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97" r:id="rId1"/>
    <p:sldMasterId id="2147484008" r:id="rId2"/>
    <p:sldMasterId id="2147484028" r:id="rId3"/>
  </p:sldMasterIdLst>
  <p:notesMasterIdLst>
    <p:notesMasterId r:id="rId42"/>
  </p:notesMasterIdLst>
  <p:handoutMasterIdLst>
    <p:handoutMasterId r:id="rId43"/>
  </p:handoutMasterIdLst>
  <p:sldIdLst>
    <p:sldId id="380" r:id="rId4"/>
    <p:sldId id="382" r:id="rId5"/>
    <p:sldId id="352" r:id="rId6"/>
    <p:sldId id="404" r:id="rId7"/>
    <p:sldId id="400" r:id="rId8"/>
    <p:sldId id="405" r:id="rId9"/>
    <p:sldId id="406" r:id="rId10"/>
    <p:sldId id="408" r:id="rId11"/>
    <p:sldId id="356" r:id="rId12"/>
    <p:sldId id="358" r:id="rId13"/>
    <p:sldId id="359" r:id="rId14"/>
    <p:sldId id="360" r:id="rId15"/>
    <p:sldId id="361" r:id="rId16"/>
    <p:sldId id="422" r:id="rId17"/>
    <p:sldId id="362" r:id="rId18"/>
    <p:sldId id="363" r:id="rId19"/>
    <p:sldId id="364" r:id="rId20"/>
    <p:sldId id="397" r:id="rId21"/>
    <p:sldId id="398" r:id="rId22"/>
    <p:sldId id="399" r:id="rId23"/>
    <p:sldId id="425" r:id="rId24"/>
    <p:sldId id="395" r:id="rId25"/>
    <p:sldId id="439" r:id="rId26"/>
    <p:sldId id="375" r:id="rId27"/>
    <p:sldId id="426" r:id="rId28"/>
    <p:sldId id="427" r:id="rId29"/>
    <p:sldId id="428" r:id="rId30"/>
    <p:sldId id="429" r:id="rId31"/>
    <p:sldId id="430" r:id="rId32"/>
    <p:sldId id="431" r:id="rId33"/>
    <p:sldId id="432" r:id="rId34"/>
    <p:sldId id="433" r:id="rId35"/>
    <p:sldId id="434" r:id="rId36"/>
    <p:sldId id="435" r:id="rId37"/>
    <p:sldId id="436" r:id="rId38"/>
    <p:sldId id="437" r:id="rId39"/>
    <p:sldId id="438" r:id="rId40"/>
    <p:sldId id="379" r:id="rId41"/>
  </p:sldIdLst>
  <p:sldSz cx="9144000" cy="6858000" type="screen4x3"/>
  <p:notesSz cx="6858000" cy="9296400"/>
  <p:embeddedFontLst>
    <p:embeddedFont>
      <p:font typeface="CiscoSansTT" charset="0"/>
      <p:regular r:id="rId44"/>
      <p:bold r:id="rId45"/>
      <p:italic r:id="rId46"/>
      <p:boldItalic r:id="rId47"/>
    </p:embeddedFont>
    <p:embeddedFont>
      <p:font typeface="SimHei" pitchFamily="49" charset="-122"/>
      <p:regular r:id="rId48"/>
    </p:embeddedFont>
    <p:embeddedFont>
      <p:font typeface="ＭＳ Ｐゴシック" pitchFamily="34" charset="-128"/>
      <p:regular r:id="rId49"/>
    </p:embeddedFont>
    <p:embeddedFont>
      <p:font typeface="Cambria" pitchFamily="18" charset="0"/>
      <p:regular r:id="rId50"/>
      <p:bold r:id="rId51"/>
      <p:italic r:id="rId52"/>
      <p:boldItalic r:id="rId53"/>
    </p:embeddedFont>
    <p:embeddedFont>
      <p:font typeface="CiscoSansTT BoldOblique" charset="0"/>
      <p:boldItalic r:id="rId54"/>
    </p:embeddedFont>
    <p:embeddedFont>
      <p:font typeface="Calibri" pitchFamily="34" charset="0"/>
      <p:regular r:id="rId55"/>
      <p:bold r:id="rId56"/>
      <p:italic r:id="rId57"/>
      <p:boldItalic r:id="rId58"/>
    </p:embeddedFont>
    <p:embeddedFont>
      <p:font typeface="Geneva" charset="0"/>
      <p:regular r:id="rId59"/>
    </p:embeddedFont>
  </p:embeddedFontLst>
  <p:defaultTextStyle>
    <a:defPPr>
      <a:defRPr lang="en-US"/>
    </a:defPPr>
    <a:lvl1pPr marL="0" algn="l" defTabSz="914174" rtl="0" eaLnBrk="1" latinLnBrk="0" hangingPunct="1">
      <a:defRPr sz="1800" kern="1200">
        <a:solidFill>
          <a:schemeClr val="tx1"/>
        </a:solidFill>
        <a:latin typeface="+mn-lt"/>
        <a:ea typeface="+mn-ea"/>
        <a:cs typeface="+mn-cs"/>
      </a:defRPr>
    </a:lvl1pPr>
    <a:lvl2pPr marL="457088" algn="l" defTabSz="914174" rtl="0" eaLnBrk="1" latinLnBrk="0" hangingPunct="1">
      <a:defRPr sz="1800" kern="1200">
        <a:solidFill>
          <a:schemeClr val="tx1"/>
        </a:solidFill>
        <a:latin typeface="+mn-lt"/>
        <a:ea typeface="+mn-ea"/>
        <a:cs typeface="+mn-cs"/>
      </a:defRPr>
    </a:lvl2pPr>
    <a:lvl3pPr marL="914174" algn="l" defTabSz="914174" rtl="0" eaLnBrk="1" latinLnBrk="0" hangingPunct="1">
      <a:defRPr sz="1800" kern="1200">
        <a:solidFill>
          <a:schemeClr val="tx1"/>
        </a:solidFill>
        <a:latin typeface="+mn-lt"/>
        <a:ea typeface="+mn-ea"/>
        <a:cs typeface="+mn-cs"/>
      </a:defRPr>
    </a:lvl3pPr>
    <a:lvl4pPr marL="1371262" algn="l" defTabSz="914174" rtl="0" eaLnBrk="1" latinLnBrk="0" hangingPunct="1">
      <a:defRPr sz="1800" kern="1200">
        <a:solidFill>
          <a:schemeClr val="tx1"/>
        </a:solidFill>
        <a:latin typeface="+mn-lt"/>
        <a:ea typeface="+mn-ea"/>
        <a:cs typeface="+mn-cs"/>
      </a:defRPr>
    </a:lvl4pPr>
    <a:lvl5pPr marL="1828350" algn="l" defTabSz="914174" rtl="0" eaLnBrk="1" latinLnBrk="0" hangingPunct="1">
      <a:defRPr sz="1800" kern="1200">
        <a:solidFill>
          <a:schemeClr val="tx1"/>
        </a:solidFill>
        <a:latin typeface="+mn-lt"/>
        <a:ea typeface="+mn-ea"/>
        <a:cs typeface="+mn-cs"/>
      </a:defRPr>
    </a:lvl5pPr>
    <a:lvl6pPr marL="2285438" algn="l" defTabSz="914174" rtl="0" eaLnBrk="1" latinLnBrk="0" hangingPunct="1">
      <a:defRPr sz="1800" kern="1200">
        <a:solidFill>
          <a:schemeClr val="tx1"/>
        </a:solidFill>
        <a:latin typeface="+mn-lt"/>
        <a:ea typeface="+mn-ea"/>
        <a:cs typeface="+mn-cs"/>
      </a:defRPr>
    </a:lvl6pPr>
    <a:lvl7pPr marL="2742525" algn="l" defTabSz="914174" rtl="0" eaLnBrk="1" latinLnBrk="0" hangingPunct="1">
      <a:defRPr sz="1800" kern="1200">
        <a:solidFill>
          <a:schemeClr val="tx1"/>
        </a:solidFill>
        <a:latin typeface="+mn-lt"/>
        <a:ea typeface="+mn-ea"/>
        <a:cs typeface="+mn-cs"/>
      </a:defRPr>
    </a:lvl7pPr>
    <a:lvl8pPr marL="3199612" algn="l" defTabSz="914174" rtl="0" eaLnBrk="1" latinLnBrk="0" hangingPunct="1">
      <a:defRPr sz="1800" kern="1200">
        <a:solidFill>
          <a:schemeClr val="tx1"/>
        </a:solidFill>
        <a:latin typeface="+mn-lt"/>
        <a:ea typeface="+mn-ea"/>
        <a:cs typeface="+mn-cs"/>
      </a:defRPr>
    </a:lvl8pPr>
    <a:lvl9pPr marL="3656699" algn="l" defTabSz="914174"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ttina Baumgart" initials="bab"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D2FC"/>
    <a:srgbClr val="5C5E6C"/>
    <a:srgbClr val="FFFFFF"/>
    <a:srgbClr val="757789"/>
    <a:srgbClr val="000000"/>
    <a:srgbClr val="8E909E"/>
    <a:srgbClr val="29BDDB"/>
    <a:srgbClr val="70D7EC"/>
    <a:srgbClr val="9225B9"/>
    <a:srgbClr val="9D28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1" autoAdjust="0"/>
    <p:restoredTop sz="90783" autoAdjust="0"/>
  </p:normalViewPr>
  <p:slideViewPr>
    <p:cSldViewPr snapToGrid="0" snapToObjects="1">
      <p:cViewPr>
        <p:scale>
          <a:sx n="86" d="100"/>
          <a:sy n="86" d="100"/>
        </p:scale>
        <p:origin x="-726" y="300"/>
      </p:cViewPr>
      <p:guideLst>
        <p:guide orient="horz" pos="986"/>
        <p:guide pos="2880"/>
      </p:guideLst>
    </p:cSldViewPr>
  </p:slideViewPr>
  <p:outlineViewPr>
    <p:cViewPr>
      <p:scale>
        <a:sx n="33" d="100"/>
        <a:sy n="33" d="100"/>
      </p:scale>
      <p:origin x="0" y="1872"/>
    </p:cViewPr>
  </p:outlineViewPr>
  <p:notesTextViewPr>
    <p:cViewPr>
      <p:scale>
        <a:sx n="100" d="100"/>
        <a:sy n="100" d="100"/>
      </p:scale>
      <p:origin x="0" y="0"/>
    </p:cViewPr>
  </p:notesTextViewPr>
  <p:sorterViewPr>
    <p:cViewPr>
      <p:scale>
        <a:sx n="150" d="100"/>
        <a:sy n="150" d="100"/>
      </p:scale>
      <p:origin x="0" y="0"/>
    </p:cViewPr>
  </p:sorterViewPr>
  <p:notesViewPr>
    <p:cSldViewPr snapToGrid="0" snapToObjects="1">
      <p:cViewPr varScale="1">
        <p:scale>
          <a:sx n="58" d="100"/>
          <a:sy n="58" d="100"/>
        </p:scale>
        <p:origin x="-2532" y="-8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font" Target="fonts/font1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572B7363-77E8-48F5-9508-B24BC515EFA5}" type="datetimeFigureOut">
              <a:rPr lang="en-US" smtClean="0"/>
              <a:pPr/>
              <a:t>3/13/2013</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475EA1FC-DD7F-4640-A889-0DD9E8EF89BF}" type="slidenum">
              <a:rPr lang="en-US" smtClean="0"/>
              <a:pPr/>
              <a:t>‹#›</a:t>
            </a:fld>
            <a:endParaRPr lang="en-US"/>
          </a:p>
        </p:txBody>
      </p:sp>
    </p:spTree>
    <p:extLst>
      <p:ext uri="{BB962C8B-B14F-4D97-AF65-F5344CB8AC3E}">
        <p14:creationId xmlns:p14="http://schemas.microsoft.com/office/powerpoint/2010/main" val="1425002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A402F0CD-EA6F-4BD2-B99C-AC5077F99FF3}" type="datetimeFigureOut">
              <a:rPr lang="en-US" smtClean="0"/>
              <a:pPr/>
              <a:t>3/13/2013</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fld id="{E959F602-BDF1-407D-A79B-0A9565B44417}" type="slidenum">
              <a:rPr lang="en-US" smtClean="0"/>
              <a:pPr/>
              <a:t>‹#›</a:t>
            </a:fld>
            <a:endParaRPr lang="en-US"/>
          </a:p>
        </p:txBody>
      </p:sp>
    </p:spTree>
    <p:extLst>
      <p:ext uri="{BB962C8B-B14F-4D97-AF65-F5344CB8AC3E}">
        <p14:creationId xmlns:p14="http://schemas.microsoft.com/office/powerpoint/2010/main" val="2671211781"/>
      </p:ext>
    </p:extLst>
  </p:cSld>
  <p:clrMap bg1="lt1" tx1="dk1" bg2="lt2" tx2="dk2" accent1="accent1" accent2="accent2" accent3="accent3" accent4="accent4" accent5="accent5" accent6="accent6" hlink="hlink" folHlink="folHlink"/>
  <p:notesStyle>
    <a:lvl1pPr marL="0" algn="l" defTabSz="914174" rtl="0" eaLnBrk="1" latinLnBrk="0" hangingPunct="1">
      <a:defRPr sz="1200" kern="1200">
        <a:solidFill>
          <a:schemeClr val="tx1"/>
        </a:solidFill>
        <a:latin typeface="+mn-lt"/>
        <a:ea typeface="+mn-ea"/>
        <a:cs typeface="+mn-cs"/>
      </a:defRPr>
    </a:lvl1pPr>
    <a:lvl2pPr marL="457088" algn="l" defTabSz="914174" rtl="0" eaLnBrk="1" latinLnBrk="0" hangingPunct="1">
      <a:defRPr sz="1200" kern="1200">
        <a:solidFill>
          <a:schemeClr val="tx1"/>
        </a:solidFill>
        <a:latin typeface="+mn-lt"/>
        <a:ea typeface="+mn-ea"/>
        <a:cs typeface="+mn-cs"/>
      </a:defRPr>
    </a:lvl2pPr>
    <a:lvl3pPr marL="914174" algn="l" defTabSz="914174" rtl="0" eaLnBrk="1" latinLnBrk="0" hangingPunct="1">
      <a:defRPr sz="1200" kern="1200">
        <a:solidFill>
          <a:schemeClr val="tx1"/>
        </a:solidFill>
        <a:latin typeface="+mn-lt"/>
        <a:ea typeface="+mn-ea"/>
        <a:cs typeface="+mn-cs"/>
      </a:defRPr>
    </a:lvl3pPr>
    <a:lvl4pPr marL="1371262" algn="l" defTabSz="914174" rtl="0" eaLnBrk="1" latinLnBrk="0" hangingPunct="1">
      <a:defRPr sz="1200" kern="1200">
        <a:solidFill>
          <a:schemeClr val="tx1"/>
        </a:solidFill>
        <a:latin typeface="+mn-lt"/>
        <a:ea typeface="+mn-ea"/>
        <a:cs typeface="+mn-cs"/>
      </a:defRPr>
    </a:lvl4pPr>
    <a:lvl5pPr marL="1828350" algn="l" defTabSz="914174" rtl="0" eaLnBrk="1" latinLnBrk="0" hangingPunct="1">
      <a:defRPr sz="1200" kern="1200">
        <a:solidFill>
          <a:schemeClr val="tx1"/>
        </a:solidFill>
        <a:latin typeface="+mn-lt"/>
        <a:ea typeface="+mn-ea"/>
        <a:cs typeface="+mn-cs"/>
      </a:defRPr>
    </a:lvl5pPr>
    <a:lvl6pPr marL="2285438" algn="l" defTabSz="914174" rtl="0" eaLnBrk="1" latinLnBrk="0" hangingPunct="1">
      <a:defRPr sz="1200" kern="1200">
        <a:solidFill>
          <a:schemeClr val="tx1"/>
        </a:solidFill>
        <a:latin typeface="+mn-lt"/>
        <a:ea typeface="+mn-ea"/>
        <a:cs typeface="+mn-cs"/>
      </a:defRPr>
    </a:lvl6pPr>
    <a:lvl7pPr marL="2742525" algn="l" defTabSz="914174" rtl="0" eaLnBrk="1" latinLnBrk="0" hangingPunct="1">
      <a:defRPr sz="1200" kern="1200">
        <a:solidFill>
          <a:schemeClr val="tx1"/>
        </a:solidFill>
        <a:latin typeface="+mn-lt"/>
        <a:ea typeface="+mn-ea"/>
        <a:cs typeface="+mn-cs"/>
      </a:defRPr>
    </a:lvl7pPr>
    <a:lvl8pPr marL="3199612" algn="l" defTabSz="914174" rtl="0" eaLnBrk="1" latinLnBrk="0" hangingPunct="1">
      <a:defRPr sz="1200" kern="1200">
        <a:solidFill>
          <a:schemeClr val="tx1"/>
        </a:solidFill>
        <a:latin typeface="+mn-lt"/>
        <a:ea typeface="+mn-ea"/>
        <a:cs typeface="+mn-cs"/>
      </a:defRPr>
    </a:lvl8pPr>
    <a:lvl9pPr marL="3656699" algn="l" defTabSz="9141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a:buNone/>
            </a:pPr>
            <a:fld id="{F5A68685-CE0E-441C-8CAF-D4BAC2280A2A}" type="slidenum">
              <a:rPr lang="en-US" altLang="zh-CN" sz="1200" b="0" i="0">
                <a:solidFill>
                  <a:srgbClr val="000000"/>
                </a:solidFill>
                <a:latin typeface="Calibri"/>
                <a:ea typeface="+mn-ea"/>
                <a:cs typeface="+mn-cs"/>
              </a:rPr>
              <a:pPr algn="r" defTabSz="914400">
                <a:buNone/>
              </a:pPr>
              <a:t>10</a:t>
            </a:fld>
            <a:endParaRPr lang="en-US" sz="1200">
              <a:solidFill>
                <a:srgbClr val="000000"/>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a:buNone/>
            </a:pPr>
            <a:fld id="{3B4B577C-7A1E-4BB0-9C94-FFA8E000E882}" type="slidenum">
              <a:rPr lang="en-US" altLang="zh-CN" sz="1200" b="0" i="0">
                <a:solidFill>
                  <a:srgbClr val="000000"/>
                </a:solidFill>
                <a:latin typeface="Calibri"/>
                <a:ea typeface="+mn-ea"/>
                <a:cs typeface="+mn-cs"/>
              </a:rPr>
              <a:pPr algn="r" defTabSz="914400">
                <a:buNone/>
              </a:pPr>
              <a:t>11</a:t>
            </a:fld>
            <a:endParaRPr lang="en-US" sz="1200">
              <a:solidFill>
                <a:srgbClr val="000000"/>
              </a:solidFill>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70000"/>
              </a:lnSpc>
              <a:spcBef>
                <a:spcPts val="600"/>
              </a:spcBef>
            </a:pPr>
            <a:endParaRPr lang="en-US" sz="1000" dirty="0"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a:buNone/>
            </a:pPr>
            <a:fld id="{DE595FBD-AA17-44B2-B53B-EFE14D255BB5}" type="slidenum">
              <a:rPr lang="en-US" altLang="zh-CN" sz="1200" b="0" i="0">
                <a:solidFill>
                  <a:schemeClr val="tx1"/>
                </a:solidFill>
                <a:latin typeface="Calibri"/>
                <a:ea typeface="+mn-ea"/>
                <a:cs typeface="+mn-cs"/>
              </a:rPr>
              <a:pPr algn="r" defTabSz="914400">
                <a:buNone/>
              </a:pPr>
              <a:t>13</a:t>
            </a:fld>
            <a:endParaRPr lang="en-US" sz="120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a:buNone/>
            </a:pPr>
            <a:fld id="{BF6925C4-11FB-41BD-AD3D-B8EB3D39524B}" type="slidenum">
              <a:rPr lang="en-US" altLang="zh-CN" sz="1200" b="0" i="0">
                <a:solidFill>
                  <a:schemeClr val="tx1"/>
                </a:solidFill>
                <a:latin typeface="Calibri"/>
                <a:ea typeface="+mn-ea"/>
                <a:cs typeface="+mn-cs"/>
              </a:rPr>
              <a:pPr algn="r" defTabSz="914400">
                <a:buNone/>
              </a:pPr>
              <a:t>14</a:t>
            </a:fld>
            <a:endParaRPr lang="en-US"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70000"/>
              </a:lnSpc>
              <a:spcBef>
                <a:spcPts val="600"/>
              </a:spcBef>
            </a:pPr>
            <a:endParaRPr lang="en-US" sz="1000" dirty="0"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a:buNone/>
            </a:pPr>
            <a:fld id="{41C3CBB2-36B3-463B-8CAF-13D61ED3C248}" type="slidenum">
              <a:rPr lang="en-US" altLang="zh-CN" sz="1200" b="0" i="0">
                <a:solidFill>
                  <a:schemeClr val="tx1"/>
                </a:solidFill>
                <a:latin typeface="Calibri"/>
                <a:ea typeface="+mn-ea"/>
                <a:cs typeface="+mn-cs"/>
              </a:rPr>
              <a:pPr algn="r" defTabSz="914400">
                <a:buNone/>
              </a:pPr>
              <a:t>15</a:t>
            </a:fld>
            <a:endParaRPr lang="en-US" sz="120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defTabSz="914400">
              <a:buNone/>
            </a:pPr>
            <a:fld id="{E959F602-BDF1-407D-A79B-0A9565B44417}" type="slidenum">
              <a:rPr lang="en-US" altLang="zh-CN" sz="1200" b="0" i="0">
                <a:solidFill>
                  <a:schemeClr val="tx1"/>
                </a:solidFill>
                <a:latin typeface="Calibri"/>
                <a:ea typeface="+mn-ea"/>
                <a:cs typeface="+mn-cs"/>
              </a:rPr>
              <a:pPr algn="r" defTabSz="914400">
                <a:buNone/>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a:buNone/>
            </a:pPr>
            <a:fld id="{70643ACC-5BF4-4258-8685-04FA33E1D483}" type="slidenum">
              <a:rPr lang="en-US" altLang="zh-CN" sz="1200" b="0" i="0">
                <a:solidFill>
                  <a:schemeClr val="tx1"/>
                </a:solidFill>
                <a:latin typeface="Calibri"/>
                <a:ea typeface="+mn-ea"/>
                <a:cs typeface="+mn-cs"/>
              </a:rPr>
              <a:pPr algn="r" defTabSz="914400">
                <a:buNone/>
              </a:pPr>
              <a:t>17</a:t>
            </a:fld>
            <a:endParaRPr lang="en-US" sz="120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a:buNone/>
            </a:pPr>
            <a:fld id="{70643ACC-5BF4-4258-8685-04FA33E1D483}" type="slidenum">
              <a:rPr lang="en-US" altLang="zh-CN" sz="1200" b="0" i="0">
                <a:solidFill>
                  <a:schemeClr val="tx1"/>
                </a:solidFill>
                <a:latin typeface="Calibri"/>
                <a:ea typeface="+mn-ea"/>
                <a:cs typeface="+mn-cs"/>
              </a:rPr>
              <a:pPr algn="r" defTabSz="914400">
                <a:buNone/>
              </a:pPr>
              <a:t>18</a:t>
            </a:fld>
            <a:endParaRPr lang="en-US" sz="120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a:buNone/>
            </a:pPr>
            <a:fld id="{70643ACC-5BF4-4258-8685-04FA33E1D483}" type="slidenum">
              <a:rPr lang="en-US" altLang="zh-CN" sz="1200" b="0" i="0">
                <a:solidFill>
                  <a:schemeClr val="tx1"/>
                </a:solidFill>
                <a:latin typeface="Calibri"/>
                <a:ea typeface="+mn-ea"/>
                <a:cs typeface="+mn-cs"/>
              </a:rPr>
              <a:pPr algn="r" defTabSz="914400">
                <a:buNone/>
              </a:pPr>
              <a:t>19</a:t>
            </a:fld>
            <a:endParaRPr lang="en-US"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a:buNone/>
            </a:pPr>
            <a:fld id="{1694E164-7473-426E-9359-A1D6197A9C8B}" type="slidenum">
              <a:rPr lang="en-US" altLang="zh-CN" sz="1200" b="0" i="0">
                <a:solidFill>
                  <a:schemeClr val="tx1"/>
                </a:solidFill>
                <a:latin typeface="Calibri"/>
                <a:ea typeface="+mn-ea"/>
                <a:cs typeface="+mn-cs"/>
              </a:rPr>
              <a:pPr algn="r" defTabSz="914400">
                <a:buNone/>
              </a:pPr>
              <a:t>2</a:t>
            </a:fld>
            <a:endParaRPr lang="en-US" sz="120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a:buNone/>
            </a:pPr>
            <a:fld id="{70643ACC-5BF4-4258-8685-04FA33E1D483}" type="slidenum">
              <a:rPr lang="en-US" altLang="zh-CN" sz="1200" b="0" i="0">
                <a:solidFill>
                  <a:schemeClr val="tx1"/>
                </a:solidFill>
                <a:latin typeface="Calibri"/>
                <a:ea typeface="+mn-ea"/>
                <a:cs typeface="+mn-cs"/>
              </a:rPr>
              <a:pPr algn="r" defTabSz="914400">
                <a:buNone/>
              </a:pPr>
              <a:t>20</a:t>
            </a:fld>
            <a:endParaRPr lang="en-US" sz="120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330DCF72-E571-004E-B9B7-035D4CFAE167}" type="slidenum">
              <a:rPr lang="en-US">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244077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70000"/>
              </a:lnSpc>
              <a:spcBef>
                <a:spcPts val="600"/>
              </a:spcBef>
            </a:pPr>
            <a:endParaRPr lang="en-US" sz="1000" dirty="0"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a:buNone/>
            </a:pPr>
            <a:fld id="{41C3CBB2-36B3-463B-8CAF-13D61ED3C248}" type="slidenum">
              <a:rPr lang="en-US" altLang="zh-CN" sz="1200" b="0" i="0">
                <a:solidFill>
                  <a:schemeClr val="tx1"/>
                </a:solidFill>
                <a:latin typeface="Calibri"/>
                <a:ea typeface="+mn-ea"/>
                <a:cs typeface="+mn-cs"/>
              </a:rPr>
              <a:pPr algn="r" defTabSz="914400">
                <a:buNone/>
              </a:pPr>
              <a:t>22</a:t>
            </a:fld>
            <a:endParaRPr lang="en-US" sz="120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9" y="697230"/>
            <a:ext cx="4568825" cy="3486150"/>
          </a:xfrm>
        </p:spPr>
      </p:sp>
      <p:sp>
        <p:nvSpPr>
          <p:cNvPr id="3" name="Notes Placeholder 2"/>
          <p:cNvSpPr>
            <a:spLocks noGrp="1"/>
          </p:cNvSpPr>
          <p:nvPr>
            <p:ph type="body" idx="1"/>
          </p:nvPr>
        </p:nvSpPr>
        <p:spPr/>
        <p:txBody>
          <a:bodyPr/>
          <a:lstStyle/>
          <a:p>
            <a:pPr eaLnBrk="1" hangingPunct="1">
              <a:defRPr/>
            </a:pPr>
            <a:r>
              <a:rPr lang="en-US" dirty="0" smtClean="0">
                <a:latin typeface="+mn-lt"/>
                <a:ea typeface="+mn-ea"/>
                <a:cs typeface="+mn-cs"/>
              </a:rPr>
              <a:t>On January 31</a:t>
            </a:r>
            <a:r>
              <a:rPr lang="en-US" baseline="30000" dirty="0" smtClean="0">
                <a:latin typeface="+mn-lt"/>
                <a:ea typeface="+mn-ea"/>
                <a:cs typeface="+mn-cs"/>
              </a:rPr>
              <a:t>st</a:t>
            </a:r>
            <a:r>
              <a:rPr lang="en-US" dirty="0" smtClean="0">
                <a:latin typeface="+mn-lt"/>
                <a:ea typeface="+mn-ea"/>
                <a:cs typeface="+mn-cs"/>
              </a:rPr>
              <a:t>, Cisco will announce a strategy and new solutions to address the end-to-end mobility challenge with all the pieces needed to alchemize the chaos of mobile devices into business transformation.  Cisco combines a Unified Access network spanning wired, Wi-Fi and cellular, with virtualization and collaboration technologies.  This complete solution opens opportunities to transform IT value and company value.  New functions include:</a:t>
            </a:r>
          </a:p>
          <a:p>
            <a:pPr eaLnBrk="1" hangingPunct="1">
              <a:defRPr/>
            </a:pPr>
            <a:r>
              <a:rPr lang="en-US" b="1" dirty="0" smtClean="0">
                <a:latin typeface="+mn-lt"/>
                <a:ea typeface="+mn-ea"/>
                <a:cs typeface="+mn-cs"/>
              </a:rPr>
              <a:t>Onboard and secure mobile devices in one step:  </a:t>
            </a:r>
            <a:r>
              <a:rPr lang="en-US" dirty="0" smtClean="0">
                <a:latin typeface="+mn-lt"/>
                <a:ea typeface="+mn-ea"/>
                <a:cs typeface="+mn-cs"/>
              </a:rPr>
              <a:t>New mobile device provisioning and security, plus enhanced functionality and usability in a single source of policy across all networks to address </a:t>
            </a:r>
            <a:r>
              <a:rPr lang="en-US" dirty="0" err="1" smtClean="0">
                <a:latin typeface="+mn-lt"/>
                <a:ea typeface="+mn-ea"/>
                <a:cs typeface="+mn-cs"/>
              </a:rPr>
              <a:t>BYOD</a:t>
            </a:r>
            <a:r>
              <a:rPr lang="en-US" dirty="0" smtClean="0">
                <a:latin typeface="+mn-lt"/>
                <a:ea typeface="+mn-ea"/>
                <a:cs typeface="+mn-cs"/>
              </a:rPr>
              <a:t> and device proliferation security and management challenges </a:t>
            </a:r>
          </a:p>
          <a:p>
            <a:pPr lvl="1" eaLnBrk="1" hangingPunct="1">
              <a:defRPr/>
            </a:pPr>
            <a:r>
              <a:rPr lang="en-US" dirty="0" err="1" smtClean="0">
                <a:latin typeface="+mn-lt"/>
                <a:ea typeface="+mn-ea"/>
              </a:rPr>
              <a:t>MDM</a:t>
            </a:r>
            <a:r>
              <a:rPr lang="en-US" dirty="0" smtClean="0">
                <a:latin typeface="+mn-lt"/>
                <a:ea typeface="+mn-ea"/>
              </a:rPr>
              <a:t> partnerships; ISE </a:t>
            </a:r>
            <a:r>
              <a:rPr lang="en-US" dirty="0" err="1" smtClean="0">
                <a:latin typeface="+mn-lt"/>
                <a:ea typeface="+mn-ea"/>
              </a:rPr>
              <a:t>1.1MR</a:t>
            </a:r>
            <a:r>
              <a:rPr lang="en-US" dirty="0" smtClean="0">
                <a:latin typeface="+mn-lt"/>
                <a:ea typeface="+mn-ea"/>
              </a:rPr>
              <a:t>, 1.2 Catalyst switch port sensor functions</a:t>
            </a:r>
          </a:p>
          <a:p>
            <a:pPr lvl="1" eaLnBrk="1" hangingPunct="1">
              <a:defRPr/>
            </a:pPr>
            <a:r>
              <a:rPr lang="en-US" dirty="0" smtClean="0">
                <a:latin typeface="+mn-lt"/>
                <a:ea typeface="+mn-ea"/>
              </a:rPr>
              <a:t>Maps to Policy &amp; Management layer of architecture</a:t>
            </a:r>
          </a:p>
          <a:p>
            <a:pPr lvl="1" eaLnBrk="1" hangingPunct="1">
              <a:defRPr/>
            </a:pPr>
            <a:r>
              <a:rPr lang="en-US" dirty="0" smtClean="0">
                <a:latin typeface="+mn-lt"/>
                <a:ea typeface="+mn-ea"/>
              </a:rPr>
              <a:t>Maps to </a:t>
            </a:r>
            <a:r>
              <a:rPr lang="en-US" dirty="0" err="1" smtClean="0">
                <a:latin typeface="+mn-lt"/>
                <a:ea typeface="+mn-ea"/>
              </a:rPr>
              <a:t>Onboarding</a:t>
            </a:r>
            <a:r>
              <a:rPr lang="en-US" dirty="0" smtClean="0">
                <a:latin typeface="+mn-lt"/>
                <a:ea typeface="+mn-ea"/>
              </a:rPr>
              <a:t> category</a:t>
            </a:r>
          </a:p>
          <a:p>
            <a:pPr eaLnBrk="1" hangingPunct="1">
              <a:defRPr/>
            </a:pPr>
            <a:r>
              <a:rPr lang="en-US" b="1" dirty="0" smtClean="0">
                <a:latin typeface="+mn-lt"/>
                <a:ea typeface="+mn-ea"/>
                <a:cs typeface="+mn-cs"/>
              </a:rPr>
              <a:t>Deliver fastest, most intelligent service:</a:t>
            </a:r>
            <a:r>
              <a:rPr lang="en-US" dirty="0" smtClean="0">
                <a:latin typeface="+mn-lt"/>
                <a:ea typeface="+mn-ea"/>
                <a:cs typeface="+mn-cs"/>
              </a:rPr>
              <a:t> </a:t>
            </a:r>
            <a:r>
              <a:rPr lang="en-US" b="1" dirty="0" smtClean="0">
                <a:latin typeface="+mn-lt"/>
                <a:ea typeface="+mn-ea"/>
                <a:cs typeface="+mn-cs"/>
              </a:rPr>
              <a:t>  </a:t>
            </a:r>
            <a:r>
              <a:rPr lang="en-US" dirty="0" smtClean="0">
                <a:latin typeface="+mn-lt"/>
                <a:ea typeface="+mn-ea"/>
                <a:cs typeface="+mn-cs"/>
              </a:rPr>
              <a:t>fastest and most consistent mobile device speeds on Wi-Fi, within a </a:t>
            </a:r>
            <a:r>
              <a:rPr lang="en-US" b="1" dirty="0" smtClean="0">
                <a:latin typeface="+mn-lt"/>
                <a:ea typeface="+mn-ea"/>
                <a:cs typeface="+mn-cs"/>
              </a:rPr>
              <a:t>new mobility architecture</a:t>
            </a:r>
            <a:r>
              <a:rPr lang="en-US" dirty="0" smtClean="0">
                <a:latin typeface="+mn-lt"/>
                <a:ea typeface="+mn-ea"/>
                <a:cs typeface="+mn-cs"/>
              </a:rPr>
              <a:t> designed to meet the demands of device proliferation and “data deluge” – and new, effortless roaming between </a:t>
            </a:r>
            <a:r>
              <a:rPr lang="en-US" dirty="0" err="1" smtClean="0">
                <a:latin typeface="+mn-lt"/>
                <a:ea typeface="+mn-ea"/>
                <a:cs typeface="+mn-cs"/>
              </a:rPr>
              <a:t>wi-fi</a:t>
            </a:r>
            <a:r>
              <a:rPr lang="en-US" dirty="0" smtClean="0">
                <a:latin typeface="+mn-lt"/>
                <a:ea typeface="+mn-ea"/>
                <a:cs typeface="+mn-cs"/>
              </a:rPr>
              <a:t>/cellular</a:t>
            </a:r>
          </a:p>
          <a:p>
            <a:pPr lvl="1" eaLnBrk="1" hangingPunct="1">
              <a:defRPr/>
            </a:pPr>
            <a:r>
              <a:rPr lang="en-US" dirty="0" err="1" smtClean="0">
                <a:latin typeface="+mn-lt"/>
                <a:ea typeface="+mn-ea"/>
              </a:rPr>
              <a:t>AP3600</a:t>
            </a:r>
            <a:r>
              <a:rPr lang="en-US" dirty="0" smtClean="0">
                <a:latin typeface="+mn-lt"/>
                <a:ea typeface="+mn-ea"/>
              </a:rPr>
              <a:t>, controller scalability, MSE, VideoStream, ClientLink and CleanAir enhancements, </a:t>
            </a:r>
            <a:r>
              <a:rPr lang="en-US" dirty="0" err="1" smtClean="0">
                <a:latin typeface="+mn-lt"/>
                <a:ea typeface="+mn-ea"/>
              </a:rPr>
              <a:t>MSAP</a:t>
            </a:r>
            <a:r>
              <a:rPr lang="en-US" dirty="0" smtClean="0">
                <a:latin typeface="+mn-lt"/>
                <a:ea typeface="+mn-ea"/>
              </a:rPr>
              <a:t>, </a:t>
            </a:r>
            <a:r>
              <a:rPr lang="en-US" dirty="0" err="1" smtClean="0">
                <a:latin typeface="+mn-lt"/>
                <a:ea typeface="+mn-ea"/>
              </a:rPr>
              <a:t>802.11u</a:t>
            </a:r>
            <a:r>
              <a:rPr lang="en-US" dirty="0" smtClean="0">
                <a:latin typeface="+mn-lt"/>
                <a:ea typeface="+mn-ea"/>
              </a:rPr>
              <a:t>, plus [trials, partnerships with Samsung and others?] plus [switch/router/SP stuff?]</a:t>
            </a:r>
          </a:p>
          <a:p>
            <a:pPr lvl="1" eaLnBrk="1" hangingPunct="1">
              <a:defRPr/>
            </a:pPr>
            <a:r>
              <a:rPr lang="en-US" dirty="0" smtClean="0">
                <a:latin typeface="+mn-lt"/>
                <a:ea typeface="+mn-ea"/>
              </a:rPr>
              <a:t>Maps to infrastructure, plus network services layers of architecture</a:t>
            </a:r>
          </a:p>
          <a:p>
            <a:pPr lvl="1" eaLnBrk="1" hangingPunct="1">
              <a:defRPr/>
            </a:pPr>
            <a:r>
              <a:rPr lang="en-US" dirty="0" smtClean="0">
                <a:latin typeface="+mn-lt"/>
                <a:ea typeface="+mn-ea"/>
              </a:rPr>
              <a:t>Maps to “End User Experience” category</a:t>
            </a:r>
          </a:p>
          <a:p>
            <a:pPr eaLnBrk="1" hangingPunct="1">
              <a:defRPr/>
            </a:pPr>
            <a:r>
              <a:rPr lang="en-US" b="1" dirty="0" smtClean="0">
                <a:latin typeface="+mn-lt"/>
                <a:ea typeface="+mn-ea"/>
                <a:cs typeface="+mn-cs"/>
              </a:rPr>
              <a:t>Unified service assurance and management end to end</a:t>
            </a:r>
            <a:r>
              <a:rPr lang="en-US" dirty="0" smtClean="0">
                <a:latin typeface="+mn-lt"/>
                <a:ea typeface="+mn-ea"/>
                <a:cs typeface="+mn-cs"/>
              </a:rPr>
              <a:t>:  New, more integrated wired/Wi-Fi infrastructure management, with service assurance to simplify administration of the Unified Access network</a:t>
            </a:r>
          </a:p>
          <a:p>
            <a:pPr lvl="1" eaLnBrk="1" hangingPunct="1">
              <a:defRPr/>
            </a:pPr>
            <a:r>
              <a:rPr lang="en-US" dirty="0" smtClean="0">
                <a:latin typeface="+mn-lt"/>
                <a:ea typeface="+mn-ea"/>
              </a:rPr>
              <a:t>Prime SAM, Prime Infrastructure, </a:t>
            </a:r>
            <a:r>
              <a:rPr lang="en-US" dirty="0" err="1" smtClean="0">
                <a:latin typeface="+mn-lt"/>
                <a:ea typeface="+mn-ea"/>
              </a:rPr>
              <a:t>MDM</a:t>
            </a:r>
            <a:r>
              <a:rPr lang="en-US" dirty="0" smtClean="0">
                <a:latin typeface="+mn-lt"/>
                <a:ea typeface="+mn-ea"/>
              </a:rPr>
              <a:t> partnerships, integration with ISE 1.2</a:t>
            </a:r>
          </a:p>
          <a:p>
            <a:pPr lvl="1" eaLnBrk="1" hangingPunct="1">
              <a:defRPr/>
            </a:pPr>
            <a:r>
              <a:rPr lang="en-US" dirty="0" smtClean="0">
                <a:latin typeface="+mn-lt"/>
                <a:ea typeface="+mn-ea"/>
              </a:rPr>
              <a:t>Maps to Policy &amp; Management layer of architecture</a:t>
            </a:r>
          </a:p>
          <a:p>
            <a:pPr lvl="1" eaLnBrk="1" hangingPunct="1">
              <a:defRPr/>
            </a:pPr>
            <a:r>
              <a:rPr lang="en-US" dirty="0" smtClean="0">
                <a:latin typeface="+mn-lt"/>
                <a:ea typeface="+mn-ea"/>
              </a:rPr>
              <a:t>Maps to “Ongoing Ops” category</a:t>
            </a:r>
          </a:p>
          <a:p>
            <a:pPr eaLnBrk="1" hangingPunct="1">
              <a:defRPr/>
            </a:pPr>
            <a:endParaRPr lang="en-US" dirty="0" smtClean="0">
              <a:latin typeface="+mn-lt"/>
              <a:ea typeface="+mn-ea"/>
              <a:cs typeface="+mn-cs"/>
            </a:endParaRPr>
          </a:p>
        </p:txBody>
      </p:sp>
      <p:sp>
        <p:nvSpPr>
          <p:cNvPr id="4" name="Slide Number Placeholder 3"/>
          <p:cNvSpPr>
            <a:spLocks noGrp="1"/>
          </p:cNvSpPr>
          <p:nvPr>
            <p:ph type="sldNum" sz="quarter" idx="5"/>
          </p:nvPr>
        </p:nvSpPr>
        <p:spPr/>
        <p:txBody>
          <a:bodyPr/>
          <a:lstStyle/>
          <a:p>
            <a:pPr>
              <a:lnSpc>
                <a:spcPct val="90000"/>
              </a:lnSpc>
              <a:defRPr/>
            </a:pPr>
            <a:fld id="{6261EF25-4F2E-FC4B-B414-8B5CD0588F02}" type="slidenum">
              <a:rPr lang="en-US">
                <a:solidFill>
                  <a:prstClr val="black"/>
                </a:solidFill>
                <a:latin typeface="Calibri"/>
                <a:cs typeface="+mn-cs"/>
              </a:rPr>
              <a:pPr>
                <a:lnSpc>
                  <a:spcPct val="90000"/>
                </a:lnSpc>
                <a:defRPr/>
              </a:pPr>
              <a:t>23</a:t>
            </a:fld>
            <a:endParaRPr lang="en-US">
              <a:solidFill>
                <a:prstClr val="black"/>
              </a:solidFill>
              <a:latin typeface="Calibri"/>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defTabSz="914400">
              <a:buNone/>
            </a:pPr>
            <a:fld id="{E959F602-BDF1-407D-A79B-0A9565B44417}" type="slidenum">
              <a:rPr lang="en-US" altLang="zh-CN" sz="1200" b="0" i="0">
                <a:solidFill>
                  <a:schemeClr val="tx1"/>
                </a:solidFill>
                <a:latin typeface="Calibri"/>
                <a:ea typeface="+mn-ea"/>
                <a:cs typeface="+mn-cs"/>
              </a:rPr>
              <a:pPr algn="r" defTabSz="914400">
                <a:buNone/>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55298" name="Notes Placeholder 2"/>
          <p:cNvSpPr>
            <a:spLocks noGrp="1"/>
          </p:cNvSpPr>
          <p:nvPr>
            <p:ph type="body" idx="1"/>
          </p:nvPr>
        </p:nvSpPr>
        <p:spPr>
          <a:noFill/>
        </p:spPr>
        <p:txBody>
          <a:bodyPr/>
          <a:lstStyle/>
          <a:p>
            <a:pPr eaLnBrk="1" hangingPunct="1"/>
            <a:r>
              <a:rPr lang="en-US">
                <a:latin typeface="Calibri" charset="0"/>
              </a:rPr>
              <a:t>What does this all really mean? It introduces a new chasm – the netherworld between trusted enterprise networks, and the wild world of the internet that is accessed while roaming hotspots, 3G/4G networks and home networks.  Did you know that employee devices spend a full 50% of connected lives OFF the enterprise network?  As never before, organizations must manage the transitions on and off different networks seamlessly, while protecting sensitive information.</a:t>
            </a:r>
          </a:p>
          <a:p>
            <a:pPr eaLnBrk="1" hangingPunct="1"/>
            <a:endParaRPr lang="en-US">
              <a:latin typeface="Calibri" charset="0"/>
            </a:endParaRPr>
          </a:p>
          <a:p>
            <a:pPr eaLnBrk="1" hangingPunct="1"/>
            <a:r>
              <a:rPr lang="en-US">
                <a:latin typeface="Calibri" charset="0"/>
              </a:rPr>
              <a:t>But this growth in wireless and mobility can also create new opportunities to increase efficiency and grow your business today. Just how can you take advantage of this market transition?</a:t>
            </a:r>
          </a:p>
          <a:p>
            <a:pPr eaLnBrk="1" hangingPunct="1"/>
            <a:endParaRPr lang="en-US">
              <a:latin typeface="Calibri" charset="0"/>
            </a:endParaRPr>
          </a:p>
          <a:p>
            <a:pPr eaLnBrk="1" hangingPunct="1"/>
            <a:r>
              <a:rPr lang="en-US">
                <a:latin typeface="Calibri" charset="0"/>
              </a:rPr>
              <a:t>What I’m going to do today is break it down into a very simple example. Let’s walk through a day in the life of Dr. Jack Thompson, something that is happening right now in hospitals across the country. </a:t>
            </a:r>
          </a:p>
          <a:p>
            <a:pPr eaLnBrk="1" hangingPunct="1"/>
            <a:endParaRPr lang="en-US">
              <a:latin typeface="Calibri" charset="0"/>
            </a:endParaRPr>
          </a:p>
          <a:p>
            <a:pPr eaLnBrk="1" hangingPunct="1">
              <a:spcBef>
                <a:spcPct val="0"/>
              </a:spcBef>
            </a:pPr>
            <a:r>
              <a:rPr lang="en-US" b="1">
                <a:latin typeface="Calibri" charset="0"/>
              </a:rPr>
              <a:t>[TRANSITION] </a:t>
            </a:r>
            <a:r>
              <a:rPr lang="en-US">
                <a:latin typeface="Calibri" charset="0"/>
              </a:rPr>
              <a:t>Let’s see what a true seamless experience should be for Dr. Thompson, and the systems that make it happen.</a:t>
            </a:r>
            <a:endParaRPr lang="en-US"/>
          </a:p>
        </p:txBody>
      </p:sp>
      <p:sp>
        <p:nvSpPr>
          <p:cNvPr id="55299" name="Slide Number Placeholder 3"/>
          <p:cNvSpPr>
            <a:spLocks noGrp="1"/>
          </p:cNvSpPr>
          <p:nvPr>
            <p:ph type="sldNum" sz="quarter" idx="5"/>
          </p:nvPr>
        </p:nvSpPr>
        <p:spPr>
          <a:noFill/>
        </p:spPr>
        <p:txBody>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fld id="{FC640A57-7CBB-A046-84A2-5E7CB1C161DE}" type="slidenum">
              <a:rPr lang="en-US" sz="1200">
                <a:solidFill>
                  <a:prstClr val="black"/>
                </a:solidFill>
              </a:rPr>
              <a:pPr/>
              <a:t>25</a:t>
            </a:fld>
            <a:endParaRPr lang="en-US" sz="120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eaLnBrk="1" hangingPunct="1">
              <a:defRPr/>
            </a:pPr>
            <a:r>
              <a:rPr lang="en-US" dirty="0" smtClean="0">
                <a:latin typeface="+mn-lt"/>
                <a:ea typeface="+mn-ea"/>
                <a:cs typeface="+mn-cs"/>
              </a:rPr>
              <a:t>Dr. Thompson buys a 3G iPad during lunch, walks back to the hospital and hands his new iPad to IT and says I want to use this for my work.  Now what?</a:t>
            </a:r>
          </a:p>
          <a:p>
            <a:pPr eaLnBrk="1" hangingPunct="1">
              <a:defRPr/>
            </a:pPr>
            <a:r>
              <a:rPr lang="en-US" b="1" dirty="0" smtClean="0">
                <a:latin typeface="+mn-lt"/>
                <a:ea typeface="+mn-ea"/>
                <a:cs typeface="+mn-cs"/>
              </a:rPr>
              <a:t>[TRANSITION] </a:t>
            </a:r>
            <a:endParaRPr lang="en-US" dirty="0" smtClean="0">
              <a:latin typeface="+mn-lt"/>
              <a:ea typeface="+mn-ea"/>
              <a:cs typeface="+mn-cs"/>
            </a:endParaRPr>
          </a:p>
        </p:txBody>
      </p:sp>
      <p:sp>
        <p:nvSpPr>
          <p:cNvPr id="57347" name="Slide Number Placeholder 3"/>
          <p:cNvSpPr>
            <a:spLocks noGrp="1"/>
          </p:cNvSpPr>
          <p:nvPr>
            <p:ph type="sldNum" sz="quarter" idx="5"/>
          </p:nvPr>
        </p:nvSpPr>
        <p:spPr>
          <a:noFill/>
        </p:spPr>
        <p:txBody>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fld id="{9716E6B0-E0C5-1849-9FDF-B388FA886315}" type="slidenum">
              <a:rPr lang="en-US" sz="1200">
                <a:solidFill>
                  <a:prstClr val="black"/>
                </a:solidFill>
              </a:rPr>
              <a:pPr/>
              <a:t>26</a:t>
            </a:fld>
            <a:endParaRPr lang="en-US" sz="120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eaLnBrk="1" hangingPunct="1">
              <a:defRPr/>
            </a:pPr>
            <a:r>
              <a:rPr lang="en-US" dirty="0" smtClean="0">
                <a:latin typeface="+mn-lt"/>
                <a:ea typeface="+mn-ea"/>
                <a:cs typeface="+mn-cs"/>
              </a:rPr>
              <a:t>His IT manager tells him that using his username and password, he can “onboard” the device and the network will apply all the correct policies and approved apps automatically</a:t>
            </a:r>
          </a:p>
          <a:p>
            <a:pPr eaLnBrk="1" hangingPunct="1">
              <a:defRPr/>
            </a:pPr>
            <a:r>
              <a:rPr lang="en-US" dirty="0" smtClean="0">
                <a:latin typeface="+mn-lt"/>
                <a:ea typeface="+mn-ea"/>
                <a:cs typeface="+mn-cs"/>
              </a:rPr>
              <a:t>The IT manager knows the importance of keeping the network secure, and  complying with regulations to protect patient data.  So things like remote wipe and data loss prevention are critical. </a:t>
            </a:r>
          </a:p>
          <a:p>
            <a:pPr eaLnBrk="1" hangingPunct="1">
              <a:defRPr/>
            </a:pPr>
            <a:r>
              <a:rPr lang="en-US" b="1" dirty="0" smtClean="0">
                <a:latin typeface="+mn-lt"/>
                <a:ea typeface="+mn-ea"/>
                <a:cs typeface="+mn-cs"/>
              </a:rPr>
              <a:t>[TRANSITION]</a:t>
            </a:r>
          </a:p>
        </p:txBody>
      </p:sp>
      <p:sp>
        <p:nvSpPr>
          <p:cNvPr id="59395" name="Slide Number Placeholder 3"/>
          <p:cNvSpPr>
            <a:spLocks noGrp="1"/>
          </p:cNvSpPr>
          <p:nvPr>
            <p:ph type="sldNum" sz="quarter" idx="5"/>
          </p:nvPr>
        </p:nvSpPr>
        <p:spPr>
          <a:noFill/>
        </p:spPr>
        <p:txBody>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fld id="{891FF6BC-ECA3-684D-8349-D5548D58FE27}" type="slidenum">
              <a:rPr lang="en-US" sz="1200">
                <a:solidFill>
                  <a:prstClr val="black"/>
                </a:solidFill>
              </a:rPr>
              <a:pPr/>
              <a:t>27</a:t>
            </a:fld>
            <a:endParaRPr lang="en-US" sz="120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61442" name="Notes Placeholder 2"/>
          <p:cNvSpPr>
            <a:spLocks noGrp="1"/>
          </p:cNvSpPr>
          <p:nvPr>
            <p:ph type="body" idx="1"/>
          </p:nvPr>
        </p:nvSpPr>
        <p:spPr>
          <a:noFill/>
        </p:spPr>
        <p:txBody>
          <a:bodyPr/>
          <a:lstStyle/>
          <a:p>
            <a:pPr eaLnBrk="1" hangingPunct="1"/>
            <a:r>
              <a:rPr lang="en-US">
                <a:latin typeface="Calibri" charset="0"/>
              </a:rPr>
              <a:t>Luckily, his system can help him apply contextual policies based on things like device type, user or location automatically, without user intervention. We’ve kept it simple for this example, but as you all know you can apply polices based on many more attributes.</a:t>
            </a:r>
          </a:p>
          <a:p>
            <a:pPr eaLnBrk="1" hangingPunct="1"/>
            <a:endParaRPr lang="en-US">
              <a:latin typeface="Calibri" charset="0"/>
            </a:endParaRPr>
          </a:p>
          <a:p>
            <a:pPr eaLnBrk="1" hangingPunct="1">
              <a:spcBef>
                <a:spcPct val="0"/>
              </a:spcBef>
            </a:pPr>
            <a:r>
              <a:rPr lang="en-US">
                <a:latin typeface="Calibri" charset="0"/>
              </a:rPr>
              <a:t>That’s it, Dr. Thompson has now on-boarded his new iPad. Keep in mind, to enable this seamless experience the network needs to support certain things: First, you need an 802.11n Wi-Fi network which can withstand the challenges of Mobility including complex RF interference. Second, you need identity-based network control for the contextual policy we just touched on. Mobile Device Management is required for functions such as installing enterprise applications or remote wipe if the device is lost. Last but not least, Make sure you have a management system for the infrastructure and a service assurance manager for visibility into what’s going on in the network, and what you need to do if things start going wrong. If you have branches in the Hospital, WAN optimization will help help keep network resources available.</a:t>
            </a:r>
          </a:p>
          <a:p>
            <a:pPr eaLnBrk="1" hangingPunct="1">
              <a:spcBef>
                <a:spcPct val="0"/>
              </a:spcBef>
            </a:pPr>
            <a:endParaRPr lang="en-US">
              <a:latin typeface="Calibri" charset="0"/>
            </a:endParaRPr>
          </a:p>
          <a:p>
            <a:pPr eaLnBrk="1" hangingPunct="1">
              <a:spcBef>
                <a:spcPct val="0"/>
              </a:spcBef>
            </a:pPr>
            <a:r>
              <a:rPr lang="en-US" b="1">
                <a:latin typeface="Calibri" charset="0"/>
              </a:rPr>
              <a:t>[TRANSITION] </a:t>
            </a:r>
            <a:endParaRPr lang="en-US">
              <a:latin typeface="Calibri" charset="0"/>
            </a:endParaRPr>
          </a:p>
        </p:txBody>
      </p:sp>
      <p:sp>
        <p:nvSpPr>
          <p:cNvPr id="61443" name="Slide Number Placeholder 3"/>
          <p:cNvSpPr>
            <a:spLocks noGrp="1"/>
          </p:cNvSpPr>
          <p:nvPr>
            <p:ph type="sldNum" sz="quarter" idx="5"/>
          </p:nvPr>
        </p:nvSpPr>
        <p:spPr>
          <a:noFill/>
        </p:spPr>
        <p:txBody>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fld id="{ACA7ECF5-66E6-F64E-8953-8852201F7641}" type="slidenum">
              <a:rPr lang="en-US" sz="1200">
                <a:solidFill>
                  <a:prstClr val="black"/>
                </a:solidFill>
              </a:rPr>
              <a:pPr/>
              <a:t>28</a:t>
            </a:fld>
            <a:endParaRPr lang="en-US" sz="120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63490" name="Notes Placeholder 2"/>
          <p:cNvSpPr>
            <a:spLocks noGrp="1"/>
          </p:cNvSpPr>
          <p:nvPr>
            <p:ph type="body" idx="1"/>
          </p:nvPr>
        </p:nvSpPr>
        <p:spPr>
          <a:noFill/>
        </p:spPr>
        <p:txBody>
          <a:bodyPr/>
          <a:lstStyle/>
          <a:p>
            <a:pPr eaLnBrk="1" hangingPunct="1"/>
            <a:r>
              <a:rPr lang="en-US">
                <a:latin typeface="Calibri" charset="0"/>
              </a:rPr>
              <a:t>Let’s get back to Dr. Thompson…. </a:t>
            </a:r>
          </a:p>
          <a:p>
            <a:pPr eaLnBrk="1" hangingPunct="1"/>
            <a:endParaRPr lang="en-US">
              <a:latin typeface="Calibri" charset="0"/>
            </a:endParaRPr>
          </a:p>
          <a:p>
            <a:pPr eaLnBrk="1" hangingPunct="1"/>
            <a:r>
              <a:rPr lang="en-US">
                <a:latin typeface="Calibri" charset="0"/>
              </a:rPr>
              <a:t>He is now attending to patients in the OR. His contextual policy has been defined from an application perspective such that when he is at work, he has full access electronic medical records, mobile telepresence, email and IM. Again, we are keeping it simple here in terms of applications used. It’s key to note that you can tailor this policy for unique job and regulatory requirements, with the doctor only allowed to access sensitive patient records while in the office due to HIPPA regulations.</a:t>
            </a:r>
          </a:p>
          <a:p>
            <a:pPr eaLnBrk="1" hangingPunct="1"/>
            <a:endParaRPr lang="en-US">
              <a:latin typeface="Calibri" charset="0"/>
            </a:endParaRPr>
          </a:p>
          <a:p>
            <a:pPr eaLnBrk="1" hangingPunct="1"/>
            <a:r>
              <a:rPr lang="en-US">
                <a:latin typeface="Calibri" charset="0"/>
              </a:rPr>
              <a:t>It’s now 2 o’clock and Dr. Thompson needs his afternoon coffee, what happens when he leaves the Hospital? </a:t>
            </a:r>
            <a:r>
              <a:rPr lang="en-US" b="1">
                <a:latin typeface="Calibri" charset="0"/>
              </a:rPr>
              <a:t>[TRANSITION]</a:t>
            </a:r>
          </a:p>
        </p:txBody>
      </p:sp>
      <p:sp>
        <p:nvSpPr>
          <p:cNvPr id="63491" name="Slide Number Placeholder 3"/>
          <p:cNvSpPr>
            <a:spLocks noGrp="1"/>
          </p:cNvSpPr>
          <p:nvPr>
            <p:ph type="sldNum" sz="quarter" idx="5"/>
          </p:nvPr>
        </p:nvSpPr>
        <p:spPr>
          <a:noFill/>
        </p:spPr>
        <p:txBody>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fld id="{337C6540-6335-9E43-B28E-BF97FB2F5026}" type="slidenum">
              <a:rPr lang="en-US" sz="1200">
                <a:solidFill>
                  <a:prstClr val="black"/>
                </a:solidFill>
              </a:rPr>
              <a:pPr/>
              <a:t>29</a:t>
            </a:fld>
            <a:endParaRPr lang="en-US" sz="12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a:buNone/>
            </a:pPr>
            <a:fld id="{E2FBFA61-124C-4F3C-92A8-DCA969CF9D56}" type="slidenum">
              <a:rPr lang="en-US" altLang="zh-CN" sz="1200" b="0" i="0">
                <a:solidFill>
                  <a:schemeClr val="tx1"/>
                </a:solidFill>
                <a:latin typeface="Calibri"/>
                <a:ea typeface="+mn-ea"/>
                <a:cs typeface="+mn-cs"/>
              </a:rPr>
              <a:pPr algn="r" defTabSz="914400">
                <a:buNone/>
              </a:pPr>
              <a:t>3</a:t>
            </a:fld>
            <a:endParaRPr lang="en-US" sz="1200">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eaLnBrk="1" hangingPunct="1">
              <a:defRPr/>
            </a:pPr>
            <a:r>
              <a:rPr lang="en-US" dirty="0" smtClean="0">
                <a:latin typeface="+mn-lt"/>
                <a:ea typeface="+mn-ea"/>
                <a:cs typeface="+mn-cs"/>
              </a:rPr>
              <a:t>Doctor goes to OR, pulls up EMR and x-ray images</a:t>
            </a:r>
            <a:endParaRPr lang="en-US" sz="2000" dirty="0" smtClean="0">
              <a:latin typeface="+mn-lt"/>
              <a:ea typeface="+mn-ea"/>
              <a:cs typeface="+mn-cs"/>
            </a:endParaRPr>
          </a:p>
          <a:p>
            <a:pPr eaLnBrk="1" hangingPunct="1">
              <a:defRPr/>
            </a:pPr>
            <a:r>
              <a:rPr lang="en-US" dirty="0" smtClean="0">
                <a:latin typeface="+mn-lt"/>
                <a:ea typeface="+mn-ea"/>
                <a:cs typeface="+mn-cs"/>
              </a:rPr>
              <a:t>Communicates with staff via IM</a:t>
            </a:r>
            <a:endParaRPr lang="en-US" sz="2000" dirty="0" smtClean="0">
              <a:latin typeface="+mn-lt"/>
              <a:ea typeface="+mn-ea"/>
              <a:cs typeface="+mn-cs"/>
            </a:endParaRPr>
          </a:p>
          <a:p>
            <a:pPr eaLnBrk="1" hangingPunct="1">
              <a:defRPr/>
            </a:pPr>
            <a:r>
              <a:rPr lang="en-US" dirty="0" smtClean="0">
                <a:latin typeface="+mn-lt"/>
                <a:ea typeface="+mn-ea"/>
                <a:cs typeface="+mn-cs"/>
              </a:rPr>
              <a:t>We know that literally billions of devices are pouring onto networks – at hospitals that presents doctors, administrators, patients, and visitors.  Each has unique needs, and along with tablets and smart phones, healthcare has specialized medical equipment, and wireless tracking tags, connecting in increasing numbers</a:t>
            </a:r>
            <a:endParaRPr lang="en-US" sz="2000" dirty="0" smtClean="0">
              <a:latin typeface="+mn-lt"/>
              <a:ea typeface="+mn-ea"/>
              <a:cs typeface="+mn-cs"/>
            </a:endParaRPr>
          </a:p>
          <a:p>
            <a:pPr eaLnBrk="1" hangingPunct="1">
              <a:defRPr/>
            </a:pPr>
            <a:r>
              <a:rPr lang="en-US" dirty="0" smtClean="0">
                <a:latin typeface="+mn-lt"/>
                <a:ea typeface="+mn-ea"/>
                <a:cs typeface="+mn-cs"/>
              </a:rPr>
              <a:t>A Wi-Fi network must be designed to meet these challenges, these changing device profiles, application profiles, and device density.</a:t>
            </a:r>
            <a:endParaRPr lang="en-US" sz="2000" dirty="0" smtClean="0">
              <a:latin typeface="+mn-lt"/>
              <a:ea typeface="+mn-ea"/>
              <a:cs typeface="+mn-cs"/>
            </a:endParaRPr>
          </a:p>
          <a:p>
            <a:pPr lvl="1" eaLnBrk="1" hangingPunct="1">
              <a:defRPr/>
            </a:pPr>
            <a:r>
              <a:rPr lang="en-US" dirty="0" smtClean="0">
                <a:latin typeface="+mn-lt"/>
                <a:ea typeface="+mn-ea"/>
              </a:rPr>
              <a:t>Capacity and performance to support the influx of clients</a:t>
            </a:r>
            <a:endParaRPr lang="en-US" sz="2000" dirty="0" smtClean="0">
              <a:latin typeface="+mn-lt"/>
              <a:ea typeface="+mn-ea"/>
            </a:endParaRPr>
          </a:p>
          <a:p>
            <a:pPr lvl="1" eaLnBrk="1" hangingPunct="1">
              <a:defRPr/>
            </a:pPr>
            <a:r>
              <a:rPr lang="en-US" dirty="0" smtClean="0">
                <a:latin typeface="+mn-lt"/>
                <a:ea typeface="+mn-ea"/>
              </a:rPr>
              <a:t>Performance to handle new applications, such as  two-way TP with patients, and EMR data housed centrally for a medical group, and application data now residing in the cloud </a:t>
            </a:r>
            <a:endParaRPr lang="en-US" sz="2000" dirty="0" smtClean="0">
              <a:latin typeface="+mn-lt"/>
              <a:ea typeface="+mn-ea"/>
            </a:endParaRPr>
          </a:p>
          <a:p>
            <a:pPr lvl="1" eaLnBrk="1" hangingPunct="1">
              <a:defRPr/>
            </a:pPr>
            <a:r>
              <a:rPr lang="en-US" dirty="0" smtClean="0">
                <a:latin typeface="+mn-lt"/>
                <a:ea typeface="+mn-ea"/>
              </a:rPr>
              <a:t>Acceleration for all client types, even the medical asset tags, slower tablets and smart phones</a:t>
            </a:r>
            <a:endParaRPr lang="en-US" sz="2000" dirty="0" smtClean="0">
              <a:latin typeface="+mn-lt"/>
              <a:ea typeface="+mn-ea"/>
            </a:endParaRPr>
          </a:p>
          <a:p>
            <a:pPr lvl="1" eaLnBrk="1" hangingPunct="1">
              <a:defRPr/>
            </a:pPr>
            <a:r>
              <a:rPr lang="en-US" dirty="0" smtClean="0">
                <a:latin typeface="+mn-lt"/>
                <a:ea typeface="+mn-ea"/>
              </a:rPr>
              <a:t>PROACTIVE protection against wireless interference from things like blanket warmers and light controls</a:t>
            </a:r>
            <a:endParaRPr lang="en-US" sz="2000" dirty="0" smtClean="0">
              <a:latin typeface="+mn-lt"/>
              <a:ea typeface="+mn-ea"/>
            </a:endParaRPr>
          </a:p>
          <a:p>
            <a:pPr lvl="1" eaLnBrk="1" hangingPunct="1">
              <a:defRPr/>
            </a:pPr>
            <a:r>
              <a:rPr lang="en-US" dirty="0" smtClean="0">
                <a:latin typeface="+mn-lt"/>
                <a:ea typeface="+mn-ea"/>
              </a:rPr>
              <a:t>Location tracking for assets and people</a:t>
            </a:r>
            <a:endParaRPr lang="en-US" sz="2000" dirty="0" smtClean="0">
              <a:latin typeface="+mn-lt"/>
              <a:ea typeface="+mn-ea"/>
            </a:endParaRPr>
          </a:p>
          <a:p>
            <a:pPr eaLnBrk="1" hangingPunct="1">
              <a:defRPr/>
            </a:pPr>
            <a:r>
              <a:rPr lang="en-US" dirty="0" smtClean="0">
                <a:latin typeface="+mn-lt"/>
                <a:ea typeface="+mn-ea"/>
                <a:cs typeface="+mn-cs"/>
              </a:rPr>
              <a:t>Plus, patient data is protected by HIPPA regulations, so IT must carefully govern when and how this can be accessed</a:t>
            </a:r>
            <a:endParaRPr lang="en-US" dirty="0"/>
          </a:p>
        </p:txBody>
      </p:sp>
      <p:sp>
        <p:nvSpPr>
          <p:cNvPr id="65539" name="Slide Number Placeholder 3"/>
          <p:cNvSpPr>
            <a:spLocks noGrp="1"/>
          </p:cNvSpPr>
          <p:nvPr>
            <p:ph type="sldNum" sz="quarter" idx="5"/>
          </p:nvPr>
        </p:nvSpPr>
        <p:spPr>
          <a:noFill/>
        </p:spPr>
        <p:txBody>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fld id="{4920CB6F-A0F1-5947-B800-F8DA8C7BBD00}" type="slidenum">
              <a:rPr lang="en-US" sz="1200">
                <a:solidFill>
                  <a:srgbClr val="000000"/>
                </a:solidFill>
                <a:latin typeface="Calibri" charset="0"/>
              </a:rPr>
              <a:pPr/>
              <a:t>30</a:t>
            </a:fld>
            <a:endParaRPr lang="en-US" sz="1200">
              <a:solidFill>
                <a:srgbClr val="000000"/>
              </a:solidFill>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eaLnBrk="1" hangingPunct="1">
              <a:defRPr/>
            </a:pPr>
            <a:r>
              <a:rPr lang="en-US" dirty="0" smtClean="0">
                <a:latin typeface="+mn-lt"/>
                <a:ea typeface="+mn-ea"/>
                <a:cs typeface="+mn-cs"/>
              </a:rPr>
              <a:t>He decides to visit the coffee shop next door, which has a Wi-Fi hotspot. Now, his contextual policy becomes a roaming policy defined by the Hospital. The policy says that Dr. Thompson will not have access to EMR while at the coffee shop, but he will be able to use email, telepresence and IM</a:t>
            </a:r>
          </a:p>
          <a:p>
            <a:pPr eaLnBrk="1" hangingPunct="1">
              <a:defRPr/>
            </a:pPr>
            <a:endParaRPr lang="en-US" sz="2000" b="1" dirty="0" smtClean="0">
              <a:latin typeface="+mn-lt"/>
              <a:ea typeface="+mn-ea"/>
              <a:cs typeface="+mn-cs"/>
            </a:endParaRPr>
          </a:p>
          <a:p>
            <a:pPr eaLnBrk="1" hangingPunct="1">
              <a:defRPr/>
            </a:pPr>
            <a:r>
              <a:rPr lang="en-US" b="1" dirty="0" smtClean="0">
                <a:latin typeface="+mn-lt"/>
                <a:ea typeface="+mn-ea"/>
                <a:cs typeface="+mn-cs"/>
              </a:rPr>
              <a:t>[TRANSITION] </a:t>
            </a:r>
            <a:r>
              <a:rPr lang="en-US" dirty="0" smtClean="0">
                <a:latin typeface="+mn-lt"/>
                <a:ea typeface="+mn-ea"/>
                <a:cs typeface="+mn-cs"/>
              </a:rPr>
              <a:t>While there, he gets a paged from his nurse, and gets into a video chat session to have a two-way video chat about his patient.</a:t>
            </a:r>
          </a:p>
        </p:txBody>
      </p:sp>
      <p:sp>
        <p:nvSpPr>
          <p:cNvPr id="67587" name="Slide Number Placeholder 3"/>
          <p:cNvSpPr>
            <a:spLocks noGrp="1"/>
          </p:cNvSpPr>
          <p:nvPr>
            <p:ph type="sldNum" sz="quarter" idx="5"/>
          </p:nvPr>
        </p:nvSpPr>
        <p:spPr>
          <a:noFill/>
        </p:spPr>
        <p:txBody>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fld id="{B26F0F37-B105-2E4B-BFBC-D5307735A4CA}" type="slidenum">
              <a:rPr lang="en-US" sz="1200">
                <a:solidFill>
                  <a:prstClr val="black"/>
                </a:solidFill>
              </a:rPr>
              <a:pPr/>
              <a:t>31</a:t>
            </a:fld>
            <a:endParaRPr lang="en-US" sz="120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69634" name="Notes Placeholder 2"/>
          <p:cNvSpPr>
            <a:spLocks noGrp="1"/>
          </p:cNvSpPr>
          <p:nvPr>
            <p:ph type="body" idx="1"/>
          </p:nvPr>
        </p:nvSpPr>
        <p:spPr>
          <a:noFill/>
        </p:spPr>
        <p:txBody>
          <a:bodyPr/>
          <a:lstStyle/>
          <a:p>
            <a:pPr eaLnBrk="1" hangingPunct="1"/>
            <a:r>
              <a:rPr lang="en-US">
                <a:latin typeface="Calibri" charset="0"/>
              </a:rPr>
              <a:t>Of course, behind that video call was infrastructure that made it possible.</a:t>
            </a:r>
          </a:p>
          <a:p>
            <a:pPr eaLnBrk="1" hangingPunct="1"/>
            <a:endParaRPr lang="en-US">
              <a:latin typeface="Calibri" charset="0"/>
            </a:endParaRPr>
          </a:p>
          <a:p>
            <a:pPr eaLnBrk="1" hangingPunct="1"/>
            <a:r>
              <a:rPr lang="en-US" b="1">
                <a:latin typeface="Calibri" charset="0"/>
              </a:rPr>
              <a:t>[SP WI-FI] </a:t>
            </a:r>
            <a:r>
              <a:rPr lang="en-US">
                <a:latin typeface="Calibri" charset="0"/>
              </a:rPr>
              <a:t>What really made this experience work was something called Hotspot 2.0. Let’s take a second, how many of you have heard about Hotspot 2.0? What about the standard 802.11u?</a:t>
            </a:r>
          </a:p>
          <a:p>
            <a:pPr eaLnBrk="1" hangingPunct="1"/>
            <a:endParaRPr lang="en-US">
              <a:latin typeface="Calibri" charset="0"/>
            </a:endParaRPr>
          </a:p>
          <a:p>
            <a:pPr eaLnBrk="1" hangingPunct="1"/>
            <a:r>
              <a:rPr lang="en-US">
                <a:latin typeface="Calibri" charset="0"/>
              </a:rPr>
              <a:t>What’s important is this – let’s say the Coffee shop hotspot is being enabled by a Service Provider. Today, when you connect your device you need to enter your credentials and take multiple steps to ensure you can access the Wi-Fi network. With Hotspot 2.0, you have an agreement with the service provider and instantly, securely connect to that network with no user intervention. This really transforms Wi-Fi to the same ease of use as cellular. Once connected, his tablet automatically initiates VPN, to connect him to his trusted network</a:t>
            </a:r>
            <a:r>
              <a:rPr lang="en-US" sz="2000">
                <a:latin typeface="Calibri" charset="0"/>
              </a:rPr>
              <a:t>. </a:t>
            </a:r>
          </a:p>
          <a:p>
            <a:pPr eaLnBrk="1" hangingPunct="1"/>
            <a:endParaRPr lang="en-US" sz="2000">
              <a:latin typeface="Calibri" charset="0"/>
            </a:endParaRPr>
          </a:p>
          <a:p>
            <a:pPr eaLnBrk="1" hangingPunct="1">
              <a:spcBef>
                <a:spcPct val="0"/>
              </a:spcBef>
            </a:pPr>
            <a:r>
              <a:rPr lang="en-US">
                <a:latin typeface="Calibri" charset="0"/>
              </a:rPr>
              <a:t>Next, the hospital IT department can enforce web content security and email security to prevent malicious attacks on mobile devices. IT can set limits to what can be accessed in public areas, to ensure HIPPA compliance. Again, Identity based policy control is a hallmark of the solution.</a:t>
            </a:r>
          </a:p>
          <a:p>
            <a:pPr eaLnBrk="1" hangingPunct="1"/>
            <a:endParaRPr lang="en-US" sz="2000">
              <a:latin typeface="Calibri" charset="0"/>
            </a:endParaRPr>
          </a:p>
          <a:p>
            <a:pPr eaLnBrk="1" hangingPunct="1"/>
            <a:endParaRPr lang="en-US">
              <a:latin typeface="Calibri" charset="0"/>
            </a:endParaRPr>
          </a:p>
          <a:p>
            <a:pPr eaLnBrk="1" hangingPunct="1"/>
            <a:r>
              <a:rPr lang="en-US" b="1">
                <a:latin typeface="Calibri" charset="0"/>
              </a:rPr>
              <a:t>[TRANSITION] </a:t>
            </a:r>
            <a:endParaRPr lang="en-US" b="1"/>
          </a:p>
        </p:txBody>
      </p:sp>
      <p:sp>
        <p:nvSpPr>
          <p:cNvPr id="69635" name="Slide Number Placeholder 3"/>
          <p:cNvSpPr>
            <a:spLocks noGrp="1"/>
          </p:cNvSpPr>
          <p:nvPr>
            <p:ph type="sldNum" sz="quarter" idx="5"/>
          </p:nvPr>
        </p:nvSpPr>
        <p:spPr>
          <a:noFill/>
        </p:spPr>
        <p:txBody>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fld id="{3E9885F1-6B9C-7A44-9F1C-F28EDA00E9AF}" type="slidenum">
              <a:rPr lang="en-US" sz="1200">
                <a:solidFill>
                  <a:prstClr val="black"/>
                </a:solidFill>
              </a:rPr>
              <a:pPr/>
              <a:t>32</a:t>
            </a:fld>
            <a:endParaRPr lang="en-US" sz="120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eaLnBrk="1" hangingPunct="1">
              <a:defRPr/>
            </a:pPr>
            <a:r>
              <a:rPr lang="en-US" dirty="0" smtClean="0">
                <a:latin typeface="+mn-lt"/>
                <a:ea typeface="+mn-ea"/>
                <a:cs typeface="+mn-cs"/>
              </a:rPr>
              <a:t>Doctor goes to his child’s soccer game, still with iPad, on 3G</a:t>
            </a:r>
          </a:p>
          <a:p>
            <a:pPr eaLnBrk="1" hangingPunct="1">
              <a:defRPr/>
            </a:pPr>
            <a:r>
              <a:rPr lang="en-US" dirty="0" smtClean="0">
                <a:latin typeface="+mn-lt"/>
                <a:ea typeface="+mn-ea"/>
                <a:cs typeface="+mn-cs"/>
              </a:rPr>
              <a:t>Again, his VPN has roamed from hotspot to 3G, preventing any interruption or intervention</a:t>
            </a:r>
          </a:p>
          <a:p>
            <a:pPr eaLnBrk="1" hangingPunct="1">
              <a:defRPr/>
            </a:pPr>
            <a:r>
              <a:rPr lang="en-US" dirty="0" smtClean="0">
                <a:latin typeface="+mn-lt"/>
                <a:ea typeface="+mn-ea"/>
                <a:cs typeface="+mn-cs"/>
              </a:rPr>
              <a:t>He has full access to patient data, but his applications have been throttled to prevent overloading the 3G network and to prevent application performance issues</a:t>
            </a:r>
          </a:p>
          <a:p>
            <a:pPr eaLnBrk="1" hangingPunct="1">
              <a:defRPr/>
            </a:pPr>
            <a:r>
              <a:rPr lang="en-US" dirty="0" smtClean="0">
                <a:latin typeface="+mn-lt"/>
                <a:ea typeface="+mn-ea"/>
                <a:cs typeface="+mn-cs"/>
              </a:rPr>
              <a:t>Our doctor pulls up his EMR application, checks for updates on patient status, all is well, watches game with ease</a:t>
            </a:r>
            <a:endParaRPr lang="en-US" dirty="0"/>
          </a:p>
        </p:txBody>
      </p:sp>
      <p:sp>
        <p:nvSpPr>
          <p:cNvPr id="71683" name="Slide Number Placeholder 3"/>
          <p:cNvSpPr>
            <a:spLocks noGrp="1"/>
          </p:cNvSpPr>
          <p:nvPr>
            <p:ph type="sldNum" sz="quarter" idx="5"/>
          </p:nvPr>
        </p:nvSpPr>
        <p:spPr>
          <a:noFill/>
        </p:spPr>
        <p:txBody>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fld id="{3494CC06-558C-D446-8664-D2FBEF05D915}" type="slidenum">
              <a:rPr lang="en-US" sz="1200">
                <a:solidFill>
                  <a:srgbClr val="000000"/>
                </a:solidFill>
                <a:latin typeface="Calibri" charset="0"/>
              </a:rPr>
              <a:pPr/>
              <a:t>33</a:t>
            </a:fld>
            <a:endParaRPr lang="en-US" sz="1200">
              <a:solidFill>
                <a:srgbClr val="000000"/>
              </a:solidFill>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eaLnBrk="1" hangingPunct="1">
              <a:defRPr/>
            </a:pPr>
            <a:r>
              <a:rPr lang="en-US" dirty="0" smtClean="0">
                <a:latin typeface="+mn-lt"/>
                <a:ea typeface="+mn-ea"/>
                <a:cs typeface="+mn-cs"/>
              </a:rPr>
              <a:t>Doctor goes to his child’s soccer game, still with iPad, on 3G</a:t>
            </a:r>
          </a:p>
          <a:p>
            <a:pPr eaLnBrk="1" hangingPunct="1">
              <a:defRPr/>
            </a:pPr>
            <a:r>
              <a:rPr lang="en-US" dirty="0" smtClean="0">
                <a:latin typeface="+mn-lt"/>
                <a:ea typeface="+mn-ea"/>
                <a:cs typeface="+mn-cs"/>
              </a:rPr>
              <a:t>Again, his VPN has roamed from hotspot to 3G, preventing any interruption or intervention</a:t>
            </a:r>
          </a:p>
          <a:p>
            <a:pPr eaLnBrk="1" hangingPunct="1">
              <a:defRPr/>
            </a:pPr>
            <a:r>
              <a:rPr lang="en-US" dirty="0" smtClean="0">
                <a:latin typeface="+mn-lt"/>
                <a:ea typeface="+mn-ea"/>
                <a:cs typeface="+mn-cs"/>
              </a:rPr>
              <a:t>He has full access to patient data, but his applications have been throttled to prevent overloading the 3G network and to prevent application performance issues</a:t>
            </a:r>
          </a:p>
          <a:p>
            <a:pPr eaLnBrk="1" hangingPunct="1">
              <a:defRPr/>
            </a:pPr>
            <a:r>
              <a:rPr lang="en-US" dirty="0" smtClean="0">
                <a:latin typeface="+mn-lt"/>
                <a:ea typeface="+mn-ea"/>
                <a:cs typeface="+mn-cs"/>
              </a:rPr>
              <a:t>Our doctor pulls up his EMR application, checks for updates on patient status, all is well, watches game with ease</a:t>
            </a:r>
            <a:endParaRPr lang="en-US" dirty="0"/>
          </a:p>
        </p:txBody>
      </p:sp>
      <p:sp>
        <p:nvSpPr>
          <p:cNvPr id="73731" name="Slide Number Placeholder 3"/>
          <p:cNvSpPr>
            <a:spLocks noGrp="1"/>
          </p:cNvSpPr>
          <p:nvPr>
            <p:ph type="sldNum" sz="quarter" idx="5"/>
          </p:nvPr>
        </p:nvSpPr>
        <p:spPr>
          <a:noFill/>
        </p:spPr>
        <p:txBody>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fld id="{52095134-A0F8-434D-AAE1-B196D187458D}" type="slidenum">
              <a:rPr lang="en-US" sz="1200">
                <a:solidFill>
                  <a:srgbClr val="000000"/>
                </a:solidFill>
                <a:latin typeface="Calibri" charset="0"/>
              </a:rPr>
              <a:pPr/>
              <a:t>34</a:t>
            </a:fld>
            <a:endParaRPr lang="en-US" sz="1200">
              <a:solidFill>
                <a:srgbClr val="000000"/>
              </a:solidFill>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eaLnBrk="1" hangingPunct="1">
              <a:defRPr/>
            </a:pPr>
            <a:r>
              <a:rPr lang="en-US" dirty="0" smtClean="0">
                <a:latin typeface="+mn-lt"/>
                <a:ea typeface="+mn-ea"/>
                <a:cs typeface="+mn-cs"/>
              </a:rPr>
              <a:t>Doctor goes to his child’s soccer game, still with iPad, on 3G</a:t>
            </a:r>
          </a:p>
          <a:p>
            <a:pPr eaLnBrk="1" hangingPunct="1">
              <a:defRPr/>
            </a:pPr>
            <a:r>
              <a:rPr lang="en-US" dirty="0" smtClean="0">
                <a:latin typeface="+mn-lt"/>
                <a:ea typeface="+mn-ea"/>
                <a:cs typeface="+mn-cs"/>
              </a:rPr>
              <a:t>Again, his VPN has roamed from hotspot to 3G, preventing any interruption or intervention</a:t>
            </a:r>
          </a:p>
          <a:p>
            <a:pPr eaLnBrk="1" hangingPunct="1">
              <a:defRPr/>
            </a:pPr>
            <a:r>
              <a:rPr lang="en-US" dirty="0" smtClean="0">
                <a:latin typeface="+mn-lt"/>
                <a:ea typeface="+mn-ea"/>
                <a:cs typeface="+mn-cs"/>
              </a:rPr>
              <a:t>He has full access to patient data, but his applications have been throttled to prevent overloading the 3G network and to prevent application performance issues</a:t>
            </a:r>
          </a:p>
          <a:p>
            <a:pPr eaLnBrk="1" hangingPunct="1">
              <a:defRPr/>
            </a:pPr>
            <a:r>
              <a:rPr lang="en-US" dirty="0" smtClean="0">
                <a:latin typeface="+mn-lt"/>
                <a:ea typeface="+mn-ea"/>
                <a:cs typeface="+mn-cs"/>
              </a:rPr>
              <a:t>Our doctor pulls up his EMR application, checks for updates on patient status, all is well, watches game with ease</a:t>
            </a:r>
            <a:endParaRPr lang="en-US" dirty="0"/>
          </a:p>
        </p:txBody>
      </p:sp>
      <p:sp>
        <p:nvSpPr>
          <p:cNvPr id="75779" name="Slide Number Placeholder 3"/>
          <p:cNvSpPr>
            <a:spLocks noGrp="1"/>
          </p:cNvSpPr>
          <p:nvPr>
            <p:ph type="sldNum" sz="quarter" idx="5"/>
          </p:nvPr>
        </p:nvSpPr>
        <p:spPr>
          <a:noFill/>
        </p:spPr>
        <p:txBody>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fld id="{E1181F0B-AEDD-C04D-BB61-E34D01916FDB}" type="slidenum">
              <a:rPr lang="en-US" sz="1200">
                <a:solidFill>
                  <a:srgbClr val="000000"/>
                </a:solidFill>
                <a:latin typeface="Calibri" charset="0"/>
              </a:rPr>
              <a:pPr/>
              <a:t>35</a:t>
            </a:fld>
            <a:endParaRPr lang="en-US" sz="1200">
              <a:solidFill>
                <a:srgbClr val="000000"/>
              </a:solidFill>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77826" name="Notes Placeholder 2"/>
          <p:cNvSpPr>
            <a:spLocks noGrp="1"/>
          </p:cNvSpPr>
          <p:nvPr>
            <p:ph type="body" idx="1"/>
          </p:nvPr>
        </p:nvSpPr>
        <p:spPr>
          <a:noFill/>
        </p:spPr>
        <p:txBody>
          <a:bodyPr/>
          <a:lstStyle/>
          <a:p>
            <a:pPr eaLnBrk="1" hangingPunct="1"/>
            <a:r>
              <a:rPr lang="en-US">
                <a:latin typeface="Calibri" charset="0"/>
              </a:rPr>
              <a:t>Doctor goes home – connects on home Wi-Fi, </a:t>
            </a:r>
          </a:p>
          <a:p>
            <a:pPr eaLnBrk="1" hangingPunct="1"/>
            <a:r>
              <a:rPr lang="en-US">
                <a:latin typeface="Calibri" charset="0"/>
              </a:rPr>
              <a:t>He has partitioned access – tunnel back to hospital, and a personal SSID for family access</a:t>
            </a:r>
          </a:p>
          <a:p>
            <a:pPr eaLnBrk="1" hangingPunct="1"/>
            <a:r>
              <a:rPr lang="en-US">
                <a:latin typeface="Calibri" charset="0"/>
              </a:rPr>
              <a:t>Doctor calls in on his IP softphone to talk with a colleague about tomorrow’s operations</a:t>
            </a:r>
          </a:p>
          <a:p>
            <a:pPr eaLnBrk="1" hangingPunct="1"/>
            <a:endParaRPr lang="en-US">
              <a:latin typeface="Calibri" charset="0"/>
            </a:endParaRPr>
          </a:p>
          <a:p>
            <a:pPr eaLnBrk="1" hangingPunct="1">
              <a:spcBef>
                <a:spcPct val="0"/>
              </a:spcBef>
            </a:pPr>
            <a:r>
              <a:rPr lang="en-US" b="1">
                <a:latin typeface="Calibri" charset="0"/>
              </a:rPr>
              <a:t>[TRANSITION]</a:t>
            </a:r>
          </a:p>
        </p:txBody>
      </p:sp>
      <p:sp>
        <p:nvSpPr>
          <p:cNvPr id="77827" name="Slide Number Placeholder 3"/>
          <p:cNvSpPr>
            <a:spLocks noGrp="1"/>
          </p:cNvSpPr>
          <p:nvPr>
            <p:ph type="sldNum" sz="quarter" idx="5"/>
          </p:nvPr>
        </p:nvSpPr>
        <p:spPr>
          <a:noFill/>
        </p:spPr>
        <p:txBody>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fld id="{74FA19A7-53F9-A942-9083-A73A2B22F2F3}" type="slidenum">
              <a:rPr lang="en-US" sz="1200">
                <a:solidFill>
                  <a:prstClr val="black"/>
                </a:solidFill>
              </a:rPr>
              <a:pPr/>
              <a:t>36</a:t>
            </a:fld>
            <a:endParaRPr lang="en-US" sz="120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eaLnBrk="1" hangingPunct="1">
              <a:defRPr/>
            </a:pPr>
            <a:r>
              <a:rPr lang="en-US" dirty="0" smtClean="0">
                <a:latin typeface="+mn-lt"/>
                <a:ea typeface="+mn-ea"/>
                <a:cs typeface="+mn-cs"/>
              </a:rPr>
              <a:t>Doctor goes home – connects on home Wi-Fi, </a:t>
            </a:r>
          </a:p>
          <a:p>
            <a:pPr eaLnBrk="1" hangingPunct="1">
              <a:defRPr/>
            </a:pPr>
            <a:r>
              <a:rPr lang="en-US" dirty="0" smtClean="0">
                <a:latin typeface="+mn-lt"/>
                <a:ea typeface="+mn-ea"/>
                <a:cs typeface="+mn-cs"/>
              </a:rPr>
              <a:t>He has partitioned access – tunnel back to hospital, and a personal SSID for family access</a:t>
            </a:r>
          </a:p>
          <a:p>
            <a:pPr eaLnBrk="1" hangingPunct="1">
              <a:defRPr/>
            </a:pPr>
            <a:r>
              <a:rPr lang="en-US" dirty="0" smtClean="0">
                <a:latin typeface="+mn-lt"/>
                <a:ea typeface="+mn-ea"/>
                <a:cs typeface="+mn-cs"/>
              </a:rPr>
              <a:t>Doctor calls in on his IP softphone to talk with a colleague about tomorrow’s operations</a:t>
            </a:r>
          </a:p>
          <a:p>
            <a:pPr eaLnBrk="1" hangingPunct="1">
              <a:defRPr/>
            </a:pPr>
            <a:r>
              <a:rPr lang="en-US" dirty="0" smtClean="0">
                <a:latin typeface="+mn-lt"/>
                <a:ea typeface="+mn-ea"/>
                <a:cs typeface="+mn-cs"/>
              </a:rPr>
              <a:t>Son starts a Call of Duty “Modern Warfare 3” game – but his home router applies QoS and prioritizes this lower than his phone call</a:t>
            </a:r>
          </a:p>
          <a:p>
            <a:pPr eaLnBrk="1" hangingPunct="1">
              <a:defRPr/>
            </a:pPr>
            <a:r>
              <a:rPr lang="en-US" dirty="0" smtClean="0">
                <a:latin typeface="+mn-lt"/>
                <a:ea typeface="+mn-ea"/>
                <a:cs typeface="+mn-cs"/>
              </a:rPr>
              <a:t>His call continues with perfect quality</a:t>
            </a:r>
            <a:endParaRPr lang="en-US" dirty="0">
              <a:latin typeface="+mn-lt"/>
              <a:ea typeface="+mn-ea"/>
              <a:cs typeface="+mn-cs"/>
            </a:endParaRPr>
          </a:p>
        </p:txBody>
      </p:sp>
      <p:sp>
        <p:nvSpPr>
          <p:cNvPr id="79875" name="Slide Number Placeholder 3"/>
          <p:cNvSpPr>
            <a:spLocks noGrp="1"/>
          </p:cNvSpPr>
          <p:nvPr>
            <p:ph type="sldNum" sz="quarter" idx="5"/>
          </p:nvPr>
        </p:nvSpPr>
        <p:spPr>
          <a:noFill/>
        </p:spPr>
        <p:txBody>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fld id="{3506122C-3B6C-DC4E-98AC-0F9B6FEFE4E4}" type="slidenum">
              <a:rPr lang="en-US" sz="1200">
                <a:solidFill>
                  <a:srgbClr val="000000"/>
                </a:solidFill>
                <a:latin typeface="Calibri" charset="0"/>
              </a:rPr>
              <a:pPr/>
              <a:t>37</a:t>
            </a:fld>
            <a:endParaRPr lang="en-US" sz="1200">
              <a:solidFill>
                <a:srgbClr val="000000"/>
              </a:solidFill>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defTabSz="914400">
              <a:buNone/>
            </a:pPr>
            <a:fld id="{E959F602-BDF1-407D-A79B-0A9565B44417}" type="slidenum">
              <a:rPr lang="en-US" altLang="zh-CN" sz="1200" b="0" i="0">
                <a:solidFill>
                  <a:schemeClr val="tx1"/>
                </a:solidFill>
                <a:latin typeface="Calibri"/>
                <a:ea typeface="+mn-ea"/>
                <a:cs typeface="+mn-cs"/>
              </a:rPr>
              <a:pPr algn="r" defTabSz="914400">
                <a:buNone/>
              </a:pPr>
              <a:t>38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900A5E7D-7808-4958-8346-88E8BC8FA7BD}" type="slidenum">
              <a:rPr lang="en-US" altLang="zh-CN" sz="1200" b="0" i="0">
                <a:solidFill>
                  <a:prstClr val="black"/>
                </a:solidFill>
                <a:latin typeface="Calibri"/>
                <a:ea typeface="+mn-ea"/>
                <a:cs typeface="+mn-cs"/>
              </a:rPr>
              <a:pPr algn="r" defTabSz="914400">
                <a:buNone/>
              </a:pPr>
              <a:t>4</a:t>
            </a:fld>
            <a:endParaRPr lang="en-US">
              <a:solidFill>
                <a:prstClr val="black"/>
              </a:solidFill>
            </a:endParaRPr>
          </a:p>
        </p:txBody>
      </p:sp>
    </p:spTree>
    <p:extLst>
      <p:ext uri="{BB962C8B-B14F-4D97-AF65-F5344CB8AC3E}">
        <p14:creationId xmlns:p14="http://schemas.microsoft.com/office/powerpoint/2010/main" val="2761323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defTabSz="812094" eaLnBrk="0" fontAlgn="base" hangingPunct="0">
              <a:lnSpc>
                <a:spcPct val="90000"/>
              </a:lnSpc>
              <a:spcBef>
                <a:spcPts val="598"/>
              </a:spcBef>
              <a:spcAft>
                <a:spcPct val="0"/>
              </a:spcAft>
            </a:pPr>
            <a:endParaRPr lang="en-US" dirty="0"/>
          </a:p>
        </p:txBody>
      </p:sp>
      <p:sp>
        <p:nvSpPr>
          <p:cNvPr id="4" name="Slide Number Placeholder 3"/>
          <p:cNvSpPr>
            <a:spLocks noGrp="1"/>
          </p:cNvSpPr>
          <p:nvPr>
            <p:ph type="sldNum" sz="quarter" idx="10"/>
          </p:nvPr>
        </p:nvSpPr>
        <p:spPr/>
        <p:txBody>
          <a:bodyPr/>
          <a:lstStyle/>
          <a:p>
            <a:pPr algn="r" defTabSz="914400">
              <a:buNone/>
            </a:pPr>
            <a:fld id="{F3974EEE-AD21-F745-80B8-39D387DC7EAD}" type="slidenum">
              <a:rPr lang="en-US" altLang="zh-CN" sz="1200" b="0" i="0">
                <a:solidFill>
                  <a:schemeClr val="tx1"/>
                </a:solidFill>
                <a:latin typeface="Calibri"/>
                <a:ea typeface="+mn-ea"/>
                <a:cs typeface="+mn-cs"/>
              </a:rPr>
              <a:pPr algn="r" defTabSz="914400">
                <a:buNone/>
              </a:pPr>
              <a:t>5</a:t>
            </a:fld>
            <a:endParaRPr lang="en-US" dirty="0"/>
          </a:p>
        </p:txBody>
      </p:sp>
    </p:spTree>
    <p:extLst>
      <p:ext uri="{BB962C8B-B14F-4D97-AF65-F5344CB8AC3E}">
        <p14:creationId xmlns:p14="http://schemas.microsoft.com/office/powerpoint/2010/main" val="3624825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81924" name="Slide Number Placeholder 3"/>
          <p:cNvSpPr>
            <a:spLocks noGrp="1"/>
          </p:cNvSpPr>
          <p:nvPr>
            <p:ph type="sldNum" sz="quarter" idx="5"/>
          </p:nvPr>
        </p:nvSpPr>
        <p:spPr bwMode="auto">
          <a:noFill/>
          <a:ln>
            <a:miter lim="800000"/>
            <a:headEnd/>
            <a:tailEnd/>
          </a:ln>
        </p:spPr>
        <p:txBody>
          <a:bodyPr/>
          <a:lstStyle/>
          <a:p>
            <a:pPr algn="r" defTabSz="914400">
              <a:buNone/>
            </a:pPr>
            <a:fld id="{803C29ED-D350-431D-9F86-B8FAD87640C8}" type="slidenum">
              <a:rPr lang="en-US" altLang="zh-CN" sz="1200" b="0" i="0">
                <a:solidFill>
                  <a:schemeClr val="tx1"/>
                </a:solidFill>
                <a:latin typeface="Calibri"/>
                <a:ea typeface="+mn-ea"/>
                <a:cs typeface="+mn-cs"/>
              </a:rPr>
              <a:pPr algn="r" defTabSz="914400">
                <a:buNone/>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82948" name="Slide Number Placeholder 3"/>
          <p:cNvSpPr>
            <a:spLocks noGrp="1"/>
          </p:cNvSpPr>
          <p:nvPr>
            <p:ph type="sldNum" sz="quarter" idx="5"/>
          </p:nvPr>
        </p:nvSpPr>
        <p:spPr bwMode="auto">
          <a:noFill/>
          <a:ln>
            <a:miter lim="800000"/>
            <a:headEnd/>
            <a:tailEnd/>
          </a:ln>
        </p:spPr>
        <p:txBody>
          <a:bodyPr/>
          <a:lstStyle/>
          <a:p>
            <a:pPr algn="r" defTabSz="914400">
              <a:buNone/>
            </a:pPr>
            <a:fld id="{047EA1ED-C08A-460E-B660-BD4D41693975}" type="slidenum">
              <a:rPr lang="en-US" altLang="zh-CN" sz="1200" b="0" i="0">
                <a:solidFill>
                  <a:schemeClr val="tx1"/>
                </a:solidFill>
                <a:latin typeface="Calibri"/>
                <a:ea typeface="+mn-ea"/>
                <a:cs typeface="+mn-cs"/>
              </a:rPr>
              <a:pPr algn="r" defTabSz="914400">
                <a:buNone/>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83972" name="Slide Number Placeholder 3"/>
          <p:cNvSpPr>
            <a:spLocks noGrp="1"/>
          </p:cNvSpPr>
          <p:nvPr>
            <p:ph type="sldNum" sz="quarter" idx="5"/>
          </p:nvPr>
        </p:nvSpPr>
        <p:spPr bwMode="auto">
          <a:noFill/>
          <a:ln>
            <a:miter lim="800000"/>
            <a:headEnd/>
            <a:tailEnd/>
          </a:ln>
        </p:spPr>
        <p:txBody>
          <a:bodyPr/>
          <a:lstStyle/>
          <a:p>
            <a:pPr algn="r" defTabSz="914400">
              <a:buNone/>
            </a:pPr>
            <a:fld id="{DFD2B9C4-5AC1-4477-9775-F69F8F09A9D2}" type="slidenum">
              <a:rPr lang="en-US" altLang="zh-CN" sz="1200" b="0" i="0">
                <a:solidFill>
                  <a:schemeClr val="tx1"/>
                </a:solidFill>
                <a:latin typeface="Calibri"/>
                <a:ea typeface="+mn-ea"/>
                <a:cs typeface="+mn-cs"/>
              </a:rPr>
              <a:pPr algn="r" defTabSz="914400">
                <a:buNone/>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a:buNone/>
            </a:pPr>
            <a:fld id="{4E382889-51E6-4EF7-BA70-5A4A2510DB51}" type="slidenum">
              <a:rPr lang="en-US" altLang="zh-CN" sz="1200" b="0" i="0">
                <a:solidFill>
                  <a:srgbClr val="000000"/>
                </a:solidFill>
                <a:latin typeface="Calibri"/>
                <a:ea typeface="+mn-ea"/>
                <a:cs typeface="+mn-cs"/>
              </a:rPr>
              <a:pPr algn="r" defTabSz="914400">
                <a:buNone/>
              </a:pPr>
              <a:t>9</a:t>
            </a:fld>
            <a:endParaRPr lang="en-US" sz="1200">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1026" name="Picture 2" descr="C:\Users\rmuta\Desktop\final 4x3 b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4"/>
          <p:cNvSpPr>
            <a:spLocks noChangeArrowheads="1"/>
          </p:cNvSpPr>
          <p:nvPr userDrawn="1"/>
        </p:nvSpPr>
        <p:spPr bwMode="ltGray">
          <a:xfrm>
            <a:off x="251374" y="6586267"/>
            <a:ext cx="1882628" cy="175237"/>
          </a:xfrm>
          <a:prstGeom prst="rect">
            <a:avLst/>
          </a:prstGeom>
          <a:noFill/>
          <a:ln w="9525">
            <a:noFill/>
            <a:miter lim="800000"/>
            <a:headEnd/>
            <a:tailEnd/>
          </a:ln>
          <a:effectLst/>
        </p:spPr>
        <p:txBody>
          <a:bodyPr wrap="none" lIns="82104" tIns="41051" rIns="82104" bIns="41051" anchor="b" anchorCtr="1">
            <a:spAutoFit/>
          </a:bodyPr>
          <a:lstStyle/>
          <a:p>
            <a:pPr algn="l" defTabSz="814165">
              <a:lnSpc>
                <a:spcPct val="100000"/>
              </a:lnSpc>
              <a:buNone/>
            </a:pPr>
            <a:r>
              <a:rPr lang="en-US" altLang="zh-CN" sz="600" b="0" i="0" baseline="0" dirty="0">
                <a:solidFill>
                  <a:srgbClr val="FFFFFF"/>
                </a:solidFill>
                <a:latin typeface="Arial"/>
                <a:ea typeface="SimHei" pitchFamily="2" charset="-122"/>
                <a:cs typeface="+mn-cs"/>
              </a:rPr>
              <a:t>© 2012 </a:t>
            </a:r>
            <a:r>
              <a:rPr lang="zh-CN" altLang="en-US" sz="600" b="0" i="0" baseline="0" dirty="0">
                <a:solidFill>
                  <a:srgbClr val="FFFFFF"/>
                </a:solidFill>
                <a:latin typeface="Arial"/>
                <a:ea typeface="SimHei" pitchFamily="2" charset="-122"/>
                <a:cs typeface="+mn-cs"/>
              </a:rPr>
              <a:t>思科和</a:t>
            </a:r>
            <a:r>
              <a:rPr lang="en-US" altLang="zh-CN" sz="600" b="0" i="0" baseline="0" dirty="0">
                <a:solidFill>
                  <a:srgbClr val="FFFFFF"/>
                </a:solidFill>
                <a:latin typeface="Arial"/>
                <a:ea typeface="SimHei" pitchFamily="2" charset="-122"/>
                <a:cs typeface="+mn-cs"/>
              </a:rPr>
              <a:t>/</a:t>
            </a:r>
            <a:r>
              <a:rPr lang="zh-CN" altLang="en-US" sz="600" b="0" i="0" baseline="0" dirty="0">
                <a:solidFill>
                  <a:srgbClr val="FFFFFF"/>
                </a:solidFill>
                <a:latin typeface="Arial"/>
                <a:ea typeface="SimHei" pitchFamily="2" charset="-122"/>
                <a:cs typeface="+mn-cs"/>
              </a:rPr>
              <a:t>或其附属公司</a:t>
            </a:r>
            <a:r>
              <a:rPr lang="zh-CN" altLang="en-US" sz="600" b="0" i="0" baseline="0" dirty="0" smtClean="0">
                <a:solidFill>
                  <a:srgbClr val="FFFFFF"/>
                </a:solidFill>
                <a:latin typeface="Arial"/>
                <a:ea typeface="SimHei" pitchFamily="2" charset="-122"/>
                <a:cs typeface="+mn-cs"/>
              </a:rPr>
              <a:t>。版权所有</a:t>
            </a:r>
            <a:r>
              <a:rPr lang="zh-CN" altLang="en-US" sz="600" b="0" i="0" baseline="0" dirty="0">
                <a:solidFill>
                  <a:srgbClr val="FFFFFF"/>
                </a:solidFill>
                <a:latin typeface="Arial"/>
                <a:ea typeface="SimHei" pitchFamily="2" charset="-122"/>
                <a:cs typeface="+mn-cs"/>
              </a:rPr>
              <a:t>。             </a:t>
            </a:r>
            <a:endParaRPr lang="en-US" sz="600" baseline="0" dirty="0">
              <a:solidFill>
                <a:schemeClr val="tx1"/>
              </a:solidFill>
              <a:latin typeface="+mj-lt"/>
              <a:ea typeface="SimHei" pitchFamily="2" charset="-122"/>
            </a:endParaRPr>
          </a:p>
        </p:txBody>
      </p:sp>
      <p:sp>
        <p:nvSpPr>
          <p:cNvPr id="54" name="Rectangle 5"/>
          <p:cNvSpPr>
            <a:spLocks noChangeArrowheads="1"/>
          </p:cNvSpPr>
          <p:nvPr userDrawn="1"/>
        </p:nvSpPr>
        <p:spPr bwMode="ltGray">
          <a:xfrm>
            <a:off x="8085123" y="6579518"/>
            <a:ext cx="490529" cy="180252"/>
          </a:xfrm>
          <a:prstGeom prst="rect">
            <a:avLst/>
          </a:prstGeom>
          <a:noFill/>
          <a:ln w="9525">
            <a:noFill/>
            <a:miter lim="800000"/>
            <a:headEnd/>
            <a:tailEnd/>
          </a:ln>
          <a:effectLst/>
        </p:spPr>
        <p:txBody>
          <a:bodyPr wrap="none" lIns="82104" tIns="41051" rIns="82104" bIns="41051" anchor="b">
            <a:spAutoFit/>
          </a:bodyPr>
          <a:lstStyle/>
          <a:p>
            <a:pPr algn="r" defTabSz="814165">
              <a:lnSpc>
                <a:spcPct val="100000"/>
              </a:lnSpc>
              <a:buNone/>
            </a:pPr>
            <a:r>
              <a:rPr lang="zh-CN" altLang="en-US" sz="600" b="0" i="0" baseline="0" dirty="0">
                <a:solidFill>
                  <a:srgbClr val="FFFFFF"/>
                </a:solidFill>
                <a:latin typeface="Arial"/>
                <a:ea typeface="SimHei" pitchFamily="2" charset="-122"/>
                <a:cs typeface="+mn-cs"/>
              </a:rPr>
              <a:t>思科机密</a:t>
            </a:r>
          </a:p>
        </p:txBody>
      </p:sp>
      <p:sp>
        <p:nvSpPr>
          <p:cNvPr id="55" name="Rectangle 7"/>
          <p:cNvSpPr>
            <a:spLocks noChangeArrowheads="1"/>
          </p:cNvSpPr>
          <p:nvPr userDrawn="1"/>
        </p:nvSpPr>
        <p:spPr bwMode="ltGray">
          <a:xfrm>
            <a:off x="8644875" y="6575413"/>
            <a:ext cx="265080" cy="180252"/>
          </a:xfrm>
          <a:prstGeom prst="rect">
            <a:avLst/>
          </a:prstGeom>
          <a:noFill/>
          <a:ln w="9525" algn="ctr">
            <a:noFill/>
            <a:miter lim="800000"/>
            <a:headEnd/>
            <a:tailEnd/>
          </a:ln>
          <a:effectLst/>
        </p:spPr>
        <p:txBody>
          <a:bodyPr wrap="none" lIns="82104" tIns="41051" rIns="82104" bIns="41051" anchor="b">
            <a:spAutoFit/>
          </a:bodyPr>
          <a:lstStyle/>
          <a:p>
            <a:pPr algn="r" defTabSz="814165">
              <a:lnSpc>
                <a:spcPct val="100000"/>
              </a:lnSpc>
              <a:buNone/>
            </a:pPr>
            <a:fld id="{DFCF27A5-1A5B-48D3-A060-2758FFBB1ADD}" type="slidenum">
              <a:rPr lang="en-US" altLang="zh-CN" sz="600" b="0" i="0">
                <a:solidFill>
                  <a:srgbClr val="FFFFFF"/>
                </a:solidFill>
                <a:latin typeface="Arial"/>
                <a:ea typeface="+mn-ea"/>
                <a:cs typeface="+mn-cs"/>
              </a:rPr>
              <a:pPr algn="r" defTabSz="814165">
                <a:lnSpc>
                  <a:spcPct val="100000"/>
                </a:lnSpc>
                <a:buNone/>
              </a:pPr>
              <a:t>‹#›</a:t>
            </a:fld>
            <a:endParaRPr lang="en-US" sz="600" dirty="0">
              <a:solidFill>
                <a:schemeClr val="tx1"/>
              </a:solidFill>
              <a:latin typeface="+mj-lt"/>
            </a:endParaRPr>
          </a:p>
        </p:txBody>
      </p:sp>
      <p:sp>
        <p:nvSpPr>
          <p:cNvPr id="50" name="Title 1"/>
          <p:cNvSpPr>
            <a:spLocks noGrp="1"/>
          </p:cNvSpPr>
          <p:nvPr>
            <p:ph type="ctrTitle" hasCustomPrompt="1"/>
          </p:nvPr>
        </p:nvSpPr>
        <p:spPr>
          <a:xfrm>
            <a:off x="293965" y="2046517"/>
            <a:ext cx="8112125" cy="2907239"/>
          </a:xfrm>
        </p:spPr>
        <p:txBody>
          <a:bodyPr/>
          <a:lstStyle>
            <a:lvl1pPr algn="l" defTabSz="914174" rtl="0" eaLnBrk="1" latinLnBrk="0" hangingPunct="1">
              <a:lnSpc>
                <a:spcPct val="90000"/>
              </a:lnSpc>
              <a:spcBef>
                <a:spcPct val="0"/>
              </a:spcBef>
              <a:buNone/>
              <a:defRPr lang="en-US" sz="6000" b="0" kern="1200" spc="-150" baseline="0" dirty="0">
                <a:solidFill>
                  <a:schemeClr val="tx1"/>
                </a:solidFill>
                <a:effectLst>
                  <a:outerShdw blurRad="38100" dist="25400" dir="5400000" algn="t" rotWithShape="0">
                    <a:prstClr val="black">
                      <a:alpha val="20000"/>
                    </a:prstClr>
                  </a:outerShdw>
                </a:effectLst>
                <a:latin typeface="+mj-lt"/>
                <a:ea typeface="+mj-ea"/>
                <a:cs typeface="+mj-cs"/>
              </a:defRPr>
            </a:lvl1pPr>
          </a:lstStyle>
          <a:p>
            <a:r>
              <a:rPr lang="en-US" dirty="0" smtClean="0"/>
              <a:t>Presentation Title Goes Here</a:t>
            </a:r>
            <a:endParaRPr lang="en-US" dirty="0"/>
          </a:p>
        </p:txBody>
      </p:sp>
      <p:grpSp>
        <p:nvGrpSpPr>
          <p:cNvPr id="2" name="Group 67"/>
          <p:cNvGrpSpPr/>
          <p:nvPr/>
        </p:nvGrpSpPr>
        <p:grpSpPr>
          <a:xfrm>
            <a:off x="341314" y="311151"/>
            <a:ext cx="1030286" cy="544682"/>
            <a:chOff x="609600" y="528537"/>
            <a:chExt cx="1444734" cy="763789"/>
          </a:xfrm>
          <a:solidFill>
            <a:schemeClr val="tx1"/>
          </a:solidFill>
          <a:effectLst>
            <a:outerShdw blurRad="38100" dist="25400" dir="5400000" algn="t" rotWithShape="0">
              <a:prstClr val="black">
                <a:alpha val="20000"/>
              </a:prstClr>
            </a:outerShdw>
          </a:effectLst>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62" name="Subtitle 2"/>
          <p:cNvSpPr>
            <a:spLocks noGrp="1"/>
          </p:cNvSpPr>
          <p:nvPr>
            <p:ph type="subTitle" idx="1" hasCustomPrompt="1"/>
          </p:nvPr>
        </p:nvSpPr>
        <p:spPr>
          <a:xfrm>
            <a:off x="308953" y="4968519"/>
            <a:ext cx="8112126" cy="384175"/>
          </a:xfrm>
          <a:prstGeom prst="rect">
            <a:avLst/>
          </a:prstGeom>
        </p:spPr>
        <p:txBody>
          <a:bodyPr anchor="b" anchorCtr="0">
            <a:noAutofit/>
          </a:bodyPr>
          <a:lstStyle>
            <a:lvl1pPr marL="0" indent="0" algn="l">
              <a:buNone/>
              <a:defRPr sz="2000" b="0">
                <a:solidFill>
                  <a:schemeClr val="tx1"/>
                </a:solidFill>
                <a:latin typeface="+mj-lt"/>
              </a:defRPr>
            </a:lvl1pPr>
            <a:lvl2pPr marL="457088" indent="0" algn="ctr">
              <a:buNone/>
              <a:defRPr>
                <a:solidFill>
                  <a:schemeClr val="tx1">
                    <a:tint val="75000"/>
                  </a:schemeClr>
                </a:solidFill>
              </a:defRPr>
            </a:lvl2pPr>
            <a:lvl3pPr marL="914174" indent="0" algn="ctr">
              <a:buNone/>
              <a:defRPr>
                <a:solidFill>
                  <a:schemeClr val="tx1">
                    <a:tint val="75000"/>
                  </a:schemeClr>
                </a:solidFill>
              </a:defRPr>
            </a:lvl3pPr>
            <a:lvl4pPr marL="1371262" indent="0" algn="ctr">
              <a:buNone/>
              <a:defRPr>
                <a:solidFill>
                  <a:schemeClr val="tx1">
                    <a:tint val="75000"/>
                  </a:schemeClr>
                </a:solidFill>
              </a:defRPr>
            </a:lvl4pPr>
            <a:lvl5pPr marL="1828350" indent="0" algn="ctr">
              <a:buNone/>
              <a:defRPr>
                <a:solidFill>
                  <a:schemeClr val="tx1">
                    <a:tint val="75000"/>
                  </a:schemeClr>
                </a:solidFill>
              </a:defRPr>
            </a:lvl5pPr>
            <a:lvl6pPr marL="2285438" indent="0" algn="ctr">
              <a:buNone/>
              <a:defRPr>
                <a:solidFill>
                  <a:schemeClr val="tx1">
                    <a:tint val="75000"/>
                  </a:schemeClr>
                </a:solidFill>
              </a:defRPr>
            </a:lvl6pPr>
            <a:lvl7pPr marL="2742525" indent="0" algn="ctr">
              <a:buNone/>
              <a:defRPr>
                <a:solidFill>
                  <a:schemeClr val="tx1">
                    <a:tint val="75000"/>
                  </a:schemeClr>
                </a:solidFill>
              </a:defRPr>
            </a:lvl7pPr>
            <a:lvl8pPr marL="3199612" indent="0" algn="ctr">
              <a:buNone/>
              <a:defRPr>
                <a:solidFill>
                  <a:schemeClr val="tx1">
                    <a:tint val="75000"/>
                  </a:schemeClr>
                </a:solidFill>
              </a:defRPr>
            </a:lvl8pPr>
            <a:lvl9pPr marL="3656699" indent="0" algn="ctr">
              <a:buNone/>
              <a:defRPr>
                <a:solidFill>
                  <a:schemeClr val="tx1">
                    <a:tint val="75000"/>
                  </a:schemeClr>
                </a:solidFill>
              </a:defRPr>
            </a:lvl9pPr>
          </a:lstStyle>
          <a:p>
            <a:r>
              <a:rPr lang="en-US" dirty="0" smtClean="0"/>
              <a:t>Presenter Name</a:t>
            </a:r>
            <a:endParaRPr lang="en-US" dirty="0"/>
          </a:p>
        </p:txBody>
      </p:sp>
      <p:sp>
        <p:nvSpPr>
          <p:cNvPr id="63" name="Text Placeholder 38"/>
          <p:cNvSpPr>
            <a:spLocks noGrp="1"/>
          </p:cNvSpPr>
          <p:nvPr>
            <p:ph type="body" sz="quarter" idx="10" hasCustomPrompt="1"/>
          </p:nvPr>
        </p:nvSpPr>
        <p:spPr>
          <a:xfrm>
            <a:off x="308375" y="5305901"/>
            <a:ext cx="8112650" cy="384175"/>
          </a:xfrm>
          <a:prstGeom prst="rect">
            <a:avLst/>
          </a:prstGeom>
        </p:spPr>
        <p:txBody>
          <a:bodyPr/>
          <a:lstStyle>
            <a:lvl1pPr marL="0" indent="0">
              <a:buFontTx/>
              <a:buNone/>
              <a:defRPr lang="en-US" sz="2000" kern="1200" dirty="0" smtClean="0">
                <a:solidFill>
                  <a:schemeClr val="tx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64" name="Text Placeholder 40"/>
          <p:cNvSpPr>
            <a:spLocks noGrp="1"/>
          </p:cNvSpPr>
          <p:nvPr>
            <p:ph type="body" sz="quarter" idx="11" hasCustomPrompt="1"/>
          </p:nvPr>
        </p:nvSpPr>
        <p:spPr>
          <a:xfrm>
            <a:off x="308375" y="5692008"/>
            <a:ext cx="8112650" cy="384175"/>
          </a:xfrm>
          <a:prstGeom prst="rect">
            <a:avLst/>
          </a:prstGeom>
        </p:spPr>
        <p:txBody>
          <a:bodyPr/>
          <a:lstStyle>
            <a:lvl1pPr marL="0" indent="0">
              <a:buFontTx/>
              <a:buNone/>
              <a:defRPr lang="en-US" sz="1400" kern="1200" dirty="0" smtClean="0">
                <a:solidFill>
                  <a:schemeClr val="tx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327005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and Chart Slide">
    <p:spTree>
      <p:nvGrpSpPr>
        <p:cNvPr id="1" name=""/>
        <p:cNvGrpSpPr/>
        <p:nvPr/>
      </p:nvGrpSpPr>
      <p:grpSpPr>
        <a:xfrm>
          <a:off x="0" y="0"/>
          <a:ext cx="0" cy="0"/>
          <a:chOff x="0" y="0"/>
          <a:chExt cx="0" cy="0"/>
        </a:xfrm>
      </p:grpSpPr>
      <p:sp>
        <p:nvSpPr>
          <p:cNvPr id="2" name="Title 1"/>
          <p:cNvSpPr>
            <a:spLocks noGrp="1"/>
          </p:cNvSpPr>
          <p:nvPr>
            <p:ph type="title"/>
          </p:nvPr>
        </p:nvSpPr>
        <p:spPr>
          <a:xfrm>
            <a:off x="229702" y="274320"/>
            <a:ext cx="8588861" cy="838200"/>
          </a:xfrm>
        </p:spPr>
        <p:txBody>
          <a:bodyPr/>
          <a:lstStyle>
            <a:lvl1pPr algn="l" defTabSz="914174" rtl="0" eaLnBrk="1" latinLnBrk="0" hangingPunct="1">
              <a:lnSpc>
                <a:spcPct val="8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
        <p:nvSpPr>
          <p:cNvPr id="9" name="Text Placeholder 7"/>
          <p:cNvSpPr>
            <a:spLocks noGrp="1"/>
          </p:cNvSpPr>
          <p:nvPr>
            <p:ph type="body" sz="quarter" idx="11" hasCustomPrompt="1"/>
          </p:nvPr>
        </p:nvSpPr>
        <p:spPr>
          <a:xfrm>
            <a:off x="228600" y="1051560"/>
            <a:ext cx="8610600" cy="457200"/>
          </a:xfrm>
        </p:spPr>
        <p:txBody>
          <a:bodyPr>
            <a:noAutofit/>
          </a:bodyPr>
          <a:lstStyle>
            <a:lvl1pPr marL="0" indent="0">
              <a:buNone/>
              <a:defRPr sz="2600" spc="-50" baseline="0"/>
            </a:lvl1pPr>
          </a:lstStyle>
          <a:p>
            <a:pPr lvl="0"/>
            <a:r>
              <a:rPr lang="en-US" dirty="0" smtClean="0"/>
              <a:t>Slide Subtitle</a:t>
            </a:r>
            <a:endParaRPr lang="en-US" dirty="0"/>
          </a:p>
        </p:txBody>
      </p:sp>
      <p:sp>
        <p:nvSpPr>
          <p:cNvPr id="4" name="Content Placeholder 3"/>
          <p:cNvSpPr>
            <a:spLocks noGrp="1"/>
          </p:cNvSpPr>
          <p:nvPr>
            <p:ph sz="quarter" idx="13" hasCustomPrompt="1"/>
          </p:nvPr>
        </p:nvSpPr>
        <p:spPr>
          <a:xfrm>
            <a:off x="228601" y="1538289"/>
            <a:ext cx="8610600" cy="4891541"/>
          </a:xfrm>
        </p:spPr>
        <p:txBody>
          <a:bodyPr anchor="ctr" anchorCtr="0"/>
          <a:lstStyle>
            <a:lvl1pPr marL="0" indent="0" algn="ctr">
              <a:buNone/>
              <a:defRPr baseline="0">
                <a:solidFill>
                  <a:srgbClr val="5C5E6C"/>
                </a:solidFill>
              </a:defRPr>
            </a:lvl1pPr>
          </a:lstStyle>
          <a:p>
            <a:pPr lvl="0"/>
            <a:r>
              <a:rPr lang="en-US" dirty="0" smtClean="0"/>
              <a:t>Click to add content</a:t>
            </a:r>
            <a:endParaRPr lang="en-US" dirty="0"/>
          </a:p>
        </p:txBody>
      </p:sp>
    </p:spTree>
    <p:extLst>
      <p:ext uri="{BB962C8B-B14F-4D97-AF65-F5344CB8AC3E}">
        <p14:creationId xmlns:p14="http://schemas.microsoft.com/office/powerpoint/2010/main" val="24645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pic>
        <p:nvPicPr>
          <p:cNvPr id="3" name="Picture 2" descr="C:\Users\rmuta\Desktop\final 4x3 b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42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pic>
        <p:nvPicPr>
          <p:cNvPr id="18" name="Picture 2" descr="C:\Users\rmuta\Desktop\final 4x3 b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userDrawn="1"/>
        </p:nvGrpSpPr>
        <p:grpSpPr>
          <a:xfrm>
            <a:off x="4150321" y="5843128"/>
            <a:ext cx="842812" cy="187954"/>
            <a:chOff x="4150321" y="5843128"/>
            <a:chExt cx="842812" cy="187954"/>
          </a:xfrm>
          <a:solidFill>
            <a:schemeClr val="tx1"/>
          </a:solidFill>
        </p:grpSpPr>
        <p:sp>
          <p:nvSpPr>
            <p:cNvPr id="48" name="Rectangle 47"/>
            <p:cNvSpPr>
              <a:spLocks noChangeArrowheads="1"/>
            </p:cNvSpPr>
            <p:nvPr/>
          </p:nvSpPr>
          <p:spPr bwMode="black">
            <a:xfrm>
              <a:off x="4347086" y="5848060"/>
              <a:ext cx="47005" cy="178090"/>
            </a:xfrm>
            <a:prstGeom prst="rect">
              <a:avLst/>
            </a:prstGeom>
            <a:grpFill/>
            <a:ln w="9525">
              <a:noFill/>
              <a:miter lim="800000"/>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49" name="Freeform 48"/>
            <p:cNvSpPr>
              <a:spLocks/>
            </p:cNvSpPr>
            <p:nvPr/>
          </p:nvSpPr>
          <p:spPr bwMode="black">
            <a:xfrm>
              <a:off x="4620918" y="5843128"/>
              <a:ext cx="136096" cy="187954"/>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50" name="Freeform 49"/>
            <p:cNvSpPr>
              <a:spLocks/>
            </p:cNvSpPr>
            <p:nvPr/>
          </p:nvSpPr>
          <p:spPr bwMode="black">
            <a:xfrm>
              <a:off x="4150321" y="5843128"/>
              <a:ext cx="136096" cy="187954"/>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51" name="Freeform 50"/>
            <p:cNvSpPr>
              <a:spLocks noEditPoints="1"/>
            </p:cNvSpPr>
            <p:nvPr/>
          </p:nvSpPr>
          <p:spPr bwMode="black">
            <a:xfrm>
              <a:off x="4806205" y="5843128"/>
              <a:ext cx="186928" cy="187954"/>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52" name="Freeform 51"/>
            <p:cNvSpPr>
              <a:spLocks/>
            </p:cNvSpPr>
            <p:nvPr/>
          </p:nvSpPr>
          <p:spPr bwMode="black">
            <a:xfrm>
              <a:off x="4454760" y="5843128"/>
              <a:ext cx="121886" cy="187954"/>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grpSp>
      <p:sp>
        <p:nvSpPr>
          <p:cNvPr id="53" name="Freeform 52"/>
          <p:cNvSpPr>
            <a:spLocks/>
          </p:cNvSpPr>
          <p:nvPr/>
        </p:nvSpPr>
        <p:spPr bwMode="black">
          <a:xfrm>
            <a:off x="4056857" y="5632162"/>
            <a:ext cx="44272" cy="9151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lIns="91417" tIns="45709" rIns="91417" bIns="45709"/>
          <a:lstStyle/>
          <a:p>
            <a:endParaRPr lang="en-US">
              <a:latin typeface="+mj-lt"/>
            </a:endParaRPr>
          </a:p>
        </p:txBody>
      </p:sp>
      <p:sp>
        <p:nvSpPr>
          <p:cNvPr id="54" name="Freeform 53"/>
          <p:cNvSpPr>
            <a:spLocks/>
          </p:cNvSpPr>
          <p:nvPr/>
        </p:nvSpPr>
        <p:spPr bwMode="black">
          <a:xfrm>
            <a:off x="4180928" y="5570787"/>
            <a:ext cx="44272" cy="1528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lIns="91417" tIns="45709" rIns="91417" bIns="45709"/>
          <a:lstStyle/>
          <a:p>
            <a:endParaRPr lang="en-US">
              <a:latin typeface="+mj-lt"/>
            </a:endParaRPr>
          </a:p>
        </p:txBody>
      </p:sp>
      <p:sp>
        <p:nvSpPr>
          <p:cNvPr id="55" name="Freeform 54"/>
          <p:cNvSpPr>
            <a:spLocks/>
          </p:cNvSpPr>
          <p:nvPr/>
        </p:nvSpPr>
        <p:spPr bwMode="black">
          <a:xfrm>
            <a:off x="4302814" y="5486402"/>
            <a:ext cx="44272" cy="28165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lIns="91417" tIns="45709" rIns="91417" bIns="45709"/>
          <a:lstStyle/>
          <a:p>
            <a:endParaRPr lang="en-US">
              <a:latin typeface="+mj-lt"/>
            </a:endParaRPr>
          </a:p>
        </p:txBody>
      </p:sp>
      <p:sp>
        <p:nvSpPr>
          <p:cNvPr id="56" name="Freeform 55"/>
          <p:cNvSpPr>
            <a:spLocks/>
          </p:cNvSpPr>
          <p:nvPr/>
        </p:nvSpPr>
        <p:spPr bwMode="black">
          <a:xfrm>
            <a:off x="4426885" y="5570787"/>
            <a:ext cx="44272" cy="1528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lIns="91417" tIns="45709" rIns="91417" bIns="45709"/>
          <a:lstStyle/>
          <a:p>
            <a:endParaRPr lang="en-US">
              <a:latin typeface="+mj-lt"/>
            </a:endParaRPr>
          </a:p>
        </p:txBody>
      </p:sp>
      <p:sp>
        <p:nvSpPr>
          <p:cNvPr id="57" name="Freeform 56"/>
          <p:cNvSpPr>
            <a:spLocks/>
          </p:cNvSpPr>
          <p:nvPr/>
        </p:nvSpPr>
        <p:spPr bwMode="black">
          <a:xfrm>
            <a:off x="4548226" y="5632162"/>
            <a:ext cx="47005" cy="9151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lIns="91417" tIns="45709" rIns="91417" bIns="45709"/>
          <a:lstStyle/>
          <a:p>
            <a:endParaRPr lang="en-US">
              <a:latin typeface="+mj-lt"/>
            </a:endParaRPr>
          </a:p>
        </p:txBody>
      </p:sp>
      <p:sp>
        <p:nvSpPr>
          <p:cNvPr id="58" name="Freeform 57"/>
          <p:cNvSpPr>
            <a:spLocks/>
          </p:cNvSpPr>
          <p:nvPr/>
        </p:nvSpPr>
        <p:spPr bwMode="black">
          <a:xfrm>
            <a:off x="4672297" y="5570787"/>
            <a:ext cx="44819" cy="1528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lIns="91417" tIns="45709" rIns="91417" bIns="45709"/>
          <a:lstStyle/>
          <a:p>
            <a:endParaRPr lang="en-US">
              <a:latin typeface="+mj-lt"/>
            </a:endParaRPr>
          </a:p>
        </p:txBody>
      </p:sp>
      <p:sp>
        <p:nvSpPr>
          <p:cNvPr id="59" name="Freeform 58"/>
          <p:cNvSpPr>
            <a:spLocks/>
          </p:cNvSpPr>
          <p:nvPr/>
        </p:nvSpPr>
        <p:spPr bwMode="black">
          <a:xfrm>
            <a:off x="4796370" y="5486402"/>
            <a:ext cx="44819" cy="28165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lIns="91417" tIns="45709" rIns="91417" bIns="45709"/>
          <a:lstStyle/>
          <a:p>
            <a:endParaRPr lang="en-US">
              <a:latin typeface="+mj-lt"/>
            </a:endParaRPr>
          </a:p>
        </p:txBody>
      </p:sp>
      <p:sp>
        <p:nvSpPr>
          <p:cNvPr id="60" name="Freeform 59"/>
          <p:cNvSpPr>
            <a:spLocks/>
          </p:cNvSpPr>
          <p:nvPr/>
        </p:nvSpPr>
        <p:spPr bwMode="black">
          <a:xfrm>
            <a:off x="4918257" y="5570788"/>
            <a:ext cx="44819" cy="1528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lIns="91417" tIns="45709" rIns="91417" bIns="45709"/>
          <a:lstStyle/>
          <a:p>
            <a:endParaRPr lang="en-US">
              <a:latin typeface="+mj-lt"/>
            </a:endParaRPr>
          </a:p>
        </p:txBody>
      </p:sp>
      <p:sp>
        <p:nvSpPr>
          <p:cNvPr id="61" name="Freeform 60"/>
          <p:cNvSpPr>
            <a:spLocks/>
          </p:cNvSpPr>
          <p:nvPr/>
        </p:nvSpPr>
        <p:spPr bwMode="black">
          <a:xfrm>
            <a:off x="5042331" y="5632162"/>
            <a:ext cx="44819" cy="9151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lIns="91417" tIns="45709" rIns="91417" bIns="45709"/>
          <a:lstStyle/>
          <a:p>
            <a:endParaRPr lang="en-US">
              <a:latin typeface="+mj-lt"/>
            </a:endParaRPr>
          </a:p>
        </p:txBody>
      </p:sp>
    </p:spTree>
    <p:extLst>
      <p:ext uri="{BB962C8B-B14F-4D97-AF65-F5344CB8AC3E}">
        <p14:creationId xmlns:p14="http://schemas.microsoft.com/office/powerpoint/2010/main" val="100286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6" presetClass="emph" presetSubtype="0" autoRev="1" fill="hold" grpId="1" nodeType="withEffect">
                                  <p:stCondLst>
                                    <p:cond delay="0"/>
                                  </p:stCondLst>
                                  <p:childTnLst>
                                    <p:animScale>
                                      <p:cBhvr>
                                        <p:cTn id="9" dur="250" fill="hold"/>
                                        <p:tgtEl>
                                          <p:spTgt spid="53"/>
                                        </p:tgtEl>
                                      </p:cBhvr>
                                      <p:by x="135000" y="135000"/>
                                    </p:animScale>
                                  </p:childTnLst>
                                </p:cTn>
                              </p:par>
                              <p:par>
                                <p:cTn id="10" presetID="10" presetClass="entr" presetSubtype="0" fill="hold" grpId="0" nodeType="withEffect">
                                  <p:stCondLst>
                                    <p:cond delay="10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par>
                                <p:cTn id="13" presetID="6" presetClass="emph" presetSubtype="0" autoRev="1" fill="hold" grpId="1" nodeType="withEffect">
                                  <p:stCondLst>
                                    <p:cond delay="100"/>
                                  </p:stCondLst>
                                  <p:childTnLst>
                                    <p:animScale>
                                      <p:cBhvr>
                                        <p:cTn id="14" dur="250" fill="hold"/>
                                        <p:tgtEl>
                                          <p:spTgt spid="54"/>
                                        </p:tgtEl>
                                      </p:cBhvr>
                                      <p:by x="135000" y="135000"/>
                                    </p:animScale>
                                  </p:childTnLst>
                                </p:cTn>
                              </p:par>
                              <p:par>
                                <p:cTn id="15" presetID="10" presetClass="entr" presetSubtype="0" fill="hold" grpId="0" nodeType="withEffect">
                                  <p:stCondLst>
                                    <p:cond delay="20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par>
                                <p:cTn id="18" presetID="6" presetClass="emph" presetSubtype="0" autoRev="1" fill="hold" grpId="1" nodeType="withEffect">
                                  <p:stCondLst>
                                    <p:cond delay="200"/>
                                  </p:stCondLst>
                                  <p:childTnLst>
                                    <p:animScale>
                                      <p:cBhvr>
                                        <p:cTn id="19" dur="250" fill="hold"/>
                                        <p:tgtEl>
                                          <p:spTgt spid="55"/>
                                        </p:tgtEl>
                                      </p:cBhvr>
                                      <p:by x="135000" y="135000"/>
                                    </p:animScale>
                                  </p:childTnLst>
                                </p:cTn>
                              </p:par>
                              <p:par>
                                <p:cTn id="20" presetID="10" presetClass="entr" presetSubtype="0" fill="hold" grpId="0" nodeType="withEffect">
                                  <p:stCondLst>
                                    <p:cond delay="30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par>
                                <p:cTn id="23" presetID="6" presetClass="emph" presetSubtype="0" autoRev="1" fill="hold" grpId="1" nodeType="withEffect">
                                  <p:stCondLst>
                                    <p:cond delay="300"/>
                                  </p:stCondLst>
                                  <p:childTnLst>
                                    <p:animScale>
                                      <p:cBhvr>
                                        <p:cTn id="24" dur="250" fill="hold"/>
                                        <p:tgtEl>
                                          <p:spTgt spid="56"/>
                                        </p:tgtEl>
                                      </p:cBhvr>
                                      <p:by x="135000" y="135000"/>
                                    </p:animScale>
                                  </p:childTnLst>
                                </p:cTn>
                              </p:par>
                              <p:par>
                                <p:cTn id="25" presetID="10" presetClass="entr" presetSubtype="0" fill="hold" grpId="0" nodeType="withEffect">
                                  <p:stCondLst>
                                    <p:cond delay="40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6" presetClass="emph" presetSubtype="0" autoRev="1" fill="hold" grpId="1" nodeType="withEffect">
                                  <p:stCondLst>
                                    <p:cond delay="400"/>
                                  </p:stCondLst>
                                  <p:childTnLst>
                                    <p:animScale>
                                      <p:cBhvr>
                                        <p:cTn id="29" dur="250" fill="hold"/>
                                        <p:tgtEl>
                                          <p:spTgt spid="57"/>
                                        </p:tgtEl>
                                      </p:cBhvr>
                                      <p:by x="135000" y="135000"/>
                                    </p:animScale>
                                  </p:childTnLst>
                                </p:cTn>
                              </p:par>
                              <p:par>
                                <p:cTn id="30" presetID="10" presetClass="entr" presetSubtype="0" fill="hold" grpId="0" nodeType="withEffect">
                                  <p:stCondLst>
                                    <p:cond delay="50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par>
                                <p:cTn id="33" presetID="6" presetClass="emph" presetSubtype="0" autoRev="1" fill="hold" grpId="1" nodeType="withEffect">
                                  <p:stCondLst>
                                    <p:cond delay="500"/>
                                  </p:stCondLst>
                                  <p:childTnLst>
                                    <p:animScale>
                                      <p:cBhvr>
                                        <p:cTn id="34" dur="250" fill="hold"/>
                                        <p:tgtEl>
                                          <p:spTgt spid="58"/>
                                        </p:tgtEl>
                                      </p:cBhvr>
                                      <p:by x="135000" y="135000"/>
                                    </p:animScale>
                                  </p:childTnLst>
                                </p:cTn>
                              </p:par>
                              <p:par>
                                <p:cTn id="35" presetID="10" presetClass="entr" presetSubtype="0" fill="hold" grpId="0" nodeType="withEffect">
                                  <p:stCondLst>
                                    <p:cond delay="60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par>
                                <p:cTn id="38" presetID="6" presetClass="emph" presetSubtype="0" autoRev="1" fill="hold" grpId="1" nodeType="withEffect">
                                  <p:stCondLst>
                                    <p:cond delay="600"/>
                                  </p:stCondLst>
                                  <p:childTnLst>
                                    <p:animScale>
                                      <p:cBhvr>
                                        <p:cTn id="39" dur="250" fill="hold"/>
                                        <p:tgtEl>
                                          <p:spTgt spid="59"/>
                                        </p:tgtEl>
                                      </p:cBhvr>
                                      <p:by x="135000" y="135000"/>
                                    </p:animScale>
                                  </p:childTnLst>
                                </p:cTn>
                              </p:par>
                              <p:par>
                                <p:cTn id="40" presetID="10" presetClass="entr" presetSubtype="0" fill="hold" grpId="0" nodeType="withEffect">
                                  <p:stCondLst>
                                    <p:cond delay="70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par>
                                <p:cTn id="43" presetID="6" presetClass="emph" presetSubtype="0" autoRev="1" fill="hold" grpId="1" nodeType="withEffect">
                                  <p:stCondLst>
                                    <p:cond delay="700"/>
                                  </p:stCondLst>
                                  <p:childTnLst>
                                    <p:animScale>
                                      <p:cBhvr>
                                        <p:cTn id="44" dur="250" fill="hold"/>
                                        <p:tgtEl>
                                          <p:spTgt spid="60"/>
                                        </p:tgtEl>
                                      </p:cBhvr>
                                      <p:by x="135000" y="135000"/>
                                    </p:animScale>
                                  </p:childTnLst>
                                </p:cTn>
                              </p:par>
                              <p:par>
                                <p:cTn id="45" presetID="10" presetClass="entr" presetSubtype="0" fill="hold" grpId="0" nodeType="withEffect">
                                  <p:stCondLst>
                                    <p:cond delay="80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par>
                                <p:cTn id="48" presetID="6" presetClass="emph" presetSubtype="0" autoRev="1" fill="hold" grpId="1" nodeType="withEffect">
                                  <p:stCondLst>
                                    <p:cond delay="800"/>
                                  </p:stCondLst>
                                  <p:childTnLst>
                                    <p:animScale>
                                      <p:cBhvr>
                                        <p:cTn id="49" dur="250" fill="hold"/>
                                        <p:tgtEl>
                                          <p:spTgt spid="61"/>
                                        </p:tgtEl>
                                      </p:cBhvr>
                                      <p:by x="135000" y="135000"/>
                                    </p:animScale>
                                  </p:childTnLst>
                                </p:cTn>
                              </p:par>
                              <p:par>
                                <p:cTn id="50" presetID="10" presetClass="entr" presetSubtype="0" fill="hold" nodeType="withEffect">
                                  <p:stCondLst>
                                    <p:cond delay="130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Slide with Thank You">
    <p:spTree>
      <p:nvGrpSpPr>
        <p:cNvPr id="1" name=""/>
        <p:cNvGrpSpPr/>
        <p:nvPr/>
      </p:nvGrpSpPr>
      <p:grpSpPr>
        <a:xfrm>
          <a:off x="0" y="0"/>
          <a:ext cx="0" cy="0"/>
          <a:chOff x="0" y="0"/>
          <a:chExt cx="0" cy="0"/>
        </a:xfrm>
      </p:grpSpPr>
      <p:pic>
        <p:nvPicPr>
          <p:cNvPr id="21" name="Picture 2" descr="C:\Users\rmuta\Desktop\final 4x3 b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userDrawn="1"/>
        </p:nvGrpSpPr>
        <p:grpSpPr>
          <a:xfrm>
            <a:off x="6292361" y="2831012"/>
            <a:ext cx="1500073" cy="793041"/>
            <a:chOff x="4056857" y="5486400"/>
            <a:chExt cx="1030291" cy="544682"/>
          </a:xfrm>
        </p:grpSpPr>
        <p:grpSp>
          <p:nvGrpSpPr>
            <p:cNvPr id="2" name="Group 1"/>
            <p:cNvGrpSpPr/>
            <p:nvPr userDrawn="1"/>
          </p:nvGrpSpPr>
          <p:grpSpPr>
            <a:xfrm>
              <a:off x="4150321" y="5843128"/>
              <a:ext cx="842812" cy="187954"/>
              <a:chOff x="4150321" y="5843128"/>
              <a:chExt cx="842812" cy="187954"/>
            </a:xfrm>
            <a:solidFill>
              <a:schemeClr val="tx1"/>
            </a:solidFill>
          </p:grpSpPr>
          <p:sp>
            <p:nvSpPr>
              <p:cNvPr id="48" name="Rectangle 47"/>
              <p:cNvSpPr>
                <a:spLocks noChangeArrowheads="1"/>
              </p:cNvSpPr>
              <p:nvPr/>
            </p:nvSpPr>
            <p:spPr bwMode="black">
              <a:xfrm>
                <a:off x="4347086" y="5848060"/>
                <a:ext cx="47005" cy="178090"/>
              </a:xfrm>
              <a:prstGeom prst="rect">
                <a:avLst/>
              </a:prstGeom>
              <a:grpFill/>
              <a:ln w="9525">
                <a:noFill/>
                <a:miter lim="800000"/>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49" name="Freeform 48"/>
              <p:cNvSpPr>
                <a:spLocks/>
              </p:cNvSpPr>
              <p:nvPr/>
            </p:nvSpPr>
            <p:spPr bwMode="black">
              <a:xfrm>
                <a:off x="4620918" y="5843128"/>
                <a:ext cx="136096" cy="187954"/>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50" name="Freeform 49"/>
              <p:cNvSpPr>
                <a:spLocks/>
              </p:cNvSpPr>
              <p:nvPr/>
            </p:nvSpPr>
            <p:spPr bwMode="black">
              <a:xfrm>
                <a:off x="4150321" y="5843128"/>
                <a:ext cx="136096" cy="187954"/>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51" name="Freeform 50"/>
              <p:cNvSpPr>
                <a:spLocks noEditPoints="1"/>
              </p:cNvSpPr>
              <p:nvPr/>
            </p:nvSpPr>
            <p:spPr bwMode="black">
              <a:xfrm>
                <a:off x="4806205" y="5843128"/>
                <a:ext cx="186928" cy="187954"/>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52" name="Freeform 51"/>
              <p:cNvSpPr>
                <a:spLocks/>
              </p:cNvSpPr>
              <p:nvPr/>
            </p:nvSpPr>
            <p:spPr bwMode="black">
              <a:xfrm>
                <a:off x="4454760" y="5843128"/>
                <a:ext cx="121886" cy="187954"/>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grpSp>
        <p:sp>
          <p:nvSpPr>
            <p:cNvPr id="53" name="Freeform 52"/>
            <p:cNvSpPr>
              <a:spLocks/>
            </p:cNvSpPr>
            <p:nvPr/>
          </p:nvSpPr>
          <p:spPr bwMode="black">
            <a:xfrm>
              <a:off x="4056857" y="5632160"/>
              <a:ext cx="44272" cy="9151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54" name="Freeform 53"/>
            <p:cNvSpPr>
              <a:spLocks/>
            </p:cNvSpPr>
            <p:nvPr/>
          </p:nvSpPr>
          <p:spPr bwMode="black">
            <a:xfrm>
              <a:off x="4180928" y="5570787"/>
              <a:ext cx="44272" cy="1528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55" name="Freeform 54"/>
            <p:cNvSpPr>
              <a:spLocks/>
            </p:cNvSpPr>
            <p:nvPr/>
          </p:nvSpPr>
          <p:spPr bwMode="black">
            <a:xfrm>
              <a:off x="4302814" y="5486400"/>
              <a:ext cx="44272" cy="28165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56" name="Freeform 55"/>
            <p:cNvSpPr>
              <a:spLocks/>
            </p:cNvSpPr>
            <p:nvPr/>
          </p:nvSpPr>
          <p:spPr bwMode="black">
            <a:xfrm>
              <a:off x="4426885" y="5570787"/>
              <a:ext cx="44272" cy="1528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57" name="Freeform 56"/>
            <p:cNvSpPr>
              <a:spLocks/>
            </p:cNvSpPr>
            <p:nvPr/>
          </p:nvSpPr>
          <p:spPr bwMode="black">
            <a:xfrm>
              <a:off x="4548224" y="5632160"/>
              <a:ext cx="47005" cy="9151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58" name="Freeform 57"/>
            <p:cNvSpPr>
              <a:spLocks/>
            </p:cNvSpPr>
            <p:nvPr/>
          </p:nvSpPr>
          <p:spPr bwMode="black">
            <a:xfrm>
              <a:off x="4672295" y="5570787"/>
              <a:ext cx="44819" cy="1528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59" name="Freeform 58"/>
            <p:cNvSpPr>
              <a:spLocks/>
            </p:cNvSpPr>
            <p:nvPr/>
          </p:nvSpPr>
          <p:spPr bwMode="black">
            <a:xfrm>
              <a:off x="4796368" y="5486400"/>
              <a:ext cx="44819" cy="28165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60" name="Freeform 59"/>
            <p:cNvSpPr>
              <a:spLocks/>
            </p:cNvSpPr>
            <p:nvPr/>
          </p:nvSpPr>
          <p:spPr bwMode="black">
            <a:xfrm>
              <a:off x="4918255" y="5570788"/>
              <a:ext cx="44819" cy="1528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61" name="Freeform 60"/>
            <p:cNvSpPr>
              <a:spLocks/>
            </p:cNvSpPr>
            <p:nvPr/>
          </p:nvSpPr>
          <p:spPr bwMode="black">
            <a:xfrm>
              <a:off x="5042329" y="5632160"/>
              <a:ext cx="44819" cy="9151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grpSp>
      <p:sp>
        <p:nvSpPr>
          <p:cNvPr id="4" name="TextBox 3"/>
          <p:cNvSpPr txBox="1"/>
          <p:nvPr userDrawn="1"/>
        </p:nvSpPr>
        <p:spPr>
          <a:xfrm>
            <a:off x="916806" y="2921168"/>
            <a:ext cx="3185487" cy="923330"/>
          </a:xfrm>
          <a:prstGeom prst="rect">
            <a:avLst/>
          </a:prstGeom>
          <a:noFill/>
        </p:spPr>
        <p:txBody>
          <a:bodyPr wrap="none" lIns="91417" tIns="45709" rIns="91417" bIns="45709" rtlCol="0">
            <a:spAutoFit/>
          </a:bodyPr>
          <a:lstStyle/>
          <a:p>
            <a:pPr algn="l" defTabSz="914174">
              <a:lnSpc>
                <a:spcPct val="90000"/>
              </a:lnSpc>
              <a:spcBef>
                <a:spcPct val="0"/>
              </a:spcBef>
              <a:buNone/>
            </a:pPr>
            <a:r>
              <a:rPr lang="zh-CN" altLang="en-US" sz="6000" b="0" i="0" kern="1200" spc="-150" baseline="0" dirty="0">
                <a:solidFill>
                  <a:srgbClr val="FFFFFF"/>
                </a:solidFill>
                <a:effectLst>
                  <a:outerShdw blurRad="38100" dist="25400" dir="5400000" algn="t" rotWithShape="0">
                    <a:prstClr val="black">
                      <a:alpha val="20000"/>
                    </a:prstClr>
                  </a:outerShdw>
                </a:effectLst>
                <a:latin typeface="SimHei" pitchFamily="2" charset="-122"/>
                <a:ea typeface="SimHei" pitchFamily="2" charset="-122"/>
                <a:cs typeface="+mj-cs"/>
              </a:rPr>
              <a:t>谢谢各位</a:t>
            </a:r>
            <a:endParaRPr lang="en-US" sz="6000" b="0" kern="1200" spc="-150" baseline="0" dirty="0">
              <a:solidFill>
                <a:schemeClr val="tx1"/>
              </a:solidFill>
              <a:effectLst>
                <a:outerShdw blurRad="38100" dist="25400" dir="5400000" algn="t" rotWithShape="0">
                  <a:prstClr val="black">
                    <a:alpha val="20000"/>
                  </a:prstClr>
                </a:outerShdw>
              </a:effectLst>
              <a:latin typeface="SimHei" pitchFamily="2" charset="-122"/>
              <a:ea typeface="SimHei" pitchFamily="2" charset="-122"/>
              <a:cs typeface="+mj-cs"/>
            </a:endParaRPr>
          </a:p>
        </p:txBody>
      </p:sp>
    </p:spTree>
    <p:extLst>
      <p:ext uri="{BB962C8B-B14F-4D97-AF65-F5344CB8AC3E}">
        <p14:creationId xmlns:p14="http://schemas.microsoft.com/office/powerpoint/2010/main" val="288217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No subtitle 1_Bullet Slide Title Only">
    <p:spTree>
      <p:nvGrpSpPr>
        <p:cNvPr id="1" name=""/>
        <p:cNvGrpSpPr/>
        <p:nvPr/>
      </p:nvGrpSpPr>
      <p:grpSpPr>
        <a:xfrm>
          <a:off x="0" y="0"/>
          <a:ext cx="0" cy="0"/>
          <a:chOff x="0" y="0"/>
          <a:chExt cx="0" cy="0"/>
        </a:xfrm>
      </p:grpSpPr>
      <p:sp>
        <p:nvSpPr>
          <p:cNvPr id="5" name="Title 1"/>
          <p:cNvSpPr>
            <a:spLocks noGrp="1"/>
          </p:cNvSpPr>
          <p:nvPr>
            <p:ph type="title"/>
          </p:nvPr>
        </p:nvSpPr>
        <p:spPr>
          <a:xfrm>
            <a:off x="219515" y="439420"/>
            <a:ext cx="8711929" cy="838200"/>
          </a:xfrm>
        </p:spPr>
        <p:txBody>
          <a:bodyPr/>
          <a:lstStyle>
            <a:lvl1pPr algn="l" defTabSz="914174" rtl="0" eaLnBrk="1" latinLnBrk="0" hangingPunct="1">
              <a:lnSpc>
                <a:spcPct val="9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84172804"/>
      </p:ext>
    </p:extLst>
  </p:cSld>
  <p:clrMapOvr>
    <a:masterClrMapping/>
  </p:clrMapOvr>
  <p:transition spd="med"/>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Bullet_Title only">
    <p:spTree>
      <p:nvGrpSpPr>
        <p:cNvPr id="1" name=""/>
        <p:cNvGrpSpPr/>
        <p:nvPr/>
      </p:nvGrpSpPr>
      <p:grpSpPr>
        <a:xfrm>
          <a:off x="0" y="0"/>
          <a:ext cx="0" cy="0"/>
          <a:chOff x="0" y="0"/>
          <a:chExt cx="0" cy="0"/>
        </a:xfrm>
      </p:grpSpPr>
      <p:sp>
        <p:nvSpPr>
          <p:cNvPr id="6" name="Subtitle 2"/>
          <p:cNvSpPr>
            <a:spLocks noGrp="1"/>
          </p:cNvSpPr>
          <p:nvPr>
            <p:ph type="subTitle" idx="1"/>
          </p:nvPr>
        </p:nvSpPr>
        <p:spPr>
          <a:xfrm>
            <a:off x="229702" y="1014832"/>
            <a:ext cx="8588861" cy="384175"/>
          </a:xfrm>
        </p:spPr>
        <p:txBody>
          <a:bodyPr>
            <a:normAutofit/>
          </a:bodyPr>
          <a:lstStyle>
            <a:lvl1pPr marL="0" indent="0" algn="l">
              <a:lnSpc>
                <a:spcPts val="2200"/>
              </a:lnSpc>
              <a:buNone/>
              <a:defRPr sz="2000">
                <a:solidFill>
                  <a:schemeClr val="accent3">
                    <a:lumMod val="20000"/>
                    <a:lumOff val="80000"/>
                  </a:schemeClr>
                </a:solidFill>
                <a:latin typeface="+mj-lt"/>
              </a:defRPr>
            </a:lvl1pPr>
            <a:lvl2pPr marL="457088" indent="0" algn="ctr">
              <a:buNone/>
              <a:defRPr>
                <a:solidFill>
                  <a:schemeClr val="tx1">
                    <a:tint val="75000"/>
                  </a:schemeClr>
                </a:solidFill>
              </a:defRPr>
            </a:lvl2pPr>
            <a:lvl3pPr marL="914174" indent="0" algn="ctr">
              <a:buNone/>
              <a:defRPr>
                <a:solidFill>
                  <a:schemeClr val="tx1">
                    <a:tint val="75000"/>
                  </a:schemeClr>
                </a:solidFill>
              </a:defRPr>
            </a:lvl3pPr>
            <a:lvl4pPr marL="1371262" indent="0" algn="ctr">
              <a:buNone/>
              <a:defRPr>
                <a:solidFill>
                  <a:schemeClr val="tx1">
                    <a:tint val="75000"/>
                  </a:schemeClr>
                </a:solidFill>
              </a:defRPr>
            </a:lvl4pPr>
            <a:lvl5pPr marL="1828350" indent="0" algn="ctr">
              <a:buNone/>
              <a:defRPr>
                <a:solidFill>
                  <a:schemeClr val="tx1">
                    <a:tint val="75000"/>
                  </a:schemeClr>
                </a:solidFill>
              </a:defRPr>
            </a:lvl5pPr>
            <a:lvl6pPr marL="2285438" indent="0" algn="ctr">
              <a:buNone/>
              <a:defRPr>
                <a:solidFill>
                  <a:schemeClr val="tx1">
                    <a:tint val="75000"/>
                  </a:schemeClr>
                </a:solidFill>
              </a:defRPr>
            </a:lvl6pPr>
            <a:lvl7pPr marL="2742525" indent="0" algn="ctr">
              <a:buNone/>
              <a:defRPr>
                <a:solidFill>
                  <a:schemeClr val="tx1">
                    <a:tint val="75000"/>
                  </a:schemeClr>
                </a:solidFill>
              </a:defRPr>
            </a:lvl7pPr>
            <a:lvl8pPr marL="3199612" indent="0" algn="ctr">
              <a:buNone/>
              <a:defRPr>
                <a:solidFill>
                  <a:schemeClr val="tx1">
                    <a:tint val="75000"/>
                  </a:schemeClr>
                </a:solidFill>
              </a:defRPr>
            </a:lvl8pPr>
            <a:lvl9pPr marL="3656699" indent="0" algn="ctr">
              <a:buNone/>
              <a:defRPr>
                <a:solidFill>
                  <a:schemeClr val="tx1">
                    <a:tint val="75000"/>
                  </a:schemeClr>
                </a:solidFill>
              </a:defRPr>
            </a:lvl9pPr>
          </a:lstStyle>
          <a:p>
            <a:r>
              <a:rPr lang="en-US" smtClean="0"/>
              <a:t>Click to edit Master subtitle style</a:t>
            </a:r>
            <a:endParaRPr lang="en-US" dirty="0" smtClean="0"/>
          </a:p>
        </p:txBody>
      </p:sp>
      <p:sp>
        <p:nvSpPr>
          <p:cNvPr id="7" name="Title 1"/>
          <p:cNvSpPr>
            <a:spLocks noGrp="1"/>
          </p:cNvSpPr>
          <p:nvPr>
            <p:ph type="title"/>
          </p:nvPr>
        </p:nvSpPr>
        <p:spPr>
          <a:xfrm>
            <a:off x="229704" y="241703"/>
            <a:ext cx="8580923" cy="838200"/>
          </a:xfrm>
        </p:spPr>
        <p:txBody>
          <a:bodyPr/>
          <a:lstStyle>
            <a:lvl1pPr algn="l" defTabSz="914174" rtl="0" eaLnBrk="1" latinLnBrk="0" hangingPunct="1">
              <a:lnSpc>
                <a:spcPct val="80000"/>
              </a:lnSpc>
              <a:spcBef>
                <a:spcPct val="0"/>
              </a:spcBef>
              <a:buNone/>
              <a:defRPr lang="en-US" sz="3600" b="0" kern="1200" spc="0" baseline="0" dirty="0">
                <a:gradFill>
                  <a:gsLst>
                    <a:gs pos="0">
                      <a:schemeClr val="bg2">
                        <a:lumMod val="95000"/>
                      </a:schemeClr>
                    </a:gs>
                    <a:gs pos="44000">
                      <a:schemeClr val="accent1">
                        <a:lumMod val="40000"/>
                        <a:lumOff val="60000"/>
                      </a:schemeClr>
                    </a:gs>
                    <a:gs pos="100000">
                      <a:schemeClr val="accent3"/>
                    </a:gs>
                  </a:gsLst>
                  <a:lin ang="4800000" scaled="0"/>
                </a:gra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42836519"/>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60"/>
            <a:ext cx="7773126" cy="1470687"/>
          </a:xfrm>
          <a:prstGeom prst="rect">
            <a:avLst/>
          </a:prstGeom>
        </p:spPr>
        <p:txBody>
          <a:bodyPr vert="horz" lIns="64234" tIns="32117" rIns="64234" bIns="32117"/>
          <a:lstStyle/>
          <a:p>
            <a:r>
              <a:rPr lang="en-US" altLang="zh-CN" smtClean="0"/>
              <a:t>Click to edit Master title style</a:t>
            </a:r>
            <a:endParaRPr lang="en-US"/>
          </a:p>
        </p:txBody>
      </p:sp>
      <p:sp>
        <p:nvSpPr>
          <p:cNvPr id="3" name="Subtitle 2"/>
          <p:cNvSpPr>
            <a:spLocks noGrp="1"/>
          </p:cNvSpPr>
          <p:nvPr>
            <p:ph type="subTitle" idx="1"/>
          </p:nvPr>
        </p:nvSpPr>
        <p:spPr>
          <a:xfrm>
            <a:off x="1371991" y="3886504"/>
            <a:ext cx="6400018" cy="1751881"/>
          </a:xfrm>
          <a:prstGeom prst="rect">
            <a:avLst/>
          </a:prstGeom>
        </p:spPr>
        <p:txBody>
          <a:bodyPr vert="horz" lIns="64234" tIns="32117" rIns="64234" bIns="32117"/>
          <a:lstStyle>
            <a:lvl1pPr marL="0" indent="0" algn="ctr">
              <a:buNone/>
              <a:defRPr/>
            </a:lvl1pPr>
            <a:lvl2pPr marL="321173" indent="0" algn="ctr">
              <a:buNone/>
              <a:defRPr/>
            </a:lvl2pPr>
            <a:lvl3pPr marL="642349" indent="0" algn="ctr">
              <a:buNone/>
              <a:defRPr/>
            </a:lvl3pPr>
            <a:lvl4pPr marL="963523" indent="0" algn="ctr">
              <a:buNone/>
              <a:defRPr/>
            </a:lvl4pPr>
            <a:lvl5pPr marL="1284698" indent="0" algn="ctr">
              <a:buNone/>
              <a:defRPr/>
            </a:lvl5pPr>
            <a:lvl6pPr marL="1605871" indent="0" algn="ctr">
              <a:buNone/>
              <a:defRPr/>
            </a:lvl6pPr>
            <a:lvl7pPr marL="1927047" indent="0" algn="ctr">
              <a:buNone/>
              <a:defRPr/>
            </a:lvl7pPr>
            <a:lvl8pPr marL="2248219" indent="0" algn="ctr">
              <a:buNone/>
              <a:defRPr/>
            </a:lvl8pPr>
            <a:lvl9pPr marL="2569393" indent="0" algn="ctr">
              <a:buNone/>
              <a:defRPr/>
            </a:lvl9pPr>
          </a:lstStyle>
          <a:p>
            <a:r>
              <a:rPr lang="en-US" altLang="zh-CN"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F17CE3EB-562B-024D-8C3E-FAAD3EDC76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6226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709" y="274499"/>
            <a:ext cx="8228595" cy="1142628"/>
          </a:xfrm>
          <a:prstGeom prst="rect">
            <a:avLst/>
          </a:prstGeom>
        </p:spPr>
        <p:txBody>
          <a:bodyPr vert="horz" lIns="64234" tIns="32117" rIns="64234" bIns="32117"/>
          <a:lstStyle/>
          <a:p>
            <a:r>
              <a:rPr lang="en-US" altLang="zh-CN" smtClean="0"/>
              <a:t>Click to edit Master title style</a:t>
            </a:r>
            <a:endParaRPr lang="en-US"/>
          </a:p>
        </p:txBody>
      </p:sp>
      <p:sp>
        <p:nvSpPr>
          <p:cNvPr id="3" name="Content Placeholder 2"/>
          <p:cNvSpPr>
            <a:spLocks noGrp="1"/>
          </p:cNvSpPr>
          <p:nvPr>
            <p:ph idx="1"/>
          </p:nvPr>
        </p:nvSpPr>
        <p:spPr>
          <a:xfrm>
            <a:off x="457709" y="1600126"/>
            <a:ext cx="8228595" cy="4525878"/>
          </a:xfrm>
          <a:prstGeom prst="rect">
            <a:avLst/>
          </a:prstGeom>
        </p:spPr>
        <p:txBody>
          <a:bodyPr vert="horz" lIns="64234" tIns="32117" rIns="64234" bIns="32117"/>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00ADABE2-3C5E-6245-8888-0EA72AD5FA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358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3" y="4406483"/>
            <a:ext cx="7772009" cy="1362450"/>
          </a:xfrm>
          <a:prstGeom prst="rect">
            <a:avLst/>
          </a:prstGeom>
        </p:spPr>
        <p:txBody>
          <a:bodyPr vert="horz" lIns="64234" tIns="32117" rIns="64234" bIns="32117" anchor="t"/>
          <a:lstStyle>
            <a:lvl1pPr algn="l">
              <a:defRPr sz="28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722283" y="2906784"/>
            <a:ext cx="7772009" cy="1499699"/>
          </a:xfrm>
          <a:prstGeom prst="rect">
            <a:avLst/>
          </a:prstGeom>
        </p:spPr>
        <p:txBody>
          <a:bodyPr vert="horz" lIns="64234" tIns="32117" rIns="64234" bIns="32117" anchor="b"/>
          <a:lstStyle>
            <a:lvl1pPr marL="0" indent="0">
              <a:buNone/>
              <a:defRPr sz="1400"/>
            </a:lvl1pPr>
            <a:lvl2pPr marL="321173" indent="0">
              <a:buNone/>
              <a:defRPr sz="1300"/>
            </a:lvl2pPr>
            <a:lvl3pPr marL="642349" indent="0">
              <a:buNone/>
              <a:defRPr sz="1100"/>
            </a:lvl3pPr>
            <a:lvl4pPr marL="963523" indent="0">
              <a:buNone/>
              <a:defRPr sz="1000"/>
            </a:lvl4pPr>
            <a:lvl5pPr marL="1284698" indent="0">
              <a:buNone/>
              <a:defRPr sz="1000"/>
            </a:lvl5pPr>
            <a:lvl6pPr marL="1605871" indent="0">
              <a:buNone/>
              <a:defRPr sz="1000"/>
            </a:lvl6pPr>
            <a:lvl7pPr marL="1927047" indent="0">
              <a:buNone/>
              <a:defRPr sz="1000"/>
            </a:lvl7pPr>
            <a:lvl8pPr marL="2248219" indent="0">
              <a:buNone/>
              <a:defRPr sz="1000"/>
            </a:lvl8pPr>
            <a:lvl9pPr marL="2569393" indent="0">
              <a:buNone/>
              <a:defRPr sz="1000"/>
            </a:lvl9pPr>
          </a:lstStyle>
          <a:p>
            <a:pPr lvl="0"/>
            <a:r>
              <a:rPr lang="en-US" altLang="zh-CN"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8FF4D653-6093-C74B-B35B-ECA516A5DB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2026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Slide">
    <p:spTree>
      <p:nvGrpSpPr>
        <p:cNvPr id="1" name=""/>
        <p:cNvGrpSpPr/>
        <p:nvPr/>
      </p:nvGrpSpPr>
      <p:grpSpPr>
        <a:xfrm>
          <a:off x="0" y="0"/>
          <a:ext cx="0" cy="0"/>
          <a:chOff x="0" y="0"/>
          <a:chExt cx="0" cy="0"/>
        </a:xfrm>
      </p:grpSpPr>
      <p:sp>
        <p:nvSpPr>
          <p:cNvPr id="2" name="Title 1"/>
          <p:cNvSpPr>
            <a:spLocks noGrp="1"/>
          </p:cNvSpPr>
          <p:nvPr>
            <p:ph type="title"/>
          </p:nvPr>
        </p:nvSpPr>
        <p:spPr>
          <a:xfrm>
            <a:off x="302274" y="627048"/>
            <a:ext cx="8551442" cy="4326709"/>
          </a:xfrm>
        </p:spPr>
        <p:txBody>
          <a:bodyPr/>
          <a:lstStyle>
            <a:lvl1pPr algn="l" defTabSz="914174" rtl="0" eaLnBrk="1" latinLnBrk="0" hangingPunct="1">
              <a:lnSpc>
                <a:spcPct val="90000"/>
              </a:lnSpc>
              <a:spcBef>
                <a:spcPct val="0"/>
              </a:spcBef>
              <a:buNone/>
              <a:defRPr lang="en-US" sz="6000" b="0" kern="1200" spc="-15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389579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4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709" y="274499"/>
            <a:ext cx="8228595" cy="1142628"/>
          </a:xfrm>
          <a:prstGeom prst="rect">
            <a:avLst/>
          </a:prstGeom>
        </p:spPr>
        <p:txBody>
          <a:bodyPr vert="horz" lIns="64234" tIns="32117" rIns="64234" bIns="32117"/>
          <a:lstStyle/>
          <a:p>
            <a:r>
              <a:rPr lang="en-US" altLang="zh-CN" smtClean="0"/>
              <a:t>Click to edit Master title style</a:t>
            </a:r>
            <a:endParaRPr lang="en-US"/>
          </a:p>
        </p:txBody>
      </p:sp>
      <p:sp>
        <p:nvSpPr>
          <p:cNvPr id="3" name="Content Placeholder 2"/>
          <p:cNvSpPr>
            <a:spLocks noGrp="1"/>
          </p:cNvSpPr>
          <p:nvPr>
            <p:ph sz="half" idx="1"/>
          </p:nvPr>
        </p:nvSpPr>
        <p:spPr>
          <a:xfrm>
            <a:off x="457702" y="1600126"/>
            <a:ext cx="4060155" cy="4525878"/>
          </a:xfrm>
          <a:prstGeom prst="rect">
            <a:avLst/>
          </a:prstGeom>
        </p:spPr>
        <p:txBody>
          <a:bodyPr vert="horz" lIns="64234" tIns="32117" rIns="64234" bIns="32117"/>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25033" y="1600126"/>
            <a:ext cx="4061271" cy="4525878"/>
          </a:xfrm>
          <a:prstGeom prst="rect">
            <a:avLst/>
          </a:prstGeom>
        </p:spPr>
        <p:txBody>
          <a:bodyPr vert="horz" lIns="64234" tIns="32117" rIns="64234" bIns="32117"/>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5D3442A1-5D4D-CF46-9854-C88A8B9677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719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9" y="274499"/>
            <a:ext cx="8228595" cy="1142628"/>
          </a:xfrm>
          <a:prstGeom prst="rect">
            <a:avLst/>
          </a:prstGeom>
        </p:spPr>
        <p:txBody>
          <a:bodyPr vert="horz" lIns="64234" tIns="32117" rIns="64234" bIns="32117"/>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709" y="1535406"/>
            <a:ext cx="4040061" cy="639381"/>
          </a:xfrm>
          <a:prstGeom prst="rect">
            <a:avLst/>
          </a:prstGeom>
        </p:spPr>
        <p:txBody>
          <a:bodyPr vert="horz" lIns="64234" tIns="32117" rIns="64234" bIns="32117" anchor="b"/>
          <a:lstStyle>
            <a:lvl1pPr marL="0" indent="0">
              <a:buNone/>
              <a:defRPr sz="1700" b="1"/>
            </a:lvl1pPr>
            <a:lvl2pPr marL="321173" indent="0">
              <a:buNone/>
              <a:defRPr sz="1400" b="1"/>
            </a:lvl2pPr>
            <a:lvl3pPr marL="642349" indent="0">
              <a:buNone/>
              <a:defRPr sz="1300" b="1"/>
            </a:lvl3pPr>
            <a:lvl4pPr marL="963523" indent="0">
              <a:buNone/>
              <a:defRPr sz="1100" b="1"/>
            </a:lvl4pPr>
            <a:lvl5pPr marL="1284698" indent="0">
              <a:buNone/>
              <a:defRPr sz="1100" b="1"/>
            </a:lvl5pPr>
            <a:lvl6pPr marL="1605871" indent="0">
              <a:buNone/>
              <a:defRPr sz="1100" b="1"/>
            </a:lvl6pPr>
            <a:lvl7pPr marL="1927047" indent="0">
              <a:buNone/>
              <a:defRPr sz="1100" b="1"/>
            </a:lvl7pPr>
            <a:lvl8pPr marL="2248219" indent="0">
              <a:buNone/>
              <a:defRPr sz="1100" b="1"/>
            </a:lvl8pPr>
            <a:lvl9pPr marL="2569393" indent="0">
              <a:buNone/>
              <a:defRPr sz="1100" b="1"/>
            </a:lvl9pPr>
          </a:lstStyle>
          <a:p>
            <a:pPr lvl="0"/>
            <a:r>
              <a:rPr lang="en-US" altLang="zh-CN" smtClean="0"/>
              <a:t>Click to edit Master text styles</a:t>
            </a:r>
          </a:p>
        </p:txBody>
      </p:sp>
      <p:sp>
        <p:nvSpPr>
          <p:cNvPr id="4" name="Content Placeholder 3"/>
          <p:cNvSpPr>
            <a:spLocks noGrp="1"/>
          </p:cNvSpPr>
          <p:nvPr>
            <p:ph sz="half" idx="2"/>
          </p:nvPr>
        </p:nvSpPr>
        <p:spPr>
          <a:xfrm>
            <a:off x="457709" y="2174788"/>
            <a:ext cx="4040061" cy="3951216"/>
          </a:xfrm>
          <a:prstGeom prst="rect">
            <a:avLst/>
          </a:prstGeom>
        </p:spPr>
        <p:txBody>
          <a:bodyPr vert="horz" lIns="64234" tIns="32117" rIns="64234" bIns="32117"/>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4645121" y="1535406"/>
            <a:ext cx="4041177" cy="639381"/>
          </a:xfrm>
          <a:prstGeom prst="rect">
            <a:avLst/>
          </a:prstGeom>
        </p:spPr>
        <p:txBody>
          <a:bodyPr vert="horz" lIns="64234" tIns="32117" rIns="64234" bIns="32117" anchor="b"/>
          <a:lstStyle>
            <a:lvl1pPr marL="0" indent="0">
              <a:buNone/>
              <a:defRPr sz="1700" b="1"/>
            </a:lvl1pPr>
            <a:lvl2pPr marL="321173" indent="0">
              <a:buNone/>
              <a:defRPr sz="1400" b="1"/>
            </a:lvl2pPr>
            <a:lvl3pPr marL="642349" indent="0">
              <a:buNone/>
              <a:defRPr sz="1300" b="1"/>
            </a:lvl3pPr>
            <a:lvl4pPr marL="963523" indent="0">
              <a:buNone/>
              <a:defRPr sz="1100" b="1"/>
            </a:lvl4pPr>
            <a:lvl5pPr marL="1284698" indent="0">
              <a:buNone/>
              <a:defRPr sz="1100" b="1"/>
            </a:lvl5pPr>
            <a:lvl6pPr marL="1605871" indent="0">
              <a:buNone/>
              <a:defRPr sz="1100" b="1"/>
            </a:lvl6pPr>
            <a:lvl7pPr marL="1927047" indent="0">
              <a:buNone/>
              <a:defRPr sz="1100" b="1"/>
            </a:lvl7pPr>
            <a:lvl8pPr marL="2248219" indent="0">
              <a:buNone/>
              <a:defRPr sz="1100" b="1"/>
            </a:lvl8pPr>
            <a:lvl9pPr marL="2569393" indent="0">
              <a:buNone/>
              <a:defRPr sz="1100" b="1"/>
            </a:lvl9pPr>
          </a:lstStyle>
          <a:p>
            <a:pPr lvl="0"/>
            <a:r>
              <a:rPr lang="en-US" altLang="zh-CN" smtClean="0"/>
              <a:t>Click to edit Master text styles</a:t>
            </a:r>
          </a:p>
        </p:txBody>
      </p:sp>
      <p:sp>
        <p:nvSpPr>
          <p:cNvPr id="6" name="Content Placeholder 5"/>
          <p:cNvSpPr>
            <a:spLocks noGrp="1"/>
          </p:cNvSpPr>
          <p:nvPr>
            <p:ph sz="quarter" idx="4"/>
          </p:nvPr>
        </p:nvSpPr>
        <p:spPr>
          <a:xfrm>
            <a:off x="4645121" y="2174788"/>
            <a:ext cx="4041177" cy="3951216"/>
          </a:xfrm>
          <a:prstGeom prst="rect">
            <a:avLst/>
          </a:prstGeom>
        </p:spPr>
        <p:txBody>
          <a:bodyPr vert="horz" lIns="64234" tIns="32117" rIns="64234" bIns="32117"/>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667C7CF9-6523-5F40-9B52-31CC5B12C5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2347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709" y="274499"/>
            <a:ext cx="8228595" cy="1142628"/>
          </a:xfrm>
          <a:prstGeom prst="rect">
            <a:avLst/>
          </a:prstGeom>
        </p:spPr>
        <p:txBody>
          <a:bodyPr vert="horz" lIns="64234" tIns="32117" rIns="64234" bIns="32117"/>
          <a:lstStyle/>
          <a:p>
            <a:r>
              <a:rPr lang="en-US" altLang="zh-CN"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5CEFFEB3-66E2-D345-960C-153725053E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0908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C9E502BC-72E8-2047-875B-490D37C9D3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8590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9" y="273389"/>
            <a:ext cx="3007439" cy="1161597"/>
          </a:xfrm>
          <a:prstGeom prst="rect">
            <a:avLst/>
          </a:prstGeom>
        </p:spPr>
        <p:txBody>
          <a:bodyPr vert="horz" lIns="64234" tIns="32117" rIns="64234" bIns="32117" anchor="b"/>
          <a:lstStyle>
            <a:lvl1pPr algn="l">
              <a:defRPr sz="1400" b="1"/>
            </a:lvl1pPr>
          </a:lstStyle>
          <a:p>
            <a:r>
              <a:rPr lang="en-US" altLang="zh-CN" smtClean="0"/>
              <a:t>Click to edit Master title style</a:t>
            </a:r>
            <a:endParaRPr lang="en-US"/>
          </a:p>
        </p:txBody>
      </p:sp>
      <p:sp>
        <p:nvSpPr>
          <p:cNvPr id="3" name="Content Placeholder 2"/>
          <p:cNvSpPr>
            <a:spLocks noGrp="1"/>
          </p:cNvSpPr>
          <p:nvPr>
            <p:ph idx="1"/>
          </p:nvPr>
        </p:nvSpPr>
        <p:spPr>
          <a:xfrm>
            <a:off x="3574545" y="273389"/>
            <a:ext cx="5111754" cy="5852621"/>
          </a:xfrm>
          <a:prstGeom prst="rect">
            <a:avLst/>
          </a:prstGeom>
        </p:spPr>
        <p:txBody>
          <a:bodyPr vert="horz" lIns="64234" tIns="32117" rIns="64234" bIns="32117"/>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457709" y="1434980"/>
            <a:ext cx="3007439" cy="4691024"/>
          </a:xfrm>
          <a:prstGeom prst="rect">
            <a:avLst/>
          </a:prstGeom>
        </p:spPr>
        <p:txBody>
          <a:bodyPr vert="horz" lIns="64234" tIns="32117" rIns="64234" bIns="32117"/>
          <a:lstStyle>
            <a:lvl1pPr marL="0" indent="0">
              <a:buNone/>
              <a:defRPr sz="1000"/>
            </a:lvl1pPr>
            <a:lvl2pPr marL="321173" indent="0">
              <a:buNone/>
              <a:defRPr sz="800"/>
            </a:lvl2pPr>
            <a:lvl3pPr marL="642349" indent="0">
              <a:buNone/>
              <a:defRPr sz="700"/>
            </a:lvl3pPr>
            <a:lvl4pPr marL="963523" indent="0">
              <a:buNone/>
              <a:defRPr sz="600"/>
            </a:lvl4pPr>
            <a:lvl5pPr marL="1284698" indent="0">
              <a:buNone/>
              <a:defRPr sz="600"/>
            </a:lvl5pPr>
            <a:lvl6pPr marL="1605871" indent="0">
              <a:buNone/>
              <a:defRPr sz="600"/>
            </a:lvl6pPr>
            <a:lvl7pPr marL="1927047" indent="0">
              <a:buNone/>
              <a:defRPr sz="600"/>
            </a:lvl7pPr>
            <a:lvl8pPr marL="2248219" indent="0">
              <a:buNone/>
              <a:defRPr sz="600"/>
            </a:lvl8pPr>
            <a:lvl9pPr marL="2569393" indent="0">
              <a:buNone/>
              <a:defRPr sz="600"/>
            </a:lvl9pPr>
          </a:lstStyle>
          <a:p>
            <a:pPr lvl="0"/>
            <a:r>
              <a:rPr lang="en-US" altLang="zh-CN"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54928096-5C09-1749-9D0E-F81F9B483A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287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383"/>
            <a:ext cx="5486846" cy="566851"/>
          </a:xfrm>
          <a:prstGeom prst="rect">
            <a:avLst/>
          </a:prstGeom>
        </p:spPr>
        <p:txBody>
          <a:bodyPr vert="horz" lIns="64234" tIns="32117" rIns="64234" bIns="32117" anchor="b"/>
          <a:lstStyle>
            <a:lvl1pPr algn="l">
              <a:defRPr sz="14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1791738" y="612601"/>
            <a:ext cx="5486846" cy="4115246"/>
          </a:xfrm>
          <a:prstGeom prst="rect">
            <a:avLst/>
          </a:prstGeom>
        </p:spPr>
        <p:txBody>
          <a:bodyPr vert="horz" lIns="64234" tIns="32117" rIns="64234" bIns="32117"/>
          <a:lstStyle>
            <a:lvl1pPr marL="0" indent="0">
              <a:buNone/>
              <a:defRPr sz="2200"/>
            </a:lvl1pPr>
            <a:lvl2pPr marL="321173" indent="0">
              <a:buNone/>
              <a:defRPr sz="2000"/>
            </a:lvl2pPr>
            <a:lvl3pPr marL="642349" indent="0">
              <a:buNone/>
              <a:defRPr sz="1700"/>
            </a:lvl3pPr>
            <a:lvl4pPr marL="963523" indent="0">
              <a:buNone/>
              <a:defRPr sz="1400"/>
            </a:lvl4pPr>
            <a:lvl5pPr marL="1284698" indent="0">
              <a:buNone/>
              <a:defRPr sz="1400"/>
            </a:lvl5pPr>
            <a:lvl6pPr marL="1605871" indent="0">
              <a:buNone/>
              <a:defRPr sz="1400"/>
            </a:lvl6pPr>
            <a:lvl7pPr marL="1927047" indent="0">
              <a:buNone/>
              <a:defRPr sz="1400"/>
            </a:lvl7pPr>
            <a:lvl8pPr marL="2248219" indent="0">
              <a:buNone/>
              <a:defRPr sz="1400"/>
            </a:lvl8pPr>
            <a:lvl9pPr marL="2569393" indent="0">
              <a:buNone/>
              <a:defRPr sz="1400"/>
            </a:lvl9pPr>
          </a:lstStyle>
          <a:p>
            <a:pPr lvl="0"/>
            <a:endParaRPr lang="en-US" noProof="0" smtClean="0"/>
          </a:p>
        </p:txBody>
      </p:sp>
      <p:sp>
        <p:nvSpPr>
          <p:cNvPr id="4" name="Text Placeholder 3"/>
          <p:cNvSpPr>
            <a:spLocks noGrp="1"/>
          </p:cNvSpPr>
          <p:nvPr>
            <p:ph type="body" sz="half" idx="2"/>
          </p:nvPr>
        </p:nvSpPr>
        <p:spPr>
          <a:xfrm>
            <a:off x="1791738" y="5367233"/>
            <a:ext cx="5486846" cy="804527"/>
          </a:xfrm>
          <a:prstGeom prst="rect">
            <a:avLst/>
          </a:prstGeom>
        </p:spPr>
        <p:txBody>
          <a:bodyPr vert="horz" lIns="64234" tIns="32117" rIns="64234" bIns="32117"/>
          <a:lstStyle>
            <a:lvl1pPr marL="0" indent="0">
              <a:buNone/>
              <a:defRPr sz="1000"/>
            </a:lvl1pPr>
            <a:lvl2pPr marL="321173" indent="0">
              <a:buNone/>
              <a:defRPr sz="800"/>
            </a:lvl2pPr>
            <a:lvl3pPr marL="642349" indent="0">
              <a:buNone/>
              <a:defRPr sz="700"/>
            </a:lvl3pPr>
            <a:lvl4pPr marL="963523" indent="0">
              <a:buNone/>
              <a:defRPr sz="600"/>
            </a:lvl4pPr>
            <a:lvl5pPr marL="1284698" indent="0">
              <a:buNone/>
              <a:defRPr sz="600"/>
            </a:lvl5pPr>
            <a:lvl6pPr marL="1605871" indent="0">
              <a:buNone/>
              <a:defRPr sz="600"/>
            </a:lvl6pPr>
            <a:lvl7pPr marL="1927047" indent="0">
              <a:buNone/>
              <a:defRPr sz="600"/>
            </a:lvl7pPr>
            <a:lvl8pPr marL="2248219" indent="0">
              <a:buNone/>
              <a:defRPr sz="600"/>
            </a:lvl8pPr>
            <a:lvl9pPr marL="2569393" indent="0">
              <a:buNone/>
              <a:defRPr sz="600"/>
            </a:lvl9pPr>
          </a:lstStyle>
          <a:p>
            <a:pPr lvl="0"/>
            <a:r>
              <a:rPr lang="en-US" altLang="zh-CN"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7936FAD3-A2FB-884D-8D4E-3113D952B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0187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709" y="274499"/>
            <a:ext cx="8228595" cy="1142628"/>
          </a:xfrm>
          <a:prstGeom prst="rect">
            <a:avLst/>
          </a:prstGeom>
        </p:spPr>
        <p:txBody>
          <a:bodyPr vert="horz" lIns="64234" tIns="32117" rIns="64234" bIns="32117"/>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709" y="1600126"/>
            <a:ext cx="8228595" cy="4525878"/>
          </a:xfrm>
          <a:prstGeom prst="rect">
            <a:avLst/>
          </a:prstGeom>
        </p:spPr>
        <p:txBody>
          <a:bodyPr vert="eaVert" lIns="64234" tIns="32117" rIns="64234" bIns="32117"/>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D29B9A3F-96BB-9048-A27D-21EDDC20AA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815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87" y="274505"/>
            <a:ext cx="2056311" cy="5851505"/>
          </a:xfrm>
          <a:prstGeom prst="rect">
            <a:avLst/>
          </a:prstGeom>
        </p:spPr>
        <p:txBody>
          <a:bodyPr vert="eaVert" lIns="64234" tIns="32117" rIns="64234" bIns="32117"/>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708" y="274505"/>
            <a:ext cx="6065115" cy="5851505"/>
          </a:xfrm>
          <a:prstGeom prst="rect">
            <a:avLst/>
          </a:prstGeom>
        </p:spPr>
        <p:txBody>
          <a:bodyPr vert="eaVert" lIns="64234" tIns="32117" rIns="64234" bIns="32117"/>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7631544A-B77E-584B-8D21-FC05D42D57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4474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_Bullet_Title only">
    <p:spTree>
      <p:nvGrpSpPr>
        <p:cNvPr id="1" name=""/>
        <p:cNvGrpSpPr/>
        <p:nvPr/>
      </p:nvGrpSpPr>
      <p:grpSpPr>
        <a:xfrm>
          <a:off x="0" y="0"/>
          <a:ext cx="0" cy="0"/>
          <a:chOff x="0" y="0"/>
          <a:chExt cx="0" cy="0"/>
        </a:xfrm>
      </p:grpSpPr>
      <p:sp>
        <p:nvSpPr>
          <p:cNvPr id="6" name="Subtitle 2"/>
          <p:cNvSpPr>
            <a:spLocks noGrp="1"/>
          </p:cNvSpPr>
          <p:nvPr>
            <p:ph type="subTitle" idx="1"/>
          </p:nvPr>
        </p:nvSpPr>
        <p:spPr>
          <a:xfrm>
            <a:off x="229702" y="1014830"/>
            <a:ext cx="8588861" cy="384175"/>
          </a:xfrm>
          <a:prstGeom prst="rect">
            <a:avLst/>
          </a:prstGeom>
        </p:spPr>
        <p:txBody>
          <a:bodyPr lIns="91360" tIns="45680" rIns="91360" bIns="45680">
            <a:normAutofit/>
          </a:bodyPr>
          <a:lstStyle>
            <a:lvl1pPr marL="0" indent="0" algn="l">
              <a:lnSpc>
                <a:spcPts val="2200"/>
              </a:lnSpc>
              <a:buNone/>
              <a:defRPr sz="2000">
                <a:solidFill>
                  <a:schemeClr val="accent3">
                    <a:lumMod val="20000"/>
                    <a:lumOff val="80000"/>
                  </a:schemeClr>
                </a:solidFill>
                <a:latin typeface="+mj-lt"/>
              </a:defRPr>
            </a:lvl1pPr>
            <a:lvl2pPr marL="456808" indent="0" algn="ctr">
              <a:buNone/>
              <a:defRPr>
                <a:solidFill>
                  <a:schemeClr val="tx1">
                    <a:tint val="75000"/>
                  </a:schemeClr>
                </a:solidFill>
              </a:defRPr>
            </a:lvl2pPr>
            <a:lvl3pPr marL="913612" indent="0" algn="ctr">
              <a:buNone/>
              <a:defRPr>
                <a:solidFill>
                  <a:schemeClr val="tx1">
                    <a:tint val="75000"/>
                  </a:schemeClr>
                </a:solidFill>
              </a:defRPr>
            </a:lvl3pPr>
            <a:lvl4pPr marL="1370419" indent="0" algn="ctr">
              <a:buNone/>
              <a:defRPr>
                <a:solidFill>
                  <a:schemeClr val="tx1">
                    <a:tint val="75000"/>
                  </a:schemeClr>
                </a:solidFill>
              </a:defRPr>
            </a:lvl4pPr>
            <a:lvl5pPr marL="1827225" indent="0" algn="ctr">
              <a:buNone/>
              <a:defRPr>
                <a:solidFill>
                  <a:schemeClr val="tx1">
                    <a:tint val="75000"/>
                  </a:schemeClr>
                </a:solidFill>
              </a:defRPr>
            </a:lvl5pPr>
            <a:lvl6pPr marL="2284031" indent="0" algn="ctr">
              <a:buNone/>
              <a:defRPr>
                <a:solidFill>
                  <a:schemeClr val="tx1">
                    <a:tint val="75000"/>
                  </a:schemeClr>
                </a:solidFill>
              </a:defRPr>
            </a:lvl6pPr>
            <a:lvl7pPr marL="2740837" indent="0" algn="ctr">
              <a:buNone/>
              <a:defRPr>
                <a:solidFill>
                  <a:schemeClr val="tx1">
                    <a:tint val="75000"/>
                  </a:schemeClr>
                </a:solidFill>
              </a:defRPr>
            </a:lvl7pPr>
            <a:lvl8pPr marL="3197643" indent="0" algn="ctr">
              <a:buNone/>
              <a:defRPr>
                <a:solidFill>
                  <a:schemeClr val="tx1">
                    <a:tint val="75000"/>
                  </a:schemeClr>
                </a:solidFill>
              </a:defRPr>
            </a:lvl8pPr>
            <a:lvl9pPr marL="3654449" indent="0" algn="ctr">
              <a:buNone/>
              <a:defRPr>
                <a:solidFill>
                  <a:schemeClr val="tx1">
                    <a:tint val="75000"/>
                  </a:schemeClr>
                </a:solidFill>
              </a:defRPr>
            </a:lvl9pPr>
          </a:lstStyle>
          <a:p>
            <a:r>
              <a:rPr lang="en-US" smtClean="0"/>
              <a:t>Click to edit Master subtitle style</a:t>
            </a:r>
            <a:endParaRPr lang="en-US" dirty="0" smtClean="0"/>
          </a:p>
        </p:txBody>
      </p:sp>
      <p:sp>
        <p:nvSpPr>
          <p:cNvPr id="7" name="Title 1"/>
          <p:cNvSpPr>
            <a:spLocks noGrp="1"/>
          </p:cNvSpPr>
          <p:nvPr>
            <p:ph type="title"/>
          </p:nvPr>
        </p:nvSpPr>
        <p:spPr>
          <a:xfrm>
            <a:off x="229702" y="241703"/>
            <a:ext cx="8580923" cy="838200"/>
          </a:xfrm>
          <a:prstGeom prst="rect">
            <a:avLst/>
          </a:prstGeom>
        </p:spPr>
        <p:txBody>
          <a:bodyPr lIns="91360" tIns="45680" rIns="91360" bIns="45680"/>
          <a:lstStyle>
            <a:lvl1pPr algn="l" defTabSz="913612" rtl="0" eaLnBrk="1" latinLnBrk="0" hangingPunct="1">
              <a:lnSpc>
                <a:spcPct val="80000"/>
              </a:lnSpc>
              <a:spcBef>
                <a:spcPct val="0"/>
              </a:spcBef>
              <a:buNone/>
              <a:defRPr lang="en-US" sz="3600" b="0" kern="1200" spc="0" baseline="0" dirty="0">
                <a:gradFill>
                  <a:gsLst>
                    <a:gs pos="0">
                      <a:schemeClr val="bg2">
                        <a:lumMod val="95000"/>
                      </a:schemeClr>
                    </a:gs>
                    <a:gs pos="44000">
                      <a:schemeClr val="accent1">
                        <a:lumMod val="40000"/>
                        <a:lumOff val="60000"/>
                      </a:schemeClr>
                    </a:gs>
                    <a:gs pos="100000">
                      <a:schemeClr val="accent3"/>
                    </a:gs>
                  </a:gsLst>
                  <a:lin ang="4800000" scaled="0"/>
                </a:gra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95309489"/>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4_Bullet_Title only">
    <p:spTree>
      <p:nvGrpSpPr>
        <p:cNvPr id="1" name=""/>
        <p:cNvGrpSpPr/>
        <p:nvPr/>
      </p:nvGrpSpPr>
      <p:grpSpPr>
        <a:xfrm>
          <a:off x="0" y="0"/>
          <a:ext cx="0" cy="0"/>
          <a:chOff x="0" y="0"/>
          <a:chExt cx="0" cy="0"/>
        </a:xfrm>
      </p:grpSpPr>
      <p:sp>
        <p:nvSpPr>
          <p:cNvPr id="6" name="Subtitle 2"/>
          <p:cNvSpPr>
            <a:spLocks noGrp="1"/>
          </p:cNvSpPr>
          <p:nvPr>
            <p:ph type="subTitle" idx="1"/>
          </p:nvPr>
        </p:nvSpPr>
        <p:spPr>
          <a:xfrm>
            <a:off x="229702" y="1014830"/>
            <a:ext cx="8588861" cy="384175"/>
          </a:xfrm>
          <a:prstGeom prst="rect">
            <a:avLst/>
          </a:prstGeom>
        </p:spPr>
        <p:txBody>
          <a:bodyPr lIns="91360" tIns="45680" rIns="91360" bIns="45680">
            <a:normAutofit/>
          </a:bodyPr>
          <a:lstStyle>
            <a:lvl1pPr marL="0" indent="0" algn="l">
              <a:lnSpc>
                <a:spcPts val="2200"/>
              </a:lnSpc>
              <a:buNone/>
              <a:defRPr sz="2000">
                <a:solidFill>
                  <a:schemeClr val="accent3">
                    <a:lumMod val="20000"/>
                    <a:lumOff val="80000"/>
                  </a:schemeClr>
                </a:solidFill>
                <a:latin typeface="+mj-lt"/>
              </a:defRPr>
            </a:lvl1pPr>
            <a:lvl2pPr marL="456808" indent="0" algn="ctr">
              <a:buNone/>
              <a:defRPr>
                <a:solidFill>
                  <a:schemeClr val="tx1">
                    <a:tint val="75000"/>
                  </a:schemeClr>
                </a:solidFill>
              </a:defRPr>
            </a:lvl2pPr>
            <a:lvl3pPr marL="913612" indent="0" algn="ctr">
              <a:buNone/>
              <a:defRPr>
                <a:solidFill>
                  <a:schemeClr val="tx1">
                    <a:tint val="75000"/>
                  </a:schemeClr>
                </a:solidFill>
              </a:defRPr>
            </a:lvl3pPr>
            <a:lvl4pPr marL="1370419" indent="0" algn="ctr">
              <a:buNone/>
              <a:defRPr>
                <a:solidFill>
                  <a:schemeClr val="tx1">
                    <a:tint val="75000"/>
                  </a:schemeClr>
                </a:solidFill>
              </a:defRPr>
            </a:lvl4pPr>
            <a:lvl5pPr marL="1827225" indent="0" algn="ctr">
              <a:buNone/>
              <a:defRPr>
                <a:solidFill>
                  <a:schemeClr val="tx1">
                    <a:tint val="75000"/>
                  </a:schemeClr>
                </a:solidFill>
              </a:defRPr>
            </a:lvl5pPr>
            <a:lvl6pPr marL="2284031" indent="0" algn="ctr">
              <a:buNone/>
              <a:defRPr>
                <a:solidFill>
                  <a:schemeClr val="tx1">
                    <a:tint val="75000"/>
                  </a:schemeClr>
                </a:solidFill>
              </a:defRPr>
            </a:lvl6pPr>
            <a:lvl7pPr marL="2740837" indent="0" algn="ctr">
              <a:buNone/>
              <a:defRPr>
                <a:solidFill>
                  <a:schemeClr val="tx1">
                    <a:tint val="75000"/>
                  </a:schemeClr>
                </a:solidFill>
              </a:defRPr>
            </a:lvl7pPr>
            <a:lvl8pPr marL="3197643" indent="0" algn="ctr">
              <a:buNone/>
              <a:defRPr>
                <a:solidFill>
                  <a:schemeClr val="tx1">
                    <a:tint val="75000"/>
                  </a:schemeClr>
                </a:solidFill>
              </a:defRPr>
            </a:lvl8pPr>
            <a:lvl9pPr marL="3654449" indent="0" algn="ctr">
              <a:buNone/>
              <a:defRPr>
                <a:solidFill>
                  <a:schemeClr val="tx1">
                    <a:tint val="75000"/>
                  </a:schemeClr>
                </a:solidFill>
              </a:defRPr>
            </a:lvl9pPr>
          </a:lstStyle>
          <a:p>
            <a:r>
              <a:rPr lang="en-US" smtClean="0"/>
              <a:t>Click to edit Master subtitle style</a:t>
            </a:r>
            <a:endParaRPr lang="en-US" dirty="0" smtClean="0"/>
          </a:p>
        </p:txBody>
      </p:sp>
      <p:sp>
        <p:nvSpPr>
          <p:cNvPr id="7" name="Title 1"/>
          <p:cNvSpPr>
            <a:spLocks noGrp="1"/>
          </p:cNvSpPr>
          <p:nvPr>
            <p:ph type="title"/>
          </p:nvPr>
        </p:nvSpPr>
        <p:spPr>
          <a:xfrm>
            <a:off x="229702" y="241703"/>
            <a:ext cx="8580923" cy="838200"/>
          </a:xfrm>
          <a:prstGeom prst="rect">
            <a:avLst/>
          </a:prstGeom>
        </p:spPr>
        <p:txBody>
          <a:bodyPr lIns="91360" tIns="45680" rIns="91360" bIns="45680"/>
          <a:lstStyle>
            <a:lvl1pPr algn="l" defTabSz="913612" rtl="0" eaLnBrk="1" latinLnBrk="0" hangingPunct="1">
              <a:lnSpc>
                <a:spcPct val="80000"/>
              </a:lnSpc>
              <a:spcBef>
                <a:spcPct val="0"/>
              </a:spcBef>
              <a:buNone/>
              <a:defRPr lang="en-US" sz="3600" b="0" kern="1200" spc="0" baseline="0" dirty="0">
                <a:gradFill>
                  <a:gsLst>
                    <a:gs pos="0">
                      <a:schemeClr val="bg2">
                        <a:lumMod val="95000"/>
                      </a:schemeClr>
                    </a:gs>
                    <a:gs pos="44000">
                      <a:schemeClr val="accent1">
                        <a:lumMod val="40000"/>
                        <a:lumOff val="60000"/>
                      </a:schemeClr>
                    </a:gs>
                    <a:gs pos="100000">
                      <a:schemeClr val="accent3"/>
                    </a:gs>
                  </a:gsLst>
                  <a:lin ang="4800000" scaled="0"/>
                </a:gra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63639078"/>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Slide 2">
    <p:spTree>
      <p:nvGrpSpPr>
        <p:cNvPr id="1" name=""/>
        <p:cNvGrpSpPr/>
        <p:nvPr/>
      </p:nvGrpSpPr>
      <p:grpSpPr>
        <a:xfrm>
          <a:off x="0" y="0"/>
          <a:ext cx="0" cy="0"/>
          <a:chOff x="0" y="0"/>
          <a:chExt cx="0" cy="0"/>
        </a:xfrm>
      </p:grpSpPr>
      <p:pic>
        <p:nvPicPr>
          <p:cNvPr id="7" name="Picture 2" descr="C:\Users\rmuta\Desktop\final 4x3 b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2274" y="627048"/>
            <a:ext cx="8551442" cy="4326709"/>
          </a:xfrm>
        </p:spPr>
        <p:txBody>
          <a:bodyPr/>
          <a:lstStyle>
            <a:lvl1pPr algn="l" defTabSz="914174" rtl="0" eaLnBrk="1" latinLnBrk="0" hangingPunct="1">
              <a:lnSpc>
                <a:spcPct val="90000"/>
              </a:lnSpc>
              <a:spcBef>
                <a:spcPct val="0"/>
              </a:spcBef>
              <a:buNone/>
              <a:defRPr lang="en-US" sz="6000" b="0" kern="1200" spc="-150" baseline="0" dirty="0">
                <a:solidFill>
                  <a:schemeClr val="tx1"/>
                </a:solidFill>
                <a:effectLst>
                  <a:outerShdw blurRad="38100" dist="25400" dir="5400000" algn="t" rotWithShape="0">
                    <a:prstClr val="black">
                      <a:alpha val="20000"/>
                    </a:prstClr>
                  </a:outerShdw>
                </a:effectLst>
                <a:latin typeface="+mj-lt"/>
                <a:ea typeface="+mj-ea"/>
                <a:cs typeface="+mj-cs"/>
              </a:defRPr>
            </a:lvl1pPr>
          </a:lstStyle>
          <a:p>
            <a:r>
              <a:rPr lang="en-US" smtClean="0"/>
              <a:t>Click to edit Master title style</a:t>
            </a:r>
            <a:endParaRPr lang="en-US" dirty="0"/>
          </a:p>
        </p:txBody>
      </p:sp>
      <p:sp>
        <p:nvSpPr>
          <p:cNvPr id="4" name="Rectangle 4"/>
          <p:cNvSpPr>
            <a:spLocks noChangeArrowheads="1"/>
          </p:cNvSpPr>
          <p:nvPr userDrawn="1"/>
        </p:nvSpPr>
        <p:spPr bwMode="ltGray">
          <a:xfrm>
            <a:off x="251374" y="6586267"/>
            <a:ext cx="1882628" cy="175237"/>
          </a:xfrm>
          <a:prstGeom prst="rect">
            <a:avLst/>
          </a:prstGeom>
          <a:noFill/>
          <a:ln w="9525">
            <a:noFill/>
            <a:miter lim="800000"/>
            <a:headEnd/>
            <a:tailEnd/>
          </a:ln>
          <a:effectLst/>
        </p:spPr>
        <p:txBody>
          <a:bodyPr wrap="none" lIns="82104" tIns="41051" rIns="82104" bIns="41051" anchor="b" anchorCtr="1">
            <a:spAutoFit/>
          </a:bodyPr>
          <a:lstStyle/>
          <a:p>
            <a:pPr algn="l" defTabSz="814165">
              <a:lnSpc>
                <a:spcPct val="100000"/>
              </a:lnSpc>
              <a:buNone/>
            </a:pPr>
            <a:r>
              <a:rPr lang="en-US" altLang="zh-CN" sz="600" b="0" i="0" baseline="0" dirty="0">
                <a:solidFill>
                  <a:srgbClr val="FFFFFF"/>
                </a:solidFill>
                <a:latin typeface="Arial"/>
                <a:ea typeface="SimHei" pitchFamily="2" charset="-122"/>
                <a:cs typeface="+mn-cs"/>
              </a:rPr>
              <a:t>© 2012 </a:t>
            </a:r>
            <a:r>
              <a:rPr lang="zh-CN" altLang="en-US" sz="600" b="0" i="0" baseline="0" dirty="0">
                <a:solidFill>
                  <a:srgbClr val="FFFFFF"/>
                </a:solidFill>
                <a:latin typeface="Arial"/>
                <a:ea typeface="SimHei" pitchFamily="2" charset="-122"/>
                <a:cs typeface="+mn-cs"/>
              </a:rPr>
              <a:t>思科和</a:t>
            </a:r>
            <a:r>
              <a:rPr lang="en-US" altLang="zh-CN" sz="600" b="0" i="0" baseline="0" dirty="0">
                <a:solidFill>
                  <a:srgbClr val="FFFFFF"/>
                </a:solidFill>
                <a:latin typeface="Arial"/>
                <a:ea typeface="SimHei" pitchFamily="2" charset="-122"/>
                <a:cs typeface="+mn-cs"/>
              </a:rPr>
              <a:t>/</a:t>
            </a:r>
            <a:r>
              <a:rPr lang="zh-CN" altLang="en-US" sz="600" b="0" i="0" baseline="0" dirty="0">
                <a:solidFill>
                  <a:srgbClr val="FFFFFF"/>
                </a:solidFill>
                <a:latin typeface="Arial"/>
                <a:ea typeface="SimHei" pitchFamily="2" charset="-122"/>
                <a:cs typeface="+mn-cs"/>
              </a:rPr>
              <a:t>或其附属公司</a:t>
            </a:r>
            <a:r>
              <a:rPr lang="zh-CN" altLang="en-US" sz="600" b="0" i="0" baseline="0" dirty="0" smtClean="0">
                <a:solidFill>
                  <a:srgbClr val="FFFFFF"/>
                </a:solidFill>
                <a:latin typeface="Arial"/>
                <a:ea typeface="SimHei" pitchFamily="2" charset="-122"/>
                <a:cs typeface="+mn-cs"/>
              </a:rPr>
              <a:t>。版权所有</a:t>
            </a:r>
            <a:r>
              <a:rPr lang="zh-CN" altLang="en-US" sz="600" b="0" i="0" baseline="0" dirty="0">
                <a:solidFill>
                  <a:srgbClr val="FFFFFF"/>
                </a:solidFill>
                <a:latin typeface="Arial"/>
                <a:ea typeface="SimHei" pitchFamily="2" charset="-122"/>
                <a:cs typeface="+mn-cs"/>
              </a:rPr>
              <a:t>。             </a:t>
            </a:r>
            <a:endParaRPr lang="en-US" sz="600" baseline="0" dirty="0">
              <a:solidFill>
                <a:schemeClr val="tx1"/>
              </a:solidFill>
              <a:latin typeface="+mj-lt"/>
              <a:ea typeface="SimHei" pitchFamily="2" charset="-122"/>
            </a:endParaRPr>
          </a:p>
        </p:txBody>
      </p:sp>
      <p:sp>
        <p:nvSpPr>
          <p:cNvPr id="5" name="Rectangle 5"/>
          <p:cNvSpPr>
            <a:spLocks noChangeArrowheads="1"/>
          </p:cNvSpPr>
          <p:nvPr userDrawn="1"/>
        </p:nvSpPr>
        <p:spPr bwMode="ltGray">
          <a:xfrm>
            <a:off x="8085123" y="6579518"/>
            <a:ext cx="490529" cy="180252"/>
          </a:xfrm>
          <a:prstGeom prst="rect">
            <a:avLst/>
          </a:prstGeom>
          <a:noFill/>
          <a:ln w="9525">
            <a:noFill/>
            <a:miter lim="800000"/>
            <a:headEnd/>
            <a:tailEnd/>
          </a:ln>
          <a:effectLst/>
        </p:spPr>
        <p:txBody>
          <a:bodyPr wrap="none" lIns="82104" tIns="41051" rIns="82104" bIns="41051" anchor="b">
            <a:spAutoFit/>
          </a:bodyPr>
          <a:lstStyle/>
          <a:p>
            <a:pPr algn="r" defTabSz="814165">
              <a:lnSpc>
                <a:spcPct val="100000"/>
              </a:lnSpc>
              <a:buNone/>
            </a:pPr>
            <a:r>
              <a:rPr lang="zh-CN" altLang="en-US" sz="600" b="0" i="0" baseline="0">
                <a:solidFill>
                  <a:srgbClr val="FFFFFF"/>
                </a:solidFill>
                <a:latin typeface="Arial"/>
                <a:ea typeface="SimHei" pitchFamily="2" charset="-122"/>
                <a:cs typeface="+mn-cs"/>
              </a:rPr>
              <a:t>思科机密</a:t>
            </a:r>
          </a:p>
        </p:txBody>
      </p:sp>
      <p:sp>
        <p:nvSpPr>
          <p:cNvPr id="6" name="Rectangle 7"/>
          <p:cNvSpPr>
            <a:spLocks noChangeArrowheads="1"/>
          </p:cNvSpPr>
          <p:nvPr userDrawn="1"/>
        </p:nvSpPr>
        <p:spPr bwMode="ltGray">
          <a:xfrm>
            <a:off x="8644875" y="6575413"/>
            <a:ext cx="265080" cy="180252"/>
          </a:xfrm>
          <a:prstGeom prst="rect">
            <a:avLst/>
          </a:prstGeom>
          <a:noFill/>
          <a:ln w="9525" algn="ctr">
            <a:noFill/>
            <a:miter lim="800000"/>
            <a:headEnd/>
            <a:tailEnd/>
          </a:ln>
          <a:effectLst/>
        </p:spPr>
        <p:txBody>
          <a:bodyPr wrap="none" lIns="82104" tIns="41051" rIns="82104" bIns="41051" anchor="b">
            <a:spAutoFit/>
          </a:bodyPr>
          <a:lstStyle/>
          <a:p>
            <a:pPr algn="r" defTabSz="814165">
              <a:lnSpc>
                <a:spcPct val="100000"/>
              </a:lnSpc>
              <a:buNone/>
            </a:pPr>
            <a:fld id="{DFCF27A5-1A5B-48D3-A060-2758FFBB1ADD}" type="slidenum">
              <a:rPr lang="en-US" altLang="zh-CN" sz="600" b="0" i="0">
                <a:solidFill>
                  <a:srgbClr val="FFFFFF"/>
                </a:solidFill>
                <a:latin typeface="Arial"/>
                <a:ea typeface="+mn-ea"/>
                <a:cs typeface="+mn-cs"/>
              </a:rPr>
              <a:pPr algn="r" defTabSz="814165">
                <a:lnSpc>
                  <a:spcPct val="100000"/>
                </a:lnSpc>
                <a:buNone/>
              </a:pPr>
              <a:t>‹#›</a:t>
            </a:fld>
            <a:endParaRPr lang="en-US" sz="600" dirty="0">
              <a:solidFill>
                <a:schemeClr val="tx1"/>
              </a:solidFill>
              <a:latin typeface="+mj-lt"/>
            </a:endParaRPr>
          </a:p>
        </p:txBody>
      </p:sp>
    </p:spTree>
    <p:extLst>
      <p:ext uri="{BB962C8B-B14F-4D97-AF65-F5344CB8AC3E}">
        <p14:creationId xmlns:p14="http://schemas.microsoft.com/office/powerpoint/2010/main" val="140097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4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29702" y="274320"/>
            <a:ext cx="8588861" cy="838200"/>
          </a:xfrm>
          <a:prstGeom prst="rect">
            <a:avLst/>
          </a:prstGeom>
        </p:spPr>
        <p:txBody>
          <a:bodyPr lIns="91360" tIns="45680" rIns="91360" bIns="45680"/>
          <a:lstStyle>
            <a:lvl1pPr algn="l" defTabSz="913612" rtl="0" eaLnBrk="1" latinLnBrk="0" hangingPunct="1">
              <a:lnSpc>
                <a:spcPct val="8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524001"/>
            <a:ext cx="8578850" cy="4527655"/>
          </a:xfrm>
          <a:prstGeom prst="rect">
            <a:avLst/>
          </a:prstGeom>
        </p:spPr>
        <p:txBody>
          <a:bodyPr lIns="91360" tIns="45680" rIns="91360" bIns="45680"/>
          <a:lstStyle>
            <a:lvl1pPr>
              <a:lnSpc>
                <a:spcPct val="95000"/>
              </a:lnSpc>
              <a:spcBef>
                <a:spcPts val="1480"/>
              </a:spcBef>
              <a:buClr>
                <a:schemeClr val="tx2"/>
              </a:buClr>
              <a:defRPr sz="2000">
                <a:solidFill>
                  <a:srgbClr val="5C5E6C"/>
                </a:solidFill>
                <a:latin typeface="+mj-lt"/>
              </a:defRPr>
            </a:lvl1pPr>
            <a:lvl2pPr>
              <a:lnSpc>
                <a:spcPct val="95000"/>
              </a:lnSpc>
              <a:spcBef>
                <a:spcPts val="600"/>
              </a:spcBef>
              <a:defRPr>
                <a:solidFill>
                  <a:srgbClr val="5C5E6C"/>
                </a:solidFill>
                <a:latin typeface="+mj-lt"/>
              </a:defRPr>
            </a:lvl2pPr>
            <a:lvl3pPr>
              <a:defRPr>
                <a:solidFill>
                  <a:srgbClr val="5C5E6C"/>
                </a:solidFill>
                <a:latin typeface="+mj-lt"/>
              </a:defRPr>
            </a:lvl3pPr>
            <a:lvl4pPr>
              <a:defRPr>
                <a:solidFill>
                  <a:srgbClr val="5C5E6C"/>
                </a:solidFill>
                <a:latin typeface="+mj-lt"/>
              </a:defRPr>
            </a:lvl4pPr>
            <a:lvl5pPr>
              <a:defRPr>
                <a:solidFill>
                  <a:srgbClr val="5C5E6C"/>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7"/>
          <p:cNvSpPr>
            <a:spLocks noGrp="1"/>
          </p:cNvSpPr>
          <p:nvPr>
            <p:ph type="body" sz="quarter" idx="11"/>
          </p:nvPr>
        </p:nvSpPr>
        <p:spPr>
          <a:xfrm>
            <a:off x="228600" y="1051560"/>
            <a:ext cx="8610600" cy="457200"/>
          </a:xfrm>
          <a:prstGeom prst="rect">
            <a:avLst/>
          </a:prstGeom>
        </p:spPr>
        <p:txBody>
          <a:bodyPr lIns="91360" tIns="45680" rIns="91360" bIns="45680">
            <a:noAutofit/>
          </a:bodyPr>
          <a:lstStyle>
            <a:lvl1pPr marL="0" indent="0">
              <a:buNone/>
              <a:defRPr sz="2600" spc="-50" baseline="0"/>
            </a:lvl1pPr>
          </a:lstStyle>
          <a:p>
            <a:pPr lvl="0"/>
            <a:r>
              <a:rPr lang="en-US" altLang="zh-CN" smtClean="0"/>
              <a:t>Click to edit Master text styles</a:t>
            </a:r>
          </a:p>
        </p:txBody>
      </p:sp>
    </p:spTree>
    <p:extLst>
      <p:ext uri="{BB962C8B-B14F-4D97-AF65-F5344CB8AC3E}">
        <p14:creationId xmlns:p14="http://schemas.microsoft.com/office/powerpoint/2010/main" val="1043253880"/>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6"/>
            <a:ext cx="8588861" cy="838200"/>
          </a:xfrm>
          <a:prstGeom prst="rect">
            <a:avLst/>
          </a:prstGeom>
        </p:spPr>
        <p:txBody>
          <a:bodyPr lIns="91360" tIns="45680" rIns="91360" bIns="45680"/>
          <a:lstStyle>
            <a:lvl1pPr algn="l" defTabSz="913612"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CiscoSans ExtraLight" pitchFamily="34" charset="0"/>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441346"/>
            <a:ext cx="8578850" cy="4527655"/>
          </a:xfrm>
          <a:prstGeom prst="rect">
            <a:avLst/>
          </a:prstGeom>
        </p:spPr>
        <p:txBody>
          <a:bodyPr lIns="91360" tIns="45680" rIns="91360" bIns="45680"/>
          <a:lstStyle>
            <a:lvl1pPr>
              <a:lnSpc>
                <a:spcPct val="95000"/>
              </a:lnSpc>
              <a:spcBef>
                <a:spcPts val="1480"/>
              </a:spcBef>
              <a:defRPr sz="2200">
                <a:solidFill>
                  <a:srgbClr val="435153"/>
                </a:solidFill>
                <a:latin typeface="CiscoSans ExtraLight" pitchFamily="34" charset="0"/>
              </a:defRPr>
            </a:lvl1pPr>
            <a:lvl2pPr>
              <a:lnSpc>
                <a:spcPct val="95000"/>
              </a:lnSpc>
              <a:spcBef>
                <a:spcPts val="600"/>
              </a:spcBef>
              <a:defRPr>
                <a:solidFill>
                  <a:srgbClr val="435153"/>
                </a:solidFill>
                <a:latin typeface="CiscoSans ExtraLight" pitchFamily="34" charset="0"/>
              </a:defRPr>
            </a:lvl2pPr>
            <a:lvl3pPr>
              <a:defRPr>
                <a:solidFill>
                  <a:srgbClr val="435153"/>
                </a:solidFill>
                <a:latin typeface="CiscoSans ExtraLight" pitchFamily="34" charset="0"/>
              </a:defRPr>
            </a:lvl3pPr>
            <a:lvl4pPr>
              <a:defRPr>
                <a:solidFill>
                  <a:srgbClr val="435153"/>
                </a:solidFill>
                <a:latin typeface="CiscoSans ExtraLight" pitchFamily="34" charset="0"/>
              </a:defRPr>
            </a:lvl4pPr>
            <a:lvl5pPr>
              <a:defRPr>
                <a:solidFill>
                  <a:srgbClr val="435153"/>
                </a:solidFill>
                <a:latin typeface="CiscoSans ExtraLight"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437918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p:nvSpPr>
        <p:spPr bwMode="black">
          <a:xfrm>
            <a:off x="6312989" y="3708610"/>
            <a:ext cx="116616" cy="441827"/>
          </a:xfrm>
          <a:prstGeom prst="rect">
            <a:avLst/>
          </a:prstGeom>
          <a:solidFill>
            <a:schemeClr val="bg1"/>
          </a:solidFill>
          <a:ln w="9525">
            <a:noFill/>
            <a:miter lim="800000"/>
            <a:headEnd/>
            <a:tailEnd/>
          </a:ln>
        </p:spPr>
        <p:txBody>
          <a:bodyPr lIns="91360" tIns="45680" rIns="91360" bIns="45680"/>
          <a:lstStyle/>
          <a:p>
            <a:pPr eaLnBrk="0" fontAlgn="base" hangingPunct="0">
              <a:spcBef>
                <a:spcPct val="0"/>
              </a:spcBef>
              <a:spcAft>
                <a:spcPct val="0"/>
              </a:spcAft>
            </a:pPr>
            <a:endParaRPr lang="en-US" dirty="0">
              <a:solidFill>
                <a:srgbClr val="0096D6"/>
              </a:solidFill>
              <a:latin typeface="CiscoSans ExtraLight" pitchFamily="34" charset="0"/>
            </a:endParaRPr>
          </a:p>
        </p:txBody>
      </p:sp>
      <p:sp>
        <p:nvSpPr>
          <p:cNvPr id="21" name="Freeform 20"/>
          <p:cNvSpPr>
            <a:spLocks/>
          </p:cNvSpPr>
          <p:nvPr/>
        </p:nvSpPr>
        <p:spPr bwMode="black">
          <a:xfrm>
            <a:off x="6992342"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360" tIns="45680" rIns="91360" bIns="45680"/>
          <a:lstStyle/>
          <a:p>
            <a:pPr eaLnBrk="0" fontAlgn="base" hangingPunct="0">
              <a:spcBef>
                <a:spcPct val="0"/>
              </a:spcBef>
              <a:spcAft>
                <a:spcPct val="0"/>
              </a:spcAft>
            </a:pPr>
            <a:endParaRPr lang="en-US" dirty="0">
              <a:solidFill>
                <a:srgbClr val="0096D6"/>
              </a:solidFill>
              <a:latin typeface="CiscoSans ExtraLight" pitchFamily="34" charset="0"/>
            </a:endParaRPr>
          </a:p>
        </p:txBody>
      </p:sp>
      <p:sp>
        <p:nvSpPr>
          <p:cNvPr id="22" name="Freeform 21"/>
          <p:cNvSpPr>
            <a:spLocks/>
          </p:cNvSpPr>
          <p:nvPr/>
        </p:nvSpPr>
        <p:spPr bwMode="black">
          <a:xfrm>
            <a:off x="5824831"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360" tIns="45680" rIns="91360" bIns="45680"/>
          <a:lstStyle/>
          <a:p>
            <a:pPr eaLnBrk="0" fontAlgn="base" hangingPunct="0">
              <a:spcBef>
                <a:spcPct val="0"/>
              </a:spcBef>
              <a:spcAft>
                <a:spcPct val="0"/>
              </a:spcAft>
            </a:pPr>
            <a:endParaRPr lang="en-US" dirty="0">
              <a:solidFill>
                <a:srgbClr val="0096D6"/>
              </a:solidFill>
              <a:latin typeface="CiscoSans ExtraLight" pitchFamily="34" charset="0"/>
            </a:endParaRPr>
          </a:p>
        </p:txBody>
      </p:sp>
      <p:sp>
        <p:nvSpPr>
          <p:cNvPr id="23" name="Freeform 22"/>
          <p:cNvSpPr>
            <a:spLocks noEditPoints="1"/>
          </p:cNvSpPr>
          <p:nvPr/>
        </p:nvSpPr>
        <p:spPr bwMode="black">
          <a:xfrm>
            <a:off x="7452023"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360" tIns="45680" rIns="91360" bIns="45680"/>
          <a:lstStyle/>
          <a:p>
            <a:pPr eaLnBrk="0" fontAlgn="base" hangingPunct="0">
              <a:spcBef>
                <a:spcPct val="0"/>
              </a:spcBef>
              <a:spcAft>
                <a:spcPct val="0"/>
              </a:spcAft>
            </a:pPr>
            <a:endParaRPr lang="en-US" dirty="0">
              <a:solidFill>
                <a:srgbClr val="0096D6"/>
              </a:solidFill>
              <a:latin typeface="CiscoSans ExtraLight" pitchFamily="34" charset="0"/>
            </a:endParaRPr>
          </a:p>
        </p:txBody>
      </p:sp>
      <p:sp>
        <p:nvSpPr>
          <p:cNvPr id="24" name="Freeform 23"/>
          <p:cNvSpPr>
            <a:spLocks/>
          </p:cNvSpPr>
          <p:nvPr/>
        </p:nvSpPr>
        <p:spPr bwMode="black">
          <a:xfrm>
            <a:off x="6580124"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360" tIns="45680" rIns="91360" bIns="45680"/>
          <a:lstStyle/>
          <a:p>
            <a:pPr eaLnBrk="0" fontAlgn="base" hangingPunct="0">
              <a:spcBef>
                <a:spcPct val="0"/>
              </a:spcBef>
              <a:spcAft>
                <a:spcPct val="0"/>
              </a:spcAft>
            </a:pPr>
            <a:endParaRPr lang="en-US" dirty="0">
              <a:solidFill>
                <a:srgbClr val="0096D6"/>
              </a:solidFill>
              <a:latin typeface="CiscoSans ExtraLight" pitchFamily="34" charset="0"/>
            </a:endParaRPr>
          </a:p>
        </p:txBody>
      </p:sp>
      <p:sp>
        <p:nvSpPr>
          <p:cNvPr id="25" name="Freeform 24"/>
          <p:cNvSpPr>
            <a:spLocks/>
          </p:cNvSpPr>
          <p:nvPr/>
        </p:nvSpPr>
        <p:spPr bwMode="black">
          <a:xfrm>
            <a:off x="5592962" y="3082441"/>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360" tIns="45680" rIns="91360" bIns="45680"/>
          <a:lstStyle/>
          <a:p>
            <a:pPr eaLnBrk="0" fontAlgn="base" hangingPunct="0">
              <a:spcBef>
                <a:spcPct val="0"/>
              </a:spcBef>
              <a:spcAft>
                <a:spcPct val="0"/>
              </a:spcAft>
            </a:pPr>
            <a:endParaRPr lang="en-US" dirty="0">
              <a:solidFill>
                <a:srgbClr val="0096D6"/>
              </a:solidFill>
              <a:latin typeface="CiscoSans ExtraLight" pitchFamily="34" charset="0"/>
            </a:endParaRPr>
          </a:p>
        </p:txBody>
      </p:sp>
      <p:sp>
        <p:nvSpPr>
          <p:cNvPr id="26" name="Freeform 25"/>
          <p:cNvSpPr>
            <a:spLocks/>
          </p:cNvSpPr>
          <p:nvPr/>
        </p:nvSpPr>
        <p:spPr bwMode="black">
          <a:xfrm>
            <a:off x="5900771"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360" tIns="45680" rIns="91360" bIns="45680"/>
          <a:lstStyle/>
          <a:p>
            <a:pPr eaLnBrk="0" fontAlgn="base" hangingPunct="0">
              <a:spcBef>
                <a:spcPct val="0"/>
              </a:spcBef>
              <a:spcAft>
                <a:spcPct val="0"/>
              </a:spcAft>
            </a:pPr>
            <a:endParaRPr lang="en-US" dirty="0">
              <a:solidFill>
                <a:srgbClr val="0096D6"/>
              </a:solidFill>
              <a:latin typeface="CiscoSans ExtraLight" pitchFamily="34" charset="0"/>
            </a:endParaRPr>
          </a:p>
        </p:txBody>
      </p:sp>
      <p:sp>
        <p:nvSpPr>
          <p:cNvPr id="27" name="Freeform 26"/>
          <p:cNvSpPr>
            <a:spLocks/>
          </p:cNvSpPr>
          <p:nvPr/>
        </p:nvSpPr>
        <p:spPr bwMode="black">
          <a:xfrm>
            <a:off x="6203161" y="2720829"/>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360" tIns="45680" rIns="91360" bIns="45680"/>
          <a:lstStyle/>
          <a:p>
            <a:pPr eaLnBrk="0" fontAlgn="base" hangingPunct="0">
              <a:spcBef>
                <a:spcPct val="0"/>
              </a:spcBef>
              <a:spcAft>
                <a:spcPct val="0"/>
              </a:spcAft>
            </a:pPr>
            <a:endParaRPr lang="en-US" dirty="0">
              <a:solidFill>
                <a:srgbClr val="0096D6"/>
              </a:solidFill>
              <a:latin typeface="CiscoSans ExtraLight" pitchFamily="34" charset="0"/>
            </a:endParaRPr>
          </a:p>
        </p:txBody>
      </p:sp>
      <p:sp>
        <p:nvSpPr>
          <p:cNvPr id="28" name="Freeform 27"/>
          <p:cNvSpPr>
            <a:spLocks/>
          </p:cNvSpPr>
          <p:nvPr/>
        </p:nvSpPr>
        <p:spPr bwMode="black">
          <a:xfrm>
            <a:off x="6510970"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360" tIns="45680" rIns="91360" bIns="45680"/>
          <a:lstStyle/>
          <a:p>
            <a:pPr eaLnBrk="0" fontAlgn="base" hangingPunct="0">
              <a:spcBef>
                <a:spcPct val="0"/>
              </a:spcBef>
              <a:spcAft>
                <a:spcPct val="0"/>
              </a:spcAft>
            </a:pPr>
            <a:endParaRPr lang="en-US" dirty="0">
              <a:solidFill>
                <a:srgbClr val="0096D6"/>
              </a:solidFill>
              <a:latin typeface="CiscoSans ExtraLight" pitchFamily="34" charset="0"/>
            </a:endParaRPr>
          </a:p>
        </p:txBody>
      </p:sp>
      <p:sp>
        <p:nvSpPr>
          <p:cNvPr id="29" name="Freeform 28"/>
          <p:cNvSpPr>
            <a:spLocks/>
          </p:cNvSpPr>
          <p:nvPr/>
        </p:nvSpPr>
        <p:spPr bwMode="black">
          <a:xfrm>
            <a:off x="6811994"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360" tIns="45680" rIns="91360" bIns="45680"/>
          <a:lstStyle/>
          <a:p>
            <a:pPr eaLnBrk="0" fontAlgn="base" hangingPunct="0">
              <a:spcBef>
                <a:spcPct val="0"/>
              </a:spcBef>
              <a:spcAft>
                <a:spcPct val="0"/>
              </a:spcAft>
            </a:pPr>
            <a:endParaRPr lang="en-US" dirty="0">
              <a:solidFill>
                <a:srgbClr val="0096D6"/>
              </a:solidFill>
              <a:latin typeface="CiscoSans ExtraLight" pitchFamily="34" charset="0"/>
            </a:endParaRPr>
          </a:p>
        </p:txBody>
      </p:sp>
      <p:sp>
        <p:nvSpPr>
          <p:cNvPr id="30" name="Freeform 29"/>
          <p:cNvSpPr>
            <a:spLocks/>
          </p:cNvSpPr>
          <p:nvPr/>
        </p:nvSpPr>
        <p:spPr bwMode="black">
          <a:xfrm>
            <a:off x="7119813"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360" tIns="45680" rIns="91360" bIns="45680"/>
          <a:lstStyle/>
          <a:p>
            <a:pPr eaLnBrk="0" fontAlgn="base" hangingPunct="0">
              <a:spcBef>
                <a:spcPct val="0"/>
              </a:spcBef>
              <a:spcAft>
                <a:spcPct val="0"/>
              </a:spcAft>
            </a:pPr>
            <a:endParaRPr lang="en-US" dirty="0">
              <a:solidFill>
                <a:srgbClr val="0096D6"/>
              </a:solidFill>
              <a:latin typeface="CiscoSans ExtraLight" pitchFamily="34" charset="0"/>
            </a:endParaRPr>
          </a:p>
        </p:txBody>
      </p:sp>
      <p:sp>
        <p:nvSpPr>
          <p:cNvPr id="31" name="Freeform 30"/>
          <p:cNvSpPr>
            <a:spLocks/>
          </p:cNvSpPr>
          <p:nvPr/>
        </p:nvSpPr>
        <p:spPr bwMode="black">
          <a:xfrm>
            <a:off x="7427625"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360" tIns="45680" rIns="91360" bIns="45680"/>
          <a:lstStyle/>
          <a:p>
            <a:pPr eaLnBrk="0" fontAlgn="base" hangingPunct="0">
              <a:spcBef>
                <a:spcPct val="0"/>
              </a:spcBef>
              <a:spcAft>
                <a:spcPct val="0"/>
              </a:spcAft>
            </a:pPr>
            <a:endParaRPr lang="en-US" dirty="0">
              <a:solidFill>
                <a:srgbClr val="0096D6"/>
              </a:solidFill>
              <a:latin typeface="CiscoSans ExtraLight" pitchFamily="34" charset="0"/>
            </a:endParaRPr>
          </a:p>
        </p:txBody>
      </p:sp>
      <p:sp>
        <p:nvSpPr>
          <p:cNvPr id="32" name="Freeform 31"/>
          <p:cNvSpPr>
            <a:spLocks/>
          </p:cNvSpPr>
          <p:nvPr/>
        </p:nvSpPr>
        <p:spPr bwMode="black">
          <a:xfrm>
            <a:off x="7730009"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360" tIns="45680" rIns="91360" bIns="45680"/>
          <a:lstStyle/>
          <a:p>
            <a:pPr eaLnBrk="0" fontAlgn="base" hangingPunct="0">
              <a:spcBef>
                <a:spcPct val="0"/>
              </a:spcBef>
              <a:spcAft>
                <a:spcPct val="0"/>
              </a:spcAft>
            </a:pPr>
            <a:endParaRPr lang="en-US" dirty="0">
              <a:solidFill>
                <a:srgbClr val="0096D6"/>
              </a:solidFill>
              <a:latin typeface="CiscoSans ExtraLight" pitchFamily="34" charset="0"/>
            </a:endParaRPr>
          </a:p>
        </p:txBody>
      </p:sp>
      <p:sp>
        <p:nvSpPr>
          <p:cNvPr id="33" name="Freeform 32"/>
          <p:cNvSpPr>
            <a:spLocks/>
          </p:cNvSpPr>
          <p:nvPr/>
        </p:nvSpPr>
        <p:spPr bwMode="black">
          <a:xfrm>
            <a:off x="8037821"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360" tIns="45680" rIns="91360" bIns="45680"/>
          <a:lstStyle/>
          <a:p>
            <a:pPr eaLnBrk="0" fontAlgn="base" hangingPunct="0">
              <a:spcBef>
                <a:spcPct val="0"/>
              </a:spcBef>
              <a:spcAft>
                <a:spcPct val="0"/>
              </a:spcAft>
            </a:pPr>
            <a:endParaRPr lang="en-US" dirty="0">
              <a:solidFill>
                <a:srgbClr val="0096D6"/>
              </a:solidFill>
              <a:latin typeface="CiscoSans ExtraLight" pitchFamily="34" charset="0"/>
            </a:endParaRPr>
          </a:p>
        </p:txBody>
      </p:sp>
      <p:sp>
        <p:nvSpPr>
          <p:cNvPr id="34" name="TextBox 33"/>
          <p:cNvSpPr txBox="1"/>
          <p:nvPr/>
        </p:nvSpPr>
        <p:spPr>
          <a:xfrm>
            <a:off x="644698" y="3060495"/>
            <a:ext cx="2460033" cy="643963"/>
          </a:xfrm>
          <a:prstGeom prst="rect">
            <a:avLst/>
          </a:prstGeom>
          <a:noFill/>
        </p:spPr>
        <p:txBody>
          <a:bodyPr wrap="none" lIns="91360" tIns="45680" rIns="91360" bIns="45680" rtlCol="0">
            <a:spAutoFit/>
          </a:bodyPr>
          <a:lstStyle/>
          <a:p>
            <a:pPr eaLnBrk="0" fontAlgn="base" hangingPunct="0">
              <a:spcBef>
                <a:spcPct val="0"/>
              </a:spcBef>
              <a:spcAft>
                <a:spcPct val="0"/>
              </a:spcAft>
            </a:pPr>
            <a:r>
              <a:rPr lang="en-US" sz="3600" dirty="0" smtClean="0">
                <a:solidFill>
                  <a:srgbClr val="FFFFFF"/>
                </a:solidFill>
                <a:latin typeface="CiscoSans ExtraLight" pitchFamily="34" charset="0"/>
              </a:rPr>
              <a:t>Thank you.</a:t>
            </a:r>
            <a:endParaRPr lang="en-US" sz="3600" dirty="0">
              <a:solidFill>
                <a:srgbClr val="FFFFFF"/>
              </a:solidFill>
              <a:latin typeface="CiscoSans ExtraLight" pitchFamily="34" charset="0"/>
            </a:endParaRPr>
          </a:p>
        </p:txBody>
      </p:sp>
    </p:spTree>
    <p:extLst>
      <p:ext uri="{BB962C8B-B14F-4D97-AF65-F5344CB8AC3E}">
        <p14:creationId xmlns:p14="http://schemas.microsoft.com/office/powerpoint/2010/main" val="3572622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00"/>
                                        <p:tgtEl>
                                          <p:spTgt spid="2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00"/>
                                        <p:tgtEl>
                                          <p:spTgt spid="2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00"/>
                                        <p:tgtEl>
                                          <p:spTgt spid="2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700"/>
                                        <p:tgtEl>
                                          <p:spTgt spid="2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00"/>
                                        <p:tgtEl>
                                          <p:spTgt spid="2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700"/>
                                        <p:tgtEl>
                                          <p:spTgt spid="30"/>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0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700"/>
                                        <p:tgtEl>
                                          <p:spTgt spid="32"/>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700"/>
                                        <p:tgtEl>
                                          <p:spTgt spid="33"/>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25"/>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27"/>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29"/>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31"/>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33"/>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26"/>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28"/>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30"/>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32"/>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700"/>
                                        <p:tgtEl>
                                          <p:spTgt spid="22"/>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00"/>
                                        <p:tgtEl>
                                          <p:spTgt spid="20"/>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700"/>
                                        <p:tgtEl>
                                          <p:spTgt spid="24"/>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700"/>
                                        <p:tgtEl>
                                          <p:spTgt spid="21"/>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YOD - Title Only - Roadmap">
    <p:spTree>
      <p:nvGrpSpPr>
        <p:cNvPr id="1" name=""/>
        <p:cNvGrpSpPr/>
        <p:nvPr/>
      </p:nvGrpSpPr>
      <p:grpSpPr>
        <a:xfrm>
          <a:off x="0" y="0"/>
          <a:ext cx="0" cy="0"/>
          <a:chOff x="0" y="0"/>
          <a:chExt cx="0" cy="0"/>
        </a:xfrm>
      </p:grpSpPr>
      <p:sp>
        <p:nvSpPr>
          <p:cNvPr id="4" name="Title 1"/>
          <p:cNvSpPr>
            <a:spLocks noGrp="1"/>
          </p:cNvSpPr>
          <p:nvPr>
            <p:ph type="title"/>
          </p:nvPr>
        </p:nvSpPr>
        <p:spPr>
          <a:xfrm>
            <a:off x="228600" y="1"/>
            <a:ext cx="8686800" cy="411480"/>
          </a:xfrm>
          <a:prstGeom prst="rect">
            <a:avLst/>
          </a:prstGeom>
        </p:spPr>
        <p:txBody>
          <a:bodyPr lIns="91360" tIns="45680" rIns="91360" bIns="45680"/>
          <a:lstStyle>
            <a:lvl1pPr>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3116191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lide Blue">
    <p:spTree>
      <p:nvGrpSpPr>
        <p:cNvPr id="1" name=""/>
        <p:cNvGrpSpPr/>
        <p:nvPr/>
      </p:nvGrpSpPr>
      <p:grpSpPr>
        <a:xfrm>
          <a:off x="0" y="0"/>
          <a:ext cx="0" cy="0"/>
          <a:chOff x="0" y="0"/>
          <a:chExt cx="0" cy="0"/>
        </a:xfrm>
      </p:grpSpPr>
      <p:pic>
        <p:nvPicPr>
          <p:cNvPr id="1026" name="Picture 2" descr="C:\Users\rmuta\Desktop\final 4x3 b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4"/>
          <p:cNvSpPr>
            <a:spLocks noChangeArrowheads="1"/>
          </p:cNvSpPr>
          <p:nvPr userDrawn="1"/>
        </p:nvSpPr>
        <p:spPr bwMode="ltGray">
          <a:xfrm>
            <a:off x="251375" y="6586277"/>
            <a:ext cx="1954743" cy="175227"/>
          </a:xfrm>
          <a:prstGeom prst="rect">
            <a:avLst/>
          </a:prstGeom>
          <a:noFill/>
          <a:ln w="9525">
            <a:noFill/>
            <a:miter lim="800000"/>
            <a:headEnd/>
            <a:tailEnd/>
          </a:ln>
          <a:effectLst/>
        </p:spPr>
        <p:txBody>
          <a:bodyPr wrap="none" lIns="82094" tIns="41046" rIns="82094" bIns="41046" anchor="b" anchorCtr="1">
            <a:spAutoFit/>
          </a:bodyPr>
          <a:lstStyle/>
          <a:p>
            <a:pPr defTabSz="814088"/>
            <a:r>
              <a:rPr lang="en-US" sz="600" dirty="0" smtClean="0">
                <a:solidFill>
                  <a:srgbClr val="FFFFFF"/>
                </a:solidFill>
              </a:rPr>
              <a:t>© 2012 Cisco and/or its affiliates. All rights reserved.</a:t>
            </a:r>
            <a:endParaRPr lang="en-US" sz="600" dirty="0">
              <a:solidFill>
                <a:srgbClr val="FFFFFF"/>
              </a:solidFill>
            </a:endParaRPr>
          </a:p>
        </p:txBody>
      </p:sp>
      <p:sp>
        <p:nvSpPr>
          <p:cNvPr id="54" name="Rectangle 5"/>
          <p:cNvSpPr>
            <a:spLocks noChangeArrowheads="1"/>
          </p:cNvSpPr>
          <p:nvPr userDrawn="1"/>
        </p:nvSpPr>
        <p:spPr bwMode="ltGray">
          <a:xfrm>
            <a:off x="7755641" y="6579518"/>
            <a:ext cx="820011" cy="180252"/>
          </a:xfrm>
          <a:prstGeom prst="rect">
            <a:avLst/>
          </a:prstGeom>
          <a:noFill/>
          <a:ln w="9525">
            <a:noFill/>
            <a:miter lim="800000"/>
            <a:headEnd/>
            <a:tailEnd/>
          </a:ln>
          <a:effectLst/>
        </p:spPr>
        <p:txBody>
          <a:bodyPr wrap="none" lIns="82094" tIns="41046" rIns="82094" bIns="41046" anchor="b">
            <a:spAutoFit/>
          </a:bodyPr>
          <a:lstStyle/>
          <a:p>
            <a:pPr algn="r" defTabSz="814088"/>
            <a:r>
              <a:rPr lang="en-US" sz="600" dirty="0">
                <a:solidFill>
                  <a:srgbClr val="FFFFFF"/>
                </a:solidFill>
              </a:rPr>
              <a:t>Cisco Confidential</a:t>
            </a:r>
          </a:p>
        </p:txBody>
      </p:sp>
      <p:sp>
        <p:nvSpPr>
          <p:cNvPr id="55" name="Rectangle 7"/>
          <p:cNvSpPr>
            <a:spLocks noChangeArrowheads="1"/>
          </p:cNvSpPr>
          <p:nvPr userDrawn="1"/>
        </p:nvSpPr>
        <p:spPr bwMode="ltGray">
          <a:xfrm>
            <a:off x="8644875" y="6575413"/>
            <a:ext cx="265080" cy="180252"/>
          </a:xfrm>
          <a:prstGeom prst="rect">
            <a:avLst/>
          </a:prstGeom>
          <a:noFill/>
          <a:ln w="9525" algn="ctr">
            <a:noFill/>
            <a:miter lim="800000"/>
            <a:headEnd/>
            <a:tailEnd/>
          </a:ln>
          <a:effectLst/>
        </p:spPr>
        <p:txBody>
          <a:bodyPr wrap="none" lIns="82094" tIns="41046" rIns="82094" bIns="41046" anchor="b">
            <a:spAutoFit/>
          </a:bodyPr>
          <a:lstStyle/>
          <a:p>
            <a:pPr algn="r" defTabSz="814088"/>
            <a:fld id="{DFCF27A5-1A5B-48D3-A060-2758FFBB1ADD}" type="slidenum">
              <a:rPr lang="en-US" sz="600">
                <a:solidFill>
                  <a:srgbClr val="FFFFFF"/>
                </a:solidFill>
              </a:rPr>
              <a:pPr algn="r" defTabSz="814088"/>
              <a:t>‹#›</a:t>
            </a:fld>
            <a:endParaRPr lang="en-US" sz="600" dirty="0">
              <a:solidFill>
                <a:srgbClr val="FFFFFF"/>
              </a:solidFill>
            </a:endParaRPr>
          </a:p>
        </p:txBody>
      </p:sp>
      <p:sp>
        <p:nvSpPr>
          <p:cNvPr id="50" name="Title 1"/>
          <p:cNvSpPr>
            <a:spLocks noGrp="1"/>
          </p:cNvSpPr>
          <p:nvPr>
            <p:ph type="ctrTitle" hasCustomPrompt="1"/>
          </p:nvPr>
        </p:nvSpPr>
        <p:spPr>
          <a:xfrm>
            <a:off x="293966" y="2046517"/>
            <a:ext cx="8112125" cy="2907239"/>
          </a:xfrm>
          <a:prstGeom prst="rect">
            <a:avLst/>
          </a:prstGeom>
        </p:spPr>
        <p:txBody>
          <a:bodyPr lIns="64266" tIns="32133" rIns="64266" bIns="32133"/>
          <a:lstStyle>
            <a:lvl1pPr algn="l" defTabSz="914062" rtl="0" eaLnBrk="1" latinLnBrk="0" hangingPunct="1">
              <a:lnSpc>
                <a:spcPct val="90000"/>
              </a:lnSpc>
              <a:spcBef>
                <a:spcPct val="0"/>
              </a:spcBef>
              <a:buNone/>
              <a:defRPr lang="en-US" sz="6000" b="0" kern="1200" spc="-150" baseline="0" dirty="0">
                <a:solidFill>
                  <a:schemeClr val="tx1"/>
                </a:solidFill>
                <a:effectLst>
                  <a:outerShdw blurRad="38100" dist="25400" dir="5400000" algn="t" rotWithShape="0">
                    <a:prstClr val="black">
                      <a:alpha val="20000"/>
                    </a:prstClr>
                  </a:outerShdw>
                </a:effectLst>
                <a:latin typeface="+mj-lt"/>
                <a:ea typeface="+mj-ea"/>
                <a:cs typeface="+mj-cs"/>
              </a:defRPr>
            </a:lvl1pPr>
          </a:lstStyle>
          <a:p>
            <a:r>
              <a:rPr lang="en-US" dirty="0" smtClean="0"/>
              <a:t>Presentation Title Goes Here</a:t>
            </a:r>
            <a:endParaRPr lang="en-US" dirty="0"/>
          </a:p>
        </p:txBody>
      </p:sp>
      <p:grpSp>
        <p:nvGrpSpPr>
          <p:cNvPr id="2" name="Group 67"/>
          <p:cNvGrpSpPr/>
          <p:nvPr/>
        </p:nvGrpSpPr>
        <p:grpSpPr>
          <a:xfrm>
            <a:off x="341314" y="311151"/>
            <a:ext cx="1030286" cy="544682"/>
            <a:chOff x="609600" y="528537"/>
            <a:chExt cx="1444734" cy="763789"/>
          </a:xfrm>
          <a:solidFill>
            <a:schemeClr val="tx1"/>
          </a:solidFill>
          <a:effectLst>
            <a:outerShdw blurRad="38100" dist="25400" dir="5400000" algn="t" rotWithShape="0">
              <a:prstClr val="black">
                <a:alpha val="20000"/>
              </a:prstClr>
            </a:outerShdw>
          </a:effectLst>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062"/>
              <a:endParaRPr lang="en-US">
                <a:solidFill>
                  <a:srgbClr val="FFFFFF"/>
                </a:solidFill>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062"/>
              <a:endParaRPr lang="en-US">
                <a:solidFill>
                  <a:srgbClr val="FFFFFF"/>
                </a:solidFill>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062"/>
              <a:endParaRPr lang="en-US">
                <a:solidFill>
                  <a:srgbClr val="FFFFFF"/>
                </a:solidFill>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062"/>
              <a:endParaRPr lang="en-US">
                <a:solidFill>
                  <a:srgbClr val="FFFFFF"/>
                </a:solidFill>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062"/>
              <a:endParaRPr lang="en-US">
                <a:solidFill>
                  <a:srgbClr val="FFFFFF"/>
                </a:solidFill>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062"/>
              <a:endParaRPr lang="en-US">
                <a:solidFill>
                  <a:srgbClr val="FFFFFF"/>
                </a:solidFill>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062"/>
              <a:endParaRPr lang="en-US">
                <a:solidFill>
                  <a:srgbClr val="FFFFFF"/>
                </a:solidFill>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062"/>
              <a:endParaRPr lang="en-US">
                <a:solidFill>
                  <a:srgbClr val="FFFFFF"/>
                </a:solidFill>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062"/>
              <a:endParaRPr lang="en-US">
                <a:solidFill>
                  <a:srgbClr val="FFFFFF"/>
                </a:solidFill>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062"/>
              <a:endParaRPr lang="en-US">
                <a:solidFill>
                  <a:srgbClr val="FFFFFF"/>
                </a:solidFill>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062"/>
              <a:endParaRPr lang="en-US">
                <a:solidFill>
                  <a:srgbClr val="FFFFFF"/>
                </a:solidFill>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062"/>
              <a:endParaRPr lang="en-US">
                <a:solidFill>
                  <a:srgbClr val="FFFFFF"/>
                </a:solidFill>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062"/>
              <a:endParaRPr lang="en-US">
                <a:solidFill>
                  <a:srgbClr val="FFFFFF"/>
                </a:solidFill>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062"/>
              <a:endParaRPr lang="en-US">
                <a:solidFill>
                  <a:srgbClr val="FFFFFF"/>
                </a:solidFill>
              </a:endParaRPr>
            </a:p>
          </p:txBody>
        </p:sp>
      </p:grpSp>
      <p:sp>
        <p:nvSpPr>
          <p:cNvPr id="62" name="Subtitle 2"/>
          <p:cNvSpPr>
            <a:spLocks noGrp="1"/>
          </p:cNvSpPr>
          <p:nvPr>
            <p:ph type="subTitle" idx="1" hasCustomPrompt="1"/>
          </p:nvPr>
        </p:nvSpPr>
        <p:spPr>
          <a:xfrm>
            <a:off x="308953" y="4968519"/>
            <a:ext cx="8112126" cy="384175"/>
          </a:xfrm>
          <a:prstGeom prst="rect">
            <a:avLst/>
          </a:prstGeom>
        </p:spPr>
        <p:txBody>
          <a:bodyPr lIns="64266" tIns="32133" rIns="64266" bIns="32133" anchor="b" anchorCtr="0">
            <a:noAutofit/>
          </a:bodyPr>
          <a:lstStyle>
            <a:lvl1pPr marL="0" indent="0" algn="l">
              <a:buNone/>
              <a:defRPr sz="2000" b="0">
                <a:solidFill>
                  <a:schemeClr val="tx1"/>
                </a:solidFill>
                <a:latin typeface="+mj-lt"/>
              </a:defRPr>
            </a:lvl1pPr>
            <a:lvl2pPr marL="457032" indent="0" algn="ctr">
              <a:buNone/>
              <a:defRPr>
                <a:solidFill>
                  <a:schemeClr val="tx1">
                    <a:tint val="75000"/>
                  </a:schemeClr>
                </a:solidFill>
              </a:defRPr>
            </a:lvl2pPr>
            <a:lvl3pPr marL="914062" indent="0" algn="ctr">
              <a:buNone/>
              <a:defRPr>
                <a:solidFill>
                  <a:schemeClr val="tx1">
                    <a:tint val="75000"/>
                  </a:schemeClr>
                </a:solidFill>
              </a:defRPr>
            </a:lvl3pPr>
            <a:lvl4pPr marL="1371093" indent="0" algn="ctr">
              <a:buNone/>
              <a:defRPr>
                <a:solidFill>
                  <a:schemeClr val="tx1">
                    <a:tint val="75000"/>
                  </a:schemeClr>
                </a:solidFill>
              </a:defRPr>
            </a:lvl4pPr>
            <a:lvl5pPr marL="1828125" indent="0" algn="ctr">
              <a:buNone/>
              <a:defRPr>
                <a:solidFill>
                  <a:schemeClr val="tx1">
                    <a:tint val="75000"/>
                  </a:schemeClr>
                </a:solidFill>
              </a:defRPr>
            </a:lvl5pPr>
            <a:lvl6pPr marL="2285156" indent="0" algn="ctr">
              <a:buNone/>
              <a:defRPr>
                <a:solidFill>
                  <a:schemeClr val="tx1">
                    <a:tint val="75000"/>
                  </a:schemeClr>
                </a:solidFill>
              </a:defRPr>
            </a:lvl6pPr>
            <a:lvl7pPr marL="2742187" indent="0" algn="ctr">
              <a:buNone/>
              <a:defRPr>
                <a:solidFill>
                  <a:schemeClr val="tx1">
                    <a:tint val="75000"/>
                  </a:schemeClr>
                </a:solidFill>
              </a:defRPr>
            </a:lvl7pPr>
            <a:lvl8pPr marL="3199218" indent="0" algn="ctr">
              <a:buNone/>
              <a:defRPr>
                <a:solidFill>
                  <a:schemeClr val="tx1">
                    <a:tint val="75000"/>
                  </a:schemeClr>
                </a:solidFill>
              </a:defRPr>
            </a:lvl8pPr>
            <a:lvl9pPr marL="3656249" indent="0" algn="ctr">
              <a:buNone/>
              <a:defRPr>
                <a:solidFill>
                  <a:schemeClr val="tx1">
                    <a:tint val="75000"/>
                  </a:schemeClr>
                </a:solidFill>
              </a:defRPr>
            </a:lvl9pPr>
          </a:lstStyle>
          <a:p>
            <a:r>
              <a:rPr lang="en-US" dirty="0" smtClean="0"/>
              <a:t>Presenter Name</a:t>
            </a:r>
            <a:endParaRPr lang="en-US" dirty="0"/>
          </a:p>
        </p:txBody>
      </p:sp>
      <p:sp>
        <p:nvSpPr>
          <p:cNvPr id="63" name="Text Placeholder 38"/>
          <p:cNvSpPr>
            <a:spLocks noGrp="1"/>
          </p:cNvSpPr>
          <p:nvPr>
            <p:ph type="body" sz="quarter" idx="10" hasCustomPrompt="1"/>
          </p:nvPr>
        </p:nvSpPr>
        <p:spPr>
          <a:xfrm>
            <a:off x="308375" y="5305901"/>
            <a:ext cx="8112650" cy="384175"/>
          </a:xfrm>
          <a:prstGeom prst="rect">
            <a:avLst/>
          </a:prstGeom>
        </p:spPr>
        <p:txBody>
          <a:bodyPr lIns="64266" tIns="32133" rIns="64266" bIns="32133"/>
          <a:lstStyle>
            <a:lvl1pPr marL="0" indent="0">
              <a:buFontTx/>
              <a:buNone/>
              <a:defRPr lang="en-US" sz="2000" kern="1200" dirty="0" smtClean="0">
                <a:solidFill>
                  <a:schemeClr val="tx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64" name="Text Placeholder 40"/>
          <p:cNvSpPr>
            <a:spLocks noGrp="1"/>
          </p:cNvSpPr>
          <p:nvPr>
            <p:ph type="body" sz="quarter" idx="11" hasCustomPrompt="1"/>
          </p:nvPr>
        </p:nvSpPr>
        <p:spPr>
          <a:xfrm>
            <a:off x="308375" y="5692008"/>
            <a:ext cx="8112650" cy="384175"/>
          </a:xfrm>
          <a:prstGeom prst="rect">
            <a:avLst/>
          </a:prstGeom>
        </p:spPr>
        <p:txBody>
          <a:bodyPr lIns="64266" tIns="32133" rIns="64266" bIns="32133"/>
          <a:lstStyle>
            <a:lvl1pPr marL="0" indent="0">
              <a:buFontTx/>
              <a:buNone/>
              <a:defRPr lang="en-US" sz="1400" kern="1200" dirty="0" smtClean="0">
                <a:solidFill>
                  <a:schemeClr val="tx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330559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29702" y="274320"/>
            <a:ext cx="8588861" cy="838200"/>
          </a:xfrm>
          <a:prstGeom prst="rect">
            <a:avLst/>
          </a:prstGeom>
        </p:spPr>
        <p:txBody>
          <a:bodyPr lIns="64266" tIns="32133" rIns="64266" bIns="32133"/>
          <a:lstStyle>
            <a:lvl1pPr algn="l" defTabSz="913837" rtl="0" eaLnBrk="1" latinLnBrk="0" hangingPunct="1">
              <a:lnSpc>
                <a:spcPct val="8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524001"/>
            <a:ext cx="8578850" cy="4527655"/>
          </a:xfrm>
          <a:prstGeom prst="rect">
            <a:avLst/>
          </a:prstGeom>
        </p:spPr>
        <p:txBody>
          <a:bodyPr lIns="64266" tIns="32133" rIns="64266" bIns="32133"/>
          <a:lstStyle>
            <a:lvl1pPr>
              <a:lnSpc>
                <a:spcPct val="95000"/>
              </a:lnSpc>
              <a:spcBef>
                <a:spcPts val="1480"/>
              </a:spcBef>
              <a:buClr>
                <a:schemeClr val="tx2"/>
              </a:buClr>
              <a:defRPr sz="2000">
                <a:solidFill>
                  <a:srgbClr val="5C5E6C"/>
                </a:solidFill>
                <a:latin typeface="+mj-lt"/>
              </a:defRPr>
            </a:lvl1pPr>
            <a:lvl2pPr>
              <a:lnSpc>
                <a:spcPct val="95000"/>
              </a:lnSpc>
              <a:spcBef>
                <a:spcPts val="600"/>
              </a:spcBef>
              <a:defRPr>
                <a:solidFill>
                  <a:srgbClr val="5C5E6C"/>
                </a:solidFill>
                <a:latin typeface="+mj-lt"/>
              </a:defRPr>
            </a:lvl2pPr>
            <a:lvl3pPr>
              <a:defRPr>
                <a:solidFill>
                  <a:srgbClr val="5C5E6C"/>
                </a:solidFill>
                <a:latin typeface="+mj-lt"/>
              </a:defRPr>
            </a:lvl3pPr>
            <a:lvl4pPr>
              <a:defRPr>
                <a:solidFill>
                  <a:srgbClr val="5C5E6C"/>
                </a:solidFill>
                <a:latin typeface="+mj-lt"/>
              </a:defRPr>
            </a:lvl4pPr>
            <a:lvl5pPr>
              <a:defRPr>
                <a:solidFill>
                  <a:srgbClr val="5C5E6C"/>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7"/>
          <p:cNvSpPr>
            <a:spLocks noGrp="1"/>
          </p:cNvSpPr>
          <p:nvPr>
            <p:ph type="body" sz="quarter" idx="11" hasCustomPrompt="1"/>
          </p:nvPr>
        </p:nvSpPr>
        <p:spPr>
          <a:xfrm>
            <a:off x="228600" y="1051560"/>
            <a:ext cx="8610600" cy="457200"/>
          </a:xfrm>
          <a:prstGeom prst="rect">
            <a:avLst/>
          </a:prstGeom>
        </p:spPr>
        <p:txBody>
          <a:bodyPr lIns="64266" tIns="32133" rIns="64266" bIns="32133">
            <a:noAutofit/>
          </a:bodyPr>
          <a:lstStyle>
            <a:lvl1pPr marL="0" indent="0">
              <a:buNone/>
              <a:defRPr sz="2600" spc="-50" baseline="0"/>
            </a:lvl1pPr>
          </a:lstStyle>
          <a:p>
            <a:pPr lvl="0"/>
            <a:r>
              <a:rPr lang="en-US" dirty="0" smtClean="0"/>
              <a:t>Slide Subtitle</a:t>
            </a:r>
            <a:endParaRPr lang="en-US" dirty="0"/>
          </a:p>
        </p:txBody>
      </p:sp>
    </p:spTree>
    <p:extLst>
      <p:ext uri="{BB962C8B-B14F-4D97-AF65-F5344CB8AC3E}">
        <p14:creationId xmlns:p14="http://schemas.microsoft.com/office/powerpoint/2010/main" val="1830727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58"/>
            <a:ext cx="7773126" cy="1470687"/>
          </a:xfrm>
          <a:prstGeom prst="rect">
            <a:avLst/>
          </a:prstGeom>
        </p:spPr>
        <p:txBody>
          <a:bodyPr vert="horz" lIns="64250" tIns="32125" rIns="64250" bIns="32125"/>
          <a:lstStyle/>
          <a:p>
            <a:r>
              <a:rPr lang="en-US" altLang="zh-CN" smtClean="0"/>
              <a:t>Click to edit Master title style</a:t>
            </a:r>
            <a:endParaRPr lang="en-US"/>
          </a:p>
        </p:txBody>
      </p:sp>
      <p:sp>
        <p:nvSpPr>
          <p:cNvPr id="3" name="Subtitle 2"/>
          <p:cNvSpPr>
            <a:spLocks noGrp="1"/>
          </p:cNvSpPr>
          <p:nvPr>
            <p:ph type="subTitle" idx="1"/>
          </p:nvPr>
        </p:nvSpPr>
        <p:spPr>
          <a:xfrm>
            <a:off x="1371991" y="3886502"/>
            <a:ext cx="6400018" cy="1751881"/>
          </a:xfrm>
          <a:prstGeom prst="rect">
            <a:avLst/>
          </a:prstGeom>
        </p:spPr>
        <p:txBody>
          <a:bodyPr vert="horz" lIns="64250" tIns="32125" rIns="64250" bIns="32125"/>
          <a:lstStyle>
            <a:lvl1pPr marL="0" indent="0" algn="ctr">
              <a:buNone/>
              <a:defRPr/>
            </a:lvl1pPr>
            <a:lvl2pPr marL="321253" indent="0" algn="ctr">
              <a:buNone/>
              <a:defRPr/>
            </a:lvl2pPr>
            <a:lvl3pPr marL="642507" indent="0" algn="ctr">
              <a:buNone/>
              <a:defRPr/>
            </a:lvl3pPr>
            <a:lvl4pPr marL="963760" indent="0" algn="ctr">
              <a:buNone/>
              <a:defRPr/>
            </a:lvl4pPr>
            <a:lvl5pPr marL="1285014" indent="0" algn="ctr">
              <a:buNone/>
              <a:defRPr/>
            </a:lvl5pPr>
            <a:lvl6pPr marL="1606266" indent="0" algn="ctr">
              <a:buNone/>
              <a:defRPr/>
            </a:lvl6pPr>
            <a:lvl7pPr marL="1927522" indent="0" algn="ctr">
              <a:buNone/>
              <a:defRPr/>
            </a:lvl7pPr>
            <a:lvl8pPr marL="2248773" indent="0" algn="ctr">
              <a:buNone/>
              <a:defRPr/>
            </a:lvl8pPr>
            <a:lvl9pPr marL="2570025" indent="0" algn="ctr">
              <a:buNone/>
              <a:defRPr/>
            </a:lvl9pPr>
          </a:lstStyle>
          <a:p>
            <a:r>
              <a:rPr lang="en-US" altLang="zh-CN"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F17CE3EB-562B-024D-8C3E-FAAD3EDC76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85102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707" y="274499"/>
            <a:ext cx="8228595" cy="1142628"/>
          </a:xfrm>
          <a:prstGeom prst="rect">
            <a:avLst/>
          </a:prstGeom>
        </p:spPr>
        <p:txBody>
          <a:bodyPr vert="horz" lIns="64250" tIns="32125" rIns="64250" bIns="32125"/>
          <a:lstStyle/>
          <a:p>
            <a:r>
              <a:rPr lang="en-US" altLang="zh-CN" smtClean="0"/>
              <a:t>Click to edit Master title style</a:t>
            </a:r>
            <a:endParaRPr lang="en-US"/>
          </a:p>
        </p:txBody>
      </p:sp>
      <p:sp>
        <p:nvSpPr>
          <p:cNvPr id="3" name="Content Placeholder 2"/>
          <p:cNvSpPr>
            <a:spLocks noGrp="1"/>
          </p:cNvSpPr>
          <p:nvPr>
            <p:ph idx="1"/>
          </p:nvPr>
        </p:nvSpPr>
        <p:spPr>
          <a:xfrm>
            <a:off x="457707" y="1600126"/>
            <a:ext cx="8228595" cy="4525878"/>
          </a:xfrm>
          <a:prstGeom prst="rect">
            <a:avLst/>
          </a:prstGeom>
        </p:spPr>
        <p:txBody>
          <a:bodyPr vert="horz" lIns="64250" tIns="32125" rIns="64250" bIns="32125"/>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00ADABE2-3C5E-6245-8888-0EA72AD5FA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21296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1" y="4406483"/>
            <a:ext cx="7772009" cy="1362450"/>
          </a:xfrm>
          <a:prstGeom prst="rect">
            <a:avLst/>
          </a:prstGeom>
        </p:spPr>
        <p:txBody>
          <a:bodyPr vert="horz" lIns="64250" tIns="32125" rIns="64250" bIns="32125" anchor="t"/>
          <a:lstStyle>
            <a:lvl1pPr algn="l">
              <a:defRPr sz="28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722281" y="2906784"/>
            <a:ext cx="7772009" cy="1499699"/>
          </a:xfrm>
          <a:prstGeom prst="rect">
            <a:avLst/>
          </a:prstGeom>
        </p:spPr>
        <p:txBody>
          <a:bodyPr vert="horz" lIns="64250" tIns="32125" rIns="64250" bIns="32125" anchor="b"/>
          <a:lstStyle>
            <a:lvl1pPr marL="0" indent="0">
              <a:buNone/>
              <a:defRPr sz="1400"/>
            </a:lvl1pPr>
            <a:lvl2pPr marL="321253" indent="0">
              <a:buNone/>
              <a:defRPr sz="1300"/>
            </a:lvl2pPr>
            <a:lvl3pPr marL="642507" indent="0">
              <a:buNone/>
              <a:defRPr sz="1100"/>
            </a:lvl3pPr>
            <a:lvl4pPr marL="963760" indent="0">
              <a:buNone/>
              <a:defRPr sz="1000"/>
            </a:lvl4pPr>
            <a:lvl5pPr marL="1285014" indent="0">
              <a:buNone/>
              <a:defRPr sz="1000"/>
            </a:lvl5pPr>
            <a:lvl6pPr marL="1606266" indent="0">
              <a:buNone/>
              <a:defRPr sz="1000"/>
            </a:lvl6pPr>
            <a:lvl7pPr marL="1927522" indent="0">
              <a:buNone/>
              <a:defRPr sz="1000"/>
            </a:lvl7pPr>
            <a:lvl8pPr marL="2248773" indent="0">
              <a:buNone/>
              <a:defRPr sz="1000"/>
            </a:lvl8pPr>
            <a:lvl9pPr marL="2570025" indent="0">
              <a:buNone/>
              <a:defRPr sz="1000"/>
            </a:lvl9pPr>
          </a:lstStyle>
          <a:p>
            <a:pPr lvl="0"/>
            <a:r>
              <a:rPr lang="en-US" altLang="zh-CN"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8FF4D653-6093-C74B-B35B-ECA516A5DB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4962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707" y="274499"/>
            <a:ext cx="8228595" cy="1142628"/>
          </a:xfrm>
          <a:prstGeom prst="rect">
            <a:avLst/>
          </a:prstGeom>
        </p:spPr>
        <p:txBody>
          <a:bodyPr vert="horz" lIns="64250" tIns="32125" rIns="64250" bIns="32125"/>
          <a:lstStyle/>
          <a:p>
            <a:r>
              <a:rPr lang="en-US" altLang="zh-CN" smtClean="0"/>
              <a:t>Click to edit Master title style</a:t>
            </a:r>
            <a:endParaRPr lang="en-US"/>
          </a:p>
        </p:txBody>
      </p:sp>
      <p:sp>
        <p:nvSpPr>
          <p:cNvPr id="3" name="Content Placeholder 2"/>
          <p:cNvSpPr>
            <a:spLocks noGrp="1"/>
          </p:cNvSpPr>
          <p:nvPr>
            <p:ph sz="half" idx="1"/>
          </p:nvPr>
        </p:nvSpPr>
        <p:spPr>
          <a:xfrm>
            <a:off x="457702" y="1600126"/>
            <a:ext cx="4060155" cy="4525878"/>
          </a:xfrm>
          <a:prstGeom prst="rect">
            <a:avLst/>
          </a:prstGeom>
        </p:spPr>
        <p:txBody>
          <a:bodyPr vert="horz" lIns="64250" tIns="32125" rIns="64250" bIns="32125"/>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25031" y="1600126"/>
            <a:ext cx="4061271" cy="4525878"/>
          </a:xfrm>
          <a:prstGeom prst="rect">
            <a:avLst/>
          </a:prstGeom>
        </p:spPr>
        <p:txBody>
          <a:bodyPr vert="horz" lIns="64250" tIns="32125" rIns="64250" bIns="32125"/>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5D3442A1-5D4D-CF46-9854-C88A8B9677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2473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p:cNvSpPr>
            <a:spLocks noGrp="1"/>
          </p:cNvSpPr>
          <p:nvPr>
            <p:ph type="title"/>
          </p:nvPr>
        </p:nvSpPr>
        <p:spPr>
          <a:xfrm>
            <a:off x="258732" y="627048"/>
            <a:ext cx="8588861" cy="4326709"/>
          </a:xfrm>
        </p:spPr>
        <p:txBody>
          <a:bodyPr/>
          <a:lstStyle>
            <a:lvl1pPr marL="231719" indent="-231719" algn="l" defTabSz="914174" rtl="0" eaLnBrk="1" latinLnBrk="0" hangingPunct="1">
              <a:lnSpc>
                <a:spcPct val="90000"/>
              </a:lnSpc>
              <a:spcBef>
                <a:spcPct val="0"/>
              </a:spcBef>
              <a:buNone/>
              <a:defRPr lang="en-US" sz="6000" b="0" kern="1200" spc="-15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58730" y="5126461"/>
            <a:ext cx="8594984" cy="609600"/>
          </a:xfrm>
        </p:spPr>
        <p:txBody>
          <a:bodyPr>
            <a:noAutofit/>
          </a:bodyPr>
          <a:lstStyle>
            <a:lvl1pPr marL="231719" indent="0" algn="l" defTabSz="914174" rtl="0" eaLnBrk="1" latinLnBrk="0" hangingPunct="1">
              <a:lnSpc>
                <a:spcPct val="95000"/>
              </a:lnSpc>
              <a:spcBef>
                <a:spcPts val="1440"/>
              </a:spcBef>
              <a:buClr>
                <a:schemeClr val="tx2"/>
              </a:buClr>
              <a:buSzPct val="90000"/>
              <a:buFont typeface="Arial" pitchFamily="34" charset="0"/>
              <a:buNone/>
              <a:tabLst/>
              <a:defRPr lang="en-US" sz="2200" kern="1200" dirty="0" smtClean="0">
                <a:solidFill>
                  <a:schemeClr val="bg1">
                    <a:lumMod val="75000"/>
                  </a:schemeClr>
                </a:solidFill>
                <a:latin typeface="+mj-lt"/>
                <a:ea typeface="+mn-ea"/>
                <a:cs typeface="+mn-cs"/>
              </a:defRPr>
            </a:lvl1pPr>
            <a:lvl2pPr marL="0" indent="0" algn="l" defTabSz="914174"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2pPr>
            <a:lvl3pPr marL="0" indent="0" algn="l" defTabSz="914174"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3pPr>
            <a:lvl4pPr marL="0" indent="0" algn="l" defTabSz="914174"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4pPr>
            <a:lvl5pPr marL="0" indent="0" algn="l" defTabSz="914174"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5pPr>
          </a:lstStyle>
          <a:p>
            <a:pPr lvl="0"/>
            <a:r>
              <a:rPr lang="en-US" smtClean="0"/>
              <a:t>Click to edit Master text styles</a:t>
            </a:r>
          </a:p>
        </p:txBody>
      </p:sp>
    </p:spTree>
    <p:extLst>
      <p:ext uri="{BB962C8B-B14F-4D97-AF65-F5344CB8AC3E}">
        <p14:creationId xmlns:p14="http://schemas.microsoft.com/office/powerpoint/2010/main" val="166021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4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7" y="274499"/>
            <a:ext cx="8228595" cy="1142628"/>
          </a:xfrm>
          <a:prstGeom prst="rect">
            <a:avLst/>
          </a:prstGeom>
        </p:spPr>
        <p:txBody>
          <a:bodyPr vert="horz" lIns="64250" tIns="32125" rIns="64250" bIns="32125"/>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707" y="1535406"/>
            <a:ext cx="4040061" cy="639381"/>
          </a:xfrm>
          <a:prstGeom prst="rect">
            <a:avLst/>
          </a:prstGeom>
        </p:spPr>
        <p:txBody>
          <a:bodyPr vert="horz" lIns="64250" tIns="32125" rIns="64250" bIns="32125" anchor="b"/>
          <a:lstStyle>
            <a:lvl1pPr marL="0" indent="0">
              <a:buNone/>
              <a:defRPr sz="1700" b="1"/>
            </a:lvl1pPr>
            <a:lvl2pPr marL="321253" indent="0">
              <a:buNone/>
              <a:defRPr sz="1400" b="1"/>
            </a:lvl2pPr>
            <a:lvl3pPr marL="642507" indent="0">
              <a:buNone/>
              <a:defRPr sz="1300" b="1"/>
            </a:lvl3pPr>
            <a:lvl4pPr marL="963760" indent="0">
              <a:buNone/>
              <a:defRPr sz="1100" b="1"/>
            </a:lvl4pPr>
            <a:lvl5pPr marL="1285014" indent="0">
              <a:buNone/>
              <a:defRPr sz="1100" b="1"/>
            </a:lvl5pPr>
            <a:lvl6pPr marL="1606266" indent="0">
              <a:buNone/>
              <a:defRPr sz="1100" b="1"/>
            </a:lvl6pPr>
            <a:lvl7pPr marL="1927522" indent="0">
              <a:buNone/>
              <a:defRPr sz="1100" b="1"/>
            </a:lvl7pPr>
            <a:lvl8pPr marL="2248773" indent="0">
              <a:buNone/>
              <a:defRPr sz="1100" b="1"/>
            </a:lvl8pPr>
            <a:lvl9pPr marL="2570025" indent="0">
              <a:buNone/>
              <a:defRPr sz="1100" b="1"/>
            </a:lvl9pPr>
          </a:lstStyle>
          <a:p>
            <a:pPr lvl="0"/>
            <a:r>
              <a:rPr lang="en-US" altLang="zh-CN" smtClean="0"/>
              <a:t>Click to edit Master text styles</a:t>
            </a:r>
          </a:p>
        </p:txBody>
      </p:sp>
      <p:sp>
        <p:nvSpPr>
          <p:cNvPr id="4" name="Content Placeholder 3"/>
          <p:cNvSpPr>
            <a:spLocks noGrp="1"/>
          </p:cNvSpPr>
          <p:nvPr>
            <p:ph sz="half" idx="2"/>
          </p:nvPr>
        </p:nvSpPr>
        <p:spPr>
          <a:xfrm>
            <a:off x="457707" y="2174788"/>
            <a:ext cx="4040061" cy="3951216"/>
          </a:xfrm>
          <a:prstGeom prst="rect">
            <a:avLst/>
          </a:prstGeom>
        </p:spPr>
        <p:txBody>
          <a:bodyPr vert="horz" lIns="64250" tIns="32125" rIns="64250" bIns="32125"/>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4645121" y="1535406"/>
            <a:ext cx="4041177" cy="639381"/>
          </a:xfrm>
          <a:prstGeom prst="rect">
            <a:avLst/>
          </a:prstGeom>
        </p:spPr>
        <p:txBody>
          <a:bodyPr vert="horz" lIns="64250" tIns="32125" rIns="64250" bIns="32125" anchor="b"/>
          <a:lstStyle>
            <a:lvl1pPr marL="0" indent="0">
              <a:buNone/>
              <a:defRPr sz="1700" b="1"/>
            </a:lvl1pPr>
            <a:lvl2pPr marL="321253" indent="0">
              <a:buNone/>
              <a:defRPr sz="1400" b="1"/>
            </a:lvl2pPr>
            <a:lvl3pPr marL="642507" indent="0">
              <a:buNone/>
              <a:defRPr sz="1300" b="1"/>
            </a:lvl3pPr>
            <a:lvl4pPr marL="963760" indent="0">
              <a:buNone/>
              <a:defRPr sz="1100" b="1"/>
            </a:lvl4pPr>
            <a:lvl5pPr marL="1285014" indent="0">
              <a:buNone/>
              <a:defRPr sz="1100" b="1"/>
            </a:lvl5pPr>
            <a:lvl6pPr marL="1606266" indent="0">
              <a:buNone/>
              <a:defRPr sz="1100" b="1"/>
            </a:lvl6pPr>
            <a:lvl7pPr marL="1927522" indent="0">
              <a:buNone/>
              <a:defRPr sz="1100" b="1"/>
            </a:lvl7pPr>
            <a:lvl8pPr marL="2248773" indent="0">
              <a:buNone/>
              <a:defRPr sz="1100" b="1"/>
            </a:lvl8pPr>
            <a:lvl9pPr marL="2570025" indent="0">
              <a:buNone/>
              <a:defRPr sz="1100" b="1"/>
            </a:lvl9pPr>
          </a:lstStyle>
          <a:p>
            <a:pPr lvl="0"/>
            <a:r>
              <a:rPr lang="en-US" altLang="zh-CN" smtClean="0"/>
              <a:t>Click to edit Master text styles</a:t>
            </a:r>
          </a:p>
        </p:txBody>
      </p:sp>
      <p:sp>
        <p:nvSpPr>
          <p:cNvPr id="6" name="Content Placeholder 5"/>
          <p:cNvSpPr>
            <a:spLocks noGrp="1"/>
          </p:cNvSpPr>
          <p:nvPr>
            <p:ph sz="quarter" idx="4"/>
          </p:nvPr>
        </p:nvSpPr>
        <p:spPr>
          <a:xfrm>
            <a:off x="4645121" y="2174788"/>
            <a:ext cx="4041177" cy="3951216"/>
          </a:xfrm>
          <a:prstGeom prst="rect">
            <a:avLst/>
          </a:prstGeom>
        </p:spPr>
        <p:txBody>
          <a:bodyPr vert="horz" lIns="64250" tIns="32125" rIns="64250" bIns="32125"/>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667C7CF9-6523-5F40-9B52-31CC5B12C5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603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707" y="274499"/>
            <a:ext cx="8228595" cy="1142628"/>
          </a:xfrm>
          <a:prstGeom prst="rect">
            <a:avLst/>
          </a:prstGeom>
        </p:spPr>
        <p:txBody>
          <a:bodyPr vert="horz" lIns="64250" tIns="32125" rIns="64250" bIns="32125"/>
          <a:lstStyle/>
          <a:p>
            <a:r>
              <a:rPr lang="en-US" altLang="zh-CN"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5CEFFEB3-66E2-D345-960C-153725053E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90610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C9E502BC-72E8-2047-875B-490D37C9D3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2790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7" y="273387"/>
            <a:ext cx="3007439" cy="1161597"/>
          </a:xfrm>
          <a:prstGeom prst="rect">
            <a:avLst/>
          </a:prstGeom>
        </p:spPr>
        <p:txBody>
          <a:bodyPr vert="horz" lIns="64250" tIns="32125" rIns="64250" bIns="32125" anchor="b"/>
          <a:lstStyle>
            <a:lvl1pPr algn="l">
              <a:defRPr sz="1400" b="1"/>
            </a:lvl1pPr>
          </a:lstStyle>
          <a:p>
            <a:r>
              <a:rPr lang="en-US" altLang="zh-CN" smtClean="0"/>
              <a:t>Click to edit Master title style</a:t>
            </a:r>
            <a:endParaRPr lang="en-US"/>
          </a:p>
        </p:txBody>
      </p:sp>
      <p:sp>
        <p:nvSpPr>
          <p:cNvPr id="3" name="Content Placeholder 2"/>
          <p:cNvSpPr>
            <a:spLocks noGrp="1"/>
          </p:cNvSpPr>
          <p:nvPr>
            <p:ph idx="1"/>
          </p:nvPr>
        </p:nvSpPr>
        <p:spPr>
          <a:xfrm>
            <a:off x="3574545" y="273387"/>
            <a:ext cx="5111754" cy="5852621"/>
          </a:xfrm>
          <a:prstGeom prst="rect">
            <a:avLst/>
          </a:prstGeom>
        </p:spPr>
        <p:txBody>
          <a:bodyPr vert="horz" lIns="64250" tIns="32125" rIns="64250" bIns="32125"/>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457707" y="1434980"/>
            <a:ext cx="3007439" cy="4691024"/>
          </a:xfrm>
          <a:prstGeom prst="rect">
            <a:avLst/>
          </a:prstGeom>
        </p:spPr>
        <p:txBody>
          <a:bodyPr vert="horz" lIns="64250" tIns="32125" rIns="64250" bIns="32125"/>
          <a:lstStyle>
            <a:lvl1pPr marL="0" indent="0">
              <a:buNone/>
              <a:defRPr sz="1000"/>
            </a:lvl1pPr>
            <a:lvl2pPr marL="321253" indent="0">
              <a:buNone/>
              <a:defRPr sz="800"/>
            </a:lvl2pPr>
            <a:lvl3pPr marL="642507" indent="0">
              <a:buNone/>
              <a:defRPr sz="700"/>
            </a:lvl3pPr>
            <a:lvl4pPr marL="963760" indent="0">
              <a:buNone/>
              <a:defRPr sz="600"/>
            </a:lvl4pPr>
            <a:lvl5pPr marL="1285014" indent="0">
              <a:buNone/>
              <a:defRPr sz="600"/>
            </a:lvl5pPr>
            <a:lvl6pPr marL="1606266" indent="0">
              <a:buNone/>
              <a:defRPr sz="600"/>
            </a:lvl6pPr>
            <a:lvl7pPr marL="1927522" indent="0">
              <a:buNone/>
              <a:defRPr sz="600"/>
            </a:lvl7pPr>
            <a:lvl8pPr marL="2248773" indent="0">
              <a:buNone/>
              <a:defRPr sz="600"/>
            </a:lvl8pPr>
            <a:lvl9pPr marL="2570025" indent="0">
              <a:buNone/>
              <a:defRPr sz="600"/>
            </a:lvl9pPr>
          </a:lstStyle>
          <a:p>
            <a:pPr lvl="0"/>
            <a:r>
              <a:rPr lang="en-US" altLang="zh-CN"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54928096-5C09-1749-9D0E-F81F9B483A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1947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381"/>
            <a:ext cx="5486846" cy="566851"/>
          </a:xfrm>
          <a:prstGeom prst="rect">
            <a:avLst/>
          </a:prstGeom>
        </p:spPr>
        <p:txBody>
          <a:bodyPr vert="horz" lIns="64250" tIns="32125" rIns="64250" bIns="32125" anchor="b"/>
          <a:lstStyle>
            <a:lvl1pPr algn="l">
              <a:defRPr sz="14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1791738" y="612601"/>
            <a:ext cx="5486846" cy="4115246"/>
          </a:xfrm>
          <a:prstGeom prst="rect">
            <a:avLst/>
          </a:prstGeom>
        </p:spPr>
        <p:txBody>
          <a:bodyPr vert="horz" lIns="64250" tIns="32125" rIns="64250" bIns="32125"/>
          <a:lstStyle>
            <a:lvl1pPr marL="0" indent="0">
              <a:buNone/>
              <a:defRPr sz="2200"/>
            </a:lvl1pPr>
            <a:lvl2pPr marL="321253" indent="0">
              <a:buNone/>
              <a:defRPr sz="2000"/>
            </a:lvl2pPr>
            <a:lvl3pPr marL="642507" indent="0">
              <a:buNone/>
              <a:defRPr sz="1700"/>
            </a:lvl3pPr>
            <a:lvl4pPr marL="963760" indent="0">
              <a:buNone/>
              <a:defRPr sz="1400"/>
            </a:lvl4pPr>
            <a:lvl5pPr marL="1285014" indent="0">
              <a:buNone/>
              <a:defRPr sz="1400"/>
            </a:lvl5pPr>
            <a:lvl6pPr marL="1606266" indent="0">
              <a:buNone/>
              <a:defRPr sz="1400"/>
            </a:lvl6pPr>
            <a:lvl7pPr marL="1927522" indent="0">
              <a:buNone/>
              <a:defRPr sz="1400"/>
            </a:lvl7pPr>
            <a:lvl8pPr marL="2248773" indent="0">
              <a:buNone/>
              <a:defRPr sz="1400"/>
            </a:lvl8pPr>
            <a:lvl9pPr marL="2570025" indent="0">
              <a:buNone/>
              <a:defRPr sz="1400"/>
            </a:lvl9pPr>
          </a:lstStyle>
          <a:p>
            <a:pPr lvl="0"/>
            <a:endParaRPr lang="en-US" noProof="0" smtClean="0"/>
          </a:p>
        </p:txBody>
      </p:sp>
      <p:sp>
        <p:nvSpPr>
          <p:cNvPr id="4" name="Text Placeholder 3"/>
          <p:cNvSpPr>
            <a:spLocks noGrp="1"/>
          </p:cNvSpPr>
          <p:nvPr>
            <p:ph type="body" sz="half" idx="2"/>
          </p:nvPr>
        </p:nvSpPr>
        <p:spPr>
          <a:xfrm>
            <a:off x="1791738" y="5367231"/>
            <a:ext cx="5486846" cy="804527"/>
          </a:xfrm>
          <a:prstGeom prst="rect">
            <a:avLst/>
          </a:prstGeom>
        </p:spPr>
        <p:txBody>
          <a:bodyPr vert="horz" lIns="64250" tIns="32125" rIns="64250" bIns="32125"/>
          <a:lstStyle>
            <a:lvl1pPr marL="0" indent="0">
              <a:buNone/>
              <a:defRPr sz="1000"/>
            </a:lvl1pPr>
            <a:lvl2pPr marL="321253" indent="0">
              <a:buNone/>
              <a:defRPr sz="800"/>
            </a:lvl2pPr>
            <a:lvl3pPr marL="642507" indent="0">
              <a:buNone/>
              <a:defRPr sz="700"/>
            </a:lvl3pPr>
            <a:lvl4pPr marL="963760" indent="0">
              <a:buNone/>
              <a:defRPr sz="600"/>
            </a:lvl4pPr>
            <a:lvl5pPr marL="1285014" indent="0">
              <a:buNone/>
              <a:defRPr sz="600"/>
            </a:lvl5pPr>
            <a:lvl6pPr marL="1606266" indent="0">
              <a:buNone/>
              <a:defRPr sz="600"/>
            </a:lvl6pPr>
            <a:lvl7pPr marL="1927522" indent="0">
              <a:buNone/>
              <a:defRPr sz="600"/>
            </a:lvl7pPr>
            <a:lvl8pPr marL="2248773" indent="0">
              <a:buNone/>
              <a:defRPr sz="600"/>
            </a:lvl8pPr>
            <a:lvl9pPr marL="2570025" indent="0">
              <a:buNone/>
              <a:defRPr sz="600"/>
            </a:lvl9pPr>
          </a:lstStyle>
          <a:p>
            <a:pPr lvl="0"/>
            <a:r>
              <a:rPr lang="en-US" altLang="zh-CN"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7936FAD3-A2FB-884D-8D4E-3113D952B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8884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707" y="274499"/>
            <a:ext cx="8228595" cy="1142628"/>
          </a:xfrm>
          <a:prstGeom prst="rect">
            <a:avLst/>
          </a:prstGeom>
        </p:spPr>
        <p:txBody>
          <a:bodyPr vert="horz" lIns="64250" tIns="32125" rIns="64250" bIns="32125"/>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707" y="1600126"/>
            <a:ext cx="8228595" cy="4525878"/>
          </a:xfrm>
          <a:prstGeom prst="rect">
            <a:avLst/>
          </a:prstGeom>
        </p:spPr>
        <p:txBody>
          <a:bodyPr vert="eaVert" lIns="64250" tIns="32125" rIns="64250" bIns="32125"/>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D29B9A3F-96BB-9048-A27D-21EDDC20AA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85478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87" y="274503"/>
            <a:ext cx="2056311" cy="5851505"/>
          </a:xfrm>
          <a:prstGeom prst="rect">
            <a:avLst/>
          </a:prstGeom>
        </p:spPr>
        <p:txBody>
          <a:bodyPr vert="eaVert" lIns="64250" tIns="32125" rIns="64250" bIns="32125"/>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706" y="274503"/>
            <a:ext cx="6065115" cy="5851505"/>
          </a:xfrm>
          <a:prstGeom prst="rect">
            <a:avLst/>
          </a:prstGeom>
        </p:spPr>
        <p:txBody>
          <a:bodyPr vert="eaVert" lIns="64250" tIns="32125" rIns="64250" bIns="32125"/>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r>
              <a:rPr lang="en-US">
                <a:solidFill>
                  <a:srgbClr val="000000"/>
                </a:solidFill>
              </a:rPr>
              <a:t>Page:</a:t>
            </a:r>
            <a:fld id="{7631544A-B77E-584B-8D21-FC05D42D57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374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2_Bullet_Title only">
    <p:spTree>
      <p:nvGrpSpPr>
        <p:cNvPr id="1" name=""/>
        <p:cNvGrpSpPr/>
        <p:nvPr/>
      </p:nvGrpSpPr>
      <p:grpSpPr>
        <a:xfrm>
          <a:off x="0" y="0"/>
          <a:ext cx="0" cy="0"/>
          <a:chOff x="0" y="0"/>
          <a:chExt cx="0" cy="0"/>
        </a:xfrm>
      </p:grpSpPr>
      <p:sp>
        <p:nvSpPr>
          <p:cNvPr id="6" name="Subtitle 2"/>
          <p:cNvSpPr>
            <a:spLocks noGrp="1"/>
          </p:cNvSpPr>
          <p:nvPr>
            <p:ph type="subTitle" idx="1"/>
          </p:nvPr>
        </p:nvSpPr>
        <p:spPr>
          <a:xfrm>
            <a:off x="229702" y="1014830"/>
            <a:ext cx="8588861" cy="384175"/>
          </a:xfrm>
          <a:prstGeom prst="rect">
            <a:avLst/>
          </a:prstGeom>
        </p:spPr>
        <p:txBody>
          <a:bodyPr lIns="91383" tIns="45691" rIns="91383" bIns="45691">
            <a:normAutofit/>
          </a:bodyPr>
          <a:lstStyle>
            <a:lvl1pPr marL="0" indent="0" algn="l">
              <a:lnSpc>
                <a:spcPts val="2200"/>
              </a:lnSpc>
              <a:buNone/>
              <a:defRPr sz="2000">
                <a:solidFill>
                  <a:schemeClr val="accent3">
                    <a:lumMod val="20000"/>
                    <a:lumOff val="80000"/>
                  </a:schemeClr>
                </a:solidFill>
                <a:latin typeface="+mj-lt"/>
              </a:defRPr>
            </a:lvl1pPr>
            <a:lvl2pPr marL="456920" indent="0" algn="ctr">
              <a:buNone/>
              <a:defRPr>
                <a:solidFill>
                  <a:schemeClr val="tx1">
                    <a:tint val="75000"/>
                  </a:schemeClr>
                </a:solidFill>
              </a:defRPr>
            </a:lvl2pPr>
            <a:lvl3pPr marL="913837" indent="0" algn="ctr">
              <a:buNone/>
              <a:defRPr>
                <a:solidFill>
                  <a:schemeClr val="tx1">
                    <a:tint val="75000"/>
                  </a:schemeClr>
                </a:solidFill>
              </a:defRPr>
            </a:lvl3pPr>
            <a:lvl4pPr marL="1370757" indent="0" algn="ctr">
              <a:buNone/>
              <a:defRPr>
                <a:solidFill>
                  <a:schemeClr val="tx1">
                    <a:tint val="75000"/>
                  </a:schemeClr>
                </a:solidFill>
              </a:defRPr>
            </a:lvl4pPr>
            <a:lvl5pPr marL="1827675" indent="0" algn="ctr">
              <a:buNone/>
              <a:defRPr>
                <a:solidFill>
                  <a:schemeClr val="tx1">
                    <a:tint val="75000"/>
                  </a:schemeClr>
                </a:solidFill>
              </a:defRPr>
            </a:lvl5pPr>
            <a:lvl6pPr marL="2284593" indent="0" algn="ctr">
              <a:buNone/>
              <a:defRPr>
                <a:solidFill>
                  <a:schemeClr val="tx1">
                    <a:tint val="75000"/>
                  </a:schemeClr>
                </a:solidFill>
              </a:defRPr>
            </a:lvl6pPr>
            <a:lvl7pPr marL="2741512" indent="0" algn="ctr">
              <a:buNone/>
              <a:defRPr>
                <a:solidFill>
                  <a:schemeClr val="tx1">
                    <a:tint val="75000"/>
                  </a:schemeClr>
                </a:solidFill>
              </a:defRPr>
            </a:lvl7pPr>
            <a:lvl8pPr marL="3198430" indent="0" algn="ctr">
              <a:buNone/>
              <a:defRPr>
                <a:solidFill>
                  <a:schemeClr val="tx1">
                    <a:tint val="75000"/>
                  </a:schemeClr>
                </a:solidFill>
              </a:defRPr>
            </a:lvl8pPr>
            <a:lvl9pPr marL="3655349" indent="0" algn="ctr">
              <a:buNone/>
              <a:defRPr>
                <a:solidFill>
                  <a:schemeClr val="tx1">
                    <a:tint val="75000"/>
                  </a:schemeClr>
                </a:solidFill>
              </a:defRPr>
            </a:lvl9pPr>
          </a:lstStyle>
          <a:p>
            <a:r>
              <a:rPr lang="en-US" smtClean="0"/>
              <a:t>Click to edit Master subtitle style</a:t>
            </a:r>
            <a:endParaRPr lang="en-US" dirty="0" smtClean="0"/>
          </a:p>
        </p:txBody>
      </p:sp>
      <p:sp>
        <p:nvSpPr>
          <p:cNvPr id="7" name="Title 1"/>
          <p:cNvSpPr>
            <a:spLocks noGrp="1"/>
          </p:cNvSpPr>
          <p:nvPr>
            <p:ph type="title"/>
          </p:nvPr>
        </p:nvSpPr>
        <p:spPr>
          <a:xfrm>
            <a:off x="229702" y="241703"/>
            <a:ext cx="8580923" cy="838200"/>
          </a:xfrm>
          <a:prstGeom prst="rect">
            <a:avLst/>
          </a:prstGeom>
        </p:spPr>
        <p:txBody>
          <a:bodyPr lIns="91383" tIns="45691" rIns="91383" bIns="45691"/>
          <a:lstStyle>
            <a:lvl1pPr algn="l" defTabSz="913837" rtl="0" eaLnBrk="1" latinLnBrk="0" hangingPunct="1">
              <a:lnSpc>
                <a:spcPct val="80000"/>
              </a:lnSpc>
              <a:spcBef>
                <a:spcPct val="0"/>
              </a:spcBef>
              <a:buNone/>
              <a:defRPr lang="en-US" sz="3600" b="0" kern="1200" spc="0" baseline="0" dirty="0">
                <a:gradFill>
                  <a:gsLst>
                    <a:gs pos="0">
                      <a:schemeClr val="bg2">
                        <a:lumMod val="95000"/>
                      </a:schemeClr>
                    </a:gs>
                    <a:gs pos="44000">
                      <a:schemeClr val="accent1">
                        <a:lumMod val="40000"/>
                        <a:lumOff val="60000"/>
                      </a:schemeClr>
                    </a:gs>
                    <a:gs pos="100000">
                      <a:schemeClr val="accent3"/>
                    </a:gs>
                  </a:gsLst>
                  <a:lin ang="4800000" scaled="0"/>
                </a:gra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65495528"/>
      </p:ext>
    </p:extLst>
  </p:cSld>
  <p:clrMapOvr>
    <a:masterClrMapping/>
  </p:clrMapOvr>
  <p:transition>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4_Bullet_Title only">
    <p:spTree>
      <p:nvGrpSpPr>
        <p:cNvPr id="1" name=""/>
        <p:cNvGrpSpPr/>
        <p:nvPr/>
      </p:nvGrpSpPr>
      <p:grpSpPr>
        <a:xfrm>
          <a:off x="0" y="0"/>
          <a:ext cx="0" cy="0"/>
          <a:chOff x="0" y="0"/>
          <a:chExt cx="0" cy="0"/>
        </a:xfrm>
      </p:grpSpPr>
      <p:sp>
        <p:nvSpPr>
          <p:cNvPr id="6" name="Subtitle 2"/>
          <p:cNvSpPr>
            <a:spLocks noGrp="1"/>
          </p:cNvSpPr>
          <p:nvPr>
            <p:ph type="subTitle" idx="1"/>
          </p:nvPr>
        </p:nvSpPr>
        <p:spPr>
          <a:xfrm>
            <a:off x="229702" y="1014830"/>
            <a:ext cx="8588861" cy="384175"/>
          </a:xfrm>
          <a:prstGeom prst="rect">
            <a:avLst/>
          </a:prstGeom>
        </p:spPr>
        <p:txBody>
          <a:bodyPr lIns="91383" tIns="45691" rIns="91383" bIns="45691">
            <a:normAutofit/>
          </a:bodyPr>
          <a:lstStyle>
            <a:lvl1pPr marL="0" indent="0" algn="l">
              <a:lnSpc>
                <a:spcPts val="2200"/>
              </a:lnSpc>
              <a:buNone/>
              <a:defRPr sz="2000">
                <a:solidFill>
                  <a:schemeClr val="accent3">
                    <a:lumMod val="20000"/>
                    <a:lumOff val="80000"/>
                  </a:schemeClr>
                </a:solidFill>
                <a:latin typeface="+mj-lt"/>
              </a:defRPr>
            </a:lvl1pPr>
            <a:lvl2pPr marL="456920" indent="0" algn="ctr">
              <a:buNone/>
              <a:defRPr>
                <a:solidFill>
                  <a:schemeClr val="tx1">
                    <a:tint val="75000"/>
                  </a:schemeClr>
                </a:solidFill>
              </a:defRPr>
            </a:lvl2pPr>
            <a:lvl3pPr marL="913837" indent="0" algn="ctr">
              <a:buNone/>
              <a:defRPr>
                <a:solidFill>
                  <a:schemeClr val="tx1">
                    <a:tint val="75000"/>
                  </a:schemeClr>
                </a:solidFill>
              </a:defRPr>
            </a:lvl3pPr>
            <a:lvl4pPr marL="1370757" indent="0" algn="ctr">
              <a:buNone/>
              <a:defRPr>
                <a:solidFill>
                  <a:schemeClr val="tx1">
                    <a:tint val="75000"/>
                  </a:schemeClr>
                </a:solidFill>
              </a:defRPr>
            </a:lvl4pPr>
            <a:lvl5pPr marL="1827675" indent="0" algn="ctr">
              <a:buNone/>
              <a:defRPr>
                <a:solidFill>
                  <a:schemeClr val="tx1">
                    <a:tint val="75000"/>
                  </a:schemeClr>
                </a:solidFill>
              </a:defRPr>
            </a:lvl5pPr>
            <a:lvl6pPr marL="2284593" indent="0" algn="ctr">
              <a:buNone/>
              <a:defRPr>
                <a:solidFill>
                  <a:schemeClr val="tx1">
                    <a:tint val="75000"/>
                  </a:schemeClr>
                </a:solidFill>
              </a:defRPr>
            </a:lvl6pPr>
            <a:lvl7pPr marL="2741512" indent="0" algn="ctr">
              <a:buNone/>
              <a:defRPr>
                <a:solidFill>
                  <a:schemeClr val="tx1">
                    <a:tint val="75000"/>
                  </a:schemeClr>
                </a:solidFill>
              </a:defRPr>
            </a:lvl7pPr>
            <a:lvl8pPr marL="3198430" indent="0" algn="ctr">
              <a:buNone/>
              <a:defRPr>
                <a:solidFill>
                  <a:schemeClr val="tx1">
                    <a:tint val="75000"/>
                  </a:schemeClr>
                </a:solidFill>
              </a:defRPr>
            </a:lvl8pPr>
            <a:lvl9pPr marL="3655349" indent="0" algn="ctr">
              <a:buNone/>
              <a:defRPr>
                <a:solidFill>
                  <a:schemeClr val="tx1">
                    <a:tint val="75000"/>
                  </a:schemeClr>
                </a:solidFill>
              </a:defRPr>
            </a:lvl9pPr>
          </a:lstStyle>
          <a:p>
            <a:r>
              <a:rPr lang="en-US" smtClean="0"/>
              <a:t>Click to edit Master subtitle style</a:t>
            </a:r>
            <a:endParaRPr lang="en-US" dirty="0" smtClean="0"/>
          </a:p>
        </p:txBody>
      </p:sp>
      <p:sp>
        <p:nvSpPr>
          <p:cNvPr id="7" name="Title 1"/>
          <p:cNvSpPr>
            <a:spLocks noGrp="1"/>
          </p:cNvSpPr>
          <p:nvPr>
            <p:ph type="title"/>
          </p:nvPr>
        </p:nvSpPr>
        <p:spPr>
          <a:xfrm>
            <a:off x="229702" y="241703"/>
            <a:ext cx="8580923" cy="838200"/>
          </a:xfrm>
          <a:prstGeom prst="rect">
            <a:avLst/>
          </a:prstGeom>
        </p:spPr>
        <p:txBody>
          <a:bodyPr lIns="91383" tIns="45691" rIns="91383" bIns="45691"/>
          <a:lstStyle>
            <a:lvl1pPr algn="l" defTabSz="913837" rtl="0" eaLnBrk="1" latinLnBrk="0" hangingPunct="1">
              <a:lnSpc>
                <a:spcPct val="80000"/>
              </a:lnSpc>
              <a:spcBef>
                <a:spcPct val="0"/>
              </a:spcBef>
              <a:buNone/>
              <a:defRPr lang="en-US" sz="3600" b="0" kern="1200" spc="0" baseline="0" dirty="0">
                <a:gradFill>
                  <a:gsLst>
                    <a:gs pos="0">
                      <a:schemeClr val="bg2">
                        <a:lumMod val="95000"/>
                      </a:schemeClr>
                    </a:gs>
                    <a:gs pos="44000">
                      <a:schemeClr val="accent1">
                        <a:lumMod val="40000"/>
                        <a:lumOff val="60000"/>
                      </a:schemeClr>
                    </a:gs>
                    <a:gs pos="100000">
                      <a:schemeClr val="accent3"/>
                    </a:gs>
                  </a:gsLst>
                  <a:lin ang="4800000" scaled="0"/>
                </a:gra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33512621"/>
      </p:ext>
    </p:extLst>
  </p:cSld>
  <p:clrMapOvr>
    <a:masterClrMapping/>
  </p:clrMapOvr>
  <p:transition>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29702" y="274320"/>
            <a:ext cx="8588861" cy="838200"/>
          </a:xfrm>
          <a:prstGeom prst="rect">
            <a:avLst/>
          </a:prstGeom>
        </p:spPr>
        <p:txBody>
          <a:bodyPr lIns="91383" tIns="45691" rIns="91383" bIns="45691"/>
          <a:lstStyle>
            <a:lvl1pPr algn="l" defTabSz="913837" rtl="0" eaLnBrk="1" latinLnBrk="0" hangingPunct="1">
              <a:lnSpc>
                <a:spcPct val="8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524001"/>
            <a:ext cx="8578850" cy="4527655"/>
          </a:xfrm>
          <a:prstGeom prst="rect">
            <a:avLst/>
          </a:prstGeom>
        </p:spPr>
        <p:txBody>
          <a:bodyPr lIns="91383" tIns="45691" rIns="91383" bIns="45691"/>
          <a:lstStyle>
            <a:lvl1pPr>
              <a:lnSpc>
                <a:spcPct val="95000"/>
              </a:lnSpc>
              <a:spcBef>
                <a:spcPts val="1480"/>
              </a:spcBef>
              <a:buClr>
                <a:schemeClr val="tx2"/>
              </a:buClr>
              <a:defRPr sz="2000">
                <a:solidFill>
                  <a:srgbClr val="5C5E6C"/>
                </a:solidFill>
                <a:latin typeface="+mj-lt"/>
              </a:defRPr>
            </a:lvl1pPr>
            <a:lvl2pPr>
              <a:lnSpc>
                <a:spcPct val="95000"/>
              </a:lnSpc>
              <a:spcBef>
                <a:spcPts val="600"/>
              </a:spcBef>
              <a:defRPr>
                <a:solidFill>
                  <a:srgbClr val="5C5E6C"/>
                </a:solidFill>
                <a:latin typeface="+mj-lt"/>
              </a:defRPr>
            </a:lvl2pPr>
            <a:lvl3pPr>
              <a:defRPr>
                <a:solidFill>
                  <a:srgbClr val="5C5E6C"/>
                </a:solidFill>
                <a:latin typeface="+mj-lt"/>
              </a:defRPr>
            </a:lvl3pPr>
            <a:lvl4pPr>
              <a:defRPr>
                <a:solidFill>
                  <a:srgbClr val="5C5E6C"/>
                </a:solidFill>
                <a:latin typeface="+mj-lt"/>
              </a:defRPr>
            </a:lvl4pPr>
            <a:lvl5pPr>
              <a:defRPr>
                <a:solidFill>
                  <a:srgbClr val="5C5E6C"/>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7"/>
          <p:cNvSpPr>
            <a:spLocks noGrp="1"/>
          </p:cNvSpPr>
          <p:nvPr>
            <p:ph type="body" sz="quarter" idx="11"/>
          </p:nvPr>
        </p:nvSpPr>
        <p:spPr>
          <a:xfrm>
            <a:off x="228600" y="1051560"/>
            <a:ext cx="8610600" cy="457200"/>
          </a:xfrm>
          <a:prstGeom prst="rect">
            <a:avLst/>
          </a:prstGeom>
        </p:spPr>
        <p:txBody>
          <a:bodyPr lIns="91383" tIns="45691" rIns="91383" bIns="45691">
            <a:noAutofit/>
          </a:bodyPr>
          <a:lstStyle>
            <a:lvl1pPr marL="0" indent="0">
              <a:buNone/>
              <a:defRPr sz="2600" spc="-50" baseline="0"/>
            </a:lvl1pPr>
          </a:lstStyle>
          <a:p>
            <a:pPr lvl="0"/>
            <a:r>
              <a:rPr lang="en-US" altLang="zh-CN" smtClean="0"/>
              <a:t>Click to edit Master text styles</a:t>
            </a:r>
          </a:p>
        </p:txBody>
      </p:sp>
    </p:spTree>
    <p:extLst>
      <p:ext uri="{BB962C8B-B14F-4D97-AF65-F5344CB8AC3E}">
        <p14:creationId xmlns:p14="http://schemas.microsoft.com/office/powerpoint/2010/main" val="328462734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pic>
        <p:nvPicPr>
          <p:cNvPr id="10" name="Picture 2" descr="C:\Users\rmuta\Desktop\final 4x3 b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8732" y="627048"/>
            <a:ext cx="8588861" cy="4326709"/>
          </a:xfrm>
        </p:spPr>
        <p:txBody>
          <a:bodyPr/>
          <a:lstStyle>
            <a:lvl1pPr marL="231719" indent="-231719" algn="l" defTabSz="914174" rtl="0" eaLnBrk="1" latinLnBrk="0" hangingPunct="1">
              <a:lnSpc>
                <a:spcPct val="90000"/>
              </a:lnSpc>
              <a:spcBef>
                <a:spcPct val="0"/>
              </a:spcBef>
              <a:buNone/>
              <a:defRPr lang="en-US" sz="6000" b="0" kern="1200" spc="-150" baseline="0" dirty="0">
                <a:solidFill>
                  <a:schemeClr val="tx1"/>
                </a:solidFill>
                <a:effectLst>
                  <a:outerShdw blurRad="38100" dist="25400" dir="5400000" algn="t" rotWithShape="0">
                    <a:prstClr val="black">
                      <a:alpha val="20000"/>
                    </a:prstClr>
                  </a:outerShdw>
                </a:effectLst>
                <a:latin typeface="+mj-lt"/>
                <a:ea typeface="+mj-ea"/>
                <a:cs typeface="+mj-cs"/>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58730" y="5126461"/>
            <a:ext cx="8594984" cy="609600"/>
          </a:xfrm>
        </p:spPr>
        <p:txBody>
          <a:bodyPr>
            <a:noAutofit/>
          </a:bodyPr>
          <a:lstStyle>
            <a:lvl1pPr marL="231719" indent="0" algn="l" defTabSz="914174" rtl="0" eaLnBrk="1" latinLnBrk="0" hangingPunct="1">
              <a:lnSpc>
                <a:spcPct val="95000"/>
              </a:lnSpc>
              <a:spcBef>
                <a:spcPts val="1440"/>
              </a:spcBef>
              <a:buClr>
                <a:schemeClr val="tx2"/>
              </a:buClr>
              <a:buSzPct val="90000"/>
              <a:buFont typeface="Arial" pitchFamily="34" charset="0"/>
              <a:buNone/>
              <a:tabLst/>
              <a:defRPr lang="en-US" sz="2200" kern="1200" dirty="0" smtClean="0">
                <a:solidFill>
                  <a:schemeClr val="tx1"/>
                </a:solidFill>
                <a:latin typeface="+mj-lt"/>
                <a:ea typeface="+mn-ea"/>
                <a:cs typeface="+mn-cs"/>
              </a:defRPr>
            </a:lvl1pPr>
            <a:lvl2pPr marL="0" indent="0" algn="l" defTabSz="914174"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2pPr>
            <a:lvl3pPr marL="0" indent="0" algn="l" defTabSz="914174"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3pPr>
            <a:lvl4pPr marL="0" indent="0" algn="l" defTabSz="914174"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4pPr>
            <a:lvl5pPr marL="0" indent="0" algn="l" defTabSz="914174"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5pPr>
          </a:lstStyle>
          <a:p>
            <a:pPr lvl="0"/>
            <a:r>
              <a:rPr lang="en-US" smtClean="0"/>
              <a:t>Click to edit Master text styles</a:t>
            </a:r>
          </a:p>
        </p:txBody>
      </p:sp>
      <p:sp>
        <p:nvSpPr>
          <p:cNvPr id="5" name="Rectangle 4"/>
          <p:cNvSpPr>
            <a:spLocks noChangeArrowheads="1"/>
          </p:cNvSpPr>
          <p:nvPr userDrawn="1"/>
        </p:nvSpPr>
        <p:spPr bwMode="ltGray">
          <a:xfrm>
            <a:off x="251374" y="6586267"/>
            <a:ext cx="1882628" cy="175237"/>
          </a:xfrm>
          <a:prstGeom prst="rect">
            <a:avLst/>
          </a:prstGeom>
          <a:noFill/>
          <a:ln w="9525">
            <a:noFill/>
            <a:miter lim="800000"/>
            <a:headEnd/>
            <a:tailEnd/>
          </a:ln>
          <a:effectLst/>
        </p:spPr>
        <p:txBody>
          <a:bodyPr wrap="none" lIns="82104" tIns="41051" rIns="82104" bIns="41051" anchor="b" anchorCtr="1">
            <a:spAutoFit/>
          </a:bodyPr>
          <a:lstStyle/>
          <a:p>
            <a:pPr algn="l" defTabSz="814165">
              <a:lnSpc>
                <a:spcPct val="100000"/>
              </a:lnSpc>
              <a:buNone/>
            </a:pPr>
            <a:r>
              <a:rPr lang="en-US" altLang="zh-CN" sz="600" b="0" i="0" baseline="0" dirty="0">
                <a:solidFill>
                  <a:srgbClr val="FFFFFF"/>
                </a:solidFill>
                <a:latin typeface="Arial"/>
                <a:ea typeface="SimHei" pitchFamily="2" charset="-122"/>
                <a:cs typeface="+mn-cs"/>
              </a:rPr>
              <a:t>© 2012 </a:t>
            </a:r>
            <a:r>
              <a:rPr lang="zh-CN" altLang="en-US" sz="600" b="0" i="0" baseline="0" dirty="0">
                <a:solidFill>
                  <a:srgbClr val="FFFFFF"/>
                </a:solidFill>
                <a:latin typeface="Arial"/>
                <a:ea typeface="SimHei" pitchFamily="2" charset="-122"/>
                <a:cs typeface="+mn-cs"/>
              </a:rPr>
              <a:t>思科和</a:t>
            </a:r>
            <a:r>
              <a:rPr lang="en-US" altLang="zh-CN" sz="600" b="0" i="0" baseline="0" dirty="0">
                <a:solidFill>
                  <a:srgbClr val="FFFFFF"/>
                </a:solidFill>
                <a:latin typeface="Arial"/>
                <a:ea typeface="SimHei" pitchFamily="2" charset="-122"/>
                <a:cs typeface="+mn-cs"/>
              </a:rPr>
              <a:t>/</a:t>
            </a:r>
            <a:r>
              <a:rPr lang="zh-CN" altLang="en-US" sz="600" b="0" i="0" baseline="0" dirty="0">
                <a:solidFill>
                  <a:srgbClr val="FFFFFF"/>
                </a:solidFill>
                <a:latin typeface="Arial"/>
                <a:ea typeface="SimHei" pitchFamily="2" charset="-122"/>
                <a:cs typeface="+mn-cs"/>
              </a:rPr>
              <a:t>或其附属公司</a:t>
            </a:r>
            <a:r>
              <a:rPr lang="zh-CN" altLang="en-US" sz="600" b="0" i="0" baseline="0" dirty="0" smtClean="0">
                <a:solidFill>
                  <a:srgbClr val="FFFFFF"/>
                </a:solidFill>
                <a:latin typeface="Arial"/>
                <a:ea typeface="SimHei" pitchFamily="2" charset="-122"/>
                <a:cs typeface="+mn-cs"/>
              </a:rPr>
              <a:t>。版权所有</a:t>
            </a:r>
            <a:r>
              <a:rPr lang="zh-CN" altLang="en-US" sz="600" b="0" i="0" baseline="0" dirty="0">
                <a:solidFill>
                  <a:srgbClr val="FFFFFF"/>
                </a:solidFill>
                <a:latin typeface="Arial"/>
                <a:ea typeface="SimHei" pitchFamily="2" charset="-122"/>
                <a:cs typeface="+mn-cs"/>
              </a:rPr>
              <a:t>。             </a:t>
            </a:r>
            <a:endParaRPr lang="en-US" sz="600" baseline="0" dirty="0">
              <a:solidFill>
                <a:schemeClr val="tx1"/>
              </a:solidFill>
              <a:latin typeface="+mj-lt"/>
              <a:ea typeface="SimHei" pitchFamily="2" charset="-122"/>
            </a:endParaRPr>
          </a:p>
        </p:txBody>
      </p:sp>
      <p:sp>
        <p:nvSpPr>
          <p:cNvPr id="7" name="Rectangle 5"/>
          <p:cNvSpPr>
            <a:spLocks noChangeArrowheads="1"/>
          </p:cNvSpPr>
          <p:nvPr userDrawn="1"/>
        </p:nvSpPr>
        <p:spPr bwMode="ltGray">
          <a:xfrm>
            <a:off x="8085123" y="6579518"/>
            <a:ext cx="490529" cy="180252"/>
          </a:xfrm>
          <a:prstGeom prst="rect">
            <a:avLst/>
          </a:prstGeom>
          <a:noFill/>
          <a:ln w="9525">
            <a:noFill/>
            <a:miter lim="800000"/>
            <a:headEnd/>
            <a:tailEnd/>
          </a:ln>
          <a:effectLst/>
        </p:spPr>
        <p:txBody>
          <a:bodyPr wrap="none" lIns="82104" tIns="41051" rIns="82104" bIns="41051" anchor="b">
            <a:spAutoFit/>
          </a:bodyPr>
          <a:lstStyle/>
          <a:p>
            <a:pPr algn="r" defTabSz="814165">
              <a:lnSpc>
                <a:spcPct val="100000"/>
              </a:lnSpc>
              <a:buNone/>
            </a:pPr>
            <a:r>
              <a:rPr lang="zh-CN" altLang="en-US" sz="600" b="0" i="0" baseline="0">
                <a:solidFill>
                  <a:srgbClr val="FFFFFF"/>
                </a:solidFill>
                <a:latin typeface="Arial"/>
                <a:ea typeface="SimHei" pitchFamily="2" charset="-122"/>
                <a:cs typeface="+mn-cs"/>
              </a:rPr>
              <a:t>思科机密</a:t>
            </a:r>
          </a:p>
        </p:txBody>
      </p:sp>
      <p:sp>
        <p:nvSpPr>
          <p:cNvPr id="9" name="Rectangle 7"/>
          <p:cNvSpPr>
            <a:spLocks noChangeArrowheads="1"/>
          </p:cNvSpPr>
          <p:nvPr userDrawn="1"/>
        </p:nvSpPr>
        <p:spPr bwMode="ltGray">
          <a:xfrm>
            <a:off x="8644875" y="6575413"/>
            <a:ext cx="265080" cy="180252"/>
          </a:xfrm>
          <a:prstGeom prst="rect">
            <a:avLst/>
          </a:prstGeom>
          <a:noFill/>
          <a:ln w="9525" algn="ctr">
            <a:noFill/>
            <a:miter lim="800000"/>
            <a:headEnd/>
            <a:tailEnd/>
          </a:ln>
          <a:effectLst/>
        </p:spPr>
        <p:txBody>
          <a:bodyPr wrap="none" lIns="82104" tIns="41051" rIns="82104" bIns="41051" anchor="b">
            <a:spAutoFit/>
          </a:bodyPr>
          <a:lstStyle/>
          <a:p>
            <a:pPr algn="r" defTabSz="814165">
              <a:lnSpc>
                <a:spcPct val="100000"/>
              </a:lnSpc>
              <a:buNone/>
            </a:pPr>
            <a:fld id="{DFCF27A5-1A5B-48D3-A060-2758FFBB1ADD}" type="slidenum">
              <a:rPr lang="en-US" altLang="zh-CN" sz="600" b="0" i="0">
                <a:solidFill>
                  <a:srgbClr val="FFFFFF"/>
                </a:solidFill>
                <a:latin typeface="Arial"/>
                <a:ea typeface="+mn-ea"/>
                <a:cs typeface="+mn-cs"/>
              </a:rPr>
              <a:pPr algn="r" defTabSz="814165">
                <a:lnSpc>
                  <a:spcPct val="100000"/>
                </a:lnSpc>
                <a:buNone/>
              </a:pPr>
              <a:t>‹#›</a:t>
            </a:fld>
            <a:endParaRPr lang="en-US" sz="600" dirty="0">
              <a:solidFill>
                <a:schemeClr val="tx1"/>
              </a:solidFill>
              <a:latin typeface="+mj-lt"/>
            </a:endParaRPr>
          </a:p>
        </p:txBody>
      </p:sp>
    </p:spTree>
    <p:extLst>
      <p:ext uri="{BB962C8B-B14F-4D97-AF65-F5344CB8AC3E}">
        <p14:creationId xmlns:p14="http://schemas.microsoft.com/office/powerpoint/2010/main" val="211873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4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6"/>
            <a:ext cx="8588861" cy="838200"/>
          </a:xfrm>
          <a:prstGeom prst="rect">
            <a:avLst/>
          </a:prstGeom>
        </p:spPr>
        <p:txBody>
          <a:bodyPr lIns="91383" tIns="45691" rIns="91383" bIns="45691"/>
          <a:lstStyle>
            <a:lvl1pPr algn="l" defTabSz="913837"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CiscoSans ExtraLight" pitchFamily="34" charset="0"/>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441346"/>
            <a:ext cx="8578850" cy="4527655"/>
          </a:xfrm>
          <a:prstGeom prst="rect">
            <a:avLst/>
          </a:prstGeom>
        </p:spPr>
        <p:txBody>
          <a:bodyPr lIns="91383" tIns="45691" rIns="91383" bIns="45691"/>
          <a:lstStyle>
            <a:lvl1pPr>
              <a:lnSpc>
                <a:spcPct val="95000"/>
              </a:lnSpc>
              <a:spcBef>
                <a:spcPts val="1480"/>
              </a:spcBef>
              <a:defRPr sz="2200">
                <a:solidFill>
                  <a:srgbClr val="435153"/>
                </a:solidFill>
                <a:latin typeface="CiscoSans ExtraLight" pitchFamily="34" charset="0"/>
              </a:defRPr>
            </a:lvl1pPr>
            <a:lvl2pPr>
              <a:lnSpc>
                <a:spcPct val="95000"/>
              </a:lnSpc>
              <a:spcBef>
                <a:spcPts val="600"/>
              </a:spcBef>
              <a:defRPr>
                <a:solidFill>
                  <a:srgbClr val="435153"/>
                </a:solidFill>
                <a:latin typeface="CiscoSans ExtraLight" pitchFamily="34" charset="0"/>
              </a:defRPr>
            </a:lvl2pPr>
            <a:lvl3pPr>
              <a:defRPr>
                <a:solidFill>
                  <a:srgbClr val="435153"/>
                </a:solidFill>
                <a:latin typeface="CiscoSans ExtraLight" pitchFamily="34" charset="0"/>
              </a:defRPr>
            </a:lvl3pPr>
            <a:lvl4pPr>
              <a:defRPr>
                <a:solidFill>
                  <a:srgbClr val="435153"/>
                </a:solidFill>
                <a:latin typeface="CiscoSans ExtraLight" pitchFamily="34" charset="0"/>
              </a:defRPr>
            </a:lvl4pPr>
            <a:lvl5pPr>
              <a:defRPr>
                <a:solidFill>
                  <a:srgbClr val="435153"/>
                </a:solidFill>
                <a:latin typeface="CiscoSans ExtraLight"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6509147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p:nvSpPr>
        <p:spPr bwMode="black">
          <a:xfrm>
            <a:off x="6312989" y="3708608"/>
            <a:ext cx="116616" cy="441827"/>
          </a:xfrm>
          <a:prstGeom prst="rect">
            <a:avLst/>
          </a:prstGeom>
          <a:solidFill>
            <a:schemeClr val="bg1"/>
          </a:solidFill>
          <a:ln w="9525">
            <a:noFill/>
            <a:miter lim="800000"/>
            <a:headEnd/>
            <a:tailEnd/>
          </a:ln>
        </p:spPr>
        <p:txBody>
          <a:bodyPr lIns="91383" tIns="45691" rIns="91383" bIns="45691"/>
          <a:lstStyle/>
          <a:p>
            <a:pPr defTabSz="914400" eaLnBrk="0" fontAlgn="base" hangingPunct="0">
              <a:spcBef>
                <a:spcPct val="0"/>
              </a:spcBef>
              <a:spcAft>
                <a:spcPct val="0"/>
              </a:spcAft>
            </a:pPr>
            <a:endParaRPr lang="en-US" dirty="0">
              <a:solidFill>
                <a:srgbClr val="0096D6"/>
              </a:solidFill>
              <a:latin typeface="CiscoSans ExtraLight" pitchFamily="34" charset="0"/>
            </a:endParaRPr>
          </a:p>
        </p:txBody>
      </p:sp>
      <p:sp>
        <p:nvSpPr>
          <p:cNvPr id="21" name="Freeform 20"/>
          <p:cNvSpPr>
            <a:spLocks/>
          </p:cNvSpPr>
          <p:nvPr/>
        </p:nvSpPr>
        <p:spPr bwMode="black">
          <a:xfrm>
            <a:off x="6992342"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383" tIns="45691" rIns="91383" bIns="45691"/>
          <a:lstStyle/>
          <a:p>
            <a:pPr defTabSz="914400" eaLnBrk="0" fontAlgn="base" hangingPunct="0">
              <a:spcBef>
                <a:spcPct val="0"/>
              </a:spcBef>
              <a:spcAft>
                <a:spcPct val="0"/>
              </a:spcAft>
            </a:pPr>
            <a:endParaRPr lang="en-US" dirty="0">
              <a:solidFill>
                <a:srgbClr val="0096D6"/>
              </a:solidFill>
              <a:latin typeface="CiscoSans ExtraLight" pitchFamily="34" charset="0"/>
            </a:endParaRPr>
          </a:p>
        </p:txBody>
      </p:sp>
      <p:sp>
        <p:nvSpPr>
          <p:cNvPr id="22" name="Freeform 21"/>
          <p:cNvSpPr>
            <a:spLocks/>
          </p:cNvSpPr>
          <p:nvPr/>
        </p:nvSpPr>
        <p:spPr bwMode="black">
          <a:xfrm>
            <a:off x="5824831"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383" tIns="45691" rIns="91383" bIns="45691"/>
          <a:lstStyle/>
          <a:p>
            <a:pPr defTabSz="914400" eaLnBrk="0" fontAlgn="base" hangingPunct="0">
              <a:spcBef>
                <a:spcPct val="0"/>
              </a:spcBef>
              <a:spcAft>
                <a:spcPct val="0"/>
              </a:spcAft>
            </a:pPr>
            <a:endParaRPr lang="en-US" dirty="0">
              <a:solidFill>
                <a:srgbClr val="0096D6"/>
              </a:solidFill>
              <a:latin typeface="CiscoSans ExtraLight" pitchFamily="34" charset="0"/>
            </a:endParaRPr>
          </a:p>
        </p:txBody>
      </p:sp>
      <p:sp>
        <p:nvSpPr>
          <p:cNvPr id="23" name="Freeform 22"/>
          <p:cNvSpPr>
            <a:spLocks noEditPoints="1"/>
          </p:cNvSpPr>
          <p:nvPr/>
        </p:nvSpPr>
        <p:spPr bwMode="black">
          <a:xfrm>
            <a:off x="7452023"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383" tIns="45691" rIns="91383" bIns="45691"/>
          <a:lstStyle/>
          <a:p>
            <a:pPr defTabSz="914400" eaLnBrk="0" fontAlgn="base" hangingPunct="0">
              <a:spcBef>
                <a:spcPct val="0"/>
              </a:spcBef>
              <a:spcAft>
                <a:spcPct val="0"/>
              </a:spcAft>
            </a:pPr>
            <a:endParaRPr lang="en-US" dirty="0">
              <a:solidFill>
                <a:srgbClr val="0096D6"/>
              </a:solidFill>
              <a:latin typeface="CiscoSans ExtraLight" pitchFamily="34" charset="0"/>
            </a:endParaRPr>
          </a:p>
        </p:txBody>
      </p:sp>
      <p:sp>
        <p:nvSpPr>
          <p:cNvPr id="24" name="Freeform 23"/>
          <p:cNvSpPr>
            <a:spLocks/>
          </p:cNvSpPr>
          <p:nvPr/>
        </p:nvSpPr>
        <p:spPr bwMode="black">
          <a:xfrm>
            <a:off x="6580122"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383" tIns="45691" rIns="91383" bIns="45691"/>
          <a:lstStyle/>
          <a:p>
            <a:pPr defTabSz="914400" eaLnBrk="0" fontAlgn="base" hangingPunct="0">
              <a:spcBef>
                <a:spcPct val="0"/>
              </a:spcBef>
              <a:spcAft>
                <a:spcPct val="0"/>
              </a:spcAft>
            </a:pPr>
            <a:endParaRPr lang="en-US" dirty="0">
              <a:solidFill>
                <a:srgbClr val="0096D6"/>
              </a:solidFill>
              <a:latin typeface="CiscoSans ExtraLight" pitchFamily="34" charset="0"/>
            </a:endParaRPr>
          </a:p>
        </p:txBody>
      </p:sp>
      <p:sp>
        <p:nvSpPr>
          <p:cNvPr id="25" name="Freeform 24"/>
          <p:cNvSpPr>
            <a:spLocks/>
          </p:cNvSpPr>
          <p:nvPr/>
        </p:nvSpPr>
        <p:spPr bwMode="black">
          <a:xfrm>
            <a:off x="5592960" y="3082441"/>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383" tIns="45691" rIns="91383" bIns="45691"/>
          <a:lstStyle/>
          <a:p>
            <a:pPr defTabSz="914400" eaLnBrk="0" fontAlgn="base" hangingPunct="0">
              <a:spcBef>
                <a:spcPct val="0"/>
              </a:spcBef>
              <a:spcAft>
                <a:spcPct val="0"/>
              </a:spcAft>
            </a:pPr>
            <a:endParaRPr lang="en-US" dirty="0">
              <a:solidFill>
                <a:srgbClr val="0096D6"/>
              </a:solidFill>
              <a:latin typeface="CiscoSans ExtraLight" pitchFamily="34" charset="0"/>
            </a:endParaRPr>
          </a:p>
        </p:txBody>
      </p:sp>
      <p:sp>
        <p:nvSpPr>
          <p:cNvPr id="26" name="Freeform 25"/>
          <p:cNvSpPr>
            <a:spLocks/>
          </p:cNvSpPr>
          <p:nvPr/>
        </p:nvSpPr>
        <p:spPr bwMode="black">
          <a:xfrm>
            <a:off x="5900769"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383" tIns="45691" rIns="91383" bIns="45691"/>
          <a:lstStyle/>
          <a:p>
            <a:pPr defTabSz="914400" eaLnBrk="0" fontAlgn="base" hangingPunct="0">
              <a:spcBef>
                <a:spcPct val="0"/>
              </a:spcBef>
              <a:spcAft>
                <a:spcPct val="0"/>
              </a:spcAft>
            </a:pPr>
            <a:endParaRPr lang="en-US" dirty="0">
              <a:solidFill>
                <a:srgbClr val="0096D6"/>
              </a:solidFill>
              <a:latin typeface="CiscoSans ExtraLight" pitchFamily="34" charset="0"/>
            </a:endParaRPr>
          </a:p>
        </p:txBody>
      </p:sp>
      <p:sp>
        <p:nvSpPr>
          <p:cNvPr id="27" name="Freeform 26"/>
          <p:cNvSpPr>
            <a:spLocks/>
          </p:cNvSpPr>
          <p:nvPr/>
        </p:nvSpPr>
        <p:spPr bwMode="black">
          <a:xfrm>
            <a:off x="6203159" y="2720827"/>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383" tIns="45691" rIns="91383" bIns="45691"/>
          <a:lstStyle/>
          <a:p>
            <a:pPr defTabSz="914400" eaLnBrk="0" fontAlgn="base" hangingPunct="0">
              <a:spcBef>
                <a:spcPct val="0"/>
              </a:spcBef>
              <a:spcAft>
                <a:spcPct val="0"/>
              </a:spcAft>
            </a:pPr>
            <a:endParaRPr lang="en-US" dirty="0">
              <a:solidFill>
                <a:srgbClr val="0096D6"/>
              </a:solidFill>
              <a:latin typeface="CiscoSans ExtraLight" pitchFamily="34" charset="0"/>
            </a:endParaRPr>
          </a:p>
        </p:txBody>
      </p:sp>
      <p:sp>
        <p:nvSpPr>
          <p:cNvPr id="28" name="Freeform 27"/>
          <p:cNvSpPr>
            <a:spLocks/>
          </p:cNvSpPr>
          <p:nvPr/>
        </p:nvSpPr>
        <p:spPr bwMode="black">
          <a:xfrm>
            <a:off x="6510968"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383" tIns="45691" rIns="91383" bIns="45691"/>
          <a:lstStyle/>
          <a:p>
            <a:pPr defTabSz="914400" eaLnBrk="0" fontAlgn="base" hangingPunct="0">
              <a:spcBef>
                <a:spcPct val="0"/>
              </a:spcBef>
              <a:spcAft>
                <a:spcPct val="0"/>
              </a:spcAft>
            </a:pPr>
            <a:endParaRPr lang="en-US" dirty="0">
              <a:solidFill>
                <a:srgbClr val="0096D6"/>
              </a:solidFill>
              <a:latin typeface="CiscoSans ExtraLight" pitchFamily="34" charset="0"/>
            </a:endParaRPr>
          </a:p>
        </p:txBody>
      </p:sp>
      <p:sp>
        <p:nvSpPr>
          <p:cNvPr id="29" name="Freeform 28"/>
          <p:cNvSpPr>
            <a:spLocks/>
          </p:cNvSpPr>
          <p:nvPr/>
        </p:nvSpPr>
        <p:spPr bwMode="black">
          <a:xfrm>
            <a:off x="6811994"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383" tIns="45691" rIns="91383" bIns="45691"/>
          <a:lstStyle/>
          <a:p>
            <a:pPr defTabSz="914400" eaLnBrk="0" fontAlgn="base" hangingPunct="0">
              <a:spcBef>
                <a:spcPct val="0"/>
              </a:spcBef>
              <a:spcAft>
                <a:spcPct val="0"/>
              </a:spcAft>
            </a:pPr>
            <a:endParaRPr lang="en-US" dirty="0">
              <a:solidFill>
                <a:srgbClr val="0096D6"/>
              </a:solidFill>
              <a:latin typeface="CiscoSans ExtraLight" pitchFamily="34" charset="0"/>
            </a:endParaRPr>
          </a:p>
        </p:txBody>
      </p:sp>
      <p:sp>
        <p:nvSpPr>
          <p:cNvPr id="30" name="Freeform 29"/>
          <p:cNvSpPr>
            <a:spLocks/>
          </p:cNvSpPr>
          <p:nvPr/>
        </p:nvSpPr>
        <p:spPr bwMode="black">
          <a:xfrm>
            <a:off x="7119811"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383" tIns="45691" rIns="91383" bIns="45691"/>
          <a:lstStyle/>
          <a:p>
            <a:pPr defTabSz="914400" eaLnBrk="0" fontAlgn="base" hangingPunct="0">
              <a:spcBef>
                <a:spcPct val="0"/>
              </a:spcBef>
              <a:spcAft>
                <a:spcPct val="0"/>
              </a:spcAft>
            </a:pPr>
            <a:endParaRPr lang="en-US" dirty="0">
              <a:solidFill>
                <a:srgbClr val="0096D6"/>
              </a:solidFill>
              <a:latin typeface="CiscoSans ExtraLight" pitchFamily="34" charset="0"/>
            </a:endParaRPr>
          </a:p>
        </p:txBody>
      </p:sp>
      <p:sp>
        <p:nvSpPr>
          <p:cNvPr id="31" name="Freeform 30"/>
          <p:cNvSpPr>
            <a:spLocks/>
          </p:cNvSpPr>
          <p:nvPr/>
        </p:nvSpPr>
        <p:spPr bwMode="black">
          <a:xfrm>
            <a:off x="7427623"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383" tIns="45691" rIns="91383" bIns="45691"/>
          <a:lstStyle/>
          <a:p>
            <a:pPr defTabSz="914400" eaLnBrk="0" fontAlgn="base" hangingPunct="0">
              <a:spcBef>
                <a:spcPct val="0"/>
              </a:spcBef>
              <a:spcAft>
                <a:spcPct val="0"/>
              </a:spcAft>
            </a:pPr>
            <a:endParaRPr lang="en-US" dirty="0">
              <a:solidFill>
                <a:srgbClr val="0096D6"/>
              </a:solidFill>
              <a:latin typeface="CiscoSans ExtraLight" pitchFamily="34" charset="0"/>
            </a:endParaRPr>
          </a:p>
        </p:txBody>
      </p:sp>
      <p:sp>
        <p:nvSpPr>
          <p:cNvPr id="32" name="Freeform 31"/>
          <p:cNvSpPr>
            <a:spLocks/>
          </p:cNvSpPr>
          <p:nvPr/>
        </p:nvSpPr>
        <p:spPr bwMode="black">
          <a:xfrm>
            <a:off x="7730007"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383" tIns="45691" rIns="91383" bIns="45691"/>
          <a:lstStyle/>
          <a:p>
            <a:pPr defTabSz="914400" eaLnBrk="0" fontAlgn="base" hangingPunct="0">
              <a:spcBef>
                <a:spcPct val="0"/>
              </a:spcBef>
              <a:spcAft>
                <a:spcPct val="0"/>
              </a:spcAft>
            </a:pPr>
            <a:endParaRPr lang="en-US" dirty="0">
              <a:solidFill>
                <a:srgbClr val="0096D6"/>
              </a:solidFill>
              <a:latin typeface="CiscoSans ExtraLight" pitchFamily="34" charset="0"/>
            </a:endParaRPr>
          </a:p>
        </p:txBody>
      </p:sp>
      <p:sp>
        <p:nvSpPr>
          <p:cNvPr id="33" name="Freeform 32"/>
          <p:cNvSpPr>
            <a:spLocks/>
          </p:cNvSpPr>
          <p:nvPr/>
        </p:nvSpPr>
        <p:spPr bwMode="black">
          <a:xfrm>
            <a:off x="8037819"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383" tIns="45691" rIns="91383" bIns="45691"/>
          <a:lstStyle/>
          <a:p>
            <a:pPr defTabSz="914400" eaLnBrk="0" fontAlgn="base" hangingPunct="0">
              <a:spcBef>
                <a:spcPct val="0"/>
              </a:spcBef>
              <a:spcAft>
                <a:spcPct val="0"/>
              </a:spcAft>
            </a:pPr>
            <a:endParaRPr lang="en-US" dirty="0">
              <a:solidFill>
                <a:srgbClr val="0096D6"/>
              </a:solidFill>
              <a:latin typeface="CiscoSans ExtraLight" pitchFamily="34" charset="0"/>
            </a:endParaRPr>
          </a:p>
        </p:txBody>
      </p:sp>
      <p:sp>
        <p:nvSpPr>
          <p:cNvPr id="34" name="TextBox 33"/>
          <p:cNvSpPr txBox="1"/>
          <p:nvPr/>
        </p:nvSpPr>
        <p:spPr>
          <a:xfrm>
            <a:off x="644696" y="3060493"/>
            <a:ext cx="2460033" cy="643963"/>
          </a:xfrm>
          <a:prstGeom prst="rect">
            <a:avLst/>
          </a:prstGeom>
          <a:noFill/>
        </p:spPr>
        <p:txBody>
          <a:bodyPr wrap="none" lIns="91383" tIns="45691" rIns="91383" bIns="45691" rtlCol="0">
            <a:spAutoFit/>
          </a:bodyPr>
          <a:lstStyle/>
          <a:p>
            <a:pPr defTabSz="914400" eaLnBrk="0" fontAlgn="base" hangingPunct="0">
              <a:spcBef>
                <a:spcPct val="0"/>
              </a:spcBef>
              <a:spcAft>
                <a:spcPct val="0"/>
              </a:spcAft>
            </a:pPr>
            <a:r>
              <a:rPr lang="en-US" sz="3600" dirty="0" smtClean="0">
                <a:solidFill>
                  <a:srgbClr val="FFFFFF"/>
                </a:solidFill>
                <a:latin typeface="CiscoSans ExtraLight" pitchFamily="34" charset="0"/>
              </a:rPr>
              <a:t>Thank you.</a:t>
            </a:r>
            <a:endParaRPr lang="en-US" sz="3600" dirty="0">
              <a:solidFill>
                <a:srgbClr val="FFFFFF"/>
              </a:solidFill>
              <a:latin typeface="CiscoSans ExtraLight" pitchFamily="34" charset="0"/>
            </a:endParaRPr>
          </a:p>
        </p:txBody>
      </p:sp>
    </p:spTree>
    <p:extLst>
      <p:ext uri="{BB962C8B-B14F-4D97-AF65-F5344CB8AC3E}">
        <p14:creationId xmlns:p14="http://schemas.microsoft.com/office/powerpoint/2010/main" val="4072974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00"/>
                                        <p:tgtEl>
                                          <p:spTgt spid="2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00"/>
                                        <p:tgtEl>
                                          <p:spTgt spid="2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00"/>
                                        <p:tgtEl>
                                          <p:spTgt spid="2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700"/>
                                        <p:tgtEl>
                                          <p:spTgt spid="2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00"/>
                                        <p:tgtEl>
                                          <p:spTgt spid="2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700"/>
                                        <p:tgtEl>
                                          <p:spTgt spid="30"/>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0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700"/>
                                        <p:tgtEl>
                                          <p:spTgt spid="32"/>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700"/>
                                        <p:tgtEl>
                                          <p:spTgt spid="33"/>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25"/>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27"/>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29"/>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31"/>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33"/>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26"/>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28"/>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30"/>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32"/>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700"/>
                                        <p:tgtEl>
                                          <p:spTgt spid="22"/>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00"/>
                                        <p:tgtEl>
                                          <p:spTgt spid="20"/>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700"/>
                                        <p:tgtEl>
                                          <p:spTgt spid="24"/>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700"/>
                                        <p:tgtEl>
                                          <p:spTgt spid="21"/>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YOD - Title Only - Roadmap">
    <p:spTree>
      <p:nvGrpSpPr>
        <p:cNvPr id="1" name=""/>
        <p:cNvGrpSpPr/>
        <p:nvPr/>
      </p:nvGrpSpPr>
      <p:grpSpPr>
        <a:xfrm>
          <a:off x="0" y="0"/>
          <a:ext cx="0" cy="0"/>
          <a:chOff x="0" y="0"/>
          <a:chExt cx="0" cy="0"/>
        </a:xfrm>
      </p:grpSpPr>
      <p:sp>
        <p:nvSpPr>
          <p:cNvPr id="4" name="Title 1"/>
          <p:cNvSpPr>
            <a:spLocks noGrp="1"/>
          </p:cNvSpPr>
          <p:nvPr>
            <p:ph type="title"/>
          </p:nvPr>
        </p:nvSpPr>
        <p:spPr>
          <a:xfrm>
            <a:off x="228600" y="1"/>
            <a:ext cx="8686800" cy="411480"/>
          </a:xfrm>
          <a:prstGeom prst="rect">
            <a:avLst/>
          </a:prstGeom>
        </p:spPr>
        <p:txBody>
          <a:bodyPr lIns="91383" tIns="45691" rIns="91383" bIns="45691"/>
          <a:lstStyle>
            <a:lvl1pPr>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7715593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Slide Blue">
    <p:spTree>
      <p:nvGrpSpPr>
        <p:cNvPr id="1" name=""/>
        <p:cNvGrpSpPr/>
        <p:nvPr/>
      </p:nvGrpSpPr>
      <p:grpSpPr>
        <a:xfrm>
          <a:off x="0" y="0"/>
          <a:ext cx="0" cy="0"/>
          <a:chOff x="0" y="0"/>
          <a:chExt cx="0" cy="0"/>
        </a:xfrm>
      </p:grpSpPr>
      <p:pic>
        <p:nvPicPr>
          <p:cNvPr id="1026" name="Picture 2" descr="C:\Users\rmuta\Desktop\final 4x3 b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4"/>
          <p:cNvSpPr>
            <a:spLocks noChangeArrowheads="1"/>
          </p:cNvSpPr>
          <p:nvPr userDrawn="1"/>
        </p:nvSpPr>
        <p:spPr bwMode="ltGray">
          <a:xfrm>
            <a:off x="251373" y="6586257"/>
            <a:ext cx="1954783" cy="175247"/>
          </a:xfrm>
          <a:prstGeom prst="rect">
            <a:avLst/>
          </a:prstGeom>
          <a:noFill/>
          <a:ln w="9525">
            <a:noFill/>
            <a:miter lim="800000"/>
            <a:headEnd/>
            <a:tailEnd/>
          </a:ln>
          <a:effectLst/>
        </p:spPr>
        <p:txBody>
          <a:bodyPr wrap="none" lIns="82114" tIns="41056" rIns="82114" bIns="41056" anchor="b" anchorCtr="1">
            <a:spAutoFit/>
          </a:bodyPr>
          <a:lstStyle/>
          <a:p>
            <a:pPr defTabSz="814288"/>
            <a:r>
              <a:rPr lang="en-US" sz="600" dirty="0" smtClean="0">
                <a:solidFill>
                  <a:srgbClr val="FFFFFF"/>
                </a:solidFill>
              </a:rPr>
              <a:t>© 2012 Cisco and/or its affiliates. All rights reserved.</a:t>
            </a:r>
            <a:endParaRPr lang="en-US" sz="600" dirty="0">
              <a:solidFill>
                <a:srgbClr val="FFFFFF"/>
              </a:solidFill>
            </a:endParaRPr>
          </a:p>
        </p:txBody>
      </p:sp>
      <p:sp>
        <p:nvSpPr>
          <p:cNvPr id="54" name="Rectangle 5"/>
          <p:cNvSpPr>
            <a:spLocks noChangeArrowheads="1"/>
          </p:cNvSpPr>
          <p:nvPr userDrawn="1"/>
        </p:nvSpPr>
        <p:spPr bwMode="ltGray">
          <a:xfrm>
            <a:off x="7755640" y="6579518"/>
            <a:ext cx="820011" cy="180252"/>
          </a:xfrm>
          <a:prstGeom prst="rect">
            <a:avLst/>
          </a:prstGeom>
          <a:noFill/>
          <a:ln w="9525">
            <a:noFill/>
            <a:miter lim="800000"/>
            <a:headEnd/>
            <a:tailEnd/>
          </a:ln>
          <a:effectLst/>
        </p:spPr>
        <p:txBody>
          <a:bodyPr wrap="none" lIns="82114" tIns="41056" rIns="82114" bIns="41056" anchor="b">
            <a:spAutoFit/>
          </a:bodyPr>
          <a:lstStyle/>
          <a:p>
            <a:pPr algn="r" defTabSz="814288"/>
            <a:r>
              <a:rPr lang="en-US" sz="600" dirty="0">
                <a:solidFill>
                  <a:srgbClr val="FFFFFF"/>
                </a:solidFill>
              </a:rPr>
              <a:t>Cisco Confidential</a:t>
            </a:r>
          </a:p>
        </p:txBody>
      </p:sp>
      <p:sp>
        <p:nvSpPr>
          <p:cNvPr id="55" name="Rectangle 7"/>
          <p:cNvSpPr>
            <a:spLocks noChangeArrowheads="1"/>
          </p:cNvSpPr>
          <p:nvPr userDrawn="1"/>
        </p:nvSpPr>
        <p:spPr bwMode="ltGray">
          <a:xfrm>
            <a:off x="8644875" y="6575413"/>
            <a:ext cx="265080" cy="180252"/>
          </a:xfrm>
          <a:prstGeom prst="rect">
            <a:avLst/>
          </a:prstGeom>
          <a:noFill/>
          <a:ln w="9525" algn="ctr">
            <a:noFill/>
            <a:miter lim="800000"/>
            <a:headEnd/>
            <a:tailEnd/>
          </a:ln>
          <a:effectLst/>
        </p:spPr>
        <p:txBody>
          <a:bodyPr wrap="none" lIns="82114" tIns="41056" rIns="82114" bIns="41056" anchor="b">
            <a:spAutoFit/>
          </a:bodyPr>
          <a:lstStyle/>
          <a:p>
            <a:pPr algn="r" defTabSz="814288"/>
            <a:fld id="{DFCF27A5-1A5B-48D3-A060-2758FFBB1ADD}" type="slidenum">
              <a:rPr lang="en-US" sz="600">
                <a:solidFill>
                  <a:srgbClr val="FFFFFF"/>
                </a:solidFill>
              </a:rPr>
              <a:pPr algn="r" defTabSz="814288"/>
              <a:t>‹#›</a:t>
            </a:fld>
            <a:endParaRPr lang="en-US" sz="600" dirty="0">
              <a:solidFill>
                <a:srgbClr val="FFFFFF"/>
              </a:solidFill>
            </a:endParaRPr>
          </a:p>
        </p:txBody>
      </p:sp>
      <p:sp>
        <p:nvSpPr>
          <p:cNvPr id="50" name="Title 1"/>
          <p:cNvSpPr>
            <a:spLocks noGrp="1"/>
          </p:cNvSpPr>
          <p:nvPr>
            <p:ph type="ctrTitle" hasCustomPrompt="1"/>
          </p:nvPr>
        </p:nvSpPr>
        <p:spPr>
          <a:xfrm>
            <a:off x="293964" y="2046517"/>
            <a:ext cx="8112125" cy="2907239"/>
          </a:xfrm>
          <a:prstGeom prst="rect">
            <a:avLst/>
          </a:prstGeom>
        </p:spPr>
        <p:txBody>
          <a:bodyPr lIns="64282" tIns="32141" rIns="64282" bIns="32141"/>
          <a:lstStyle>
            <a:lvl1pPr algn="l" defTabSz="914287" rtl="0" eaLnBrk="1" latinLnBrk="0" hangingPunct="1">
              <a:lnSpc>
                <a:spcPct val="90000"/>
              </a:lnSpc>
              <a:spcBef>
                <a:spcPct val="0"/>
              </a:spcBef>
              <a:buNone/>
              <a:defRPr lang="en-US" sz="6000" b="0" kern="1200" spc="-150" baseline="0" dirty="0">
                <a:solidFill>
                  <a:schemeClr val="tx1"/>
                </a:solidFill>
                <a:effectLst>
                  <a:outerShdw blurRad="38100" dist="25400" dir="5400000" algn="t" rotWithShape="0">
                    <a:prstClr val="black">
                      <a:alpha val="20000"/>
                    </a:prstClr>
                  </a:outerShdw>
                </a:effectLst>
                <a:latin typeface="+mj-lt"/>
                <a:ea typeface="+mj-ea"/>
                <a:cs typeface="+mj-cs"/>
              </a:defRPr>
            </a:lvl1pPr>
          </a:lstStyle>
          <a:p>
            <a:r>
              <a:rPr lang="en-US" dirty="0" smtClean="0"/>
              <a:t>Presentation Title Goes Here</a:t>
            </a:r>
            <a:endParaRPr lang="en-US" dirty="0"/>
          </a:p>
        </p:txBody>
      </p:sp>
      <p:grpSp>
        <p:nvGrpSpPr>
          <p:cNvPr id="2" name="Group 67"/>
          <p:cNvGrpSpPr/>
          <p:nvPr/>
        </p:nvGrpSpPr>
        <p:grpSpPr>
          <a:xfrm>
            <a:off x="341314" y="311151"/>
            <a:ext cx="1030286" cy="544682"/>
            <a:chOff x="609600" y="528537"/>
            <a:chExt cx="1444734" cy="763789"/>
          </a:xfrm>
          <a:solidFill>
            <a:schemeClr val="tx1"/>
          </a:solidFill>
          <a:effectLst>
            <a:outerShdw blurRad="38100" dist="25400" dir="5400000" algn="t" rotWithShape="0">
              <a:prstClr val="black">
                <a:alpha val="20000"/>
              </a:prstClr>
            </a:outerShdw>
          </a:effectLst>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287"/>
              <a:endParaRPr lang="en-US">
                <a:solidFill>
                  <a:srgbClr val="FFFFFF"/>
                </a:solidFill>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287"/>
              <a:endParaRPr lang="en-US">
                <a:solidFill>
                  <a:srgbClr val="FFFFFF"/>
                </a:solidFill>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287"/>
              <a:endParaRPr lang="en-US">
                <a:solidFill>
                  <a:srgbClr val="FFFFFF"/>
                </a:solidFill>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287"/>
              <a:endParaRPr lang="en-US">
                <a:solidFill>
                  <a:srgbClr val="FFFFFF"/>
                </a:solidFill>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287"/>
              <a:endParaRPr lang="en-US">
                <a:solidFill>
                  <a:srgbClr val="FFFFFF"/>
                </a:solidFill>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287"/>
              <a:endParaRPr lang="en-US">
                <a:solidFill>
                  <a:srgbClr val="FFFFFF"/>
                </a:solidFill>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287"/>
              <a:endParaRPr lang="en-US">
                <a:solidFill>
                  <a:srgbClr val="FFFFFF"/>
                </a:solidFill>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287"/>
              <a:endParaRPr lang="en-US">
                <a:solidFill>
                  <a:srgbClr val="FFFFFF"/>
                </a:solidFill>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287"/>
              <a:endParaRPr lang="en-US">
                <a:solidFill>
                  <a:srgbClr val="FFFFFF"/>
                </a:solidFill>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287"/>
              <a:endParaRPr lang="en-US">
                <a:solidFill>
                  <a:srgbClr val="FFFFFF"/>
                </a:solidFill>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287"/>
              <a:endParaRPr lang="en-US">
                <a:solidFill>
                  <a:srgbClr val="FFFFFF"/>
                </a:solidFill>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287"/>
              <a:endParaRPr lang="en-US">
                <a:solidFill>
                  <a:srgbClr val="FFFFFF"/>
                </a:solidFill>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287"/>
              <a:endParaRPr lang="en-US">
                <a:solidFill>
                  <a:srgbClr val="FFFFFF"/>
                </a:solidFill>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287"/>
              <a:endParaRPr lang="en-US">
                <a:solidFill>
                  <a:srgbClr val="FFFFFF"/>
                </a:solidFill>
              </a:endParaRPr>
            </a:p>
          </p:txBody>
        </p:sp>
      </p:grpSp>
      <p:sp>
        <p:nvSpPr>
          <p:cNvPr id="62" name="Subtitle 2"/>
          <p:cNvSpPr>
            <a:spLocks noGrp="1"/>
          </p:cNvSpPr>
          <p:nvPr>
            <p:ph type="subTitle" idx="1" hasCustomPrompt="1"/>
          </p:nvPr>
        </p:nvSpPr>
        <p:spPr>
          <a:xfrm>
            <a:off x="308953" y="4968519"/>
            <a:ext cx="8112126" cy="384175"/>
          </a:xfrm>
          <a:prstGeom prst="rect">
            <a:avLst/>
          </a:prstGeom>
        </p:spPr>
        <p:txBody>
          <a:bodyPr lIns="64282" tIns="32141" rIns="64282" bIns="32141" anchor="b" anchorCtr="0">
            <a:noAutofit/>
          </a:bodyPr>
          <a:lstStyle>
            <a:lvl1pPr marL="0" indent="0" algn="l">
              <a:buNone/>
              <a:defRPr sz="2000" b="0">
                <a:solidFill>
                  <a:schemeClr val="tx1"/>
                </a:solidFill>
                <a:latin typeface="+mj-lt"/>
              </a:defRPr>
            </a:lvl1pPr>
            <a:lvl2pPr marL="457144" indent="0" algn="ctr">
              <a:buNone/>
              <a:defRPr>
                <a:solidFill>
                  <a:schemeClr val="tx1">
                    <a:tint val="75000"/>
                  </a:schemeClr>
                </a:solidFill>
              </a:defRPr>
            </a:lvl2pPr>
            <a:lvl3pPr marL="914287"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9" indent="0" algn="ctr">
              <a:buNone/>
              <a:defRPr>
                <a:solidFill>
                  <a:schemeClr val="tx1">
                    <a:tint val="75000"/>
                  </a:schemeClr>
                </a:solidFill>
              </a:defRPr>
            </a:lvl6pPr>
            <a:lvl7pPr marL="2742862" indent="0" algn="ctr">
              <a:buNone/>
              <a:defRPr>
                <a:solidFill>
                  <a:schemeClr val="tx1">
                    <a:tint val="75000"/>
                  </a:schemeClr>
                </a:solidFill>
              </a:defRPr>
            </a:lvl7pPr>
            <a:lvl8pPr marL="3200006" indent="0" algn="ctr">
              <a:buNone/>
              <a:defRPr>
                <a:solidFill>
                  <a:schemeClr val="tx1">
                    <a:tint val="75000"/>
                  </a:schemeClr>
                </a:solidFill>
              </a:defRPr>
            </a:lvl8pPr>
            <a:lvl9pPr marL="3657149" indent="0" algn="ctr">
              <a:buNone/>
              <a:defRPr>
                <a:solidFill>
                  <a:schemeClr val="tx1">
                    <a:tint val="75000"/>
                  </a:schemeClr>
                </a:solidFill>
              </a:defRPr>
            </a:lvl9pPr>
          </a:lstStyle>
          <a:p>
            <a:r>
              <a:rPr lang="en-US" dirty="0" smtClean="0"/>
              <a:t>Presenter Name</a:t>
            </a:r>
            <a:endParaRPr lang="en-US" dirty="0"/>
          </a:p>
        </p:txBody>
      </p:sp>
      <p:sp>
        <p:nvSpPr>
          <p:cNvPr id="63" name="Text Placeholder 38"/>
          <p:cNvSpPr>
            <a:spLocks noGrp="1"/>
          </p:cNvSpPr>
          <p:nvPr>
            <p:ph type="body" sz="quarter" idx="10" hasCustomPrompt="1"/>
          </p:nvPr>
        </p:nvSpPr>
        <p:spPr>
          <a:xfrm>
            <a:off x="308375" y="5305901"/>
            <a:ext cx="8112650" cy="384175"/>
          </a:xfrm>
          <a:prstGeom prst="rect">
            <a:avLst/>
          </a:prstGeom>
        </p:spPr>
        <p:txBody>
          <a:bodyPr lIns="64282" tIns="32141" rIns="64282" bIns="32141"/>
          <a:lstStyle>
            <a:lvl1pPr marL="0" indent="0">
              <a:buFontTx/>
              <a:buNone/>
              <a:defRPr lang="en-US" sz="2000" kern="1200" dirty="0" smtClean="0">
                <a:solidFill>
                  <a:schemeClr val="tx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64" name="Text Placeholder 40"/>
          <p:cNvSpPr>
            <a:spLocks noGrp="1"/>
          </p:cNvSpPr>
          <p:nvPr>
            <p:ph type="body" sz="quarter" idx="11" hasCustomPrompt="1"/>
          </p:nvPr>
        </p:nvSpPr>
        <p:spPr>
          <a:xfrm>
            <a:off x="308375" y="5692008"/>
            <a:ext cx="8112650" cy="384175"/>
          </a:xfrm>
          <a:prstGeom prst="rect">
            <a:avLst/>
          </a:prstGeom>
        </p:spPr>
        <p:txBody>
          <a:bodyPr lIns="64282" tIns="32141" rIns="64282" bIns="32141"/>
          <a:lstStyle>
            <a:lvl1pPr marL="0" indent="0">
              <a:buFontTx/>
              <a:buNone/>
              <a:defRPr lang="en-US" sz="1400" kern="1200" dirty="0" smtClean="0">
                <a:solidFill>
                  <a:schemeClr val="tx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331676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29702" y="274320"/>
            <a:ext cx="8588861" cy="838200"/>
          </a:xfrm>
          <a:prstGeom prst="rect">
            <a:avLst/>
          </a:prstGeom>
        </p:spPr>
        <p:txBody>
          <a:bodyPr lIns="64282" tIns="32141" rIns="64282" bIns="32141"/>
          <a:lstStyle>
            <a:lvl1pPr algn="l" defTabSz="914062" rtl="0" eaLnBrk="1" latinLnBrk="0" hangingPunct="1">
              <a:lnSpc>
                <a:spcPct val="8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524001"/>
            <a:ext cx="8578850" cy="4527655"/>
          </a:xfrm>
          <a:prstGeom prst="rect">
            <a:avLst/>
          </a:prstGeom>
        </p:spPr>
        <p:txBody>
          <a:bodyPr lIns="64282" tIns="32141" rIns="64282" bIns="32141"/>
          <a:lstStyle>
            <a:lvl1pPr>
              <a:lnSpc>
                <a:spcPct val="95000"/>
              </a:lnSpc>
              <a:spcBef>
                <a:spcPts val="1480"/>
              </a:spcBef>
              <a:buClr>
                <a:schemeClr val="tx2"/>
              </a:buClr>
              <a:defRPr sz="2000">
                <a:solidFill>
                  <a:srgbClr val="5C5E6C"/>
                </a:solidFill>
                <a:latin typeface="+mj-lt"/>
              </a:defRPr>
            </a:lvl1pPr>
            <a:lvl2pPr>
              <a:lnSpc>
                <a:spcPct val="95000"/>
              </a:lnSpc>
              <a:spcBef>
                <a:spcPts val="600"/>
              </a:spcBef>
              <a:defRPr>
                <a:solidFill>
                  <a:srgbClr val="5C5E6C"/>
                </a:solidFill>
                <a:latin typeface="+mj-lt"/>
              </a:defRPr>
            </a:lvl2pPr>
            <a:lvl3pPr>
              <a:defRPr>
                <a:solidFill>
                  <a:srgbClr val="5C5E6C"/>
                </a:solidFill>
                <a:latin typeface="+mj-lt"/>
              </a:defRPr>
            </a:lvl3pPr>
            <a:lvl4pPr>
              <a:defRPr>
                <a:solidFill>
                  <a:srgbClr val="5C5E6C"/>
                </a:solidFill>
                <a:latin typeface="+mj-lt"/>
              </a:defRPr>
            </a:lvl4pPr>
            <a:lvl5pPr>
              <a:defRPr>
                <a:solidFill>
                  <a:srgbClr val="5C5E6C"/>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7"/>
          <p:cNvSpPr>
            <a:spLocks noGrp="1"/>
          </p:cNvSpPr>
          <p:nvPr>
            <p:ph type="body" sz="quarter" idx="11" hasCustomPrompt="1"/>
          </p:nvPr>
        </p:nvSpPr>
        <p:spPr>
          <a:xfrm>
            <a:off x="228600" y="1051560"/>
            <a:ext cx="8610600" cy="457200"/>
          </a:xfrm>
          <a:prstGeom prst="rect">
            <a:avLst/>
          </a:prstGeom>
        </p:spPr>
        <p:txBody>
          <a:bodyPr lIns="64282" tIns="32141" rIns="64282" bIns="32141">
            <a:noAutofit/>
          </a:bodyPr>
          <a:lstStyle>
            <a:lvl1pPr marL="0" indent="0">
              <a:buNone/>
              <a:defRPr sz="2600" spc="-50" baseline="0"/>
            </a:lvl1pPr>
          </a:lstStyle>
          <a:p>
            <a:pPr lvl="0"/>
            <a:r>
              <a:rPr lang="en-US" dirty="0" smtClean="0"/>
              <a:t>Slide Subtitle</a:t>
            </a:r>
            <a:endParaRPr lang="en-US" dirty="0"/>
          </a:p>
        </p:txBody>
      </p:sp>
    </p:spTree>
    <p:extLst>
      <p:ext uri="{BB962C8B-B14F-4D97-AF65-F5344CB8AC3E}">
        <p14:creationId xmlns:p14="http://schemas.microsoft.com/office/powerpoint/2010/main" val="321538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29702" y="274320"/>
            <a:ext cx="8588861" cy="838200"/>
          </a:xfrm>
        </p:spPr>
        <p:txBody>
          <a:bodyPr/>
          <a:lstStyle>
            <a:lvl1pPr algn="l" defTabSz="914174" rtl="0" eaLnBrk="1" latinLnBrk="0" hangingPunct="1">
              <a:lnSpc>
                <a:spcPct val="8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524001"/>
            <a:ext cx="8578850" cy="4527655"/>
          </a:xfrm>
        </p:spPr>
        <p:txBody>
          <a:bodyPr/>
          <a:lstStyle>
            <a:lvl1pPr>
              <a:lnSpc>
                <a:spcPct val="95000"/>
              </a:lnSpc>
              <a:spcBef>
                <a:spcPts val="1480"/>
              </a:spcBef>
              <a:buClr>
                <a:schemeClr val="tx2"/>
              </a:buClr>
              <a:defRPr sz="2000">
                <a:solidFill>
                  <a:srgbClr val="5C5E6C"/>
                </a:solidFill>
                <a:latin typeface="+mj-lt"/>
              </a:defRPr>
            </a:lvl1pPr>
            <a:lvl2pPr>
              <a:lnSpc>
                <a:spcPct val="95000"/>
              </a:lnSpc>
              <a:spcBef>
                <a:spcPts val="600"/>
              </a:spcBef>
              <a:defRPr>
                <a:solidFill>
                  <a:srgbClr val="5C5E6C"/>
                </a:solidFill>
                <a:latin typeface="+mj-lt"/>
              </a:defRPr>
            </a:lvl2pPr>
            <a:lvl3pPr>
              <a:defRPr>
                <a:solidFill>
                  <a:srgbClr val="5C5E6C"/>
                </a:solidFill>
                <a:latin typeface="+mj-lt"/>
              </a:defRPr>
            </a:lvl3pPr>
            <a:lvl4pPr>
              <a:defRPr>
                <a:solidFill>
                  <a:srgbClr val="5C5E6C"/>
                </a:solidFill>
                <a:latin typeface="+mj-lt"/>
              </a:defRPr>
            </a:lvl4pPr>
            <a:lvl5pPr>
              <a:defRPr>
                <a:solidFill>
                  <a:srgbClr val="5C5E6C"/>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7"/>
          <p:cNvSpPr>
            <a:spLocks noGrp="1"/>
          </p:cNvSpPr>
          <p:nvPr>
            <p:ph type="body" sz="quarter" idx="11" hasCustomPrompt="1"/>
          </p:nvPr>
        </p:nvSpPr>
        <p:spPr>
          <a:xfrm>
            <a:off x="228600" y="1051560"/>
            <a:ext cx="8610600" cy="457200"/>
          </a:xfrm>
        </p:spPr>
        <p:txBody>
          <a:bodyPr>
            <a:noAutofit/>
          </a:bodyPr>
          <a:lstStyle>
            <a:lvl1pPr marL="0" indent="0">
              <a:buNone/>
              <a:defRPr sz="2600" spc="-50" baseline="0"/>
            </a:lvl1pPr>
          </a:lstStyle>
          <a:p>
            <a:pPr lvl="0"/>
            <a:r>
              <a:rPr lang="en-US" dirty="0" smtClean="0"/>
              <a:t>Slide Subtitle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Slide 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274320"/>
            <a:ext cx="8588861" cy="838200"/>
          </a:xfrm>
        </p:spPr>
        <p:txBody>
          <a:bodyPr/>
          <a:lstStyle>
            <a:lvl1pPr algn="l" defTabSz="914174" rtl="0" eaLnBrk="1" latinLnBrk="0" hangingPunct="1">
              <a:lnSpc>
                <a:spcPct val="8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
        <p:nvSpPr>
          <p:cNvPr id="9" name="Text Placeholder 7"/>
          <p:cNvSpPr>
            <a:spLocks noGrp="1"/>
          </p:cNvSpPr>
          <p:nvPr>
            <p:ph type="body" sz="quarter" idx="11" hasCustomPrompt="1"/>
          </p:nvPr>
        </p:nvSpPr>
        <p:spPr>
          <a:xfrm>
            <a:off x="228600" y="1051560"/>
            <a:ext cx="8610600" cy="457200"/>
          </a:xfrm>
        </p:spPr>
        <p:txBody>
          <a:bodyPr>
            <a:noAutofit/>
          </a:bodyPr>
          <a:lstStyle>
            <a:lvl1pPr marL="0" indent="0">
              <a:buNone/>
              <a:defRPr sz="2600" spc="-50" baseline="0"/>
            </a:lvl1pPr>
          </a:lstStyle>
          <a:p>
            <a:pPr lvl="0"/>
            <a:r>
              <a:rPr lang="en-US" dirty="0" smtClean="0"/>
              <a:t>Slide Subtitle</a:t>
            </a:r>
            <a:endParaRPr lang="en-US" dirty="0"/>
          </a:p>
        </p:txBody>
      </p:sp>
      <p:sp>
        <p:nvSpPr>
          <p:cNvPr id="6" name="Text Placeholder 5"/>
          <p:cNvSpPr>
            <a:spLocks noGrp="1"/>
          </p:cNvSpPr>
          <p:nvPr>
            <p:ph type="body" sz="quarter" idx="13"/>
          </p:nvPr>
        </p:nvSpPr>
        <p:spPr>
          <a:xfrm>
            <a:off x="4688117" y="1524000"/>
            <a:ext cx="4112985" cy="4572000"/>
          </a:xfrm>
        </p:spPr>
        <p:txBody>
          <a:bodyPr/>
          <a:lstStyle>
            <a:lvl2pPr>
              <a:defRPr lang="en-US" sz="1800" kern="1200" dirty="0" smtClean="0">
                <a:solidFill>
                  <a:srgbClr val="5C5E6C"/>
                </a:solidFill>
                <a:latin typeface="+mj-lt"/>
                <a:ea typeface="+mn-ea"/>
                <a:cs typeface="+mn-cs"/>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5"/>
          <p:cNvSpPr>
            <a:spLocks noGrp="1"/>
          </p:cNvSpPr>
          <p:nvPr>
            <p:ph type="body" sz="quarter" idx="14"/>
          </p:nvPr>
        </p:nvSpPr>
        <p:spPr>
          <a:xfrm>
            <a:off x="239715" y="1524000"/>
            <a:ext cx="4112985" cy="4572000"/>
          </a:xfrm>
        </p:spPr>
        <p:txBody>
          <a:bodyPr/>
          <a:lstStyle>
            <a:lvl2pPr>
              <a:defRPr lang="en-US" sz="1800" kern="1200" dirty="0" smtClean="0">
                <a:solidFill>
                  <a:srgbClr val="5C5E6C"/>
                </a:solidFill>
                <a:latin typeface="+mj-lt"/>
                <a:ea typeface="+mn-ea"/>
                <a:cs typeface="+mn-cs"/>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1156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Slide Pull Quote">
    <p:spTree>
      <p:nvGrpSpPr>
        <p:cNvPr id="1" name=""/>
        <p:cNvGrpSpPr/>
        <p:nvPr/>
      </p:nvGrpSpPr>
      <p:grpSpPr>
        <a:xfrm>
          <a:off x="0" y="0"/>
          <a:ext cx="0" cy="0"/>
          <a:chOff x="0" y="0"/>
          <a:chExt cx="0" cy="0"/>
        </a:xfrm>
      </p:grpSpPr>
      <p:sp>
        <p:nvSpPr>
          <p:cNvPr id="2" name="Title 1"/>
          <p:cNvSpPr>
            <a:spLocks noGrp="1"/>
          </p:cNvSpPr>
          <p:nvPr>
            <p:ph type="title"/>
          </p:nvPr>
        </p:nvSpPr>
        <p:spPr>
          <a:xfrm>
            <a:off x="229702" y="274320"/>
            <a:ext cx="8588861" cy="838200"/>
          </a:xfrm>
        </p:spPr>
        <p:txBody>
          <a:bodyPr/>
          <a:lstStyle>
            <a:lvl1pPr algn="l" defTabSz="914174" rtl="0" eaLnBrk="1" latinLnBrk="0" hangingPunct="1">
              <a:lnSpc>
                <a:spcPct val="8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
        <p:nvSpPr>
          <p:cNvPr id="9" name="Text Placeholder 7"/>
          <p:cNvSpPr>
            <a:spLocks noGrp="1"/>
          </p:cNvSpPr>
          <p:nvPr>
            <p:ph type="body" sz="quarter" idx="11" hasCustomPrompt="1"/>
          </p:nvPr>
        </p:nvSpPr>
        <p:spPr>
          <a:xfrm>
            <a:off x="228600" y="1051560"/>
            <a:ext cx="8610600" cy="457200"/>
          </a:xfrm>
        </p:spPr>
        <p:txBody>
          <a:bodyPr>
            <a:noAutofit/>
          </a:bodyPr>
          <a:lstStyle>
            <a:lvl1pPr marL="0" indent="0">
              <a:buNone/>
              <a:defRPr sz="2600" spc="-50" baseline="0"/>
            </a:lvl1pPr>
          </a:lstStyle>
          <a:p>
            <a:pPr lvl="0"/>
            <a:r>
              <a:rPr lang="en-US" dirty="0" smtClean="0"/>
              <a:t>Slide Subtitle</a:t>
            </a:r>
            <a:endParaRPr lang="en-US" dirty="0"/>
          </a:p>
        </p:txBody>
      </p:sp>
      <p:sp>
        <p:nvSpPr>
          <p:cNvPr id="8" name="Text Placeholder 7"/>
          <p:cNvSpPr>
            <a:spLocks noGrp="1"/>
          </p:cNvSpPr>
          <p:nvPr>
            <p:ph type="body" sz="quarter" idx="12" hasCustomPrompt="1"/>
          </p:nvPr>
        </p:nvSpPr>
        <p:spPr>
          <a:xfrm>
            <a:off x="4572000" y="1524000"/>
            <a:ext cx="4281488" cy="4470400"/>
          </a:xfrm>
        </p:spPr>
        <p:txBody>
          <a:bodyPr>
            <a:normAutofit/>
          </a:bodyPr>
          <a:lstStyle>
            <a:lvl1pPr marL="115860" indent="-115860" algn="l" defTabSz="914174" rtl="0" eaLnBrk="1" latinLnBrk="0" hangingPunct="1">
              <a:lnSpc>
                <a:spcPct val="9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pPr lvl="0"/>
            <a:r>
              <a:rPr lang="en-US" dirty="0" smtClean="0"/>
              <a:t>Click to edit Master title style</a:t>
            </a:r>
            <a:endParaRPr lang="en-US" dirty="0"/>
          </a:p>
        </p:txBody>
      </p:sp>
      <p:sp>
        <p:nvSpPr>
          <p:cNvPr id="14" name="Text Placeholder 13"/>
          <p:cNvSpPr>
            <a:spLocks noGrp="1"/>
          </p:cNvSpPr>
          <p:nvPr>
            <p:ph type="body" sz="quarter" idx="14"/>
          </p:nvPr>
        </p:nvSpPr>
        <p:spPr>
          <a:xfrm>
            <a:off x="4572000" y="5384801"/>
            <a:ext cx="4267200" cy="638175"/>
          </a:xfrm>
        </p:spPr>
        <p:txBody>
          <a:bodyPr>
            <a:normAutofit/>
          </a:bodyPr>
          <a:lstStyle>
            <a:lvl1pPr marL="115860" indent="0">
              <a:buNone/>
              <a:defRPr sz="2000">
                <a:solidFill>
                  <a:schemeClr val="bg1">
                    <a:lumMod val="75000"/>
                  </a:schemeClr>
                </a:solidFill>
              </a:defRPr>
            </a:lvl1pPr>
          </a:lstStyle>
          <a:p>
            <a:pPr lvl="0"/>
            <a:r>
              <a:rPr lang="en-US" smtClean="0"/>
              <a:t>Click to edit Master text styles</a:t>
            </a:r>
          </a:p>
        </p:txBody>
      </p:sp>
      <p:sp>
        <p:nvSpPr>
          <p:cNvPr id="7" name="Text Placeholder 5"/>
          <p:cNvSpPr>
            <a:spLocks noGrp="1"/>
          </p:cNvSpPr>
          <p:nvPr>
            <p:ph type="body" sz="quarter" idx="15"/>
          </p:nvPr>
        </p:nvSpPr>
        <p:spPr>
          <a:xfrm>
            <a:off x="239715" y="1524000"/>
            <a:ext cx="4112985" cy="4572000"/>
          </a:xfrm>
        </p:spPr>
        <p:txBody>
          <a:bodyPr/>
          <a:lstStyle>
            <a:lvl2pPr>
              <a:defRPr lang="en-US" sz="1800" kern="1200" dirty="0" smtClean="0">
                <a:solidFill>
                  <a:srgbClr val="5C5E6C"/>
                </a:solidFill>
                <a:latin typeface="+mj-lt"/>
                <a:ea typeface="+mn-ea"/>
                <a:cs typeface="+mn-cs"/>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940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274320"/>
            <a:ext cx="8588861" cy="838200"/>
          </a:xfrm>
        </p:spPr>
        <p:txBody>
          <a:bodyPr/>
          <a:lstStyle>
            <a:lvl1pPr algn="l" defTabSz="914174" rtl="0" eaLnBrk="1" latinLnBrk="0" hangingPunct="1">
              <a:lnSpc>
                <a:spcPct val="8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
        <p:nvSpPr>
          <p:cNvPr id="9" name="Text Placeholder 7"/>
          <p:cNvSpPr>
            <a:spLocks noGrp="1"/>
          </p:cNvSpPr>
          <p:nvPr>
            <p:ph type="body" sz="quarter" idx="11" hasCustomPrompt="1"/>
          </p:nvPr>
        </p:nvSpPr>
        <p:spPr>
          <a:xfrm>
            <a:off x="228600" y="1051560"/>
            <a:ext cx="8610600" cy="457200"/>
          </a:xfrm>
        </p:spPr>
        <p:txBody>
          <a:bodyPr>
            <a:noAutofit/>
          </a:bodyPr>
          <a:lstStyle>
            <a:lvl1pPr marL="0" indent="0">
              <a:buNone/>
              <a:defRPr sz="2600" spc="-50" baseline="0"/>
            </a:lvl1pPr>
          </a:lstStyle>
          <a:p>
            <a:pPr lvl="0"/>
            <a:r>
              <a:rPr lang="en-US" dirty="0" smtClean="0"/>
              <a:t>Slide Subtitle</a:t>
            </a:r>
            <a:endParaRPr lang="en-US" dirty="0"/>
          </a:p>
        </p:txBody>
      </p:sp>
    </p:spTree>
    <p:extLst>
      <p:ext uri="{BB962C8B-B14F-4D97-AF65-F5344CB8AC3E}">
        <p14:creationId xmlns:p14="http://schemas.microsoft.com/office/powerpoint/2010/main" val="250733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image" Target="../media/image3.jpe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image" Target="../media/image3.jpeg"/><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theme" Target="../theme/theme3.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02" y="274320"/>
            <a:ext cx="8588861" cy="838200"/>
          </a:xfrm>
          <a:prstGeom prst="rect">
            <a:avLst/>
          </a:prstGeom>
        </p:spPr>
        <p:txBody>
          <a:bodyPr vert="horz" lIns="82276" tIns="45709" rIns="82276" bIns="45709" rtlCol="0" anchor="b" anchorCtr="0">
            <a:noAutofit/>
          </a:bodyPr>
          <a:lstStyle/>
          <a:p>
            <a:endParaRPr lang="en-US" dirty="0"/>
          </a:p>
        </p:txBody>
      </p:sp>
      <p:sp>
        <p:nvSpPr>
          <p:cNvPr id="3" name="Text Placeholder 2"/>
          <p:cNvSpPr>
            <a:spLocks noGrp="1"/>
          </p:cNvSpPr>
          <p:nvPr>
            <p:ph type="body" idx="1"/>
          </p:nvPr>
        </p:nvSpPr>
        <p:spPr>
          <a:xfrm>
            <a:off x="229703" y="1143000"/>
            <a:ext cx="8551441" cy="5162444"/>
          </a:xfrm>
          <a:prstGeom prst="rect">
            <a:avLst/>
          </a:prstGeom>
        </p:spPr>
        <p:txBody>
          <a:bodyPr vert="horz" lIns="91417" tIns="45709" rIns="91417" bIns="45709" rtlCol="0">
            <a:norm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75" y="6581252"/>
            <a:ext cx="3420515" cy="180252"/>
          </a:xfrm>
          <a:prstGeom prst="rect">
            <a:avLst/>
          </a:prstGeom>
          <a:noFill/>
          <a:ln w="9525">
            <a:noFill/>
            <a:miter lim="800000"/>
            <a:headEnd/>
            <a:tailEnd/>
          </a:ln>
          <a:effectLst/>
        </p:spPr>
        <p:txBody>
          <a:bodyPr wrap="square" lIns="82104" tIns="41051" rIns="82104" bIns="41051" anchor="b" anchorCtr="0">
            <a:spAutoFit/>
          </a:bodyPr>
          <a:lstStyle/>
          <a:p>
            <a:pPr algn="l" defTabSz="814165">
              <a:lnSpc>
                <a:spcPct val="100000"/>
              </a:lnSpc>
              <a:buNone/>
            </a:pPr>
            <a:r>
              <a:rPr lang="en-US" altLang="zh-CN" sz="600" b="0" i="0" baseline="0" dirty="0">
                <a:solidFill>
                  <a:srgbClr val="C0C0C0"/>
                </a:solidFill>
                <a:latin typeface="Arial"/>
                <a:ea typeface="SimHei" pitchFamily="2" charset="-122"/>
                <a:cs typeface="+mn-cs"/>
              </a:rPr>
              <a:t>© 2012 </a:t>
            </a:r>
            <a:r>
              <a:rPr lang="zh-CN" altLang="en-US" sz="600" b="0" i="0" baseline="0" dirty="0">
                <a:solidFill>
                  <a:srgbClr val="C0C0C0"/>
                </a:solidFill>
                <a:latin typeface="Arial"/>
                <a:ea typeface="SimHei" pitchFamily="2" charset="-122"/>
                <a:cs typeface="+mn-cs"/>
              </a:rPr>
              <a:t>思科和</a:t>
            </a:r>
            <a:r>
              <a:rPr lang="en-US" altLang="zh-CN" sz="600" b="0" i="0" baseline="0" dirty="0">
                <a:solidFill>
                  <a:srgbClr val="C0C0C0"/>
                </a:solidFill>
                <a:latin typeface="Arial"/>
                <a:ea typeface="SimHei" pitchFamily="2" charset="-122"/>
                <a:cs typeface="+mn-cs"/>
              </a:rPr>
              <a:t>/</a:t>
            </a:r>
            <a:r>
              <a:rPr lang="zh-CN" altLang="en-US" sz="600" b="0" i="0" baseline="0" dirty="0">
                <a:solidFill>
                  <a:srgbClr val="C0C0C0"/>
                </a:solidFill>
                <a:latin typeface="Arial"/>
                <a:ea typeface="SimHei" pitchFamily="2" charset="-122"/>
                <a:cs typeface="+mn-cs"/>
              </a:rPr>
              <a:t>或其附属公司</a:t>
            </a:r>
            <a:r>
              <a:rPr lang="zh-CN" altLang="en-US" sz="600" b="0" i="0" baseline="0" dirty="0" smtClean="0">
                <a:solidFill>
                  <a:srgbClr val="C0C0C0"/>
                </a:solidFill>
                <a:latin typeface="Arial"/>
                <a:ea typeface="SimHei" pitchFamily="2" charset="-122"/>
                <a:cs typeface="+mn-cs"/>
              </a:rPr>
              <a:t>。版权所有</a:t>
            </a:r>
            <a:r>
              <a:rPr lang="zh-CN" altLang="en-US" sz="600" b="0" i="0" baseline="0" dirty="0">
                <a:solidFill>
                  <a:srgbClr val="C0C0C0"/>
                </a:solidFill>
                <a:latin typeface="Arial"/>
                <a:ea typeface="SimHei" pitchFamily="2" charset="-122"/>
                <a:cs typeface="+mn-cs"/>
              </a:rPr>
              <a:t>。             </a:t>
            </a:r>
            <a:endParaRPr lang="en-US" sz="600" baseline="0" dirty="0">
              <a:solidFill>
                <a:srgbClr val="C0C0C0"/>
              </a:solidFill>
              <a:latin typeface="+mj-lt"/>
              <a:ea typeface="SimHei" pitchFamily="2" charset="-122"/>
            </a:endParaRPr>
          </a:p>
        </p:txBody>
      </p:sp>
      <p:sp>
        <p:nvSpPr>
          <p:cNvPr id="11" name="Rectangle 5"/>
          <p:cNvSpPr>
            <a:spLocks noChangeArrowheads="1"/>
          </p:cNvSpPr>
          <p:nvPr/>
        </p:nvSpPr>
        <p:spPr bwMode="ltGray">
          <a:xfrm>
            <a:off x="8085123" y="6579518"/>
            <a:ext cx="490529" cy="180252"/>
          </a:xfrm>
          <a:prstGeom prst="rect">
            <a:avLst/>
          </a:prstGeom>
          <a:noFill/>
          <a:ln w="9525">
            <a:noFill/>
            <a:miter lim="800000"/>
            <a:headEnd/>
            <a:tailEnd/>
          </a:ln>
          <a:effectLst/>
        </p:spPr>
        <p:txBody>
          <a:bodyPr wrap="none" lIns="82104" tIns="41051" rIns="82104" bIns="41051" anchor="b">
            <a:spAutoFit/>
          </a:bodyPr>
          <a:lstStyle/>
          <a:p>
            <a:pPr algn="r" defTabSz="814165">
              <a:lnSpc>
                <a:spcPct val="100000"/>
              </a:lnSpc>
              <a:buNone/>
            </a:pPr>
            <a:r>
              <a:rPr lang="zh-CN" altLang="en-US" sz="600" b="0" i="0" baseline="0">
                <a:solidFill>
                  <a:srgbClr val="C0C0C0"/>
                </a:solidFill>
                <a:latin typeface="Arial"/>
                <a:ea typeface="SimHei" pitchFamily="2" charset="-122"/>
                <a:cs typeface="+mn-cs"/>
              </a:rPr>
              <a:t>思科机密</a:t>
            </a:r>
          </a:p>
        </p:txBody>
      </p:sp>
      <p:sp>
        <p:nvSpPr>
          <p:cNvPr id="9" name="Rectangle 7"/>
          <p:cNvSpPr>
            <a:spLocks noChangeArrowheads="1"/>
          </p:cNvSpPr>
          <p:nvPr/>
        </p:nvSpPr>
        <p:spPr bwMode="ltGray">
          <a:xfrm>
            <a:off x="8644875" y="6575413"/>
            <a:ext cx="265080" cy="180252"/>
          </a:xfrm>
          <a:prstGeom prst="rect">
            <a:avLst/>
          </a:prstGeom>
          <a:noFill/>
          <a:ln w="9525" algn="ctr">
            <a:noFill/>
            <a:miter lim="800000"/>
            <a:headEnd/>
            <a:tailEnd/>
          </a:ln>
          <a:effectLst/>
        </p:spPr>
        <p:txBody>
          <a:bodyPr wrap="none" lIns="82104" tIns="41051" rIns="82104" bIns="41051" anchor="b">
            <a:spAutoFit/>
          </a:bodyPr>
          <a:lstStyle/>
          <a:p>
            <a:pPr algn="r" defTabSz="814165">
              <a:lnSpc>
                <a:spcPct val="100000"/>
              </a:lnSpc>
              <a:buNone/>
            </a:pPr>
            <a:fld id="{DFCF27A5-1A5B-48D3-A060-2758FFBB1ADD}" type="slidenum">
              <a:rPr lang="en-US" altLang="zh-CN" sz="600" b="0" i="0">
                <a:solidFill>
                  <a:srgbClr val="C0C0C0"/>
                </a:solidFill>
                <a:latin typeface="Arial"/>
                <a:ea typeface="+mn-ea"/>
                <a:cs typeface="+mn-cs"/>
              </a:rPr>
              <a:pPr algn="r" defTabSz="814165">
                <a:lnSpc>
                  <a:spcPct val="100000"/>
                </a:lnSpc>
                <a:buNone/>
              </a:pPr>
              <a:t>‹#›</a:t>
            </a:fld>
            <a:endParaRPr lang="en-US" sz="600" dirty="0">
              <a:solidFill>
                <a:srgbClr val="C0C0C0"/>
              </a:solidFill>
              <a:latin typeface="+mj-lt"/>
            </a:endParaRPr>
          </a:p>
        </p:txBody>
      </p:sp>
      <p:pic>
        <p:nvPicPr>
          <p:cNvPr id="13" name="Picture 5" descr="C:\Users\rmuta\Desktop\new bg5.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99333"/>
          <a:stretch/>
        </p:blipFill>
        <p:spPr bwMode="auto">
          <a:xfrm>
            <a:off x="0" y="6812280"/>
            <a:ext cx="9144000" cy="4572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941" r:id="rId1"/>
    <p:sldLayoutId id="2147483935" r:id="rId2"/>
    <p:sldLayoutId id="2147483939" r:id="rId3"/>
    <p:sldLayoutId id="2147483936" r:id="rId4"/>
    <p:sldLayoutId id="2147483940" r:id="rId5"/>
    <p:sldLayoutId id="2147483901" r:id="rId6"/>
    <p:sldLayoutId id="2147483937" r:id="rId7"/>
    <p:sldLayoutId id="2147483942" r:id="rId8"/>
    <p:sldLayoutId id="2147483934" r:id="rId9"/>
    <p:sldLayoutId id="2147483938" r:id="rId10"/>
    <p:sldLayoutId id="2147483943" r:id="rId11"/>
    <p:sldLayoutId id="2147483930" r:id="rId12"/>
    <p:sldLayoutId id="2147483944" r:id="rId13"/>
    <p:sldLayoutId id="2147484002" r:id="rId14"/>
    <p:sldLayoutId id="2147484005" r:id="rId15"/>
    <p:sldLayoutId id="2147484007"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174" rtl="0" eaLnBrk="1" latinLnBrk="0" hangingPunct="1">
        <a:lnSpc>
          <a:spcPct val="8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p:titleStyle>
    <p:bodyStyle>
      <a:lvl1pPr marL="228544" indent="-228544" algn="l" defTabSz="914174"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C5E6C"/>
          </a:solidFill>
          <a:latin typeface="+mj-lt"/>
          <a:ea typeface="+mn-ea"/>
          <a:cs typeface="+mn-cs"/>
        </a:defRPr>
      </a:lvl1pPr>
      <a:lvl2pPr marL="406300" indent="0" algn="l" defTabSz="914174" rtl="0" eaLnBrk="1" latinLnBrk="0" hangingPunct="1">
        <a:lnSpc>
          <a:spcPct val="95000"/>
        </a:lnSpc>
        <a:spcBef>
          <a:spcPts val="840"/>
        </a:spcBef>
        <a:buClr>
          <a:schemeClr val="tx2"/>
        </a:buClr>
        <a:buFontTx/>
        <a:buNone/>
        <a:defRPr lang="en-US" sz="1800" kern="1200" dirty="0" smtClean="0">
          <a:solidFill>
            <a:srgbClr val="5C5E6C"/>
          </a:solidFill>
          <a:latin typeface="+mj-lt"/>
          <a:ea typeface="+mn-ea"/>
          <a:cs typeface="+mn-cs"/>
        </a:defRPr>
      </a:lvl2pPr>
      <a:lvl3pPr marL="571358" indent="-1588" algn="l" defTabSz="914174" rtl="0" eaLnBrk="1" latinLnBrk="0" hangingPunct="1">
        <a:lnSpc>
          <a:spcPct val="95000"/>
        </a:lnSpc>
        <a:spcBef>
          <a:spcPts val="840"/>
        </a:spcBef>
        <a:buFont typeface="Arial" pitchFamily="34" charset="0"/>
        <a:buNone/>
        <a:defRPr lang="en-US" sz="1600" kern="1200" dirty="0" smtClean="0">
          <a:solidFill>
            <a:srgbClr val="5C5E6C"/>
          </a:solidFill>
          <a:latin typeface="+mj-lt"/>
          <a:ea typeface="+mn-ea"/>
          <a:cs typeface="+mn-cs"/>
        </a:defRPr>
      </a:lvl3pPr>
      <a:lvl4pPr marL="688805" indent="0" algn="l" defTabSz="914174" rtl="0" eaLnBrk="1" latinLnBrk="0" hangingPunct="1">
        <a:lnSpc>
          <a:spcPct val="95000"/>
        </a:lnSpc>
        <a:spcBef>
          <a:spcPts val="840"/>
        </a:spcBef>
        <a:buFont typeface="Arial" pitchFamily="34" charset="0"/>
        <a:buNone/>
        <a:defRPr lang="en-US" sz="1400" kern="1200" dirty="0" smtClean="0">
          <a:solidFill>
            <a:srgbClr val="5C5E6C"/>
          </a:solidFill>
          <a:latin typeface="+mj-lt"/>
          <a:ea typeface="+mn-ea"/>
          <a:cs typeface="+mn-cs"/>
        </a:defRPr>
      </a:lvl4pPr>
      <a:lvl5pPr marL="801490" indent="0" algn="l" defTabSz="914174" rtl="0" eaLnBrk="1" latinLnBrk="0" hangingPunct="1">
        <a:lnSpc>
          <a:spcPct val="95000"/>
        </a:lnSpc>
        <a:spcBef>
          <a:spcPts val="840"/>
        </a:spcBef>
        <a:buFont typeface="Arial" pitchFamily="34" charset="0"/>
        <a:buNone/>
        <a:defRPr lang="en-US" sz="1400" kern="1200" dirty="0">
          <a:solidFill>
            <a:srgbClr val="5C5E6C"/>
          </a:solidFill>
          <a:latin typeface="+mj-lt"/>
          <a:ea typeface="+mn-ea"/>
          <a:cs typeface="+mn-cs"/>
        </a:defRPr>
      </a:lvl5pPr>
      <a:lvl6pPr marL="2513981" indent="-228544" algn="l" defTabSz="9141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69" indent="-228544" algn="l" defTabSz="9141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56" indent="-228544" algn="l" defTabSz="9141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43" indent="-228544" algn="l" defTabSz="91417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4" rtl="0" eaLnBrk="1" latinLnBrk="0" hangingPunct="1">
        <a:defRPr sz="1800" kern="1200">
          <a:solidFill>
            <a:schemeClr val="tx1"/>
          </a:solidFill>
          <a:latin typeface="+mn-lt"/>
          <a:ea typeface="+mn-ea"/>
          <a:cs typeface="+mn-cs"/>
        </a:defRPr>
      </a:lvl1pPr>
      <a:lvl2pPr marL="457088" algn="l" defTabSz="914174" rtl="0" eaLnBrk="1" latinLnBrk="0" hangingPunct="1">
        <a:defRPr sz="1800" kern="1200">
          <a:solidFill>
            <a:schemeClr val="tx1"/>
          </a:solidFill>
          <a:latin typeface="+mn-lt"/>
          <a:ea typeface="+mn-ea"/>
          <a:cs typeface="+mn-cs"/>
        </a:defRPr>
      </a:lvl2pPr>
      <a:lvl3pPr marL="914174" algn="l" defTabSz="914174" rtl="0" eaLnBrk="1" latinLnBrk="0" hangingPunct="1">
        <a:defRPr sz="1800" kern="1200">
          <a:solidFill>
            <a:schemeClr val="tx1"/>
          </a:solidFill>
          <a:latin typeface="+mn-lt"/>
          <a:ea typeface="+mn-ea"/>
          <a:cs typeface="+mn-cs"/>
        </a:defRPr>
      </a:lvl3pPr>
      <a:lvl4pPr marL="1371262" algn="l" defTabSz="914174" rtl="0" eaLnBrk="1" latinLnBrk="0" hangingPunct="1">
        <a:defRPr sz="1800" kern="1200">
          <a:solidFill>
            <a:schemeClr val="tx1"/>
          </a:solidFill>
          <a:latin typeface="+mn-lt"/>
          <a:ea typeface="+mn-ea"/>
          <a:cs typeface="+mn-cs"/>
        </a:defRPr>
      </a:lvl4pPr>
      <a:lvl5pPr marL="1828350" algn="l" defTabSz="914174" rtl="0" eaLnBrk="1" latinLnBrk="0" hangingPunct="1">
        <a:defRPr sz="1800" kern="1200">
          <a:solidFill>
            <a:schemeClr val="tx1"/>
          </a:solidFill>
          <a:latin typeface="+mn-lt"/>
          <a:ea typeface="+mn-ea"/>
          <a:cs typeface="+mn-cs"/>
        </a:defRPr>
      </a:lvl5pPr>
      <a:lvl6pPr marL="2285438" algn="l" defTabSz="914174" rtl="0" eaLnBrk="1" latinLnBrk="0" hangingPunct="1">
        <a:defRPr sz="1800" kern="1200">
          <a:solidFill>
            <a:schemeClr val="tx1"/>
          </a:solidFill>
          <a:latin typeface="+mn-lt"/>
          <a:ea typeface="+mn-ea"/>
          <a:cs typeface="+mn-cs"/>
        </a:defRPr>
      </a:lvl6pPr>
      <a:lvl7pPr marL="2742525" algn="l" defTabSz="914174" rtl="0" eaLnBrk="1" latinLnBrk="0" hangingPunct="1">
        <a:defRPr sz="1800" kern="1200">
          <a:solidFill>
            <a:schemeClr val="tx1"/>
          </a:solidFill>
          <a:latin typeface="+mn-lt"/>
          <a:ea typeface="+mn-ea"/>
          <a:cs typeface="+mn-cs"/>
        </a:defRPr>
      </a:lvl7pPr>
      <a:lvl8pPr marL="3199612" algn="l" defTabSz="914174" rtl="0" eaLnBrk="1" latinLnBrk="0" hangingPunct="1">
        <a:defRPr sz="1800" kern="1200">
          <a:solidFill>
            <a:schemeClr val="tx1"/>
          </a:solidFill>
          <a:latin typeface="+mn-lt"/>
          <a:ea typeface="+mn-ea"/>
          <a:cs typeface="+mn-cs"/>
        </a:defRPr>
      </a:lvl8pPr>
      <a:lvl9pPr marL="3656699" algn="l" defTabSz="9141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21"/>
          <a:srcRect/>
          <a:stretch>
            <a:fillRect/>
          </a:stretch>
        </a:blip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267930" y="6427283"/>
            <a:ext cx="1905605" cy="293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60" tIns="45680" rIns="91360" bIns="45680" numCol="1" anchor="t" anchorCtr="0" compatLnSpc="1">
            <a:prstTxWarp prst="textNoShape">
              <a:avLst/>
            </a:prstTxWarp>
          </a:bodyPr>
          <a:lstStyle>
            <a:lvl1pPr defTabSz="913340">
              <a:defRPr sz="800"/>
            </a:lvl1pPr>
          </a:lstStyle>
          <a:p>
            <a:pPr eaLnBrk="0" fontAlgn="base" hangingPunct="0">
              <a:spcBef>
                <a:spcPct val="0"/>
              </a:spcBef>
              <a:spcAft>
                <a:spcPct val="0"/>
              </a:spcAft>
              <a:defRPr/>
            </a:pPr>
            <a:r>
              <a:rPr lang="en-US">
                <a:solidFill>
                  <a:srgbClr val="000000"/>
                </a:solidFill>
              </a:rPr>
              <a:t>Page:</a:t>
            </a:r>
            <a:fld id="{5AA30164-B824-E749-83E7-9C635F0D030F}"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44629493"/>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 id="2147484025" r:id="rId17"/>
    <p:sldLayoutId id="2147484026" r:id="rId18"/>
    <p:sldLayoutId id="2147484027" r:id="rId19"/>
  </p:sldLayoutIdLst>
  <p:hf hdr="0" ftr="0" dt="0"/>
  <p:txStyles>
    <p:titleStyle>
      <a:lvl1pPr algn="ctr" defTabSz="913340" rtl="0" eaLnBrk="0" fontAlgn="base" hangingPunct="0">
        <a:spcBef>
          <a:spcPct val="0"/>
        </a:spcBef>
        <a:spcAft>
          <a:spcPct val="0"/>
        </a:spcAft>
        <a:defRPr sz="4400">
          <a:solidFill>
            <a:schemeClr val="tx2"/>
          </a:solidFill>
          <a:latin typeface="+mj-lt"/>
          <a:ea typeface="+mj-ea"/>
          <a:cs typeface="+mj-cs"/>
        </a:defRPr>
      </a:lvl1pPr>
      <a:lvl2pPr algn="ctr" defTabSz="913340"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defTabSz="913340"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defTabSz="913340"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defTabSz="913340"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321173" algn="ctr" defTabSz="913340"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642349" algn="ctr" defTabSz="913340"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963523" algn="ctr" defTabSz="913340"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284698" algn="ctr" defTabSz="913340"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364" indent="-342364" algn="l" defTabSz="913340" rtl="0" eaLnBrk="0" fontAlgn="base" hangingPunct="0">
        <a:spcBef>
          <a:spcPct val="20000"/>
        </a:spcBef>
        <a:spcAft>
          <a:spcPct val="0"/>
        </a:spcAft>
        <a:buChar char="•"/>
        <a:defRPr sz="3200">
          <a:solidFill>
            <a:schemeClr val="tx1"/>
          </a:solidFill>
          <a:latin typeface="+mn-lt"/>
          <a:ea typeface="+mn-ea"/>
          <a:cs typeface="+mn-cs"/>
        </a:defRPr>
      </a:lvl1pPr>
      <a:lvl2pPr marL="742714" indent="-285489" algn="l" defTabSz="913340" rtl="0" eaLnBrk="0" fontAlgn="base" hangingPunct="0">
        <a:spcBef>
          <a:spcPct val="20000"/>
        </a:spcBef>
        <a:spcAft>
          <a:spcPct val="0"/>
        </a:spcAft>
        <a:buChar char="–"/>
        <a:defRPr sz="2800">
          <a:solidFill>
            <a:schemeClr val="tx1"/>
          </a:solidFill>
          <a:latin typeface="+mn-lt"/>
          <a:ea typeface="+mn-ea"/>
        </a:defRPr>
      </a:lvl2pPr>
      <a:lvl3pPr marL="1141955" indent="-228615" algn="l" defTabSz="913340" rtl="0" eaLnBrk="0" fontAlgn="base" hangingPunct="0">
        <a:spcBef>
          <a:spcPct val="20000"/>
        </a:spcBef>
        <a:spcAft>
          <a:spcPct val="0"/>
        </a:spcAft>
        <a:buChar char="•"/>
        <a:defRPr sz="2400">
          <a:solidFill>
            <a:schemeClr val="tx1"/>
          </a:solidFill>
          <a:latin typeface="+mn-lt"/>
          <a:ea typeface="+mn-ea"/>
        </a:defRPr>
      </a:lvl3pPr>
      <a:lvl4pPr marL="1599180" indent="-228615" algn="l" defTabSz="913340" rtl="0" eaLnBrk="0" fontAlgn="base" hangingPunct="0">
        <a:spcBef>
          <a:spcPct val="20000"/>
        </a:spcBef>
        <a:spcAft>
          <a:spcPct val="0"/>
        </a:spcAft>
        <a:buChar char="–"/>
        <a:defRPr sz="2000">
          <a:solidFill>
            <a:schemeClr val="tx1"/>
          </a:solidFill>
          <a:latin typeface="+mn-lt"/>
          <a:ea typeface="+mn-ea"/>
        </a:defRPr>
      </a:lvl4pPr>
      <a:lvl5pPr marL="2055293" indent="-228615" algn="l" defTabSz="913340" rtl="0" eaLnBrk="0" fontAlgn="base" hangingPunct="0">
        <a:spcBef>
          <a:spcPct val="20000"/>
        </a:spcBef>
        <a:spcAft>
          <a:spcPct val="0"/>
        </a:spcAft>
        <a:buChar char="»"/>
        <a:defRPr sz="2000">
          <a:solidFill>
            <a:schemeClr val="tx1"/>
          </a:solidFill>
          <a:latin typeface="+mn-lt"/>
          <a:ea typeface="+mn-ea"/>
        </a:defRPr>
      </a:lvl5pPr>
      <a:lvl6pPr marL="2376468" indent="-228615" algn="l" defTabSz="913340" rtl="0" fontAlgn="base">
        <a:spcBef>
          <a:spcPct val="20000"/>
        </a:spcBef>
        <a:spcAft>
          <a:spcPct val="0"/>
        </a:spcAft>
        <a:buChar char="»"/>
        <a:defRPr sz="2000">
          <a:solidFill>
            <a:schemeClr val="tx1"/>
          </a:solidFill>
          <a:latin typeface="+mn-lt"/>
          <a:ea typeface="+mn-ea"/>
        </a:defRPr>
      </a:lvl6pPr>
      <a:lvl7pPr marL="2697642" indent="-228615" algn="l" defTabSz="913340" rtl="0" fontAlgn="base">
        <a:spcBef>
          <a:spcPct val="20000"/>
        </a:spcBef>
        <a:spcAft>
          <a:spcPct val="0"/>
        </a:spcAft>
        <a:buChar char="»"/>
        <a:defRPr sz="2000">
          <a:solidFill>
            <a:schemeClr val="tx1"/>
          </a:solidFill>
          <a:latin typeface="+mn-lt"/>
          <a:ea typeface="+mn-ea"/>
        </a:defRPr>
      </a:lvl7pPr>
      <a:lvl8pPr marL="3018816" indent="-228615" algn="l" defTabSz="913340" rtl="0" fontAlgn="base">
        <a:spcBef>
          <a:spcPct val="20000"/>
        </a:spcBef>
        <a:spcAft>
          <a:spcPct val="0"/>
        </a:spcAft>
        <a:buChar char="»"/>
        <a:defRPr sz="2000">
          <a:solidFill>
            <a:schemeClr val="tx1"/>
          </a:solidFill>
          <a:latin typeface="+mn-lt"/>
          <a:ea typeface="+mn-ea"/>
        </a:defRPr>
      </a:lvl8pPr>
      <a:lvl9pPr marL="3339987" indent="-228615" algn="l" defTabSz="913340"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321173" rtl="0" eaLnBrk="1" latinLnBrk="0" hangingPunct="1">
        <a:defRPr sz="1300" kern="1200">
          <a:solidFill>
            <a:schemeClr val="tx1"/>
          </a:solidFill>
          <a:latin typeface="+mn-lt"/>
          <a:ea typeface="+mn-ea"/>
          <a:cs typeface="+mn-cs"/>
        </a:defRPr>
      </a:lvl1pPr>
      <a:lvl2pPr marL="321173" algn="l" defTabSz="321173" rtl="0" eaLnBrk="1" latinLnBrk="0" hangingPunct="1">
        <a:defRPr sz="1300" kern="1200">
          <a:solidFill>
            <a:schemeClr val="tx1"/>
          </a:solidFill>
          <a:latin typeface="+mn-lt"/>
          <a:ea typeface="+mn-ea"/>
          <a:cs typeface="+mn-cs"/>
        </a:defRPr>
      </a:lvl2pPr>
      <a:lvl3pPr marL="642349" algn="l" defTabSz="321173" rtl="0" eaLnBrk="1" latinLnBrk="0" hangingPunct="1">
        <a:defRPr sz="1300" kern="1200">
          <a:solidFill>
            <a:schemeClr val="tx1"/>
          </a:solidFill>
          <a:latin typeface="+mn-lt"/>
          <a:ea typeface="+mn-ea"/>
          <a:cs typeface="+mn-cs"/>
        </a:defRPr>
      </a:lvl3pPr>
      <a:lvl4pPr marL="963523" algn="l" defTabSz="321173" rtl="0" eaLnBrk="1" latinLnBrk="0" hangingPunct="1">
        <a:defRPr sz="1300" kern="1200">
          <a:solidFill>
            <a:schemeClr val="tx1"/>
          </a:solidFill>
          <a:latin typeface="+mn-lt"/>
          <a:ea typeface="+mn-ea"/>
          <a:cs typeface="+mn-cs"/>
        </a:defRPr>
      </a:lvl4pPr>
      <a:lvl5pPr marL="1284698" algn="l" defTabSz="321173" rtl="0" eaLnBrk="1" latinLnBrk="0" hangingPunct="1">
        <a:defRPr sz="1300" kern="1200">
          <a:solidFill>
            <a:schemeClr val="tx1"/>
          </a:solidFill>
          <a:latin typeface="+mn-lt"/>
          <a:ea typeface="+mn-ea"/>
          <a:cs typeface="+mn-cs"/>
        </a:defRPr>
      </a:lvl5pPr>
      <a:lvl6pPr marL="1605871" algn="l" defTabSz="321173" rtl="0" eaLnBrk="1" latinLnBrk="0" hangingPunct="1">
        <a:defRPr sz="1300" kern="1200">
          <a:solidFill>
            <a:schemeClr val="tx1"/>
          </a:solidFill>
          <a:latin typeface="+mn-lt"/>
          <a:ea typeface="+mn-ea"/>
          <a:cs typeface="+mn-cs"/>
        </a:defRPr>
      </a:lvl6pPr>
      <a:lvl7pPr marL="1927047" algn="l" defTabSz="321173" rtl="0" eaLnBrk="1" latinLnBrk="0" hangingPunct="1">
        <a:defRPr sz="1300" kern="1200">
          <a:solidFill>
            <a:schemeClr val="tx1"/>
          </a:solidFill>
          <a:latin typeface="+mn-lt"/>
          <a:ea typeface="+mn-ea"/>
          <a:cs typeface="+mn-cs"/>
        </a:defRPr>
      </a:lvl7pPr>
      <a:lvl8pPr marL="2248219" algn="l" defTabSz="321173" rtl="0" eaLnBrk="1" latinLnBrk="0" hangingPunct="1">
        <a:defRPr sz="1300" kern="1200">
          <a:solidFill>
            <a:schemeClr val="tx1"/>
          </a:solidFill>
          <a:latin typeface="+mn-lt"/>
          <a:ea typeface="+mn-ea"/>
          <a:cs typeface="+mn-cs"/>
        </a:defRPr>
      </a:lvl8pPr>
      <a:lvl9pPr marL="2569393" algn="l" defTabSz="321173"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21"/>
          <a:srcRect/>
          <a:stretch>
            <a:fillRect/>
          </a:stretch>
        </a:blip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267928" y="6427283"/>
            <a:ext cx="1905605" cy="293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83" tIns="45691" rIns="91383" bIns="45691" numCol="1" anchor="t" anchorCtr="0" compatLnSpc="1">
            <a:prstTxWarp prst="textNoShape">
              <a:avLst/>
            </a:prstTxWarp>
          </a:bodyPr>
          <a:lstStyle>
            <a:lvl1pPr defTabSz="913565">
              <a:defRPr sz="800"/>
            </a:lvl1pPr>
          </a:lstStyle>
          <a:p>
            <a:pPr eaLnBrk="0" fontAlgn="base" hangingPunct="0">
              <a:spcBef>
                <a:spcPct val="0"/>
              </a:spcBef>
              <a:spcAft>
                <a:spcPct val="0"/>
              </a:spcAft>
              <a:defRPr/>
            </a:pPr>
            <a:r>
              <a:rPr lang="en-US">
                <a:solidFill>
                  <a:srgbClr val="000000"/>
                </a:solidFill>
              </a:rPr>
              <a:t>Page:</a:t>
            </a:r>
            <a:fld id="{5AA30164-B824-E749-83E7-9C635F0D030F}"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96077135"/>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 id="2147484044" r:id="rId16"/>
    <p:sldLayoutId id="2147484045" r:id="rId17"/>
    <p:sldLayoutId id="2147484046" r:id="rId18"/>
    <p:sldLayoutId id="2147484047" r:id="rId19"/>
  </p:sldLayoutIdLst>
  <p:hf hdr="0" ftr="0" dt="0"/>
  <p:txStyles>
    <p:titleStyle>
      <a:lvl1pPr algn="ctr" defTabSz="913565" rtl="0" eaLnBrk="0" fontAlgn="base" hangingPunct="0">
        <a:spcBef>
          <a:spcPct val="0"/>
        </a:spcBef>
        <a:spcAft>
          <a:spcPct val="0"/>
        </a:spcAft>
        <a:defRPr sz="4400">
          <a:solidFill>
            <a:schemeClr val="tx2"/>
          </a:solidFill>
          <a:latin typeface="+mj-lt"/>
          <a:ea typeface="+mj-ea"/>
          <a:cs typeface="+mj-cs"/>
        </a:defRPr>
      </a:lvl1pPr>
      <a:lvl2pPr algn="ctr" defTabSz="913565"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defTabSz="913565"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defTabSz="913565"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defTabSz="913565"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321253" algn="ctr" defTabSz="913565"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642507" algn="ctr" defTabSz="913565"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963760" algn="ctr" defTabSz="913565"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285014" algn="ctr" defTabSz="913565"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448" indent="-342448" algn="l" defTabSz="913565" rtl="0" eaLnBrk="0" fontAlgn="base" hangingPunct="0">
        <a:spcBef>
          <a:spcPct val="20000"/>
        </a:spcBef>
        <a:spcAft>
          <a:spcPct val="0"/>
        </a:spcAft>
        <a:buChar char="•"/>
        <a:defRPr sz="3200">
          <a:solidFill>
            <a:schemeClr val="tx1"/>
          </a:solidFill>
          <a:latin typeface="+mn-lt"/>
          <a:ea typeface="+mn-ea"/>
          <a:cs typeface="+mn-cs"/>
        </a:defRPr>
      </a:lvl1pPr>
      <a:lvl2pPr marL="742897" indent="-285559" algn="l" defTabSz="913565" rtl="0" eaLnBrk="0" fontAlgn="base" hangingPunct="0">
        <a:spcBef>
          <a:spcPct val="20000"/>
        </a:spcBef>
        <a:spcAft>
          <a:spcPct val="0"/>
        </a:spcAft>
        <a:buChar char="–"/>
        <a:defRPr sz="2800">
          <a:solidFill>
            <a:schemeClr val="tx1"/>
          </a:solidFill>
          <a:latin typeface="+mn-lt"/>
          <a:ea typeface="+mn-ea"/>
        </a:defRPr>
      </a:lvl2pPr>
      <a:lvl3pPr marL="1142235" indent="-228671" algn="l" defTabSz="913565" rtl="0" eaLnBrk="0" fontAlgn="base" hangingPunct="0">
        <a:spcBef>
          <a:spcPct val="20000"/>
        </a:spcBef>
        <a:spcAft>
          <a:spcPct val="0"/>
        </a:spcAft>
        <a:buChar char="•"/>
        <a:defRPr sz="2400">
          <a:solidFill>
            <a:schemeClr val="tx1"/>
          </a:solidFill>
          <a:latin typeface="+mn-lt"/>
          <a:ea typeface="+mn-ea"/>
        </a:defRPr>
      </a:lvl3pPr>
      <a:lvl4pPr marL="1599574" indent="-228671" algn="l" defTabSz="913565" rtl="0" eaLnBrk="0" fontAlgn="base" hangingPunct="0">
        <a:spcBef>
          <a:spcPct val="20000"/>
        </a:spcBef>
        <a:spcAft>
          <a:spcPct val="0"/>
        </a:spcAft>
        <a:buChar char="–"/>
        <a:defRPr sz="2000">
          <a:solidFill>
            <a:schemeClr val="tx1"/>
          </a:solidFill>
          <a:latin typeface="+mn-lt"/>
          <a:ea typeface="+mn-ea"/>
        </a:defRPr>
      </a:lvl4pPr>
      <a:lvl5pPr marL="2055799" indent="-228671" algn="l" defTabSz="913565" rtl="0" eaLnBrk="0" fontAlgn="base" hangingPunct="0">
        <a:spcBef>
          <a:spcPct val="20000"/>
        </a:spcBef>
        <a:spcAft>
          <a:spcPct val="0"/>
        </a:spcAft>
        <a:buChar char="»"/>
        <a:defRPr sz="2000">
          <a:solidFill>
            <a:schemeClr val="tx1"/>
          </a:solidFill>
          <a:latin typeface="+mn-lt"/>
          <a:ea typeface="+mn-ea"/>
        </a:defRPr>
      </a:lvl5pPr>
      <a:lvl6pPr marL="2377053" indent="-228671" algn="l" defTabSz="913565" rtl="0" fontAlgn="base">
        <a:spcBef>
          <a:spcPct val="20000"/>
        </a:spcBef>
        <a:spcAft>
          <a:spcPct val="0"/>
        </a:spcAft>
        <a:buChar char="»"/>
        <a:defRPr sz="2000">
          <a:solidFill>
            <a:schemeClr val="tx1"/>
          </a:solidFill>
          <a:latin typeface="+mn-lt"/>
          <a:ea typeface="+mn-ea"/>
        </a:defRPr>
      </a:lvl6pPr>
      <a:lvl7pPr marL="2698306" indent="-228671" algn="l" defTabSz="913565" rtl="0" fontAlgn="base">
        <a:spcBef>
          <a:spcPct val="20000"/>
        </a:spcBef>
        <a:spcAft>
          <a:spcPct val="0"/>
        </a:spcAft>
        <a:buChar char="»"/>
        <a:defRPr sz="2000">
          <a:solidFill>
            <a:schemeClr val="tx1"/>
          </a:solidFill>
          <a:latin typeface="+mn-lt"/>
          <a:ea typeface="+mn-ea"/>
        </a:defRPr>
      </a:lvl7pPr>
      <a:lvl8pPr marL="3019559" indent="-228671" algn="l" defTabSz="913565" rtl="0" fontAlgn="base">
        <a:spcBef>
          <a:spcPct val="20000"/>
        </a:spcBef>
        <a:spcAft>
          <a:spcPct val="0"/>
        </a:spcAft>
        <a:buChar char="»"/>
        <a:defRPr sz="2000">
          <a:solidFill>
            <a:schemeClr val="tx1"/>
          </a:solidFill>
          <a:latin typeface="+mn-lt"/>
          <a:ea typeface="+mn-ea"/>
        </a:defRPr>
      </a:lvl8pPr>
      <a:lvl9pPr marL="3340811" indent="-228671" algn="l" defTabSz="913565"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321253" rtl="0" eaLnBrk="1" latinLnBrk="0" hangingPunct="1">
        <a:defRPr sz="1300" kern="1200">
          <a:solidFill>
            <a:schemeClr val="tx1"/>
          </a:solidFill>
          <a:latin typeface="+mn-lt"/>
          <a:ea typeface="+mn-ea"/>
          <a:cs typeface="+mn-cs"/>
        </a:defRPr>
      </a:lvl1pPr>
      <a:lvl2pPr marL="321253" algn="l" defTabSz="321253" rtl="0" eaLnBrk="1" latinLnBrk="0" hangingPunct="1">
        <a:defRPr sz="1300" kern="1200">
          <a:solidFill>
            <a:schemeClr val="tx1"/>
          </a:solidFill>
          <a:latin typeface="+mn-lt"/>
          <a:ea typeface="+mn-ea"/>
          <a:cs typeface="+mn-cs"/>
        </a:defRPr>
      </a:lvl2pPr>
      <a:lvl3pPr marL="642507" algn="l" defTabSz="321253" rtl="0" eaLnBrk="1" latinLnBrk="0" hangingPunct="1">
        <a:defRPr sz="1300" kern="1200">
          <a:solidFill>
            <a:schemeClr val="tx1"/>
          </a:solidFill>
          <a:latin typeface="+mn-lt"/>
          <a:ea typeface="+mn-ea"/>
          <a:cs typeface="+mn-cs"/>
        </a:defRPr>
      </a:lvl3pPr>
      <a:lvl4pPr marL="963760" algn="l" defTabSz="321253" rtl="0" eaLnBrk="1" latinLnBrk="0" hangingPunct="1">
        <a:defRPr sz="1300" kern="1200">
          <a:solidFill>
            <a:schemeClr val="tx1"/>
          </a:solidFill>
          <a:latin typeface="+mn-lt"/>
          <a:ea typeface="+mn-ea"/>
          <a:cs typeface="+mn-cs"/>
        </a:defRPr>
      </a:lvl4pPr>
      <a:lvl5pPr marL="1285014" algn="l" defTabSz="321253" rtl="0" eaLnBrk="1" latinLnBrk="0" hangingPunct="1">
        <a:defRPr sz="1300" kern="1200">
          <a:solidFill>
            <a:schemeClr val="tx1"/>
          </a:solidFill>
          <a:latin typeface="+mn-lt"/>
          <a:ea typeface="+mn-ea"/>
          <a:cs typeface="+mn-cs"/>
        </a:defRPr>
      </a:lvl5pPr>
      <a:lvl6pPr marL="1606266" algn="l" defTabSz="321253" rtl="0" eaLnBrk="1" latinLnBrk="0" hangingPunct="1">
        <a:defRPr sz="1300" kern="1200">
          <a:solidFill>
            <a:schemeClr val="tx1"/>
          </a:solidFill>
          <a:latin typeface="+mn-lt"/>
          <a:ea typeface="+mn-ea"/>
          <a:cs typeface="+mn-cs"/>
        </a:defRPr>
      </a:lvl6pPr>
      <a:lvl7pPr marL="1927522" algn="l" defTabSz="321253" rtl="0" eaLnBrk="1" latinLnBrk="0" hangingPunct="1">
        <a:defRPr sz="1300" kern="1200">
          <a:solidFill>
            <a:schemeClr val="tx1"/>
          </a:solidFill>
          <a:latin typeface="+mn-lt"/>
          <a:ea typeface="+mn-ea"/>
          <a:cs typeface="+mn-cs"/>
        </a:defRPr>
      </a:lvl7pPr>
      <a:lvl8pPr marL="2248773" algn="l" defTabSz="321253" rtl="0" eaLnBrk="1" latinLnBrk="0" hangingPunct="1">
        <a:defRPr sz="1300" kern="1200">
          <a:solidFill>
            <a:schemeClr val="tx1"/>
          </a:solidFill>
          <a:latin typeface="+mn-lt"/>
          <a:ea typeface="+mn-ea"/>
          <a:cs typeface="+mn-cs"/>
        </a:defRPr>
      </a:lvl8pPr>
      <a:lvl9pPr marL="2570025" algn="l" defTabSz="321253"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7.jpe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jpe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78.jpeg"/><Relationship Id="rId9" Type="http://schemas.openxmlformats.org/officeDocument/2006/relationships/image" Target="../media/image83.jpeg"/><Relationship Id="rId14" Type="http://schemas.openxmlformats.org/officeDocument/2006/relationships/image" Target="../media/image88.png"/></Relationships>
</file>

<file path=ppt/slides/_rels/slide1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91.png"/><Relationship Id="rId7" Type="http://schemas.openxmlformats.org/officeDocument/2006/relationships/image" Target="../media/image46.emf"/><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video" Target="NULL" TargetMode="Externa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video" Target="NULL" TargetMode="External"/><Relationship Id="rId6" Type="http://schemas.openxmlformats.org/officeDocument/2006/relationships/image" Target="../media/image99.jpeg"/><Relationship Id="rId5" Type="http://schemas.openxmlformats.org/officeDocument/2006/relationships/image" Target="../media/image97.jpeg"/><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video" Target="NULL" TargetMode="External"/><Relationship Id="rId6" Type="http://schemas.openxmlformats.org/officeDocument/2006/relationships/image" Target="../media/image100.jpeg"/><Relationship Id="rId5" Type="http://schemas.openxmlformats.org/officeDocument/2006/relationships/image" Target="../media/image97.jpeg"/><Relationship Id="rId4" Type="http://schemas.openxmlformats.org/officeDocument/2006/relationships/image" Target="../media/image96.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video" Target="NULL" TargetMode="External"/><Relationship Id="rId5" Type="http://schemas.openxmlformats.org/officeDocument/2006/relationships/image" Target="../media/image97.jpeg"/><Relationship Id="rId4" Type="http://schemas.openxmlformats.org/officeDocument/2006/relationships/image" Target="../media/image9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6.xml"/><Relationship Id="rId1" Type="http://schemas.openxmlformats.org/officeDocument/2006/relationships/video" Target="NULL" TargetMode="External"/><Relationship Id="rId4" Type="http://schemas.openxmlformats.org/officeDocument/2006/relationships/image" Target="../media/image10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50.xml"/><Relationship Id="rId5" Type="http://schemas.openxmlformats.org/officeDocument/2006/relationships/image" Target="../media/image104.png"/><Relationship Id="rId4"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jpeg"/><Relationship Id="rId7"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115.png"/></Relationships>
</file>

<file path=ppt/slides/_rels/slide2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eg"/><Relationship Id="rId7" Type="http://schemas.openxmlformats.org/officeDocument/2006/relationships/image" Target="../media/image120.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28.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6.jpeg"/><Relationship Id="rId7" Type="http://schemas.openxmlformats.org/officeDocument/2006/relationships/image" Target="../media/image124.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17.png"/><Relationship Id="rId9" Type="http://schemas.openxmlformats.org/officeDocument/2006/relationships/image" Target="../media/image102.png"/></Relationships>
</file>

<file path=ppt/slides/_rels/slide2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7.jpeg"/><Relationship Id="rId7" Type="http://schemas.openxmlformats.org/officeDocument/2006/relationships/image" Target="../media/image131.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2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27.jpeg"/><Relationship Id="rId7" Type="http://schemas.openxmlformats.org/officeDocument/2006/relationships/image" Target="../media/image134.png"/><Relationship Id="rId12" Type="http://schemas.openxmlformats.org/officeDocument/2006/relationships/image" Target="../media/image137.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133.png"/><Relationship Id="rId11" Type="http://schemas.openxmlformats.org/officeDocument/2006/relationships/image" Target="../media/image102.png"/><Relationship Id="rId5" Type="http://schemas.openxmlformats.org/officeDocument/2006/relationships/image" Target="../media/image132.png"/><Relationship Id="rId10"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36.png"/></Relationships>
</file>

<file path=ppt/slides/_rels/slide31.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jpeg"/><Relationship Id="rId7" Type="http://schemas.openxmlformats.org/officeDocument/2006/relationships/image" Target="../media/image142.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image" Target="../media/image144.png"/></Relationships>
</file>

<file path=ppt/slides/_rels/slide3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8.jpeg"/><Relationship Id="rId7" Type="http://schemas.openxmlformats.org/officeDocument/2006/relationships/image" Target="../media/image148.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147.png"/><Relationship Id="rId5" Type="http://schemas.openxmlformats.org/officeDocument/2006/relationships/image" Target="../media/image146.png"/><Relationship Id="rId10" Type="http://schemas.openxmlformats.org/officeDocument/2006/relationships/image" Target="../media/image150.png"/><Relationship Id="rId4" Type="http://schemas.openxmlformats.org/officeDocument/2006/relationships/image" Target="../media/image145.png"/><Relationship Id="rId9" Type="http://schemas.openxmlformats.org/officeDocument/2006/relationships/image" Target="../media/image149.png"/></Relationships>
</file>

<file path=ppt/slides/_rels/slide3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30.png"/><Relationship Id="rId3" Type="http://schemas.openxmlformats.org/officeDocument/2006/relationships/image" Target="../media/image152.jpeg"/><Relationship Id="rId7" Type="http://schemas.openxmlformats.org/officeDocument/2006/relationships/image" Target="../media/image155.png"/><Relationship Id="rId12" Type="http://schemas.openxmlformats.org/officeDocument/2006/relationships/image" Target="../media/image131.pn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154.png"/><Relationship Id="rId11" Type="http://schemas.openxmlformats.org/officeDocument/2006/relationships/image" Target="../media/image124.png"/><Relationship Id="rId5" Type="http://schemas.openxmlformats.org/officeDocument/2006/relationships/image" Target="../media/image117.png"/><Relationship Id="rId15" Type="http://schemas.openxmlformats.org/officeDocument/2006/relationships/image" Target="../media/image160.png"/><Relationship Id="rId10" Type="http://schemas.openxmlformats.org/officeDocument/2006/relationships/image" Target="../media/image158.png"/><Relationship Id="rId4" Type="http://schemas.openxmlformats.org/officeDocument/2006/relationships/image" Target="../media/image153.png"/><Relationship Id="rId9" Type="http://schemas.openxmlformats.org/officeDocument/2006/relationships/image" Target="../media/image157.png"/><Relationship Id="rId14" Type="http://schemas.openxmlformats.org/officeDocument/2006/relationships/image" Target="../media/image159.png"/></Relationships>
</file>

<file path=ppt/slides/_rels/slide35.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4.png"/><Relationship Id="rId3" Type="http://schemas.openxmlformats.org/officeDocument/2006/relationships/image" Target="../media/image152.jpeg"/><Relationship Id="rId7" Type="http://schemas.openxmlformats.org/officeDocument/2006/relationships/image" Target="../media/image156.png"/><Relationship Id="rId12" Type="http://schemas.openxmlformats.org/officeDocument/2006/relationships/image" Target="../media/image147.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155.png"/><Relationship Id="rId11" Type="http://schemas.openxmlformats.org/officeDocument/2006/relationships/image" Target="../media/image163.png"/><Relationship Id="rId5" Type="http://schemas.openxmlformats.org/officeDocument/2006/relationships/image" Target="../media/image117.png"/><Relationship Id="rId10" Type="http://schemas.openxmlformats.org/officeDocument/2006/relationships/image" Target="../media/image162.png"/><Relationship Id="rId4" Type="http://schemas.openxmlformats.org/officeDocument/2006/relationships/image" Target="../media/image161.png"/><Relationship Id="rId9" Type="http://schemas.openxmlformats.org/officeDocument/2006/relationships/image" Target="../media/image158.png"/></Relationships>
</file>

<file path=ppt/slides/_rels/slide3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65.jpeg"/><Relationship Id="rId7" Type="http://schemas.openxmlformats.org/officeDocument/2006/relationships/image" Target="../media/image131.pn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124.png"/><Relationship Id="rId5" Type="http://schemas.openxmlformats.org/officeDocument/2006/relationships/image" Target="../media/image117.png"/><Relationship Id="rId4" Type="http://schemas.openxmlformats.org/officeDocument/2006/relationships/image" Target="../media/image166.png"/><Relationship Id="rId9" Type="http://schemas.openxmlformats.org/officeDocument/2006/relationships/image" Target="../media/image167.png"/></Relationships>
</file>

<file path=ppt/slides/_rels/slide37.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8.png"/><Relationship Id="rId7" Type="http://schemas.openxmlformats.org/officeDocument/2006/relationships/image" Target="../media/image169.pn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image" Target="../media/image133.png"/><Relationship Id="rId5" Type="http://schemas.openxmlformats.org/officeDocument/2006/relationships/image" Target="../media/image117.png"/><Relationship Id="rId10" Type="http://schemas.openxmlformats.org/officeDocument/2006/relationships/image" Target="../media/image172.png"/><Relationship Id="rId4" Type="http://schemas.openxmlformats.org/officeDocument/2006/relationships/image" Target="../media/image147.png"/><Relationship Id="rId9" Type="http://schemas.openxmlformats.org/officeDocument/2006/relationships/image" Target="../media/image17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9" Type="http://schemas.openxmlformats.org/officeDocument/2006/relationships/image" Target="../media/image44.emf"/><Relationship Id="rId3" Type="http://schemas.openxmlformats.org/officeDocument/2006/relationships/image" Target="../media/image8.png"/><Relationship Id="rId21" Type="http://schemas.openxmlformats.org/officeDocument/2006/relationships/image" Target="../media/image26.jpeg"/><Relationship Id="rId34" Type="http://schemas.openxmlformats.org/officeDocument/2006/relationships/image" Target="../media/image39.emf"/><Relationship Id="rId42" Type="http://schemas.openxmlformats.org/officeDocument/2006/relationships/image" Target="../media/image47.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38" Type="http://schemas.openxmlformats.org/officeDocument/2006/relationships/image" Target="../media/image43.png"/><Relationship Id="rId2" Type="http://schemas.openxmlformats.org/officeDocument/2006/relationships/notesSlide" Target="../notesSlides/notesSlide4.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41" Type="http://schemas.openxmlformats.org/officeDocument/2006/relationships/image" Target="../media/image46.emf"/><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37" Type="http://schemas.openxmlformats.org/officeDocument/2006/relationships/image" Target="../media/image42.png"/><Relationship Id="rId40" Type="http://schemas.openxmlformats.org/officeDocument/2006/relationships/image" Target="../media/image45.emf"/><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1.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59.jpeg"/></Relationships>
</file>

<file path=ppt/slides/_rels/slide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59.jpeg"/></Relationships>
</file>

<file path=ppt/slides/_rels/slide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75.jpeg"/><Relationship Id="rId4" Type="http://schemas.openxmlformats.org/officeDocument/2006/relationships/image" Target="../media/image7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Grp="1"/>
          </p:cNvSpPr>
          <p:nvPr>
            <p:ph type="ctrTitle"/>
          </p:nvPr>
        </p:nvSpPr>
        <p:spPr>
          <a:xfrm>
            <a:off x="293965" y="1938971"/>
            <a:ext cx="5954437" cy="2161651"/>
          </a:xfrm>
        </p:spPr>
        <p:txBody>
          <a:bodyPr/>
          <a:lstStyle/>
          <a:p>
            <a:pPr>
              <a:lnSpc>
                <a:spcPct val="100000"/>
              </a:lnSpc>
            </a:pPr>
            <a:r>
              <a:rPr lang="zh-CN" dirty="0" smtClean="0">
                <a:ea typeface="SimHei" pitchFamily="2" charset="-122"/>
              </a:rPr>
              <a:t>思</a:t>
            </a:r>
            <a:r>
              <a:rPr lang="zh-CN" dirty="0">
                <a:ea typeface="SimHei" pitchFamily="2" charset="-122"/>
              </a:rPr>
              <a:t>科 BYOD </a:t>
            </a:r>
            <a:r>
              <a:rPr lang="zh-CN" altLang="en-US" dirty="0">
                <a:gradFill flip="none" rotWithShape="1">
                  <a:gsLst>
                    <a:gs pos="100000">
                      <a:srgbClr val="025CE0"/>
                    </a:gs>
                    <a:gs pos="0">
                      <a:srgbClr val="332298"/>
                    </a:gs>
                  </a:gsLst>
                  <a:lin ang="13500000" scaled="1"/>
                  <a:tileRect/>
                </a:gradFill>
                <a:latin typeface="Arial"/>
                <a:ea typeface="SimHei" pitchFamily="2" charset="-122"/>
              </a:rPr>
              <a:t/>
            </a:r>
            <a:br>
              <a:rPr lang="zh-CN" altLang="en-US" dirty="0">
                <a:gradFill flip="none" rotWithShape="1">
                  <a:gsLst>
                    <a:gs pos="100000">
                      <a:srgbClr val="025CE0"/>
                    </a:gs>
                    <a:gs pos="0">
                      <a:srgbClr val="332298"/>
                    </a:gs>
                  </a:gsLst>
                  <a:lin ang="13500000" scaled="1"/>
                  <a:tileRect/>
                </a:gradFill>
                <a:latin typeface="Arial"/>
                <a:ea typeface="SimHei" pitchFamily="2" charset="-122"/>
              </a:rPr>
            </a:br>
            <a:r>
              <a:rPr lang="zh-CN" dirty="0">
                <a:ea typeface="SimHei" pitchFamily="2" charset="-122"/>
              </a:rPr>
              <a:t>智能解决</a:t>
            </a:r>
            <a:r>
              <a:rPr lang="zh-CN" dirty="0" smtClean="0">
                <a:ea typeface="SimHei" pitchFamily="2" charset="-122"/>
              </a:rPr>
              <a:t>方案</a:t>
            </a:r>
            <a:endParaRPr sz="4000" dirty="0">
              <a:ea typeface="SimHei" pitchFamily="2" charset="-122"/>
            </a:endParaRPr>
          </a:p>
        </p:txBody>
      </p:sp>
      <p:sp>
        <p:nvSpPr>
          <p:cNvPr id="3" name="Rectangle 6"/>
          <p:cNvSpPr txBox="1">
            <a:spLocks/>
          </p:cNvSpPr>
          <p:nvPr/>
        </p:nvSpPr>
        <p:spPr>
          <a:xfrm>
            <a:off x="293965" y="4296580"/>
            <a:ext cx="5954437" cy="1244906"/>
          </a:xfrm>
          <a:prstGeom prst="rect">
            <a:avLst/>
          </a:prstGeom>
        </p:spPr>
        <p:txBody>
          <a:bodyPr vert="horz" lIns="82276" tIns="45709" rIns="82276" bIns="45709" rtlCol="0" anchor="b" anchorCtr="0">
            <a:noAutofit/>
          </a:bodyPr>
          <a:lstStyle>
            <a:lvl1pPr algn="l" defTabSz="914400" rtl="0" eaLnBrk="1" latinLnBrk="0" hangingPunct="1">
              <a:lnSpc>
                <a:spcPct val="90000"/>
              </a:lnSpc>
              <a:spcBef>
                <a:spcPct val="0"/>
              </a:spcBef>
              <a:buNone/>
              <a:defRPr lang="en-US" sz="6000" b="0" kern="1200" spc="-150" baseline="0" dirty="0">
                <a:solidFill>
                  <a:schemeClr val="tx1"/>
                </a:solidFill>
                <a:effectLst>
                  <a:outerShdw blurRad="38100" dist="25400" dir="5400000" algn="t" rotWithShape="0">
                    <a:prstClr val="black">
                      <a:alpha val="20000"/>
                    </a:prstClr>
                  </a:outerShdw>
                </a:effectLst>
                <a:latin typeface="+mj-lt"/>
                <a:ea typeface="+mj-ea"/>
                <a:cs typeface="+mj-cs"/>
              </a:defRPr>
            </a:lvl1pPr>
          </a:lstStyle>
          <a:p>
            <a:pPr>
              <a:lnSpc>
                <a:spcPct val="100000"/>
              </a:lnSpc>
            </a:pPr>
            <a:r>
              <a:rPr lang="zh-CN" altLang="en-US" sz="2000" dirty="0">
                <a:ea typeface="SimHei" pitchFamily="2" charset="-122"/>
              </a:rPr>
              <a:t>合作伙伴事业部 工程师</a:t>
            </a:r>
            <a:endParaRPr lang="en-US" altLang="zh-CN" sz="2000" dirty="0">
              <a:ea typeface="SimHei" pitchFamily="2" charset="-122"/>
            </a:endParaRPr>
          </a:p>
          <a:p>
            <a:pPr>
              <a:lnSpc>
                <a:spcPct val="100000"/>
              </a:lnSpc>
            </a:pPr>
            <a:r>
              <a:rPr lang="zh-CN" altLang="en-US" sz="2000" dirty="0">
                <a:ea typeface="SimHei" pitchFamily="2" charset="-122"/>
              </a:rPr>
              <a:t>吴晓</a:t>
            </a:r>
            <a:r>
              <a:rPr lang="zh-CN" altLang="en-US" sz="2000" dirty="0">
                <a:ea typeface="SimHei" pitchFamily="2" charset="-122"/>
              </a:rPr>
              <a:t>永  </a:t>
            </a:r>
            <a:r>
              <a:rPr lang="en-US" altLang="zh-CN" sz="2000" dirty="0">
                <a:ea typeface="SimHei" pitchFamily="2" charset="-122"/>
              </a:rPr>
              <a:t>wxiaoyon@cisco.com</a:t>
            </a:r>
          </a:p>
          <a:p>
            <a:pPr>
              <a:lnSpc>
                <a:spcPct val="100000"/>
              </a:lnSpc>
            </a:pPr>
            <a:r>
              <a:rPr lang="en-US" altLang="zh-CN" sz="2000" dirty="0">
                <a:ea typeface="SimHei" pitchFamily="2" charset="-122"/>
              </a:rPr>
              <a:t>13922182039</a:t>
            </a:r>
            <a:endParaRPr lang="zh-CN" altLang="en-US" sz="2000" dirty="0">
              <a:ea typeface="SimHei" pitchFamily="2" charset="-122"/>
            </a:endParaRPr>
          </a:p>
        </p:txBody>
      </p:sp>
    </p:spTree>
    <p:extLst>
      <p:ext uri="{BB962C8B-B14F-4D97-AF65-F5344CB8AC3E}">
        <p14:creationId xmlns:p14="http://schemas.microsoft.com/office/powerpoint/2010/main" val="346680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1616" t="7573" r="497" b="17642"/>
          <a:stretch/>
        </p:blipFill>
        <p:spPr>
          <a:xfrm>
            <a:off x="0" y="1"/>
            <a:ext cx="9144000" cy="6824372"/>
          </a:xfrm>
          <a:prstGeom prst="rect">
            <a:avLst/>
          </a:prstGeom>
        </p:spPr>
      </p:pic>
      <p:sp>
        <p:nvSpPr>
          <p:cNvPr id="25" name="Rectangle 24"/>
          <p:cNvSpPr/>
          <p:nvPr/>
        </p:nvSpPr>
        <p:spPr>
          <a:xfrm>
            <a:off x="0" y="1"/>
            <a:ext cx="9144000" cy="6824372"/>
          </a:xfrm>
          <a:prstGeom prst="rect">
            <a:avLst/>
          </a:prstGeom>
          <a:solidFill>
            <a:schemeClr val="tx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endParaRPr lang="en-US" dirty="0" smtClean="0">
              <a:ea typeface="SimHei" pitchFamily="2" charset="-122"/>
            </a:endParaRPr>
          </a:p>
        </p:txBody>
      </p:sp>
      <p:sp>
        <p:nvSpPr>
          <p:cNvPr id="2" name="Title 1"/>
          <p:cNvSpPr>
            <a:spLocks noGrp="1"/>
          </p:cNvSpPr>
          <p:nvPr>
            <p:ph type="title"/>
          </p:nvPr>
        </p:nvSpPr>
        <p:spPr/>
        <p:txBody>
          <a:bodyPr/>
          <a:lstStyle/>
          <a:p>
            <a:r>
              <a:rPr lang="en-US" altLang="zh-CN" dirty="0">
                <a:latin typeface="Arial"/>
                <a:ea typeface="SimHei" pitchFamily="2" charset="-122"/>
              </a:rPr>
              <a:t>BYOD </a:t>
            </a:r>
            <a:r>
              <a:rPr lang="zh-CN" altLang="en-US" dirty="0">
                <a:latin typeface="Arial"/>
                <a:ea typeface="SimHei" pitchFamily="2" charset="-122"/>
              </a:rPr>
              <a:t>只是冰山一角</a:t>
            </a:r>
            <a:endParaRPr lang="en-US" dirty="0">
              <a:ea typeface="SimHei" pitchFamily="2" charset="-122"/>
            </a:endParaRPr>
          </a:p>
        </p:txBody>
      </p:sp>
      <p:grpSp>
        <p:nvGrpSpPr>
          <p:cNvPr id="3" name="Group 26"/>
          <p:cNvGrpSpPr>
            <a:grpSpLocks/>
          </p:cNvGrpSpPr>
          <p:nvPr/>
        </p:nvGrpSpPr>
        <p:grpSpPr bwMode="auto">
          <a:xfrm>
            <a:off x="0" y="1992324"/>
            <a:ext cx="9144000" cy="568325"/>
            <a:chOff x="0" y="1991690"/>
            <a:chExt cx="9144000" cy="568630"/>
          </a:xfrm>
        </p:grpSpPr>
        <p:cxnSp>
          <p:nvCxnSpPr>
            <p:cNvPr id="54303" name="Straight Connector 13"/>
            <p:cNvCxnSpPr>
              <a:cxnSpLocks noChangeShapeType="1"/>
            </p:cNvCxnSpPr>
            <p:nvPr/>
          </p:nvCxnSpPr>
          <p:spPr bwMode="auto">
            <a:xfrm flipV="1">
              <a:off x="0" y="2528047"/>
              <a:ext cx="9144000" cy="32273"/>
            </a:xfrm>
            <a:prstGeom prst="line">
              <a:avLst/>
            </a:prstGeom>
            <a:noFill/>
            <a:ln w="50800">
              <a:solidFill>
                <a:schemeClr val="accent1"/>
              </a:solidFill>
              <a:prstDash val="dash"/>
              <a:round/>
              <a:headEnd/>
              <a:tailEnd/>
            </a:ln>
            <a:extLst>
              <a:ext uri="{909E8E84-426E-40DD-AFC4-6F175D3DCCD1}">
                <a14:hiddenFill xmlns:a14="http://schemas.microsoft.com/office/drawing/2010/main">
                  <a:noFill/>
                </a14:hiddenFill>
              </a:ext>
            </a:extLst>
          </p:spPr>
        </p:cxnSp>
        <p:sp>
          <p:nvSpPr>
            <p:cNvPr id="18" name="TextBox 17"/>
            <p:cNvSpPr txBox="1"/>
            <p:nvPr/>
          </p:nvSpPr>
          <p:spPr>
            <a:xfrm>
              <a:off x="322729" y="1991690"/>
              <a:ext cx="671979" cy="400325"/>
            </a:xfrm>
            <a:prstGeom prst="rect">
              <a:avLst/>
            </a:prstGeom>
            <a:noFill/>
          </p:spPr>
          <p:txBody>
            <a:bodyPr wrap="none">
              <a:spAutoFit/>
            </a:bodyPr>
            <a:lstStyle/>
            <a:p>
              <a:r>
                <a:rPr lang="zh-CN" altLang="en-US" sz="2000" spc="-100">
                  <a:solidFill>
                    <a:srgbClr val="277EFD">
                      <a:lumMod val="75000"/>
                    </a:srgbClr>
                  </a:solidFill>
                  <a:latin typeface="Arial"/>
                  <a:ea typeface="SimHei" pitchFamily="2" charset="-122"/>
                  <a:cs typeface="Arial"/>
                </a:rPr>
                <a:t>战术</a:t>
              </a:r>
            </a:p>
          </p:txBody>
        </p:sp>
      </p:grpSp>
      <p:sp>
        <p:nvSpPr>
          <p:cNvPr id="19" name="TextBox 18"/>
          <p:cNvSpPr txBox="1"/>
          <p:nvPr/>
        </p:nvSpPr>
        <p:spPr>
          <a:xfrm>
            <a:off x="322731" y="2724031"/>
            <a:ext cx="671979" cy="400110"/>
          </a:xfrm>
          <a:prstGeom prst="rect">
            <a:avLst/>
          </a:prstGeom>
          <a:noFill/>
        </p:spPr>
        <p:txBody>
          <a:bodyPr wrap="none" lIns="91417" tIns="45709" rIns="91417" bIns="45709">
            <a:spAutoFit/>
          </a:bodyPr>
          <a:lstStyle/>
          <a:p>
            <a:r>
              <a:rPr lang="zh-CN" altLang="en-US" sz="2000" spc="-100">
                <a:effectLst>
                  <a:outerShdw blurRad="38100" dist="12700" dir="5400000" algn="ctr" rotWithShape="0">
                    <a:srgbClr val="000000">
                      <a:alpha val="30000"/>
                    </a:srgbClr>
                  </a:outerShdw>
                </a:effectLst>
                <a:latin typeface="Arial"/>
                <a:ea typeface="SimHei" pitchFamily="2" charset="-122"/>
                <a:cs typeface="Arial"/>
              </a:rPr>
              <a:t>战略</a:t>
            </a:r>
          </a:p>
        </p:txBody>
      </p:sp>
      <p:grpSp>
        <p:nvGrpSpPr>
          <p:cNvPr id="4" name="Group 30"/>
          <p:cNvGrpSpPr>
            <a:grpSpLocks/>
          </p:cNvGrpSpPr>
          <p:nvPr/>
        </p:nvGrpSpPr>
        <p:grpSpPr bwMode="auto">
          <a:xfrm>
            <a:off x="0" y="6362709"/>
            <a:ext cx="9144000" cy="461964"/>
            <a:chOff x="0" y="6362696"/>
            <a:chExt cx="9143998" cy="462094"/>
          </a:xfrm>
        </p:grpSpPr>
        <p:sp>
          <p:nvSpPr>
            <p:cNvPr id="20" name="Rectangle 19"/>
            <p:cNvSpPr/>
            <p:nvPr/>
          </p:nvSpPr>
          <p:spPr>
            <a:xfrm>
              <a:off x="0" y="6375400"/>
              <a:ext cx="9143998" cy="449390"/>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lIns="82124" tIns="41061" rIns="82124" bIns="41061" anchor="ctr"/>
            <a:lstStyle/>
            <a:p>
              <a:pPr algn="ctr" defTabSz="814188" eaLnBrk="0" hangingPunct="0">
                <a:lnSpc>
                  <a:spcPct val="90000"/>
                </a:lnSpc>
                <a:defRPr/>
              </a:pPr>
              <a:endParaRPr lang="en-US" dirty="0">
                <a:solidFill>
                  <a:srgbClr val="FFFFFF"/>
                </a:solidFill>
                <a:latin typeface="Arial"/>
                <a:ea typeface="SimHei" pitchFamily="2" charset="-122"/>
              </a:endParaRPr>
            </a:p>
          </p:txBody>
        </p:sp>
        <p:sp>
          <p:nvSpPr>
            <p:cNvPr id="21" name="TextBox 20"/>
            <p:cNvSpPr txBox="1"/>
            <p:nvPr/>
          </p:nvSpPr>
          <p:spPr>
            <a:xfrm>
              <a:off x="2639771" y="6362696"/>
              <a:ext cx="2954654" cy="461795"/>
            </a:xfrm>
            <a:prstGeom prst="rect">
              <a:avLst/>
            </a:prstGeom>
            <a:noFill/>
          </p:spPr>
          <p:txBody>
            <a:bodyPr wrap="none">
              <a:spAutoFit/>
            </a:bodyPr>
            <a:lstStyle/>
            <a:p>
              <a:pPr algn="ctr"/>
              <a:r>
                <a:rPr lang="zh-CN" altLang="en-US" sz="2400">
                  <a:solidFill>
                    <a:srgbClr val="FFFFFF"/>
                  </a:solidFill>
                  <a:effectLst>
                    <a:outerShdw blurRad="25400" dist="12700" dir="5400000" algn="t" rotWithShape="0">
                      <a:prstClr val="black">
                        <a:alpha val="20000"/>
                      </a:prstClr>
                    </a:outerShdw>
                  </a:effectLst>
                  <a:latin typeface="Arial"/>
                  <a:ea typeface="SimHei" pitchFamily="2" charset="-122"/>
                </a:rPr>
                <a:t>我需要工作空间策略</a:t>
              </a:r>
            </a:p>
          </p:txBody>
        </p:sp>
      </p:grpSp>
      <p:grpSp>
        <p:nvGrpSpPr>
          <p:cNvPr id="14" name="Group 25"/>
          <p:cNvGrpSpPr>
            <a:grpSpLocks/>
          </p:cNvGrpSpPr>
          <p:nvPr/>
        </p:nvGrpSpPr>
        <p:grpSpPr bwMode="auto">
          <a:xfrm>
            <a:off x="3509963" y="1377950"/>
            <a:ext cx="5472112" cy="914400"/>
            <a:chOff x="3510420" y="1444853"/>
            <a:chExt cx="5472444" cy="914270"/>
          </a:xfrm>
        </p:grpSpPr>
        <p:sp>
          <p:nvSpPr>
            <p:cNvPr id="6" name="TextBox 6"/>
            <p:cNvSpPr txBox="1">
              <a:spLocks noChangeArrowheads="1"/>
            </p:cNvSpPr>
            <p:nvPr/>
          </p:nvSpPr>
          <p:spPr bwMode="auto">
            <a:xfrm>
              <a:off x="3510420" y="1444853"/>
              <a:ext cx="2133730" cy="914270"/>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defPPr>
                <a:defRPr lang="en-US"/>
              </a:defPPr>
              <a:lvl1pPr algn="ctr" defTabSz="814388" eaLnBrk="0" fontAlgn="base" hangingPunct="0">
                <a:lnSpc>
                  <a:spcPct val="90000"/>
                </a:lnSpc>
                <a:spcBef>
                  <a:spcPct val="0"/>
                </a:spcBef>
                <a:spcAft>
                  <a:spcPct val="0"/>
                </a:spcAft>
              </a:lvl1pPr>
            </a:lstStyle>
            <a:p>
              <a:pPr defTabSz="914174">
                <a:lnSpc>
                  <a:spcPct val="100000"/>
                </a:lnSpc>
              </a:pPr>
              <a:r>
                <a:rPr lang="en-US" altLang="zh-CN" sz="1400" b="1" dirty="0">
                  <a:effectLst>
                    <a:outerShdw blurRad="38100" dist="12700" dir="5400000" algn="ctr" rotWithShape="0">
                      <a:srgbClr val="000000">
                        <a:alpha val="30000"/>
                      </a:srgbClr>
                    </a:outerShdw>
                  </a:effectLst>
                  <a:latin typeface="Arial"/>
                  <a:ea typeface="SimHei" pitchFamily="2" charset="-122"/>
                </a:rPr>
                <a:t>BYOD</a:t>
              </a:r>
              <a:r>
                <a:rPr lang="zh-CN" altLang="en-US" sz="1400" dirty="0">
                  <a:effectLst>
                    <a:outerShdw blurRad="38100" dist="12700" dir="5400000" algn="ctr" rotWithShape="0">
                      <a:srgbClr val="000000">
                        <a:alpha val="30000"/>
                      </a:srgbClr>
                    </a:outerShdw>
                  </a:effectLst>
                  <a:latin typeface="Arial"/>
                  <a:ea typeface="SimHei" pitchFamily="2" charset="-122"/>
                </a:rPr>
                <a:t/>
              </a:r>
              <a:br>
                <a:rPr lang="zh-CN" altLang="en-US" sz="1400" dirty="0">
                  <a:effectLst>
                    <a:outerShdw blurRad="38100" dist="12700" dir="5400000" algn="ctr" rotWithShape="0">
                      <a:srgbClr val="000000">
                        <a:alpha val="30000"/>
                      </a:srgbClr>
                    </a:outerShdw>
                  </a:effectLst>
                  <a:latin typeface="Arial"/>
                  <a:ea typeface="SimHei" pitchFamily="2" charset="-122"/>
                </a:rPr>
              </a:br>
              <a:r>
                <a:rPr lang="zh-CN" altLang="en-US" sz="1400" dirty="0">
                  <a:effectLst>
                    <a:outerShdw blurRad="38100" dist="12700" dir="5400000" algn="ctr" rotWithShape="0">
                      <a:srgbClr val="000000">
                        <a:alpha val="30000"/>
                      </a:srgbClr>
                    </a:outerShdw>
                  </a:effectLst>
                  <a:latin typeface="Arial"/>
                  <a:ea typeface="SimHei" pitchFamily="2" charset="-122"/>
                </a:rPr>
                <a:t>我需要在我的网络上使用 </a:t>
              </a:r>
              <a:r>
                <a:rPr lang="en-US" altLang="zh-CN" sz="1400" dirty="0">
                  <a:effectLst>
                    <a:outerShdw blurRad="38100" dist="12700" dir="5400000" algn="ctr" rotWithShape="0">
                      <a:srgbClr val="000000">
                        <a:alpha val="30000"/>
                      </a:srgbClr>
                    </a:outerShdw>
                  </a:effectLst>
                  <a:latin typeface="Arial"/>
                  <a:ea typeface="SimHei" pitchFamily="2" charset="-122"/>
                </a:rPr>
                <a:t>iPad</a:t>
              </a:r>
              <a:endParaRPr lang="en-US" sz="1400" dirty="0">
                <a:effectLst>
                  <a:outerShdw blurRad="38100" dist="12700" dir="5400000" algn="ctr" rotWithShape="0">
                    <a:srgbClr val="000000">
                      <a:alpha val="30000"/>
                    </a:srgbClr>
                  </a:outerShdw>
                </a:effectLst>
                <a:latin typeface="+mj-lt"/>
                <a:ea typeface="SimHei" pitchFamily="2" charset="-122"/>
              </a:endParaRPr>
            </a:p>
          </p:txBody>
        </p:sp>
        <p:sp>
          <p:nvSpPr>
            <p:cNvPr id="40985" name="TextBox 21"/>
            <p:cNvSpPr txBox="1">
              <a:spLocks noChangeArrowheads="1"/>
            </p:cNvSpPr>
            <p:nvPr/>
          </p:nvSpPr>
          <p:spPr bwMode="auto">
            <a:xfrm>
              <a:off x="7560594" y="1671189"/>
              <a:ext cx="1422270" cy="461599"/>
            </a:xfrm>
            <a:prstGeom prst="rect">
              <a:avLst/>
            </a:prstGeom>
            <a:noFill/>
            <a:ln w="9525">
              <a:noFill/>
              <a:miter lim="800000"/>
              <a:headEnd/>
              <a:tailEnd/>
            </a:ln>
          </p:spPr>
          <p:txBody>
            <a:bodyPr wrap="none">
              <a:spAutoFit/>
            </a:bodyPr>
            <a:lstStyle/>
            <a:p>
              <a:pPr algn="r"/>
              <a:r>
                <a:rPr lang="en-US" sz="2400" b="1" dirty="0" err="1">
                  <a:solidFill>
                    <a:srgbClr val="277EFD">
                      <a:lumMod val="75000"/>
                    </a:srgbClr>
                  </a:solidFill>
                  <a:latin typeface="Arial"/>
                  <a:ea typeface="SimHei" pitchFamily="2" charset="-122"/>
                </a:rPr>
                <a:t>最终用户</a:t>
              </a:r>
              <a:endParaRPr lang="en-US" sz="2400" b="1" dirty="0">
                <a:solidFill>
                  <a:srgbClr val="277EFD">
                    <a:lumMod val="75000"/>
                  </a:srgbClr>
                </a:solidFill>
                <a:latin typeface="Arial"/>
                <a:ea typeface="SimHei" pitchFamily="2" charset="-122"/>
              </a:endParaRPr>
            </a:p>
          </p:txBody>
        </p:sp>
      </p:grpSp>
      <p:grpSp>
        <p:nvGrpSpPr>
          <p:cNvPr id="16" name="Group 27"/>
          <p:cNvGrpSpPr>
            <a:grpSpLocks/>
          </p:cNvGrpSpPr>
          <p:nvPr/>
        </p:nvGrpSpPr>
        <p:grpSpPr bwMode="auto">
          <a:xfrm>
            <a:off x="2044996" y="2825824"/>
            <a:ext cx="6937080" cy="914400"/>
            <a:chOff x="2045541" y="2749742"/>
            <a:chExt cx="6937323" cy="913691"/>
          </a:xfrm>
        </p:grpSpPr>
        <p:sp>
          <p:nvSpPr>
            <p:cNvPr id="9" name="Rounded Rectangle 8"/>
            <p:cNvSpPr>
              <a:spLocks noChangeArrowheads="1"/>
            </p:cNvSpPr>
            <p:nvPr/>
          </p:nvSpPr>
          <p:spPr bwMode="auto">
            <a:xfrm>
              <a:off x="2045541" y="2749742"/>
              <a:ext cx="2502988" cy="913691"/>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65"/>
              <a:r>
                <a:rPr lang="zh-CN" altLang="en-US" sz="1400" b="1" dirty="0">
                  <a:solidFill>
                    <a:srgbClr val="FFFFFF"/>
                  </a:solidFill>
                  <a:latin typeface="Arial"/>
                  <a:ea typeface="SimHei" pitchFamily="2" charset="-122"/>
                </a:rPr>
                <a:t>我需要吸引并留住</a:t>
              </a:r>
              <a:r>
                <a:rPr lang="zh-CN" altLang="en-US" sz="1400" dirty="0">
                  <a:solidFill>
                    <a:srgbClr val="FFFFFF"/>
                  </a:solidFill>
                  <a:latin typeface="Arial"/>
                  <a:ea typeface="SimHei" pitchFamily="2" charset="-122"/>
                </a:rPr>
                <a:t>高度重视其设备的顶尖人才</a:t>
              </a:r>
              <a:endParaRPr lang="en-US" sz="1200" dirty="0">
                <a:solidFill>
                  <a:srgbClr val="FFFFFF"/>
                </a:solidFill>
                <a:ea typeface="SimHei" pitchFamily="2" charset="-122"/>
              </a:endParaRPr>
            </a:p>
          </p:txBody>
        </p:sp>
        <p:sp>
          <p:nvSpPr>
            <p:cNvPr id="15" name="TextBox 14"/>
            <p:cNvSpPr txBox="1">
              <a:spLocks noChangeArrowheads="1"/>
            </p:cNvSpPr>
            <p:nvPr/>
          </p:nvSpPr>
          <p:spPr bwMode="auto">
            <a:xfrm>
              <a:off x="4642009" y="2749742"/>
              <a:ext cx="2420389" cy="913691"/>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defPPr>
                <a:defRPr lang="en-US"/>
              </a:defPPr>
              <a:lvl1pPr algn="ctr" defTabSz="814388" eaLnBrk="0" fontAlgn="base" hangingPunct="0">
                <a:lnSpc>
                  <a:spcPct val="90000"/>
                </a:lnSpc>
                <a:spcBef>
                  <a:spcPct val="0"/>
                </a:spcBef>
                <a:spcAft>
                  <a:spcPct val="0"/>
                </a:spcAft>
                <a:defRPr sz="1600">
                  <a:effectLst>
                    <a:outerShdw blurRad="38100" dist="12700" dir="5400000" algn="ctr" rotWithShape="0">
                      <a:srgbClr val="000000">
                        <a:alpha val="30000"/>
                      </a:srgbClr>
                    </a:outerShdw>
                  </a:effectLst>
                  <a:latin typeface="+mj-lt"/>
                </a:defRPr>
              </a:lvl1pPr>
            </a:lstStyle>
            <a:p>
              <a:pPr defTabSz="914174">
                <a:lnSpc>
                  <a:spcPct val="100000"/>
                </a:lnSpc>
              </a:pPr>
              <a:r>
                <a:rPr lang="zh-CN" altLang="en-US" sz="1400">
                  <a:latin typeface="Arial"/>
                  <a:ea typeface="SimHei" pitchFamily="2" charset="-122"/>
                </a:rPr>
                <a:t>我需要确保员工能够</a:t>
              </a:r>
              <a:r>
                <a:rPr lang="zh-CN" altLang="en-US" sz="1400" b="1">
                  <a:latin typeface="Arial"/>
                  <a:ea typeface="SimHei" pitchFamily="2" charset="-122"/>
                </a:rPr>
                <a:t>更加灵活高效地工作</a:t>
              </a:r>
              <a:endParaRPr lang="en-US" sz="1400" b="1" dirty="0">
                <a:ea typeface="SimHei" pitchFamily="2" charset="-122"/>
              </a:endParaRPr>
            </a:p>
          </p:txBody>
        </p:sp>
        <p:sp>
          <p:nvSpPr>
            <p:cNvPr id="40983" name="TextBox 22"/>
            <p:cNvSpPr txBox="1">
              <a:spLocks noChangeArrowheads="1"/>
            </p:cNvSpPr>
            <p:nvPr/>
          </p:nvSpPr>
          <p:spPr bwMode="auto">
            <a:xfrm>
              <a:off x="8131319" y="2975934"/>
              <a:ext cx="851545" cy="461307"/>
            </a:xfrm>
            <a:prstGeom prst="rect">
              <a:avLst/>
            </a:prstGeom>
            <a:noFill/>
            <a:ln w="9525">
              <a:noFill/>
              <a:miter lim="800000"/>
              <a:headEnd/>
              <a:tailEnd/>
            </a:ln>
          </p:spPr>
          <p:txBody>
            <a:bodyPr wrap="none">
              <a:spAutoFit/>
            </a:bodyPr>
            <a:lstStyle/>
            <a:p>
              <a:pPr algn="ctr"/>
              <a:r>
                <a:rPr lang="en-US" sz="2400" b="1">
                  <a:effectLst>
                    <a:outerShdw blurRad="38100" dist="12700" dir="5400000" algn="ctr" rotWithShape="0">
                      <a:srgbClr val="000000">
                        <a:alpha val="30000"/>
                      </a:srgbClr>
                    </a:outerShdw>
                  </a:effectLst>
                  <a:latin typeface="Arial"/>
                  <a:ea typeface="SimHei" pitchFamily="2" charset="-122"/>
                </a:rPr>
                <a:t>CEO</a:t>
              </a:r>
            </a:p>
          </p:txBody>
        </p:sp>
      </p:grpSp>
      <p:grpSp>
        <p:nvGrpSpPr>
          <p:cNvPr id="17" name="Group 28"/>
          <p:cNvGrpSpPr>
            <a:grpSpLocks/>
          </p:cNvGrpSpPr>
          <p:nvPr/>
        </p:nvGrpSpPr>
        <p:grpSpPr bwMode="auto">
          <a:xfrm>
            <a:off x="1574158" y="3982731"/>
            <a:ext cx="7407917" cy="914401"/>
            <a:chOff x="3535407" y="3803106"/>
            <a:chExt cx="5447457" cy="913871"/>
          </a:xfrm>
        </p:grpSpPr>
        <p:sp>
          <p:nvSpPr>
            <p:cNvPr id="11" name="TextBox 10"/>
            <p:cNvSpPr txBox="1">
              <a:spLocks noChangeArrowheads="1"/>
            </p:cNvSpPr>
            <p:nvPr/>
          </p:nvSpPr>
          <p:spPr bwMode="auto">
            <a:xfrm>
              <a:off x="3535407" y="3803106"/>
              <a:ext cx="2024339" cy="913871"/>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defPPr>
                <a:defRPr lang="en-US"/>
              </a:defPPr>
              <a:lvl1pPr algn="ctr" defTabSz="814388" eaLnBrk="0" fontAlgn="base" hangingPunct="0">
                <a:lnSpc>
                  <a:spcPct val="90000"/>
                </a:lnSpc>
                <a:spcBef>
                  <a:spcPct val="0"/>
                </a:spcBef>
                <a:spcAft>
                  <a:spcPct val="0"/>
                </a:spcAft>
                <a:defRPr sz="1600">
                  <a:effectLst>
                    <a:outerShdw blurRad="38100" dist="12700" dir="5400000" algn="ctr" rotWithShape="0">
                      <a:srgbClr val="000000">
                        <a:alpha val="30000"/>
                      </a:srgbClr>
                    </a:outerShdw>
                  </a:effectLst>
                  <a:latin typeface="+mj-lt"/>
                </a:defRPr>
              </a:lvl1pPr>
            </a:lstStyle>
            <a:p>
              <a:pPr algn="l" defTabSz="914174">
                <a:lnSpc>
                  <a:spcPct val="100000"/>
                </a:lnSpc>
              </a:pPr>
              <a:r>
                <a:rPr lang="zh-CN" altLang="en-US" sz="1400" b="1">
                  <a:latin typeface="Arial"/>
                  <a:ea typeface="SimHei" pitchFamily="2" charset="-122"/>
                </a:rPr>
                <a:t>我需要保护知识产权</a:t>
              </a:r>
              <a:r>
                <a:rPr lang="zh-CN" altLang="en-US" sz="1400">
                  <a:latin typeface="Arial"/>
                  <a:ea typeface="SimHei" pitchFamily="2" charset="-122"/>
                </a:rPr>
                <a:t>和机密数据</a:t>
              </a:r>
              <a:endParaRPr lang="en-US" sz="1400" dirty="0">
                <a:ea typeface="SimHei" pitchFamily="2" charset="-122"/>
              </a:endParaRPr>
            </a:p>
          </p:txBody>
        </p:sp>
        <p:sp>
          <p:nvSpPr>
            <p:cNvPr id="12" name="TextBox 11"/>
            <p:cNvSpPr txBox="1">
              <a:spLocks noChangeArrowheads="1"/>
            </p:cNvSpPr>
            <p:nvPr/>
          </p:nvSpPr>
          <p:spPr bwMode="auto">
            <a:xfrm>
              <a:off x="5658185" y="3803106"/>
              <a:ext cx="2324417" cy="913871"/>
            </a:xfrm>
            <a:prstGeom prst="roundRect">
              <a:avLst/>
            </a:prstGeom>
            <a:gradFill flip="none" rotWithShape="1">
              <a:gsLst>
                <a:gs pos="100000">
                  <a:schemeClr val="bg2"/>
                </a:gs>
                <a:gs pos="21000">
                  <a:schemeClr val="tx2">
                    <a:lumMod val="75000"/>
                  </a:schemeClr>
                </a:gs>
              </a:gsLst>
              <a:lin ang="2700000" scaled="1"/>
              <a:tileRect/>
            </a:gradFill>
            <a:ln w="9525" cap="flat" cmpd="sng" algn="ctr">
              <a:noFill/>
              <a:prstDash val="solid"/>
              <a:round/>
              <a:headEnd type="none" w="med" len="med"/>
              <a:tailEnd type="none" w="med" len="med"/>
            </a:ln>
            <a:effectLst/>
          </p:spPr>
          <p:txBody>
            <a:bodyPr lIns="0" tIns="41061" rIns="0" bIns="41061" anchor="ctr"/>
            <a:lstStyle/>
            <a:p>
              <a:pPr algn="ctr" defTabSz="814165"/>
              <a:r>
                <a:rPr lang="zh-CN" altLang="en-US" sz="1400" dirty="0">
                  <a:effectLst>
                    <a:outerShdw blurRad="38100" dist="12700" dir="5400000" algn="ctr" rotWithShape="0">
                      <a:srgbClr val="000000">
                        <a:alpha val="30000"/>
                      </a:srgbClr>
                    </a:outerShdw>
                  </a:effectLst>
                  <a:latin typeface="Arial"/>
                  <a:ea typeface="SimHei" pitchFamily="2" charset="-122"/>
                </a:rPr>
                <a:t>我需要在</a:t>
              </a:r>
              <a:r>
                <a:rPr lang="zh-CN" altLang="en-US" sz="1400" b="1" dirty="0">
                  <a:solidFill>
                    <a:srgbClr val="FFFFFF"/>
                  </a:solidFill>
                  <a:effectLst>
                    <a:outerShdw blurRad="38100" dist="12700" dir="5400000" algn="ctr" rotWithShape="0">
                      <a:srgbClr val="000000">
                        <a:alpha val="30000"/>
                      </a:srgbClr>
                    </a:outerShdw>
                  </a:effectLst>
                  <a:latin typeface="Arial"/>
                  <a:ea typeface="SimHei" pitchFamily="2" charset="-122"/>
                </a:rPr>
                <a:t>不影响体验的前提下</a:t>
              </a:r>
              <a:r>
                <a:rPr lang="zh-CN" altLang="en-US" sz="1400" dirty="0">
                  <a:effectLst>
                    <a:outerShdw blurRad="38100" dist="12700" dir="5400000" algn="ctr" rotWithShape="0">
                      <a:srgbClr val="000000">
                        <a:alpha val="30000"/>
                      </a:srgbClr>
                    </a:outerShdw>
                  </a:effectLst>
                  <a:latin typeface="Arial"/>
                  <a:ea typeface="SimHei" pitchFamily="2" charset="-122"/>
                </a:rPr>
                <a:t>让</a:t>
              </a:r>
              <a:r>
                <a:rPr lang="zh-CN" altLang="en-US" sz="1400" dirty="0">
                  <a:effectLst>
                    <a:outerShdw blurRad="38100" dist="12700" dir="5400000" algn="ctr" rotWithShape="0">
                      <a:srgbClr val="000000">
                        <a:alpha val="30000"/>
                      </a:srgbClr>
                    </a:outerShdw>
                  </a:effectLst>
                  <a:latin typeface="Arial"/>
                  <a:ea typeface="SimHei" pitchFamily="2" charset="-122"/>
                </a:rPr>
                <a:t>用户</a:t>
              </a:r>
              <a:r>
                <a:rPr lang="en-US" altLang="zh-CN" sz="1400" dirty="0">
                  <a:effectLst>
                    <a:outerShdw blurRad="38100" dist="12700" dir="5400000" algn="ctr" rotWithShape="0">
                      <a:srgbClr val="000000">
                        <a:alpha val="30000"/>
                      </a:srgbClr>
                    </a:outerShdw>
                  </a:effectLst>
                  <a:latin typeface="Arial"/>
                  <a:ea typeface="SimHei" pitchFamily="2" charset="-122"/>
                </a:rPr>
                <a:t/>
              </a:r>
              <a:br>
                <a:rPr lang="en-US" altLang="zh-CN" sz="1400" dirty="0">
                  <a:effectLst>
                    <a:outerShdw blurRad="38100" dist="12700" dir="5400000" algn="ctr" rotWithShape="0">
                      <a:srgbClr val="000000">
                        <a:alpha val="30000"/>
                      </a:srgbClr>
                    </a:outerShdw>
                  </a:effectLst>
                  <a:latin typeface="Arial"/>
                  <a:ea typeface="SimHei" pitchFamily="2" charset="-122"/>
                </a:rPr>
              </a:br>
              <a:r>
                <a:rPr lang="zh-CN" altLang="en-US" sz="1400" dirty="0">
                  <a:effectLst>
                    <a:outerShdw blurRad="38100" dist="12700" dir="5400000" algn="ctr" rotWithShape="0">
                      <a:srgbClr val="000000">
                        <a:alpha val="30000"/>
                      </a:srgbClr>
                    </a:outerShdw>
                  </a:effectLst>
                  <a:latin typeface="Arial"/>
                  <a:ea typeface="SimHei" pitchFamily="2" charset="-122"/>
                </a:rPr>
                <a:t>使用</a:t>
              </a:r>
              <a:r>
                <a:rPr lang="zh-CN" altLang="en-US" sz="1400" dirty="0">
                  <a:effectLst>
                    <a:outerShdw blurRad="38100" dist="12700" dir="5400000" algn="ctr" rotWithShape="0">
                      <a:srgbClr val="000000">
                        <a:alpha val="30000"/>
                      </a:srgbClr>
                    </a:outerShdw>
                  </a:effectLst>
                  <a:latin typeface="Arial"/>
                  <a:ea typeface="SimHei" pitchFamily="2" charset="-122"/>
                </a:rPr>
                <a:t>多种平台</a:t>
              </a:r>
              <a:endParaRPr lang="en-US" sz="1400" b="1" dirty="0">
                <a:solidFill>
                  <a:srgbClr val="FFFFFF"/>
                </a:solidFill>
                <a:ea typeface="SimHei" pitchFamily="2" charset="-122"/>
              </a:endParaRPr>
            </a:p>
          </p:txBody>
        </p:sp>
        <p:sp>
          <p:nvSpPr>
            <p:cNvPr id="40980" name="TextBox 23"/>
            <p:cNvSpPr txBox="1">
              <a:spLocks noChangeArrowheads="1"/>
            </p:cNvSpPr>
            <p:nvPr/>
          </p:nvSpPr>
          <p:spPr bwMode="auto">
            <a:xfrm>
              <a:off x="8445105" y="4029343"/>
              <a:ext cx="537759" cy="461397"/>
            </a:xfrm>
            <a:prstGeom prst="rect">
              <a:avLst/>
            </a:prstGeom>
            <a:noFill/>
            <a:ln w="9525">
              <a:noFill/>
              <a:miter lim="800000"/>
              <a:headEnd/>
              <a:tailEnd/>
            </a:ln>
          </p:spPr>
          <p:txBody>
            <a:bodyPr wrap="none">
              <a:spAutoFit/>
            </a:bodyPr>
            <a:lstStyle/>
            <a:p>
              <a:pPr algn="r"/>
              <a:r>
                <a:rPr lang="en-US" sz="2400" b="1">
                  <a:effectLst>
                    <a:outerShdw blurRad="38100" dist="12700" dir="5400000" algn="ctr" rotWithShape="0">
                      <a:srgbClr val="000000">
                        <a:alpha val="30000"/>
                      </a:srgbClr>
                    </a:outerShdw>
                  </a:effectLst>
                  <a:latin typeface="Arial"/>
                  <a:ea typeface="SimHei" pitchFamily="2" charset="-122"/>
                </a:rPr>
                <a:t>CIO</a:t>
              </a:r>
              <a:endParaRPr lang="en-US" sz="2400" b="1" dirty="0">
                <a:effectLst>
                  <a:outerShdw blurRad="38100" dist="12700" dir="5400000" algn="ctr" rotWithShape="0">
                    <a:srgbClr val="000000">
                      <a:alpha val="30000"/>
                    </a:srgbClr>
                  </a:outerShdw>
                </a:effectLst>
                <a:latin typeface="Arial"/>
                <a:ea typeface="SimHei" pitchFamily="2" charset="-122"/>
              </a:endParaRPr>
            </a:p>
          </p:txBody>
        </p:sp>
      </p:grpSp>
      <p:grpSp>
        <p:nvGrpSpPr>
          <p:cNvPr id="22" name="Group 29"/>
          <p:cNvGrpSpPr>
            <a:grpSpLocks/>
          </p:cNvGrpSpPr>
          <p:nvPr/>
        </p:nvGrpSpPr>
        <p:grpSpPr bwMode="auto">
          <a:xfrm>
            <a:off x="538164" y="5139636"/>
            <a:ext cx="8510564" cy="914400"/>
            <a:chOff x="538159" y="5139434"/>
            <a:chExt cx="8511364" cy="914536"/>
          </a:xfrm>
        </p:grpSpPr>
        <p:sp>
          <p:nvSpPr>
            <p:cNvPr id="7" name="TextBox 6"/>
            <p:cNvSpPr txBox="1">
              <a:spLocks noChangeArrowheads="1"/>
            </p:cNvSpPr>
            <p:nvPr/>
          </p:nvSpPr>
          <p:spPr bwMode="auto">
            <a:xfrm>
              <a:off x="3183182" y="5139434"/>
              <a:ext cx="2806964" cy="914536"/>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defPPr>
                <a:defRPr lang="en-US"/>
              </a:defPPr>
              <a:lvl1pPr algn="ctr" defTabSz="814388" eaLnBrk="0" fontAlgn="base" hangingPunct="0">
                <a:lnSpc>
                  <a:spcPct val="90000"/>
                </a:lnSpc>
                <a:spcBef>
                  <a:spcPct val="0"/>
                </a:spcBef>
                <a:spcAft>
                  <a:spcPct val="0"/>
                </a:spcAft>
                <a:defRPr sz="1600">
                  <a:effectLst>
                    <a:outerShdw blurRad="38100" dist="12700" dir="5400000" algn="ctr" rotWithShape="0">
                      <a:srgbClr val="000000">
                        <a:alpha val="30000"/>
                      </a:srgbClr>
                    </a:outerShdw>
                  </a:effectLst>
                  <a:latin typeface="+mj-lt"/>
                </a:defRPr>
              </a:lvl1pPr>
            </a:lstStyle>
            <a:p>
              <a:pPr defTabSz="914174">
                <a:lnSpc>
                  <a:spcPct val="100000"/>
                </a:lnSpc>
              </a:pPr>
              <a:r>
                <a:rPr lang="zh-CN" altLang="en-US" sz="1400" dirty="0">
                  <a:solidFill>
                    <a:srgbClr val="FFFFFF"/>
                  </a:solidFill>
                  <a:latin typeface="Arial"/>
                  <a:ea typeface="SimHei" pitchFamily="2" charset="-122"/>
                </a:rPr>
                <a:t>我需要让员工、合作伙伴</a:t>
              </a:r>
              <a:r>
                <a:rPr lang="zh-CN" altLang="en-US" sz="1400" dirty="0">
                  <a:solidFill>
                    <a:srgbClr val="FFFFFF"/>
                  </a:solidFill>
                  <a:latin typeface="Arial"/>
                  <a:ea typeface="SimHei" pitchFamily="2" charset="-122"/>
                </a:rPr>
                <a:t>和</a:t>
              </a:r>
              <a:r>
                <a:rPr lang="en-US" altLang="zh-CN" sz="1400" dirty="0">
                  <a:solidFill>
                    <a:srgbClr val="FFFFFF"/>
                  </a:solidFill>
                  <a:latin typeface="Arial"/>
                  <a:ea typeface="SimHei" pitchFamily="2" charset="-122"/>
                </a:rPr>
                <a:t/>
              </a:r>
              <a:br>
                <a:rPr lang="en-US" altLang="zh-CN" sz="1400" dirty="0">
                  <a:solidFill>
                    <a:srgbClr val="FFFFFF"/>
                  </a:solidFill>
                  <a:latin typeface="Arial"/>
                  <a:ea typeface="SimHei" pitchFamily="2" charset="-122"/>
                </a:rPr>
              </a:br>
              <a:r>
                <a:rPr lang="zh-CN" altLang="en-US" sz="1400" dirty="0">
                  <a:solidFill>
                    <a:srgbClr val="FFFFFF"/>
                  </a:solidFill>
                  <a:latin typeface="Arial"/>
                  <a:ea typeface="SimHei" pitchFamily="2" charset="-122"/>
                </a:rPr>
                <a:t>承包商</a:t>
              </a:r>
              <a:r>
                <a:rPr lang="zh-CN" altLang="en-US" sz="1400" b="1" dirty="0">
                  <a:latin typeface="Arial"/>
                  <a:ea typeface="SimHei" pitchFamily="2" charset="-122"/>
                </a:rPr>
                <a:t>能够对设备进行基于策略的访问</a:t>
              </a:r>
              <a:endParaRPr lang="en-US" sz="1400" dirty="0">
                <a:solidFill>
                  <a:srgbClr val="FFFFFF"/>
                </a:solidFill>
                <a:ea typeface="SimHei" pitchFamily="2" charset="-122"/>
              </a:endParaRPr>
            </a:p>
          </p:txBody>
        </p:sp>
        <p:sp>
          <p:nvSpPr>
            <p:cNvPr id="8" name="TextBox 7"/>
            <p:cNvSpPr txBox="1">
              <a:spLocks noChangeArrowheads="1"/>
            </p:cNvSpPr>
            <p:nvPr/>
          </p:nvSpPr>
          <p:spPr bwMode="auto">
            <a:xfrm>
              <a:off x="538159" y="5139434"/>
              <a:ext cx="2565641" cy="914536"/>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defPPr>
                <a:defRPr lang="en-US"/>
              </a:defPPr>
              <a:lvl1pPr algn="ctr" defTabSz="814388" eaLnBrk="0" fontAlgn="base" hangingPunct="0">
                <a:lnSpc>
                  <a:spcPct val="90000"/>
                </a:lnSpc>
                <a:spcBef>
                  <a:spcPct val="0"/>
                </a:spcBef>
                <a:spcAft>
                  <a:spcPct val="0"/>
                </a:spcAft>
                <a:defRPr sz="1600">
                  <a:effectLst>
                    <a:outerShdw blurRad="38100" dist="12700" dir="5400000" algn="ctr" rotWithShape="0">
                      <a:srgbClr val="000000">
                        <a:alpha val="30000"/>
                      </a:srgbClr>
                    </a:outerShdw>
                  </a:effectLst>
                  <a:latin typeface="+mj-lt"/>
                </a:defRPr>
              </a:lvl1pPr>
            </a:lstStyle>
            <a:p>
              <a:pPr defTabSz="914174">
                <a:lnSpc>
                  <a:spcPct val="100000"/>
                </a:lnSpc>
              </a:pPr>
              <a:r>
                <a:rPr lang="zh-CN" altLang="en-US" sz="1400">
                  <a:latin typeface="Arial"/>
                  <a:ea typeface="SimHei" pitchFamily="2" charset="-122"/>
                </a:rPr>
                <a:t>我需要在不增加成本</a:t>
              </a:r>
              <a:br>
                <a:rPr lang="zh-CN" altLang="en-US" sz="1400">
                  <a:latin typeface="Arial"/>
                  <a:ea typeface="SimHei" pitchFamily="2" charset="-122"/>
                </a:rPr>
              </a:br>
              <a:r>
                <a:rPr lang="zh-CN" altLang="en-US" sz="1400">
                  <a:latin typeface="Arial"/>
                  <a:ea typeface="SimHei" pitchFamily="2" charset="-122"/>
                </a:rPr>
                <a:t>或复杂性的前提下</a:t>
              </a:r>
              <a:r>
                <a:rPr lang="zh-CN" altLang="en-US" sz="1400" b="1">
                  <a:latin typeface="Arial"/>
                  <a:ea typeface="SimHei" pitchFamily="2" charset="-122"/>
                </a:rPr>
                <a:t>支持</a:t>
              </a:r>
              <a:br>
                <a:rPr lang="zh-CN" altLang="en-US" sz="1400" b="1">
                  <a:latin typeface="Arial"/>
                  <a:ea typeface="SimHei" pitchFamily="2" charset="-122"/>
                </a:rPr>
              </a:br>
              <a:r>
                <a:rPr lang="zh-CN" altLang="en-US" sz="1400" b="1">
                  <a:latin typeface="Arial"/>
                  <a:ea typeface="SimHei" pitchFamily="2" charset="-122"/>
                </a:rPr>
                <a:t>多种设备类型</a:t>
              </a:r>
              <a:endParaRPr lang="en-US" sz="1400" dirty="0">
                <a:ea typeface="SimHei" pitchFamily="2" charset="-122"/>
              </a:endParaRPr>
            </a:p>
          </p:txBody>
        </p:sp>
        <p:sp>
          <p:nvSpPr>
            <p:cNvPr id="13" name="TextBox 12"/>
            <p:cNvSpPr txBox="1">
              <a:spLocks noChangeArrowheads="1"/>
            </p:cNvSpPr>
            <p:nvPr/>
          </p:nvSpPr>
          <p:spPr bwMode="auto">
            <a:xfrm>
              <a:off x="6069528" y="5139434"/>
              <a:ext cx="2294152" cy="914536"/>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defPPr>
                <a:defRPr lang="en-US"/>
              </a:defPPr>
              <a:lvl1pPr algn="ctr" defTabSz="814388" eaLnBrk="0" fontAlgn="base" hangingPunct="0">
                <a:lnSpc>
                  <a:spcPct val="90000"/>
                </a:lnSpc>
                <a:spcBef>
                  <a:spcPct val="0"/>
                </a:spcBef>
                <a:spcAft>
                  <a:spcPct val="0"/>
                </a:spcAft>
                <a:defRPr sz="1600">
                  <a:effectLst>
                    <a:outerShdw blurRad="38100" dist="12700" dir="5400000" algn="ctr" rotWithShape="0">
                      <a:srgbClr val="000000">
                        <a:alpha val="30000"/>
                      </a:srgbClr>
                    </a:outerShdw>
                  </a:effectLst>
                  <a:latin typeface="+mj-lt"/>
                </a:defRPr>
              </a:lvl1pPr>
            </a:lstStyle>
            <a:p>
              <a:pPr defTabSz="914174">
                <a:lnSpc>
                  <a:spcPct val="100000"/>
                </a:lnSpc>
              </a:pPr>
              <a:r>
                <a:rPr lang="zh-CN" altLang="en-US" sz="1400">
                  <a:latin typeface="Arial"/>
                  <a:ea typeface="SimHei" pitchFamily="2" charset="-122"/>
                </a:rPr>
                <a:t>我需要</a:t>
              </a:r>
              <a:r>
                <a:rPr lang="zh-CN" altLang="en-US" sz="1400">
                  <a:solidFill>
                    <a:srgbClr val="FFFFFF"/>
                  </a:solidFill>
                  <a:latin typeface="Arial"/>
                  <a:ea typeface="SimHei" pitchFamily="2" charset="-122"/>
                </a:rPr>
                <a:t/>
              </a:r>
              <a:br>
                <a:rPr lang="zh-CN" altLang="en-US" sz="1400">
                  <a:solidFill>
                    <a:srgbClr val="FFFFFF"/>
                  </a:solidFill>
                  <a:latin typeface="Arial"/>
                  <a:ea typeface="SimHei" pitchFamily="2" charset="-122"/>
                </a:rPr>
              </a:br>
              <a:r>
                <a:rPr lang="zh-CN" altLang="en-US" sz="1400" b="1">
                  <a:solidFill>
                    <a:srgbClr val="FFFFFF"/>
                  </a:solidFill>
                  <a:latin typeface="Arial"/>
                  <a:ea typeface="SimHei" pitchFamily="2" charset="-122"/>
                </a:rPr>
                <a:t>在多种移动操作系统上启用旧版应用</a:t>
              </a:r>
              <a:endParaRPr lang="en-US" sz="1400" b="1" dirty="0">
                <a:solidFill>
                  <a:srgbClr val="FFFFFF"/>
                </a:solidFill>
                <a:ea typeface="SimHei" pitchFamily="2" charset="-122"/>
              </a:endParaRPr>
            </a:p>
          </p:txBody>
        </p:sp>
        <p:sp>
          <p:nvSpPr>
            <p:cNvPr id="40976" name="TextBox 24"/>
            <p:cNvSpPr txBox="1">
              <a:spLocks noChangeArrowheads="1"/>
            </p:cNvSpPr>
            <p:nvPr/>
          </p:nvSpPr>
          <p:spPr bwMode="auto">
            <a:xfrm>
              <a:off x="8592304" y="5365836"/>
              <a:ext cx="457219" cy="461734"/>
            </a:xfrm>
            <a:prstGeom prst="rect">
              <a:avLst/>
            </a:prstGeom>
            <a:noFill/>
            <a:ln w="9525">
              <a:noFill/>
              <a:miter lim="800000"/>
              <a:headEnd/>
              <a:tailEnd/>
            </a:ln>
          </p:spPr>
          <p:txBody>
            <a:bodyPr wrap="none">
              <a:spAutoFit/>
            </a:bodyPr>
            <a:lstStyle/>
            <a:p>
              <a:pPr algn="ctr"/>
              <a:r>
                <a:rPr lang="en-US" sz="2400" b="1">
                  <a:effectLst>
                    <a:outerShdw blurRad="38100" dist="12700" dir="5400000" algn="ctr" rotWithShape="0">
                      <a:srgbClr val="000000">
                        <a:alpha val="30000"/>
                      </a:srgbClr>
                    </a:outerShdw>
                  </a:effectLst>
                  <a:latin typeface="Arial"/>
                  <a:ea typeface="SimHei" pitchFamily="2" charset="-122"/>
                </a:rPr>
                <a:t>IT</a:t>
              </a:r>
              <a:endParaRPr lang="en-US" sz="2400" b="1" dirty="0">
                <a:effectLst>
                  <a:outerShdw blurRad="38100" dist="12700" dir="5400000" algn="ctr" rotWithShape="0">
                    <a:srgbClr val="000000">
                      <a:alpha val="30000"/>
                    </a:srgbClr>
                  </a:outerShdw>
                </a:effectLst>
                <a:latin typeface="Arial"/>
                <a:ea typeface="SimHei" pitchFamily="2" charset="-122"/>
              </a:endParaRPr>
            </a:p>
          </p:txBody>
        </p:sp>
      </p:grpSp>
    </p:spTree>
    <p:extLst>
      <p:ext uri="{BB962C8B-B14F-4D97-AF65-F5344CB8AC3E}">
        <p14:creationId xmlns:p14="http://schemas.microsoft.com/office/powerpoint/2010/main" val="223735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childTnLst>
                          </p:cTn>
                        </p:par>
                        <p:par>
                          <p:cTn id="8" fill="hold" nodeType="afterGroup">
                            <p:stCondLst>
                              <p:cond delay="75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750"/>
                                        <p:tgtEl>
                                          <p:spTgt spid="1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750"/>
                                        <p:tgtEl>
                                          <p:spTgt spid="1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750"/>
                                        <p:tgtEl>
                                          <p:spTgt spid="2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CN" dirty="0">
                <a:latin typeface="Arial"/>
                <a:ea typeface="SimHei" pitchFamily="2" charset="-122"/>
              </a:rPr>
              <a:t>BYOD</a:t>
            </a:r>
            <a:r>
              <a:rPr lang="zh-CN" altLang="en-US" dirty="0">
                <a:latin typeface="Arial"/>
                <a:ea typeface="SimHei" pitchFamily="2" charset="-122"/>
              </a:rPr>
              <a:t>：全公司范围的项目</a:t>
            </a:r>
            <a:endParaRPr lang="en-US" dirty="0">
              <a:ea typeface="SimHei" pitchFamily="2" charset="-122"/>
            </a:endParaRPr>
          </a:p>
        </p:txBody>
      </p:sp>
      <p:sp>
        <p:nvSpPr>
          <p:cNvPr id="23" name="AutoShape 14" descr="data:image/jpg;base64,/9j/4AAQSkZJRgABAQAAAQABAAD/2wCEAAkGBhIQEBQUEBQQFBQVEBUUFBQUFRQUEBUUFBQVFhUUFRQXHCYeFxkkGRQUHy8gIycpLCwsFR4xNTAqNSYtLCkBCQoKDgwOFw8PGiwkHCQtKikuKSkpKSwpKSwsLywpKSwsLCwvLCwpKSwsKSwpLCwqLCwsKSwsLiwsLCwpLDUsLf/AABEIARAAuQMBIgACEQEDEQH/xAAcAAABBAMBAAAAAAAAAAAAAAAFAAQGCAIDBwH/xABPEAABAwIBBgcKCgkCBgMAAAABAAIDBBESBQYTITFRBxRBYXGRoSIyUnKBkrHB0dIVFiQzQnSio7LCCCNTYmNzgpOzJUM0RGSktPCD4fH/xAAZAQEBAQEBAQAAAAAAAAAAAAAAAQIDBAX/xAApEQACAgICAgECBgMAAAAAAAAAAQIRAxIhMQQTMlHBIkFhgaHhBXGR/9oADAMBAAIRAxEAPwCf5/58tyfBI/WdGGiwOEvlkvo4g76Is1znOGsBhA1lcDreF/Kkjy5s4iHIyKONrBzawSelxJU34dieLt/ergT/AGCR+J3WuKoCfUXDdlWPbJDJ48LAeuPCUdov0iqxvztPA/xHSMP2i9ckC9QHeaL9I+E/PU07edjo5B1HAjlHw+ZMf3zpo/HicB9gvVa16gLZUXCnkyXvaunvuc/Rn73CjlLl2CUXjkjf4jmv/ASqZBbGIC6nGW7wOnV6Vsa4HZY9Cp5Q5x1cPzVRUs5mSyNHUDZHqThOymz/AJp7v5jIpO17Se1AWmSVdaLhtyizvuLydLHtP2HgdiPUfD5L/u0wPPHLbsdGfSgO2JLl1Lw7Ux7+Gob0NjcOsSX7EapOF/Jz9spZ48cze3BbtQE3SQGkz4oZe8qKc8wliv1Yr9iLRV8btbXAjfrt1oBwksGzNOwtPQQVmgEkkkgEkkkgEkkkgOG8PLPkw5q1nbTye6uILu3D2z5Ieaug7YakepcJQCXq8CPPna4C8EFw5usY23a0a2lodbXynaqlZLoBBeohUU4c4lrGtBJIaCSAOQXO1a+J8xV1YtDQLNpW7inSkKXnSmLPGlbWleCmPMsxC7cpQNrCt7Cm7WncVtagHTCt7CmrCt7CqB23Xt19OtboGhpuzuTvZdh622KbMcnDHIAzTZw1bO8qaocxle8dUhcEVps/coM2VGLx4oj2sDT2qMMctzCgJxS8K1a3v2U7+jSRntLx2IrT8MDh85TE+JKx34gxc4a5bWlQHXMm8KlJKQ2QSQk8srQ1nntJYPK4KYxyBwuDcKuq6PwS5bc4S0ryTogx8d9ZEb7gN6Gljh0Fo5Eop0ZJJJQHG+HlnyN/NV0x+xVBcCVg+HZnyGb6xTH/AMketV8QCCNgIIjrRqHQu2L8zExBqywrKKPE4DeQOs2U5k4PaawtW4DulhLdfLtcFuU4w+RrHhyZb0VkGAWQYjecObBowwiaGZryQHRnYRrs4XPJz8iDgLUWpK0c5wljeslTPBCNwWQpwsgnsmTJmC74pmi17uje0W33IVpGbY0FKN5T/jAJBdFAdZJGEtvcEayDz36QE3atrApohszCanDnFwY1oJuGgkgDcCdZXjaTm6k4C2sWdEXYbNpelbGwc6dsC2gKesuw0bCeZbWxlOmsG4LMRhZ0NbDdoO4rY0pwIhzrbX1RdGxpEYwagWsDXkfvOHfeVZcWi2NQVLeCyS2UnDwqQ/Zlb76hwcpPwayWypHz00w+8gKwU7akkkoU5Pw5s+QT/wAymP3ko/Mq7Kx3Dc3/AE+p6Kc/9wB+ZVxQCR+Mah0BAFIYB3LfFHoXfD2znkNtK7DIw7pGHqcCu6zSRyZUli01RG39bpnSTSMdJeIObHSsAs1sYbi0gse+HdXK4TgUjyXnVUxRta3KFbFhFgyxmiAF7AXdqFsOqx2nct5IWZjKiR570P8ApNNOS5xnrNIzHZ0jIHxSaKMvABd3LWuN+Vx3LnoCN5wZy1NUGRzVRqI2d039XogHWI7oYQSQCd41oQGrWONIzOVs9hNnNO5wPUV3OfL2hbAMTDjkax2KSxDTiBkv9KxA1864bhXQ6HhCaI26SnqLYdbmBr2bTcjZquD1LxedjnLVxVnp8WcVezGvCbY1DTy2br5bFv8A9KHNCNZ1Zejq5Q6IPADW3xDCQQCLWueQhCGhejxYtYlt2cc8k5ujfRU5kkYwAuLntaGjviSbWHOpBLmw5vfQVjOljiOvB60IyJOI6mB7jZraiJxPIAJGknqurC08gIu03G8WI6wvP5eaWKSSNYUmnZX2qp9G6wxbL90LHoIWLVNOFsfK4Tymm8uqR/tUKavVhlvBSOc+JNBHJWSZql5ZAwvcGlxAIFgLC5LiBtIT6bNasZfFTz6tpDC4DytuiHBvNhqZT3X/AAzjZvfHC+M2Hap2KAySNlZJYEtcbi7wW21Ag2+iLg7CuTyNZHBrirv7HWMFrscjaVhVnuPKE8ys21TMN08g3fTcmNWe4Pk9K6vmJzXY0a5SLg9ltlSn52yjsa78ii7Xo5mVLbKVKf4kg64JfYuB1LBpJJLJTmXDWz/Tqr+XCeqph9qrWrNcMzb5Oq/q7T1VNMqyoBKS0zbsb4o9CjSlFA28TPEC74e2csvRnhWQjWzRqWU+b7GxzGeJ0bBTtfHI5krphLuYxh/WtdtNwLX1EcnolJROKVkRbGtoYi+V6OJjKcswNlkhxTQte+QxkGwdiIs0OuO4JuDvQ8RqxakrRmXBpDFuhmkZ3j5Ga79y9zdevcec9azEaOUmZtTKxr2MxBzcQtrNjs2JOUY/JiKlL4gSWV8hBkc55AsC4lxtcm1zyXJ60gxEa/IU0HzrC25trvt3awmoYrFxkriZlafJqwJ1RPjYO6bNe57qKXRm2rkLSNWvrWIYssKOKfYUmjFz3PN3ue47LucXOsNguVm0L1rVmGpVF2HWSsqSUsmkitfCWkOF2kO2g9QPkUrZn1UMYHOhp3NsNcc2sXtYFlyQea2pQzCkI1xlijJ20dI5GhxVVRlkfI4AF73PIGwFxJsOtNqs/q3dC2ALCqH6t3ilaa4ClyCGvRbNaW1fS/WLedHI38yBNeiOQJrVlKd1XB2yNHrXkPSWbC9WMZ7kdA9CyWSnPeGBt8n1f1X0T059SrArScLLb0FV9Tk7Hwn1KraASl2S2Xhj8QKIqa5DjvTx+KfxFd8HZxzdG0x6vIu0UM0U1JC5j2OOgjBAc3EHBgDgRtBBBGtcjES9hpowSZI8d7bHljh5QD2jkXpkr5PK+VRIc6skOaDIbgAiw+jrNtXOo42JbnQNuNGJGi2sPeH6+YhrdVuZbWxLpdnKENFV2NtGp5kuqljihtbA6BhbfVvadfS0qH6JEMl5WqYQRFLEy7QwiQC+BpJADrXsC52oG/YvN5GOU0tT04ZpWmFM46iSaBxcBZksesaxdwfquouI0YynlWpmH650BDsN9E4EHR4sJLA44T3Z12BPkTIRK+NBxj+Izmkm1Q20a6tkbLUMsbMeAYmXAcNQaH6MC1jyi27YuZmLUj+Ss5ooWBr9IALaxcYXXBsHt5Li9iOS+9dpxTXJ6PEcPxKboyz4MJfHomxg2JuwAEtOoYsOq4cHDrUZ0aK5Xq4pnh0R5MIADgGtGwa9us+lNNGqkkuDl5GqyPXozyPRMlnjZIS1jicRFr2DSdV99reVTV3BzTkXbLMOa7HHfuCg2iuQL2ubX2WU4iyk8i+NjWa3OBb+uDyS4lpw91rNhr2AXstLE5K0eSfk48TqRDMrZO0Ez48WINIs61rggEauQ60wqW9w7xHegp/W4nSOL73Jvr5Adg8gTaVncnxT6CsTjTaO0JqSUkRBsid5OmtPCd1TAeqZhQxr1tjlsWnc9p6nA+pfOPeWzpu8b4o9AW1aaM3jb0LcoUg/Co35DVfUpuwNPqVVVa7hNZeiqPqVR/icfUqolAeqe5ttvSx9Dh9pygS6LmdDejjPO/8AGV2w/I45viPmwrYIU7bTqSZNqoIohpWssGsucJe9zngGwaOnbs184C9M56qzzQhs6IoIFmIVKMqcWe06IMDhyt7lzThxhr2HZdvTruL6kHEKsJqS4Jkg4MZCBe8Wun7YFloF0s5DBtPZZ6JPhAvRAqBjoV6xr2d45zb7bbD5E90C90KguhiYi5xc7WTtNgNgtsAA5FloU80KWiToWMX01wvDBHfUyVur6Muw3Gy7d19t0Q0aWjWWjSYN0Gs2xW/eN3eU8q8dEiWALzRhQpyfFYkc6T5O5PQfQsKnuZHjc9w6nELW912noPoXzz6Jb/JMmKFh3i/aU7QnNSbHRQO3wsPW0H1osoUiPCK29JP9Tqf/AB5fYqlq3Wfbb08g301QOunmVRUAl1PMEXomcz5B9q/rXLF1rgzivQ//ADyflXTG6ZzyK0HhCmldAxwxNc5k8bTgJcNC8YbYdgLHEctzs5EdbTrE0O2wab+ELhdZVJHCLcWAsm0GMGWaRolOoRsLH6mHVjdj5QTbCCd6MMotS3x0F/oMab3u0Eb9VibcvYnzKeysFqJvYHCjXooyiggK2NgK6bM5aoE8UK94tzIwKdZCn5k2GgG4slxVGeLDcveKBXYmgE4qlxVG+KBeGkCbE0AZpVgaZHTSBYGjCuxNQGadYmBG3UoWp9Mmwo4JlhuGpmG6aQfbKahyfZ2MwV1S3dUP7Tf1oWHrwvs+iui2XB3NiyZSn/pov8bFI1EOCeXFkil5omjzQG+pS9ZNEdzxbeJ3PDMOuGQetU/Vxs6G3YBva8dbHD1qnRQHi7BwTEGhcN1Q/tawrj67FwNNvRS/Wj/jjUlLVWNduCbtjC3tjC2NiC2thWFmJ6jBkIW5tOtkcB5FnLI2JpdI5rGgXLnkNaBzk2W1mJ6jEUy2NpllQ18UovE+OQb43tf+ElOJqlkbcUhaxo+k8hres6lr2k9Q3FPzLLQIPX8I1BCWgSGW7rOMQxtYOVznbCOZtzzLCr4UsnxjuXSynwWRuHLba/COda9hPWHRTL0UqC0nCbk2TbI+M/xInDtZiH/6pHk6ugqWY6eRkjb2JYb2O4jaDzFX2E9Y3NKsTSInoV5o1faZ9QLNKsTSIqWDcV4Ywr7SeoEOpFrdSIyYQsTTg9O7l6lfaZ9RWHhEiwZUqh/FB85jXetR4OUu4X6fBlioG8RO64WKG3XF9npXRaLgUmxZIg5sY6pHj1KeLm/ANJfJTBue8feSH1rpChQPnA2+Dndbr1etU2dtVy8u/wC3/Mb+JqpxUts9w3OI7SgNSk+amc1TSsc2CTC0vxEFrHC5AF+6B12AUYRnIVI97XYWl1iL26FGk1yVB+fOuskN3VE+zY12BvmssFhFnTWR621FRY/xHHscSm3EZB9B/Utb6R/gP6iokvoab/Ucz5yVMl8U9Q4O74GV9j0i9kyD77de7m6NyXFHD6LvK0r0sO426FrhdGTZHIWODmEtcCCHA2cCNhBGsFbq/Lc9TIH1EjpHWAu7kA3DYPImgH/vKncEQ5PaexRtItWeCRZAm19V14dusax0r0N17dfoWLNUYvkPNf1pxSV8kLsUcj43HViY5zXW5y0g25lqfF5TzhZhibIaj9+dNYXYjU1JcGhocJZL2HJtXrs7a25PGqvFhtfTPvbdtQx977FrlcRyWUFBihz5rofm6mfbcte/SN6pLhFGcLmUvDjPTDH6gFDba72svXNK1wSiX1/CtlGVmHHHHfa6JmCToxEnD/TY86ijqgkk3JJNyfpE3vcnaTfWtGPevCVRQNy3O5813uc44Wi7iXGwFgLnmCYJ5lXvx4o9JTJaMFjf0e5r5NcN07x6D+ZdTXH/ANHOa9JO3dUOPWyFdgQArLv+3/Nb+Nip3lJtppRulePtFXDzgPcs/mN/E1VCy8y1XUDdUSjqkcgGCl2Yzu5lH7zD2OURUkzPmw6T+j8yjBM1k2yYiqWbapSmQeloXhjG4LQKgL0ThWjJtZTt3BbZaNh+iOpaGTBOHTKgZTUDNwWBoWgarjoKdSPXhOpKFjU0YO0u67rZHktp39i2tCcQKaobMYyZEbyEjyBNZc3xtDusAhHXrW9qUXZ/UCNyMfCb1H2pPyId7T1ouIwszGFNV9Bu/qRybITt7es+tMZMnuG7rClskIshk1LrVouzIVlqEte2/K3m3ocj2dkOEx87XdhHtQBUp3X9G6b9XVN3SNPnNHurti4N+jdN+tqm7xEeyT2LvKAEZyfNt8cekKpGdTbV1UN1XP8A5XK2+c/zP9XqKqbnm22Uaz65N/kcqAMjebD7F/Q30lBETyHJZzugelQEpEizbIhoqFm2pVMhQSLISIaKlZipQgRbIt2k1IW2oW0VKpB6ZF7pUx4wvRUKkHzZVujnKFidbWVCAKGcpGdMOMrzjKgH2nWYnQ7jC94wlAfumTSR4utenWl8qUAFnlsi6X/lUZUlzqddjPHPoUaUZ0j0db/R0ltWzt3xNPVjH5lYZVt/R9ltlJ43wfnaPzKyV1CgjOj5g9PqKqjn222U6z63L+Mq12dH/Dnp9RVVuEJtsqVn1h569frVBHU6oZLE9CarbAdaiAUFQsxUofiRrNXNqTKEpjjfHHhZjc997AXAAAaLkkn0raTbpGJNRVvo0CqWQqlLTwPz8lVSeXTDd+4d6huWcmSUk74ZcOJhGtpuwggOa5p3EEHYtShKPaMRyQn8XZvFUtgq0I0qIZFyZNWTNhgaHPde1yGtAaLkucdgAWTY442vRVo67goykPoQf34/WUHzlyAaIxjTRzB7b3YHNwuGHEwh2vVibr59g2I+HTKouScl0hNqW4T3Rv3Nhh1G98V3X1W1W1G9+SyTatBhOneTKOapkEcDHySEEhrRc2AuTuAA5SqZCXG17xpbzmLlMf8AJ1HU0+goFM5zHOa8Oa5ri1zXAtc1wNiCDrBuoAtxlZcaQXjKcUrJJTaJkkhAuRGxz3Ab7NBNkFBLjSwdUprLRVDAS+GoaALkuika0DeSW2CZmpQUZZekvGPHHoKBIlXy3Z5QhqyzaOh8BMtsrAeFC4feRn1KzqqtwNTYcrw87Xjqbi9StUoUFZzD5O7pHrVV+EgWyrVfzAetjD61anOQfJ3eT0qrXCa22VKjn0R64Y1QRZbIdq1pxQU5kkDRfXu5BynqUAWyfkUSMDnOcL7AANm/X5VKczsncXmc5rnuvHYgAA7QR22TGMFoADTYCw1HYESyVlAxPuBbVY3FwRutqXo8eahljJnk8zG8mCcY90T6Vge1rQ4iwJLRhJ0lm9zf6VhrdsGoAawb85zkzcNRUvk0hFw0AFtzZrQBch3MpfHliwxY6bZfD3WPW3W219vJa6EVOVWOeS7m2AAW3WJXs8nLjljaj23Z8vwMWeOZPJFKKjS/6RX4ju/at8w+8i2a+QZaOpEzXtfZjxhAIJDm22omMpR/vdQ9qf5Gy+Ip2PYNYJ762Egggg2O4leDHLSalV0fayxcoSinVo6pDFTODfm9YBJ0uvWNYw4tv/vMeG54ZryVFTjjdEG6NoDcUhAIJvbVq27BqU9ly9G4Y2Q0zbOJGCXA8W197t6LBR7KOWS598Ldgt3RPWSNZXebho6bb/X8jyYnl9iUopKn0+yDHMao8KHrf7qk/BvkKekrg92jcDE9hDXEu7otOoEDwd63nKTtze32p1kbLLo52uLWuHdAtvh1FpBIcASCNoPMvMnyevIm4NLsmzM55TWuhdE7Q4BhkDTh1i98ey99Vtq5LnvkGonr55WNaA9zSLuAOqNrdY8i6Zx1jQdHTvjYGMwmKSN1sLnE6iwh1xYEEHrN1Dct5RMsznjEAQ213XJAaBckAC5tewAte3IvB4XjzwKSnK+q/a7f+39jpkyLJOLjGuHf8fwiDOzYqR9Bvns9qnvBMJaR9RpW4cbYrEEHvTJcaj+8EKdM7eesotmvlYQyO0jXPa5ltRF2kG4PdGx22WvOc/RJwXP9no8ZxWWLn0dPqsqloOItI0mAhuvwrgjyelVsqckzB7rRusHut3uy5tyru9dnTHh7unnaC4OvhABJDiAC59gDicbDeuWVVQS9x2Xe4222uSbeReT/AB88ksk9k0qXf7nfynBwjr3yQmpBFwdRBsRyggpojucNPrxjl1O6RsPV6ECX1meAlnBbLhytTc7njrierbKn2YEuHKdIf47R51x61bvTqFGecQ+Tv/p/EFVvhSH+py88cB/7eNWlzgHyaTmaD1EFVf4VY/l4dyPpoSP6WaM9rCPIqCHLJkhabtJB3g2PYsUlAb+PSeHJ5zvavfhCX9pJ57vam6SAdjKs37Wbz3+1L4Xn/bTf3H+1NEkA8+GJ/wBtN57vashlyoH+9L5xTFJAERnFU/tpfOKXxgqf2snXdDkkASGcdT+1d1N9iybnNUjZIfNZ7qwjyUS2+vl5LjUAdZvq2pjNGWkgoAkM56n9p9iP3UjnRUna8HpZH7qFJIAt8Z6jwmf22exetzpqB9JnmM9iEJJ2A58canlLD/SFrOc8p2ti80+8g69UqhYRqcuPkaWubHYi2oOv0jukOXi9VAVzUkw11Kf+pi7XgK1/HlUjIbrVUBHJURfjarK/Cw5+pUE7nhD2ua7Y5paegixXB+EHMSSQ6I2EsZcad7rCOWNxu6MuOppB7oX1Xc4G1wV3xBcuZOjqW4Hl9hruHFtjvCgKi1+RKiBxbNFLG4cjmkdRO0c4TXQu3FWvjyNGwYWy1JA3mP1tXvwWzw5+uP3EBU7RHcUtGdytj8FM8Of7v3F58Es8Ob7v3EBU7RlLAVbD4IZ4U33XuJHI8fhTfde4gKn4ClgKtf8AAsfhTdUXuLz4Ej8KXqi9xAVRwFLAVa34Cj8KXqh9xL4Ci8KXqh9xAVopMvOYzCWNdYWBJI1clwNqFzPc9xc7aTdWqOQIvCl82H3F58XovCk82H3FQVTwpYVas5uReFJ5kHuLz4txeFJ5kHuICquFKytT8WofCk8yD3F58WIfCk/twe4gKr2SsrUfFeHwn/24PcXnxVh8J/8Abp/cQFWLJWVpvipD4Tv7VP7i8+KUHhP8kVPf8CA4Zwa5mTVtZE4McImSB5eRZpLTcNB5ddidwvzA2X+K8POtObmTI4Lhj5HE7TJYu5he2oc2xHlAYv2FD6iPk8qIkLU6K6AG8XS4uiOhS0KAHcXS4uiOhS0KAHcXS4uiOhS0KAHcXS4uiOhS0KAHcXS4uiOhS0KAYiALA06I6FLQoAdxdLi6I6FLQoAdxdLi6I6FLQoAdxdLi6I6FLQoAdxdLi6I6FLQoBhFFYg86I4yvBCtlkB//9k="/>
          <p:cNvSpPr>
            <a:spLocks noChangeAspect="1" noChangeArrowheads="1"/>
          </p:cNvSpPr>
          <p:nvPr/>
        </p:nvSpPr>
        <p:spPr bwMode="auto">
          <a:xfrm>
            <a:off x="0" y="-228600"/>
            <a:ext cx="304800" cy="304800"/>
          </a:xfrm>
          <a:prstGeom prst="rect">
            <a:avLst/>
          </a:prstGeom>
          <a:noFill/>
        </p:spPr>
        <p:txBody>
          <a:bodyPr lIns="91417" tIns="45709" rIns="91417" bIns="45709"/>
          <a:lstStyle/>
          <a:p>
            <a:pPr>
              <a:defRPr/>
            </a:pPr>
            <a:endParaRPr lang="en-US" dirty="0">
              <a:solidFill>
                <a:srgbClr val="000000"/>
              </a:solidFill>
              <a:latin typeface="Arial"/>
            </a:endParaRPr>
          </a:p>
        </p:txBody>
      </p:sp>
      <p:sp>
        <p:nvSpPr>
          <p:cNvPr id="24" name="AutoShape 16" descr="data:image/jpg;base64,/9j/4AAQSkZJRgABAQAAAQABAAD/2wCEAAkGBhIQEBQUEBQQFBQVEBUUFBQUFRQUEBUUFBQVFhUUFRQXHCYeFxkkGRQUHy8gIycpLCwsFR4xNTAqNSYtLCkBCQoKDgwOFw8PGiwkHCQtKikuKSkpKSwpKSwsLywpKSwsLCwvLCwpKSwsKSwpLCwqLCwsKSwsLiwsLCwpLDUsLf/AABEIARAAuQMBIgACEQEDEQH/xAAcAAABBAMBAAAAAAAAAAAAAAAFAAQGCAIDBwH/xABPEAABAwIBBgcKCgkCBgMAAAABAAIDBBESBQYTITFRBxRBYXGRoSIyUnKBkrHB0dIVFiQzQnSio7LCCCNTYmNzgpOzJUM0RGSktPCD4fH/xAAZAQEBAQEBAQAAAAAAAAAAAAAAAQIDBAX/xAApEQACAgICAgECBgMAAAAAAAAAAQIRAxIhMQQTMlHBIkFhgaHhBXGR/9oADAMBAAIRAxEAPwCf5/58tyfBI/WdGGiwOEvlkvo4g76Is1znOGsBhA1lcDreF/Kkjy5s4iHIyKONrBzawSelxJU34dieLt/ergT/AGCR+J3WuKoCfUXDdlWPbJDJ48LAeuPCUdov0iqxvztPA/xHSMP2i9ckC9QHeaL9I+E/PU07edjo5B1HAjlHw+ZMf3zpo/HicB9gvVa16gLZUXCnkyXvaunvuc/Rn73CjlLl2CUXjkjf4jmv/ASqZBbGIC6nGW7wOnV6Vsa4HZY9Cp5Q5x1cPzVRUs5mSyNHUDZHqThOymz/AJp7v5jIpO17Se1AWmSVdaLhtyizvuLydLHtP2HgdiPUfD5L/u0wPPHLbsdGfSgO2JLl1Lw7Ux7+Gob0NjcOsSX7EapOF/Jz9spZ48cze3BbtQE3SQGkz4oZe8qKc8wliv1Yr9iLRV8btbXAjfrt1oBwksGzNOwtPQQVmgEkkkgEkkkgEkkkgOG8PLPkw5q1nbTye6uILu3D2z5Ieaug7YakepcJQCXq8CPPna4C8EFw5usY23a0a2lodbXynaqlZLoBBeohUU4c4lrGtBJIaCSAOQXO1a+J8xV1YtDQLNpW7inSkKXnSmLPGlbWleCmPMsxC7cpQNrCt7Cm7WncVtagHTCt7CmrCt7CqB23Xt19OtboGhpuzuTvZdh622KbMcnDHIAzTZw1bO8qaocxle8dUhcEVps/coM2VGLx4oj2sDT2qMMctzCgJxS8K1a3v2U7+jSRntLx2IrT8MDh85TE+JKx34gxc4a5bWlQHXMm8KlJKQ2QSQk8srQ1nntJYPK4KYxyBwuDcKuq6PwS5bc4S0ryTogx8d9ZEb7gN6Gljh0Fo5Eop0ZJJJQHG+HlnyN/NV0x+xVBcCVg+HZnyGb6xTH/AMketV8QCCNgIIjrRqHQu2L8zExBqywrKKPE4DeQOs2U5k4PaawtW4DulhLdfLtcFuU4w+RrHhyZb0VkGAWQYjecObBowwiaGZryQHRnYRrs4XPJz8iDgLUWpK0c5wljeslTPBCNwWQpwsgnsmTJmC74pmi17uje0W33IVpGbY0FKN5T/jAJBdFAdZJGEtvcEayDz36QE3atrApohszCanDnFwY1oJuGgkgDcCdZXjaTm6k4C2sWdEXYbNpelbGwc6dsC2gKesuw0bCeZbWxlOmsG4LMRhZ0NbDdoO4rY0pwIhzrbX1RdGxpEYwagWsDXkfvOHfeVZcWi2NQVLeCyS2UnDwqQ/Zlb76hwcpPwayWypHz00w+8gKwU7akkkoU5Pw5s+QT/wAymP3ko/Mq7Kx3Dc3/AE+p6Kc/9wB+ZVxQCR+Mah0BAFIYB3LfFHoXfD2znkNtK7DIw7pGHqcCu6zSRyZUli01RG39bpnSTSMdJeIObHSsAs1sYbi0gse+HdXK4TgUjyXnVUxRta3KFbFhFgyxmiAF7AXdqFsOqx2nct5IWZjKiR570P8ApNNOS5xnrNIzHZ0jIHxSaKMvABd3LWuN+Vx3LnoCN5wZy1NUGRzVRqI2d039XogHWI7oYQSQCd41oQGrWONIzOVs9hNnNO5wPUV3OfL2hbAMTDjkax2KSxDTiBkv9KxA1864bhXQ6HhCaI26SnqLYdbmBr2bTcjZquD1LxedjnLVxVnp8WcVezGvCbY1DTy2br5bFv8A9KHNCNZ1Zejq5Q6IPADW3xDCQQCLWueQhCGhejxYtYlt2cc8k5ujfRU5kkYwAuLntaGjviSbWHOpBLmw5vfQVjOljiOvB60IyJOI6mB7jZraiJxPIAJGknqurC08gIu03G8WI6wvP5eaWKSSNYUmnZX2qp9G6wxbL90LHoIWLVNOFsfK4Tymm8uqR/tUKavVhlvBSOc+JNBHJWSZql5ZAwvcGlxAIFgLC5LiBtIT6bNasZfFTz6tpDC4DytuiHBvNhqZT3X/AAzjZvfHC+M2Hap2KAySNlZJYEtcbi7wW21Ag2+iLg7CuTyNZHBrirv7HWMFrscjaVhVnuPKE8ys21TMN08g3fTcmNWe4Pk9K6vmJzXY0a5SLg9ltlSn52yjsa78ii7Xo5mVLbKVKf4kg64JfYuB1LBpJJLJTmXDWz/Tqr+XCeqph9qrWrNcMzb5Oq/q7T1VNMqyoBKS0zbsb4o9CjSlFA28TPEC74e2csvRnhWQjWzRqWU+b7GxzGeJ0bBTtfHI5krphLuYxh/WtdtNwLX1EcnolJROKVkRbGtoYi+V6OJjKcswNlkhxTQte+QxkGwdiIs0OuO4JuDvQ8RqxakrRmXBpDFuhmkZ3j5Ga79y9zdevcec9azEaOUmZtTKxr2MxBzcQtrNjs2JOUY/JiKlL4gSWV8hBkc55AsC4lxtcm1zyXJ60gxEa/IU0HzrC25trvt3awmoYrFxkriZlafJqwJ1RPjYO6bNe57qKXRm2rkLSNWvrWIYssKOKfYUmjFz3PN3ue47LucXOsNguVm0L1rVmGpVF2HWSsqSUsmkitfCWkOF2kO2g9QPkUrZn1UMYHOhp3NsNcc2sXtYFlyQea2pQzCkI1xlijJ20dI5GhxVVRlkfI4AF73PIGwFxJsOtNqs/q3dC2ALCqH6t3ilaa4ClyCGvRbNaW1fS/WLedHI38yBNeiOQJrVlKd1XB2yNHrXkPSWbC9WMZ7kdA9CyWSnPeGBt8n1f1X0T059SrArScLLb0FV9Tk7Hwn1KraASl2S2Xhj8QKIqa5DjvTx+KfxFd8HZxzdG0x6vIu0UM0U1JC5j2OOgjBAc3EHBgDgRtBBBGtcjES9hpowSZI8d7bHljh5QD2jkXpkr5PK+VRIc6skOaDIbgAiw+jrNtXOo42JbnQNuNGJGi2sPeH6+YhrdVuZbWxLpdnKENFV2NtGp5kuqljihtbA6BhbfVvadfS0qH6JEMl5WqYQRFLEy7QwiQC+BpJADrXsC52oG/YvN5GOU0tT04ZpWmFM46iSaBxcBZksesaxdwfquouI0YynlWpmH650BDsN9E4EHR4sJLA44T3Z12BPkTIRK+NBxj+Izmkm1Q20a6tkbLUMsbMeAYmXAcNQaH6MC1jyi27YuZmLUj+Ss5ooWBr9IALaxcYXXBsHt5Li9iOS+9dpxTXJ6PEcPxKboyz4MJfHomxg2JuwAEtOoYsOq4cHDrUZ0aK5Xq4pnh0R5MIADgGtGwa9us+lNNGqkkuDl5GqyPXozyPRMlnjZIS1jicRFr2DSdV99reVTV3BzTkXbLMOa7HHfuCg2iuQL2ubX2WU4iyk8i+NjWa3OBb+uDyS4lpw91rNhr2AXstLE5K0eSfk48TqRDMrZO0Ez48WINIs61rggEauQ60wqW9w7xHegp/W4nSOL73Jvr5Adg8gTaVncnxT6CsTjTaO0JqSUkRBsid5OmtPCd1TAeqZhQxr1tjlsWnc9p6nA+pfOPeWzpu8b4o9AW1aaM3jb0LcoUg/Co35DVfUpuwNPqVVVa7hNZeiqPqVR/icfUqolAeqe5ttvSx9Dh9pygS6LmdDejjPO/8AGV2w/I45viPmwrYIU7bTqSZNqoIohpWssGsucJe9zngGwaOnbs184C9M56qzzQhs6IoIFmIVKMqcWe06IMDhyt7lzThxhr2HZdvTruL6kHEKsJqS4Jkg4MZCBe8Wun7YFloF0s5DBtPZZ6JPhAvRAqBjoV6xr2d45zb7bbD5E90C90KguhiYi5xc7WTtNgNgtsAA5FloU80KWiToWMX01wvDBHfUyVur6Muw3Gy7d19t0Q0aWjWWjSYN0Gs2xW/eN3eU8q8dEiWALzRhQpyfFYkc6T5O5PQfQsKnuZHjc9w6nELW912noPoXzz6Jb/JMmKFh3i/aU7QnNSbHRQO3wsPW0H1osoUiPCK29JP9Tqf/AB5fYqlq3Wfbb08g301QOunmVRUAl1PMEXomcz5B9q/rXLF1rgzivQ//ADyflXTG6ZzyK0HhCmldAxwxNc5k8bTgJcNC8YbYdgLHEctzs5EdbTrE0O2wab+ELhdZVJHCLcWAsm0GMGWaRolOoRsLH6mHVjdj5QTbCCd6MMotS3x0F/oMab3u0Eb9VibcvYnzKeysFqJvYHCjXooyiggK2NgK6bM5aoE8UK94tzIwKdZCn5k2GgG4slxVGeLDcveKBXYmgE4qlxVG+KBeGkCbE0AZpVgaZHTSBYGjCuxNQGadYmBG3UoWp9Mmwo4JlhuGpmG6aQfbKahyfZ2MwV1S3dUP7Tf1oWHrwvs+iui2XB3NiyZSn/pov8bFI1EOCeXFkil5omjzQG+pS9ZNEdzxbeJ3PDMOuGQetU/Vxs6G3YBva8dbHD1qnRQHi7BwTEGhcN1Q/tawrj67FwNNvRS/Wj/jjUlLVWNduCbtjC3tjC2NiC2thWFmJ6jBkIW5tOtkcB5FnLI2JpdI5rGgXLnkNaBzk2W1mJ6jEUy2NpllQ18UovE+OQb43tf+ElOJqlkbcUhaxo+k8hres6lr2k9Q3FPzLLQIPX8I1BCWgSGW7rOMQxtYOVznbCOZtzzLCr4UsnxjuXSynwWRuHLba/COda9hPWHRTL0UqC0nCbk2TbI+M/xInDtZiH/6pHk6ugqWY6eRkjb2JYb2O4jaDzFX2E9Y3NKsTSInoV5o1faZ9QLNKsTSIqWDcV4Ywr7SeoEOpFrdSIyYQsTTg9O7l6lfaZ9RWHhEiwZUqh/FB85jXetR4OUu4X6fBlioG8RO64WKG3XF9npXRaLgUmxZIg5sY6pHj1KeLm/ANJfJTBue8feSH1rpChQPnA2+Dndbr1etU2dtVy8u/wC3/Mb+JqpxUts9w3OI7SgNSk+amc1TSsc2CTC0vxEFrHC5AF+6B12AUYRnIVI97XYWl1iL26FGk1yVB+fOuskN3VE+zY12BvmssFhFnTWR621FRY/xHHscSm3EZB9B/Utb6R/gP6iokvoab/Ucz5yVMl8U9Q4O74GV9j0i9kyD77de7m6NyXFHD6LvK0r0sO426FrhdGTZHIWODmEtcCCHA2cCNhBGsFbq/Lc9TIH1EjpHWAu7kA3DYPImgH/vKncEQ5PaexRtItWeCRZAm19V14dusax0r0N17dfoWLNUYvkPNf1pxSV8kLsUcj43HViY5zXW5y0g25lqfF5TzhZhibIaj9+dNYXYjU1JcGhocJZL2HJtXrs7a25PGqvFhtfTPvbdtQx977FrlcRyWUFBihz5rofm6mfbcte/SN6pLhFGcLmUvDjPTDH6gFDba72svXNK1wSiX1/CtlGVmHHHHfa6JmCToxEnD/TY86ijqgkk3JJNyfpE3vcnaTfWtGPevCVRQNy3O5813uc44Wi7iXGwFgLnmCYJ5lXvx4o9JTJaMFjf0e5r5NcN07x6D+ZdTXH/ANHOa9JO3dUOPWyFdgQArLv+3/Nb+Nip3lJtppRulePtFXDzgPcs/mN/E1VCy8y1XUDdUSjqkcgGCl2Yzu5lH7zD2OURUkzPmw6T+j8yjBM1k2yYiqWbapSmQeloXhjG4LQKgL0ThWjJtZTt3BbZaNh+iOpaGTBOHTKgZTUDNwWBoWgarjoKdSPXhOpKFjU0YO0u67rZHktp39i2tCcQKaobMYyZEbyEjyBNZc3xtDusAhHXrW9qUXZ/UCNyMfCb1H2pPyId7T1ouIwszGFNV9Bu/qRybITt7es+tMZMnuG7rClskIshk1LrVouzIVlqEte2/K3m3ocj2dkOEx87XdhHtQBUp3X9G6b9XVN3SNPnNHurti4N+jdN+tqm7xEeyT2LvKAEZyfNt8cekKpGdTbV1UN1XP8A5XK2+c/zP9XqKqbnm22Uaz65N/kcqAMjebD7F/Q30lBETyHJZzugelQEpEizbIhoqFm2pVMhQSLISIaKlZipQgRbIt2k1IW2oW0VKpB6ZF7pUx4wvRUKkHzZVujnKFidbWVCAKGcpGdMOMrzjKgH2nWYnQ7jC94wlAfumTSR4utenWl8qUAFnlsi6X/lUZUlzqddjPHPoUaUZ0j0db/R0ltWzt3xNPVjH5lYZVt/R9ltlJ43wfnaPzKyV1CgjOj5g9PqKqjn222U6z63L+Mq12dH/Dnp9RVVuEJtsqVn1h569frVBHU6oZLE9CarbAdaiAUFQsxUofiRrNXNqTKEpjjfHHhZjc997AXAAAaLkkn0raTbpGJNRVvo0CqWQqlLTwPz8lVSeXTDd+4d6huWcmSUk74ZcOJhGtpuwggOa5p3EEHYtShKPaMRyQn8XZvFUtgq0I0qIZFyZNWTNhgaHPde1yGtAaLkucdgAWTY442vRVo67goykPoQf34/WUHzlyAaIxjTRzB7b3YHNwuGHEwh2vVibr59g2I+HTKouScl0hNqW4T3Rv3Nhh1G98V3X1W1W1G9+SyTatBhOneTKOapkEcDHySEEhrRc2AuTuAA5SqZCXG17xpbzmLlMf8AJ1HU0+goFM5zHOa8Oa5ri1zXAtc1wNiCDrBuoAtxlZcaQXjKcUrJJTaJkkhAuRGxz3Ab7NBNkFBLjSwdUprLRVDAS+GoaALkuika0DeSW2CZmpQUZZekvGPHHoKBIlXy3Z5QhqyzaOh8BMtsrAeFC4feRn1KzqqtwNTYcrw87Xjqbi9StUoUFZzD5O7pHrVV+EgWyrVfzAetjD61anOQfJ3eT0qrXCa22VKjn0R64Y1QRZbIdq1pxQU5kkDRfXu5BynqUAWyfkUSMDnOcL7AANm/X5VKczsncXmc5rnuvHYgAA7QR22TGMFoADTYCw1HYESyVlAxPuBbVY3FwRutqXo8eahljJnk8zG8mCcY90T6Vge1rQ4iwJLRhJ0lm9zf6VhrdsGoAawb85zkzcNRUvk0hFw0AFtzZrQBch3MpfHliwxY6bZfD3WPW3W219vJa6EVOVWOeS7m2AAW3WJXs8nLjljaj23Z8vwMWeOZPJFKKjS/6RX4ju/at8w+8i2a+QZaOpEzXtfZjxhAIJDm22omMpR/vdQ9qf5Gy+Ip2PYNYJ762Egggg2O4leDHLSalV0fayxcoSinVo6pDFTODfm9YBJ0uvWNYw4tv/vMeG54ZryVFTjjdEG6NoDcUhAIJvbVq27BqU9ly9G4Y2Q0zbOJGCXA8W197t6LBR7KOWS598Ldgt3RPWSNZXebho6bb/X8jyYnl9iUopKn0+yDHMao8KHrf7qk/BvkKekrg92jcDE9hDXEu7otOoEDwd63nKTtze32p1kbLLo52uLWuHdAtvh1FpBIcASCNoPMvMnyevIm4NLsmzM55TWuhdE7Q4BhkDTh1i98ey99Vtq5LnvkGonr55WNaA9zSLuAOqNrdY8i6Zx1jQdHTvjYGMwmKSN1sLnE6iwh1xYEEHrN1Dct5RMsznjEAQ213XJAaBckAC5tewAte3IvB4XjzwKSnK+q/a7f+39jpkyLJOLjGuHf8fwiDOzYqR9Bvns9qnvBMJaR9RpW4cbYrEEHvTJcaj+8EKdM7eesotmvlYQyO0jXPa5ltRF2kG4PdGx22WvOc/RJwXP9no8ZxWWLn0dPqsqloOItI0mAhuvwrgjyelVsqckzB7rRusHut3uy5tyru9dnTHh7unnaC4OvhABJDiAC59gDicbDeuWVVQS9x2Xe4222uSbeReT/AB88ksk9k0qXf7nfynBwjr3yQmpBFwdRBsRyggpojucNPrxjl1O6RsPV6ECX1meAlnBbLhytTc7njrierbKn2YEuHKdIf47R51x61bvTqFGecQ+Tv/p/EFVvhSH+py88cB/7eNWlzgHyaTmaD1EFVf4VY/l4dyPpoSP6WaM9rCPIqCHLJkhabtJB3g2PYsUlAb+PSeHJ5zvavfhCX9pJ57vam6SAdjKs37Wbz3+1L4Xn/bTf3H+1NEkA8+GJ/wBtN57vashlyoH+9L5xTFJAERnFU/tpfOKXxgqf2snXdDkkASGcdT+1d1N9iybnNUjZIfNZ7qwjyUS2+vl5LjUAdZvq2pjNGWkgoAkM56n9p9iP3UjnRUna8HpZH7qFJIAt8Z6jwmf22exetzpqB9JnmM9iEJJ2A58canlLD/SFrOc8p2ti80+8g69UqhYRqcuPkaWubHYi2oOv0jukOXi9VAVzUkw11Kf+pi7XgK1/HlUjIbrVUBHJURfjarK/Cw5+pUE7nhD2ua7Y5paegixXB+EHMSSQ6I2EsZcad7rCOWNxu6MuOppB7oX1Xc4G1wV3xBcuZOjqW4Hl9hruHFtjvCgKi1+RKiBxbNFLG4cjmkdRO0c4TXQu3FWvjyNGwYWy1JA3mP1tXvwWzw5+uP3EBU7RHcUtGdytj8FM8Of7v3F58Es8Ob7v3EBU7RlLAVbD4IZ4U33XuJHI8fhTfde4gKn4ClgKtf8AAsfhTdUXuLz4Ej8KXqi9xAVRwFLAVa34Cj8KXqh9xL4Ci8KXqh9xAVopMvOYzCWNdYWBJI1clwNqFzPc9xc7aTdWqOQIvCl82H3F58XovCk82H3FQVTwpYVas5uReFJ5kHuLz4txeFJ5kHuICquFKytT8WofCk8yD3F58WIfCk/twe4gKr2SsrUfFeHwn/24PcXnxVh8J/8Abp/cQFWLJWVpvipD4Tv7VP7i8+KUHhP8kVPf8CA4Zwa5mTVtZE4McImSB5eRZpLTcNB5ddidwvzA2X+K8POtObmTI4Lhj5HE7TJYu5he2oc2xHlAYv2FD6iPk8qIkLU6K6AG8XS4uiOhS0KAHcXS4uiOhS0KAHcXS4uiOhS0KAHcXS4uiOhS0KAHcXS4uiOhS0KAYiALA06I6FLQoAdxdLi6I6FLQoAdxdLi6I6FLQoAdxdLi6I6FLQoAdxdLi6I6FLQoBhFFYg86I4yvBCtlkB//9k="/>
          <p:cNvSpPr>
            <a:spLocks noChangeAspect="1" noChangeArrowheads="1"/>
          </p:cNvSpPr>
          <p:nvPr/>
        </p:nvSpPr>
        <p:spPr bwMode="auto">
          <a:xfrm>
            <a:off x="0" y="-228600"/>
            <a:ext cx="304800" cy="304800"/>
          </a:xfrm>
          <a:prstGeom prst="rect">
            <a:avLst/>
          </a:prstGeom>
          <a:noFill/>
        </p:spPr>
        <p:txBody>
          <a:bodyPr lIns="91417" tIns="45709" rIns="91417" bIns="45709"/>
          <a:lstStyle/>
          <a:p>
            <a:pPr>
              <a:defRPr/>
            </a:pPr>
            <a:endParaRPr lang="en-US" dirty="0">
              <a:solidFill>
                <a:srgbClr val="000000"/>
              </a:solidFill>
              <a:latin typeface="Arial"/>
            </a:endParaRPr>
          </a:p>
        </p:txBody>
      </p:sp>
      <p:pic>
        <p:nvPicPr>
          <p:cNvPr id="55322" name="Picture 18" descr="http://cdn.gottabemobile.com/wp-content/uploads/ipad-2.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8179"/>
          <a:stretch/>
        </p:blipFill>
        <p:spPr bwMode="auto">
          <a:xfrm>
            <a:off x="3700477" y="2634571"/>
            <a:ext cx="897669" cy="1191706"/>
          </a:xfrm>
          <a:prstGeom prst="rect">
            <a:avLst/>
          </a:prstGeom>
          <a:noFill/>
          <a:ln>
            <a:noFill/>
          </a:ln>
          <a:effectLst>
            <a:outerShdw blurRad="38100" dist="12700" dir="5400000" algn="ctr" rotWithShape="0">
              <a:srgbClr val="000000">
                <a:alpha val="3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6" descr="C:\Users\bbelding.CISCO\Pictures\Cisco\Devices\blackberry-9700-phone.jpg"/>
          <p:cNvPicPr>
            <a:picLocks noChangeAspect="1" noChangeArrowheads="1"/>
          </p:cNvPicPr>
          <p:nvPr/>
        </p:nvPicPr>
        <p:blipFill rotWithShape="1">
          <a:blip r:embed="rId4" cstate="screen">
            <a:extLst/>
          </a:blip>
          <a:srcRect/>
          <a:stretch/>
        </p:blipFill>
        <p:spPr bwMode="auto">
          <a:xfrm>
            <a:off x="2975323" y="3180714"/>
            <a:ext cx="458805" cy="782374"/>
          </a:xfrm>
          <a:prstGeom prst="roundRect">
            <a:avLst/>
          </a:prstGeom>
          <a:noFill/>
          <a:effectLst>
            <a:outerShdw blurRad="38100" dist="12700" dir="5400000" algn="ctr" rotWithShape="0">
              <a:srgbClr val="000000">
                <a:alpha val="30000"/>
              </a:srgbClr>
            </a:outerShdw>
          </a:effectLst>
          <a:extLst/>
        </p:spPr>
      </p:pic>
      <p:pic>
        <p:nvPicPr>
          <p:cNvPr id="52" name="Picture 3" descr="C:\Users\bbelding.CISCO\Pictures\Cisco\Devices\galaxytabportrait.jpg"/>
          <p:cNvPicPr>
            <a:picLocks noChangeAspect="1" noChangeArrowheads="1"/>
          </p:cNvPicPr>
          <p:nvPr/>
        </p:nvPicPr>
        <p:blipFill rotWithShape="1">
          <a:blip r:embed="rId5" cstate="screen">
            <a:extLst/>
          </a:blip>
          <a:srcRect/>
          <a:stretch/>
        </p:blipFill>
        <p:spPr bwMode="auto">
          <a:xfrm>
            <a:off x="4842406" y="2794002"/>
            <a:ext cx="610980" cy="948275"/>
          </a:xfrm>
          <a:prstGeom prst="roundRect">
            <a:avLst/>
          </a:prstGeom>
          <a:noFill/>
          <a:effectLst>
            <a:outerShdw blurRad="38100" dist="12700" dir="5400000" algn="ctr" rotWithShape="0">
              <a:srgbClr val="000000">
                <a:alpha val="30000"/>
              </a:srgbClr>
            </a:outerShdw>
          </a:effectLst>
          <a:extLst/>
        </p:spPr>
      </p:pic>
      <p:pic>
        <p:nvPicPr>
          <p:cNvPr id="89" name="Picture 88" descr="PC_laptop.png"/>
          <p:cNvPicPr>
            <a:picLocks noChangeAspect="1"/>
          </p:cNvPicPr>
          <p:nvPr/>
        </p:nvPicPr>
        <p:blipFill>
          <a:blip r:embed="rId6" cstate="print"/>
          <a:srcRect/>
          <a:stretch>
            <a:fillRect/>
          </a:stretch>
        </p:blipFill>
        <p:spPr bwMode="auto">
          <a:xfrm>
            <a:off x="3147815" y="3726938"/>
            <a:ext cx="1346200" cy="971550"/>
          </a:xfrm>
          <a:prstGeom prst="rect">
            <a:avLst/>
          </a:prstGeom>
          <a:noFill/>
          <a:ln w="9525">
            <a:noFill/>
            <a:miter lim="800000"/>
            <a:headEnd/>
            <a:tailEnd/>
          </a:ln>
          <a:effectLst>
            <a:outerShdw blurRad="38100" dist="12700" dir="5400000" algn="ctr" rotWithShape="0">
              <a:srgbClr val="000000">
                <a:alpha val="30000"/>
              </a:srgbClr>
            </a:outerShdw>
          </a:effectLst>
        </p:spPr>
      </p:pic>
      <p:pic>
        <p:nvPicPr>
          <p:cNvPr id="95" name="Picture 3" descr="C:\Users\Brent.DUARTE\Documents\Current jobs\Adobe\09-0988\Art\Png\macbookpro.png"/>
          <p:cNvPicPr>
            <a:picLocks noChangeAspect="1" noChangeArrowheads="1"/>
          </p:cNvPicPr>
          <p:nvPr/>
        </p:nvPicPr>
        <p:blipFill>
          <a:blip r:embed="rId7" cstate="print"/>
          <a:srcRect/>
          <a:stretch>
            <a:fillRect/>
          </a:stretch>
        </p:blipFill>
        <p:spPr bwMode="auto">
          <a:xfrm>
            <a:off x="4918523" y="3552775"/>
            <a:ext cx="1485900" cy="782637"/>
          </a:xfrm>
          <a:prstGeom prst="rect">
            <a:avLst/>
          </a:prstGeom>
          <a:noFill/>
          <a:ln w="9525">
            <a:noFill/>
            <a:miter lim="800000"/>
            <a:headEnd/>
            <a:tailEnd/>
          </a:ln>
          <a:effectLst>
            <a:outerShdw blurRad="38100" dist="12700" dir="5400000" algn="ctr" rotWithShape="0">
              <a:srgbClr val="000000">
                <a:alpha val="30000"/>
              </a:srgbClr>
            </a:outerShdw>
          </a:effectLst>
        </p:spPr>
      </p:pic>
      <p:pic>
        <p:nvPicPr>
          <p:cNvPr id="55327" name="Picture 5" descr="C:\Users\bbelding.CISCO\Pictures\Cisco\Devices\iphone4single.png"/>
          <p:cNvPicPr>
            <a:picLocks noChangeAspect="1" noChangeArrowheads="1"/>
          </p:cNvPicPr>
          <p:nvPr/>
        </p:nvPicPr>
        <p:blipFill rotWithShape="1">
          <a:blip r:embed="rId8"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p:blipFill>
        <p:spPr bwMode="auto">
          <a:xfrm>
            <a:off x="5627137" y="4049963"/>
            <a:ext cx="442300" cy="719853"/>
          </a:xfrm>
          <a:prstGeom prst="roundRect">
            <a:avLst/>
          </a:prstGeom>
          <a:gradFill rotWithShape="1">
            <a:gsLst>
              <a:gs pos="0">
                <a:srgbClr val="92D050"/>
              </a:gs>
              <a:gs pos="100000">
                <a:srgbClr val="006600"/>
              </a:gs>
            </a:gsLst>
            <a:lin ang="5400000"/>
          </a:gradFill>
          <a:ln>
            <a:noFill/>
          </a:ln>
          <a:effectLst>
            <a:outerShdw blurRad="38100" dist="12700" dir="5400000" algn="ctr" rotWithShape="0">
              <a:srgbClr val="000000">
                <a:alpha val="30000"/>
              </a:srgbClr>
            </a:outerShdw>
          </a:effectLst>
          <a:extLst>
            <a:ext uri="{91240B29-F687-4F45-9708-019B960494DF}">
              <a14:hiddenLine xmlns:a14="http://schemas.microsoft.com/office/drawing/2010/main" w="9525">
                <a:solidFill>
                  <a:srgbClr val="000000"/>
                </a:solidFill>
                <a:miter lim="800000"/>
                <a:headEnd/>
                <a:tailEnd/>
              </a14:hiddenLine>
            </a:ext>
          </a:extLst>
        </p:spPr>
      </p:pic>
      <p:pic>
        <p:nvPicPr>
          <p:cNvPr id="51" name="Picture 4" descr="C:\Users\bbelding.CISCO\Pictures\Cisco\Devices\DroidIncredible.jpg"/>
          <p:cNvPicPr>
            <a:picLocks noChangeAspect="1" noChangeArrowheads="1"/>
          </p:cNvPicPr>
          <p:nvPr/>
        </p:nvPicPr>
        <p:blipFill rotWithShape="1">
          <a:blip r:embed="rId9" cstate="screen">
            <a:extLst/>
          </a:blip>
          <a:srcRect/>
          <a:stretch/>
        </p:blipFill>
        <p:spPr bwMode="auto">
          <a:xfrm>
            <a:off x="4494015" y="3079348"/>
            <a:ext cx="483514" cy="946852"/>
          </a:xfrm>
          <a:prstGeom prst="roundRect">
            <a:avLst/>
          </a:prstGeom>
          <a:noFill/>
          <a:effectLst>
            <a:outerShdw blurRad="38100" dist="12700" dir="5400000" algn="ctr" rotWithShape="0">
              <a:srgbClr val="000000">
                <a:alpha val="30000"/>
              </a:srgbClr>
            </a:outerShdw>
          </a:effectLst>
          <a:extLst/>
        </p:spPr>
      </p:pic>
      <p:grpSp>
        <p:nvGrpSpPr>
          <p:cNvPr id="5" name="Group 4"/>
          <p:cNvGrpSpPr/>
          <p:nvPr/>
        </p:nvGrpSpPr>
        <p:grpSpPr>
          <a:xfrm>
            <a:off x="5108579" y="1620443"/>
            <a:ext cx="2427284" cy="882602"/>
            <a:chOff x="334966" y="1214676"/>
            <a:chExt cx="10139363" cy="1174743"/>
          </a:xfrm>
        </p:grpSpPr>
        <p:sp>
          <p:nvSpPr>
            <p:cNvPr id="45" name="Round Single Corner Rectangle 44"/>
            <p:cNvSpPr/>
            <p:nvPr/>
          </p:nvSpPr>
          <p:spPr>
            <a:xfrm rot="16200000" flipH="1">
              <a:off x="7466317" y="-618593"/>
              <a:ext cx="1174741" cy="4841282"/>
            </a:xfrm>
            <a:prstGeom prst="round1Rect">
              <a:avLst>
                <a:gd name="adj" fmla="val 0"/>
              </a:avLst>
            </a:prstGeom>
            <a:gradFill flip="none" rotWithShape="1">
              <a:gsLst>
                <a:gs pos="0">
                  <a:srgbClr val="7B55D9">
                    <a:alpha val="0"/>
                  </a:srgbClr>
                </a:gs>
                <a:gs pos="100000">
                  <a:srgbClr val="D9DADF">
                    <a:alpha val="80000"/>
                  </a:srgbClr>
                </a:gs>
                <a:gs pos="60000">
                  <a:srgbClr val="D9DADF">
                    <a:alpha val="91000"/>
                  </a:srgb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a typeface="SimHei" pitchFamily="2" charset="-122"/>
              </a:endParaRPr>
            </a:p>
          </p:txBody>
        </p:sp>
        <p:grpSp>
          <p:nvGrpSpPr>
            <p:cNvPr id="46" name="Group 45"/>
            <p:cNvGrpSpPr/>
            <p:nvPr/>
          </p:nvGrpSpPr>
          <p:grpSpPr>
            <a:xfrm>
              <a:off x="334966" y="1214676"/>
              <a:ext cx="5605253" cy="1174743"/>
              <a:chOff x="334966" y="1214676"/>
              <a:chExt cx="5605253" cy="1174743"/>
            </a:xfrm>
          </p:grpSpPr>
          <p:sp>
            <p:nvSpPr>
              <p:cNvPr id="48" name="Round Same Side Corner Rectangle 47"/>
              <p:cNvSpPr/>
              <p:nvPr/>
            </p:nvSpPr>
            <p:spPr>
              <a:xfrm rot="16200000">
                <a:off x="2517358" y="-967716"/>
                <a:ext cx="1174743" cy="5539528"/>
              </a:xfrm>
              <a:prstGeom prst="round2SameRect">
                <a:avLst>
                  <a:gd name="adj1" fmla="val 17414"/>
                  <a:gd name="adj2" fmla="val 0"/>
                </a:avLst>
              </a:prstGeom>
              <a:gradFill flip="none" rotWithShape="1">
                <a:gsLst>
                  <a:gs pos="0">
                    <a:schemeClr val="bg2"/>
                  </a:gs>
                  <a:gs pos="100000">
                    <a:srgbClr val="025CE0"/>
                  </a:gs>
                  <a:gs pos="65000">
                    <a:srgbClr val="277EFD"/>
                  </a:gs>
                </a:gsLst>
                <a:lin ang="189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a typeface="SimHei" pitchFamily="2" charset="-122"/>
                </a:endParaRPr>
              </a:p>
            </p:txBody>
          </p:sp>
          <p:grpSp>
            <p:nvGrpSpPr>
              <p:cNvPr id="49" name="Group 48"/>
              <p:cNvGrpSpPr/>
              <p:nvPr/>
            </p:nvGrpSpPr>
            <p:grpSpPr>
              <a:xfrm rot="16200000" flipH="1">
                <a:off x="5305409" y="1754609"/>
                <a:ext cx="1174741" cy="94878"/>
                <a:chOff x="7087711" y="3203194"/>
                <a:chExt cx="505822" cy="500932"/>
              </a:xfrm>
              <a:effectLst>
                <a:outerShdw blurRad="25400" dist="12700" dir="5400000" algn="t" rotWithShape="0">
                  <a:prstClr val="black">
                    <a:alpha val="20000"/>
                  </a:prstClr>
                </a:outerShdw>
              </a:effectLst>
            </p:grpSpPr>
            <p:sp>
              <p:nvSpPr>
                <p:cNvPr id="54"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55" name="Oval 10"/>
                <p:cNvSpPr>
                  <a:spLocks noChangeArrowheads="1"/>
                </p:cNvSpPr>
                <p:nvPr/>
              </p:nvSpPr>
              <p:spPr bwMode="auto">
                <a:xfrm>
                  <a:off x="7092694" y="3203194"/>
                  <a:ext cx="495856" cy="500921"/>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grpSp>
          <p:sp>
            <p:nvSpPr>
              <p:cNvPr id="53" name="Content Placeholder 2"/>
              <p:cNvSpPr txBox="1">
                <a:spLocks/>
              </p:cNvSpPr>
              <p:nvPr/>
            </p:nvSpPr>
            <p:spPr>
              <a:xfrm>
                <a:off x="524383" y="1559040"/>
                <a:ext cx="4954584" cy="434229"/>
              </a:xfrm>
              <a:prstGeom prst="rect">
                <a:avLst/>
              </a:prstGeom>
            </p:spPr>
            <p:txBody>
              <a:bodyPr wrap="square" anchor="ctr">
                <a:sp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C5E6C"/>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C5E6C"/>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C5E6C"/>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C5E6C"/>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C5E6C"/>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4">
                  <a:buNone/>
                </a:pPr>
                <a:r>
                  <a:rPr lang="zh-CN" altLang="en-US" sz="1600" dirty="0">
                    <a:solidFill>
                      <a:srgbClr val="FFFFFF"/>
                    </a:solidFill>
                    <a:effectLst>
                      <a:outerShdw blurRad="38100" dist="12700" dir="5400000" algn="ctr" rotWithShape="0">
                        <a:srgbClr val="000000">
                          <a:alpha val="30000"/>
                        </a:srgbClr>
                      </a:outerShdw>
                    </a:effectLst>
                    <a:latin typeface="Arial"/>
                    <a:ea typeface="SimHei" pitchFamily="2" charset="-122"/>
                  </a:rPr>
                  <a:t>网络团队</a:t>
                </a:r>
                <a:endParaRPr lang="en-US" sz="1600" dirty="0">
                  <a:solidFill>
                    <a:schemeClr val="tx1"/>
                  </a:solidFill>
                  <a:effectLst>
                    <a:outerShdw blurRad="38100" dist="12700" dir="5400000" algn="ctr" rotWithShape="0">
                      <a:srgbClr val="000000">
                        <a:alpha val="30000"/>
                      </a:srgbClr>
                    </a:outerShdw>
                  </a:effectLst>
                  <a:ea typeface="SimHei" pitchFamily="2" charset="-122"/>
                </a:endParaRPr>
              </a:p>
            </p:txBody>
          </p:sp>
        </p:grpSp>
      </p:grpSp>
      <p:grpSp>
        <p:nvGrpSpPr>
          <p:cNvPr id="62" name="Group 61"/>
          <p:cNvGrpSpPr/>
          <p:nvPr/>
        </p:nvGrpSpPr>
        <p:grpSpPr>
          <a:xfrm>
            <a:off x="6607833" y="3274806"/>
            <a:ext cx="2427284" cy="882602"/>
            <a:chOff x="334966" y="1214676"/>
            <a:chExt cx="10139363" cy="1174743"/>
          </a:xfrm>
        </p:grpSpPr>
        <p:sp>
          <p:nvSpPr>
            <p:cNvPr id="64" name="Round Single Corner Rectangle 63"/>
            <p:cNvSpPr/>
            <p:nvPr/>
          </p:nvSpPr>
          <p:spPr>
            <a:xfrm rot="16200000" flipH="1">
              <a:off x="7466317" y="-618593"/>
              <a:ext cx="1174741" cy="4841282"/>
            </a:xfrm>
            <a:prstGeom prst="round1Rect">
              <a:avLst>
                <a:gd name="adj" fmla="val 0"/>
              </a:avLst>
            </a:prstGeom>
            <a:gradFill flip="none" rotWithShape="1">
              <a:gsLst>
                <a:gs pos="0">
                  <a:srgbClr val="7B55D9">
                    <a:alpha val="0"/>
                  </a:srgbClr>
                </a:gs>
                <a:gs pos="100000">
                  <a:srgbClr val="D9DADF">
                    <a:alpha val="80000"/>
                  </a:srgbClr>
                </a:gs>
                <a:gs pos="60000">
                  <a:srgbClr val="D9DADF">
                    <a:alpha val="91000"/>
                  </a:srgb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a typeface="SimHei" pitchFamily="2" charset="-122"/>
              </a:endParaRPr>
            </a:p>
          </p:txBody>
        </p:sp>
        <p:grpSp>
          <p:nvGrpSpPr>
            <p:cNvPr id="65" name="Group 64"/>
            <p:cNvGrpSpPr/>
            <p:nvPr/>
          </p:nvGrpSpPr>
          <p:grpSpPr>
            <a:xfrm>
              <a:off x="334966" y="1214676"/>
              <a:ext cx="5605253" cy="1174743"/>
              <a:chOff x="334966" y="1214676"/>
              <a:chExt cx="5605253" cy="1174743"/>
            </a:xfrm>
          </p:grpSpPr>
          <p:sp>
            <p:nvSpPr>
              <p:cNvPr id="66" name="Round Same Side Corner Rectangle 65"/>
              <p:cNvSpPr/>
              <p:nvPr/>
            </p:nvSpPr>
            <p:spPr>
              <a:xfrm rot="16200000">
                <a:off x="2517358" y="-967716"/>
                <a:ext cx="1174743" cy="5539528"/>
              </a:xfrm>
              <a:prstGeom prst="round2SameRect">
                <a:avLst>
                  <a:gd name="adj1" fmla="val 17414"/>
                  <a:gd name="adj2" fmla="val 0"/>
                </a:avLst>
              </a:prstGeom>
              <a:gradFill flip="none" rotWithShape="1">
                <a:gsLst>
                  <a:gs pos="0">
                    <a:schemeClr val="bg2"/>
                  </a:gs>
                  <a:gs pos="100000">
                    <a:srgbClr val="025CE0"/>
                  </a:gs>
                  <a:gs pos="65000">
                    <a:srgbClr val="277EFD"/>
                  </a:gs>
                </a:gsLst>
                <a:lin ang="189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a typeface="SimHei" pitchFamily="2" charset="-122"/>
                </a:endParaRPr>
              </a:p>
            </p:txBody>
          </p:sp>
          <p:grpSp>
            <p:nvGrpSpPr>
              <p:cNvPr id="67" name="Group 66"/>
              <p:cNvGrpSpPr/>
              <p:nvPr/>
            </p:nvGrpSpPr>
            <p:grpSpPr>
              <a:xfrm rot="16200000" flipH="1">
                <a:off x="5305409" y="1754609"/>
                <a:ext cx="1174741" cy="94878"/>
                <a:chOff x="7087711" y="3203194"/>
                <a:chExt cx="505822" cy="500932"/>
              </a:xfrm>
              <a:effectLst>
                <a:outerShdw blurRad="25400" dist="12700" dir="5400000" algn="t" rotWithShape="0">
                  <a:prstClr val="black">
                    <a:alpha val="20000"/>
                  </a:prstClr>
                </a:outerShdw>
              </a:effectLst>
            </p:grpSpPr>
            <p:sp>
              <p:nvSpPr>
                <p:cNvPr id="69"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70" name="Oval 10"/>
                <p:cNvSpPr>
                  <a:spLocks noChangeArrowheads="1"/>
                </p:cNvSpPr>
                <p:nvPr/>
              </p:nvSpPr>
              <p:spPr bwMode="auto">
                <a:xfrm>
                  <a:off x="7092694" y="3203194"/>
                  <a:ext cx="495856" cy="500921"/>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grpSp>
          <p:sp>
            <p:nvSpPr>
              <p:cNvPr id="68" name="Content Placeholder 2"/>
              <p:cNvSpPr txBox="1">
                <a:spLocks/>
              </p:cNvSpPr>
              <p:nvPr/>
            </p:nvSpPr>
            <p:spPr>
              <a:xfrm>
                <a:off x="524383" y="1568387"/>
                <a:ext cx="4954584" cy="434229"/>
              </a:xfrm>
              <a:prstGeom prst="rect">
                <a:avLst/>
              </a:prstGeom>
            </p:spPr>
            <p:txBody>
              <a:bodyPr wrap="square" anchor="ctr">
                <a:sp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C5E6C"/>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C5E6C"/>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C5E6C"/>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C5E6C"/>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C5E6C"/>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4">
                  <a:buNone/>
                </a:pPr>
                <a:r>
                  <a:rPr lang="zh-CN" altLang="en-US" sz="1600" dirty="0">
                    <a:solidFill>
                      <a:srgbClr val="FFFFFF"/>
                    </a:solidFill>
                    <a:effectLst>
                      <a:outerShdw blurRad="38100" dist="12700" dir="5400000" algn="ctr" rotWithShape="0">
                        <a:srgbClr val="000000">
                          <a:alpha val="30000"/>
                        </a:srgbClr>
                      </a:outerShdw>
                    </a:effectLst>
                    <a:latin typeface="Arial"/>
                    <a:ea typeface="SimHei" pitchFamily="2" charset="-122"/>
                  </a:rPr>
                  <a:t>终端团队</a:t>
                </a:r>
                <a:endParaRPr lang="en-US" sz="1600" dirty="0">
                  <a:solidFill>
                    <a:schemeClr val="tx1"/>
                  </a:solidFill>
                  <a:effectLst>
                    <a:outerShdw blurRad="38100" dist="12700" dir="5400000" algn="ctr" rotWithShape="0">
                      <a:srgbClr val="000000">
                        <a:alpha val="30000"/>
                      </a:srgbClr>
                    </a:outerShdw>
                  </a:effectLst>
                  <a:ea typeface="SimHei" pitchFamily="2" charset="-122"/>
                </a:endParaRPr>
              </a:p>
            </p:txBody>
          </p:sp>
        </p:grpSp>
      </p:grpSp>
      <p:pic>
        <p:nvPicPr>
          <p:cNvPr id="77" name="Picture 3"/>
          <p:cNvPicPr>
            <a:picLocks noChangeAspect="1" noChangeArrowheads="1"/>
          </p:cNvPicPr>
          <p:nvPr/>
        </p:nvPicPr>
        <p:blipFill rotWithShape="1">
          <a:blip r:embed="rId10" cstate="print">
            <a:extLst/>
          </a:blip>
          <a:srcRect b="26"/>
          <a:stretch/>
        </p:blipFill>
        <p:spPr bwMode="auto">
          <a:xfrm>
            <a:off x="6542282" y="1678707"/>
            <a:ext cx="769141" cy="766075"/>
          </a:xfrm>
          <a:prstGeom prst="rect">
            <a:avLst/>
          </a:prstGeom>
          <a:solidFill>
            <a:schemeClr val="tx1"/>
          </a:solidFill>
          <a:ln w="9525">
            <a:solidFill>
              <a:schemeClr val="tx1"/>
            </a:solidFill>
            <a:miter lim="800000"/>
            <a:headEnd/>
            <a:tailEnd/>
          </a:ln>
          <a:effectLst>
            <a:outerShdw blurRad="50800" dist="38100" dir="5400000" algn="t" rotWithShape="0">
              <a:prstClr val="black">
                <a:alpha val="40000"/>
              </a:prstClr>
            </a:outerShdw>
          </a:effectLst>
          <a:extLst/>
        </p:spPr>
      </p:pic>
      <p:pic>
        <p:nvPicPr>
          <p:cNvPr id="118" name="Picture 117"/>
          <p:cNvPicPr>
            <a:picLocks noChangeAspect="1"/>
          </p:cNvPicPr>
          <p:nvPr/>
        </p:nvPicPr>
        <p:blipFill rotWithShape="1">
          <a:blip r:embed="rId11" cstate="print">
            <a:extLst/>
          </a:blip>
          <a:srcRect l="-3285" b="142"/>
          <a:stretch/>
        </p:blipFill>
        <p:spPr>
          <a:xfrm>
            <a:off x="8028578" y="3334651"/>
            <a:ext cx="769143" cy="762912"/>
          </a:xfrm>
          <a:prstGeom prst="rect">
            <a:avLst/>
          </a:prstGeom>
          <a:solidFill>
            <a:schemeClr val="tx1"/>
          </a:solidFill>
          <a:ln w="9525">
            <a:solidFill>
              <a:schemeClr val="tx1"/>
            </a:solidFill>
            <a:miter lim="800000"/>
            <a:headEnd/>
            <a:tailEnd/>
          </a:ln>
          <a:effectLst>
            <a:outerShdw blurRad="50800" dist="38100" dir="5400000" algn="t" rotWithShape="0">
              <a:prstClr val="black">
                <a:alpha val="40000"/>
              </a:prstClr>
            </a:outerShdw>
          </a:effectLst>
        </p:spPr>
      </p:pic>
      <p:grpSp>
        <p:nvGrpSpPr>
          <p:cNvPr id="71" name="Group 70"/>
          <p:cNvGrpSpPr/>
          <p:nvPr/>
        </p:nvGrpSpPr>
        <p:grpSpPr>
          <a:xfrm>
            <a:off x="5108579" y="5132412"/>
            <a:ext cx="2427284" cy="882602"/>
            <a:chOff x="334966" y="1214676"/>
            <a:chExt cx="10139363" cy="1174743"/>
          </a:xfrm>
        </p:grpSpPr>
        <p:sp>
          <p:nvSpPr>
            <p:cNvPr id="73" name="Round Single Corner Rectangle 72"/>
            <p:cNvSpPr/>
            <p:nvPr/>
          </p:nvSpPr>
          <p:spPr>
            <a:xfrm rot="16200000" flipH="1">
              <a:off x="7466317" y="-618593"/>
              <a:ext cx="1174741" cy="4841282"/>
            </a:xfrm>
            <a:prstGeom prst="round1Rect">
              <a:avLst>
                <a:gd name="adj" fmla="val 0"/>
              </a:avLst>
            </a:prstGeom>
            <a:gradFill flip="none" rotWithShape="1">
              <a:gsLst>
                <a:gs pos="0">
                  <a:srgbClr val="7B55D9">
                    <a:alpha val="0"/>
                  </a:srgbClr>
                </a:gs>
                <a:gs pos="100000">
                  <a:srgbClr val="D9DADF">
                    <a:alpha val="80000"/>
                  </a:srgbClr>
                </a:gs>
                <a:gs pos="60000">
                  <a:srgbClr val="D9DADF">
                    <a:alpha val="91000"/>
                  </a:srgb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a typeface="SimHei" pitchFamily="2" charset="-122"/>
              </a:endParaRPr>
            </a:p>
          </p:txBody>
        </p:sp>
        <p:grpSp>
          <p:nvGrpSpPr>
            <p:cNvPr id="74" name="Group 73"/>
            <p:cNvGrpSpPr/>
            <p:nvPr/>
          </p:nvGrpSpPr>
          <p:grpSpPr>
            <a:xfrm>
              <a:off x="334966" y="1214676"/>
              <a:ext cx="5605253" cy="1174743"/>
              <a:chOff x="334966" y="1214676"/>
              <a:chExt cx="5605253" cy="1174743"/>
            </a:xfrm>
          </p:grpSpPr>
          <p:sp>
            <p:nvSpPr>
              <p:cNvPr id="75" name="Round Same Side Corner Rectangle 74"/>
              <p:cNvSpPr/>
              <p:nvPr/>
            </p:nvSpPr>
            <p:spPr>
              <a:xfrm rot="16200000">
                <a:off x="2517358" y="-967716"/>
                <a:ext cx="1174743" cy="5539528"/>
              </a:xfrm>
              <a:prstGeom prst="round2SameRect">
                <a:avLst>
                  <a:gd name="adj1" fmla="val 17414"/>
                  <a:gd name="adj2" fmla="val 0"/>
                </a:avLst>
              </a:prstGeom>
              <a:gradFill flip="none" rotWithShape="1">
                <a:gsLst>
                  <a:gs pos="0">
                    <a:schemeClr val="bg2"/>
                  </a:gs>
                  <a:gs pos="100000">
                    <a:srgbClr val="025CE0"/>
                  </a:gs>
                  <a:gs pos="65000">
                    <a:srgbClr val="277EFD"/>
                  </a:gs>
                </a:gsLst>
                <a:lin ang="189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a typeface="SimHei" pitchFamily="2" charset="-122"/>
                </a:endParaRPr>
              </a:p>
            </p:txBody>
          </p:sp>
          <p:grpSp>
            <p:nvGrpSpPr>
              <p:cNvPr id="76" name="Group 75"/>
              <p:cNvGrpSpPr/>
              <p:nvPr/>
            </p:nvGrpSpPr>
            <p:grpSpPr>
              <a:xfrm rot="16200000" flipH="1">
                <a:off x="5305409" y="1754609"/>
                <a:ext cx="1174741" cy="94878"/>
                <a:chOff x="7087711" y="3203194"/>
                <a:chExt cx="505822" cy="500932"/>
              </a:xfrm>
              <a:effectLst>
                <a:outerShdw blurRad="25400" dist="12700" dir="5400000" algn="t" rotWithShape="0">
                  <a:prstClr val="black">
                    <a:alpha val="20000"/>
                  </a:prstClr>
                </a:outerShdw>
              </a:effectLst>
            </p:grpSpPr>
            <p:sp>
              <p:nvSpPr>
                <p:cNvPr id="79"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80" name="Oval 10"/>
                <p:cNvSpPr>
                  <a:spLocks noChangeArrowheads="1"/>
                </p:cNvSpPr>
                <p:nvPr/>
              </p:nvSpPr>
              <p:spPr bwMode="auto">
                <a:xfrm>
                  <a:off x="7092694" y="3203194"/>
                  <a:ext cx="495856" cy="500921"/>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grpSp>
          <p:sp>
            <p:nvSpPr>
              <p:cNvPr id="78" name="Content Placeholder 2"/>
              <p:cNvSpPr txBox="1">
                <a:spLocks/>
              </p:cNvSpPr>
              <p:nvPr/>
            </p:nvSpPr>
            <p:spPr>
              <a:xfrm>
                <a:off x="524383" y="1608250"/>
                <a:ext cx="4954584" cy="434229"/>
              </a:xfrm>
              <a:prstGeom prst="rect">
                <a:avLst/>
              </a:prstGeom>
            </p:spPr>
            <p:txBody>
              <a:bodyPr wrap="square" anchor="ctr">
                <a:sp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C5E6C"/>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C5E6C"/>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C5E6C"/>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C5E6C"/>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C5E6C"/>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4">
                  <a:buNone/>
                </a:pPr>
                <a:r>
                  <a:rPr lang="zh-CN" altLang="en-US" sz="1600" dirty="0">
                    <a:solidFill>
                      <a:srgbClr val="FFFFFF"/>
                    </a:solidFill>
                    <a:effectLst>
                      <a:outerShdw blurRad="38100" dist="12700" dir="5400000" algn="ctr" rotWithShape="0">
                        <a:srgbClr val="000000">
                          <a:alpha val="30000"/>
                        </a:srgbClr>
                      </a:outerShdw>
                    </a:effectLst>
                    <a:latin typeface="Arial"/>
                    <a:ea typeface="SimHei" pitchFamily="2" charset="-122"/>
                  </a:rPr>
                  <a:t>人力资源</a:t>
                </a:r>
                <a:endParaRPr lang="en-US" sz="1600" dirty="0">
                  <a:solidFill>
                    <a:schemeClr val="tx1"/>
                  </a:solidFill>
                  <a:effectLst>
                    <a:outerShdw blurRad="38100" dist="12700" dir="5400000" algn="ctr" rotWithShape="0">
                      <a:srgbClr val="000000">
                        <a:alpha val="30000"/>
                      </a:srgbClr>
                    </a:outerShdw>
                  </a:effectLst>
                  <a:ea typeface="SimHei" pitchFamily="2" charset="-122"/>
                </a:endParaRPr>
              </a:p>
            </p:txBody>
          </p:sp>
        </p:grpSp>
      </p:grpSp>
      <p:grpSp>
        <p:nvGrpSpPr>
          <p:cNvPr id="81" name="Group 80"/>
          <p:cNvGrpSpPr/>
          <p:nvPr/>
        </p:nvGrpSpPr>
        <p:grpSpPr>
          <a:xfrm>
            <a:off x="1356923" y="5132412"/>
            <a:ext cx="2427284" cy="882602"/>
            <a:chOff x="334966" y="1214676"/>
            <a:chExt cx="10139363" cy="1174743"/>
          </a:xfrm>
        </p:grpSpPr>
        <p:sp>
          <p:nvSpPr>
            <p:cNvPr id="82" name="Round Single Corner Rectangle 81"/>
            <p:cNvSpPr/>
            <p:nvPr/>
          </p:nvSpPr>
          <p:spPr>
            <a:xfrm rot="16200000" flipH="1">
              <a:off x="7466317" y="-618593"/>
              <a:ext cx="1174741" cy="4841282"/>
            </a:xfrm>
            <a:prstGeom prst="round1Rect">
              <a:avLst>
                <a:gd name="adj" fmla="val 0"/>
              </a:avLst>
            </a:prstGeom>
            <a:gradFill flip="none" rotWithShape="1">
              <a:gsLst>
                <a:gs pos="0">
                  <a:srgbClr val="7B55D9">
                    <a:alpha val="0"/>
                  </a:srgbClr>
                </a:gs>
                <a:gs pos="100000">
                  <a:srgbClr val="D9DADF">
                    <a:alpha val="80000"/>
                  </a:srgbClr>
                </a:gs>
                <a:gs pos="60000">
                  <a:srgbClr val="D9DADF">
                    <a:alpha val="91000"/>
                  </a:srgb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a typeface="SimHei" pitchFamily="2" charset="-122"/>
              </a:endParaRPr>
            </a:p>
          </p:txBody>
        </p:sp>
        <p:grpSp>
          <p:nvGrpSpPr>
            <p:cNvPr id="83" name="Group 82"/>
            <p:cNvGrpSpPr/>
            <p:nvPr/>
          </p:nvGrpSpPr>
          <p:grpSpPr>
            <a:xfrm>
              <a:off x="334966" y="1214676"/>
              <a:ext cx="5605253" cy="1174743"/>
              <a:chOff x="334966" y="1214676"/>
              <a:chExt cx="5605253" cy="1174743"/>
            </a:xfrm>
          </p:grpSpPr>
          <p:sp>
            <p:nvSpPr>
              <p:cNvPr id="84" name="Round Same Side Corner Rectangle 83"/>
              <p:cNvSpPr/>
              <p:nvPr/>
            </p:nvSpPr>
            <p:spPr>
              <a:xfrm rot="16200000">
                <a:off x="2517358" y="-967716"/>
                <a:ext cx="1174743" cy="5539528"/>
              </a:xfrm>
              <a:prstGeom prst="round2SameRect">
                <a:avLst>
                  <a:gd name="adj1" fmla="val 17414"/>
                  <a:gd name="adj2" fmla="val 0"/>
                </a:avLst>
              </a:prstGeom>
              <a:gradFill flip="none" rotWithShape="1">
                <a:gsLst>
                  <a:gs pos="0">
                    <a:schemeClr val="bg2"/>
                  </a:gs>
                  <a:gs pos="100000">
                    <a:srgbClr val="025CE0"/>
                  </a:gs>
                  <a:gs pos="65000">
                    <a:srgbClr val="277EFD"/>
                  </a:gs>
                </a:gsLst>
                <a:lin ang="189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a typeface="SimHei" pitchFamily="2" charset="-122"/>
                </a:endParaRPr>
              </a:p>
            </p:txBody>
          </p:sp>
          <p:grpSp>
            <p:nvGrpSpPr>
              <p:cNvPr id="86" name="Group 85"/>
              <p:cNvGrpSpPr/>
              <p:nvPr/>
            </p:nvGrpSpPr>
            <p:grpSpPr>
              <a:xfrm rot="16200000" flipH="1">
                <a:off x="5305409" y="1754609"/>
                <a:ext cx="1174741" cy="94878"/>
                <a:chOff x="7087711" y="3203194"/>
                <a:chExt cx="505822" cy="500932"/>
              </a:xfrm>
              <a:effectLst>
                <a:outerShdw blurRad="25400" dist="12700" dir="5400000" algn="t" rotWithShape="0">
                  <a:prstClr val="black">
                    <a:alpha val="20000"/>
                  </a:prstClr>
                </a:outerShdw>
              </a:effectLst>
            </p:grpSpPr>
            <p:sp>
              <p:nvSpPr>
                <p:cNvPr id="88"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91" name="Oval 10"/>
                <p:cNvSpPr>
                  <a:spLocks noChangeArrowheads="1"/>
                </p:cNvSpPr>
                <p:nvPr/>
              </p:nvSpPr>
              <p:spPr bwMode="auto">
                <a:xfrm>
                  <a:off x="7092694" y="3203194"/>
                  <a:ext cx="495856" cy="500921"/>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grpSp>
          <p:sp>
            <p:nvSpPr>
              <p:cNvPr id="87" name="Content Placeholder 2"/>
              <p:cNvSpPr txBox="1">
                <a:spLocks/>
              </p:cNvSpPr>
              <p:nvPr/>
            </p:nvSpPr>
            <p:spPr>
              <a:xfrm>
                <a:off x="524383" y="1429264"/>
                <a:ext cx="4954584" cy="745563"/>
              </a:xfrm>
              <a:prstGeom prst="rect">
                <a:avLst/>
              </a:prstGeom>
            </p:spPr>
            <p:txBody>
              <a:bodyPr wrap="square" anchor="ctr">
                <a:sp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C5E6C"/>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C5E6C"/>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C5E6C"/>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C5E6C"/>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C5E6C"/>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4">
                  <a:buNone/>
                </a:pPr>
                <a:r>
                  <a:rPr lang="zh-CN" altLang="en-US" sz="1600" dirty="0">
                    <a:solidFill>
                      <a:srgbClr val="FFFFFF"/>
                    </a:solidFill>
                    <a:effectLst>
                      <a:outerShdw blurRad="38100" dist="12700" dir="5400000" algn="ctr" rotWithShape="0">
                        <a:srgbClr val="000000">
                          <a:alpha val="30000"/>
                        </a:srgbClr>
                      </a:outerShdw>
                    </a:effectLst>
                    <a:latin typeface="Arial"/>
                    <a:ea typeface="SimHei" pitchFamily="2" charset="-122"/>
                  </a:rPr>
                  <a:t>应用程序团队</a:t>
                </a:r>
                <a:endParaRPr lang="en-US" sz="1600" dirty="0">
                  <a:solidFill>
                    <a:schemeClr val="tx1"/>
                  </a:solidFill>
                  <a:effectLst>
                    <a:outerShdw blurRad="38100" dist="12700" dir="5400000" algn="ctr" rotWithShape="0">
                      <a:srgbClr val="000000">
                        <a:alpha val="30000"/>
                      </a:srgbClr>
                    </a:outerShdw>
                  </a:effectLst>
                  <a:ea typeface="SimHei" pitchFamily="2" charset="-122"/>
                </a:endParaRPr>
              </a:p>
            </p:txBody>
          </p:sp>
        </p:grpSp>
      </p:grpSp>
      <p:grpSp>
        <p:nvGrpSpPr>
          <p:cNvPr id="96" name="Group 95"/>
          <p:cNvGrpSpPr/>
          <p:nvPr/>
        </p:nvGrpSpPr>
        <p:grpSpPr>
          <a:xfrm>
            <a:off x="304800" y="3274806"/>
            <a:ext cx="2427284" cy="882602"/>
            <a:chOff x="334966" y="1214676"/>
            <a:chExt cx="10139363" cy="1174743"/>
          </a:xfrm>
        </p:grpSpPr>
        <p:sp>
          <p:nvSpPr>
            <p:cNvPr id="97" name="Round Single Corner Rectangle 96"/>
            <p:cNvSpPr/>
            <p:nvPr/>
          </p:nvSpPr>
          <p:spPr>
            <a:xfrm rot="16200000" flipH="1">
              <a:off x="7466317" y="-618593"/>
              <a:ext cx="1174741" cy="4841282"/>
            </a:xfrm>
            <a:prstGeom prst="round1Rect">
              <a:avLst>
                <a:gd name="adj" fmla="val 0"/>
              </a:avLst>
            </a:prstGeom>
            <a:gradFill flip="none" rotWithShape="1">
              <a:gsLst>
                <a:gs pos="0">
                  <a:srgbClr val="7B55D9">
                    <a:alpha val="0"/>
                  </a:srgbClr>
                </a:gs>
                <a:gs pos="100000">
                  <a:srgbClr val="D9DADF">
                    <a:alpha val="80000"/>
                  </a:srgbClr>
                </a:gs>
                <a:gs pos="60000">
                  <a:srgbClr val="D9DADF">
                    <a:alpha val="91000"/>
                  </a:srgb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a typeface="SimHei" pitchFamily="2" charset="-122"/>
              </a:endParaRPr>
            </a:p>
          </p:txBody>
        </p:sp>
        <p:grpSp>
          <p:nvGrpSpPr>
            <p:cNvPr id="98" name="Group 97"/>
            <p:cNvGrpSpPr/>
            <p:nvPr/>
          </p:nvGrpSpPr>
          <p:grpSpPr>
            <a:xfrm>
              <a:off x="334966" y="1214676"/>
              <a:ext cx="5605253" cy="1174743"/>
              <a:chOff x="334966" y="1214676"/>
              <a:chExt cx="5605253" cy="1174743"/>
            </a:xfrm>
          </p:grpSpPr>
          <p:sp>
            <p:nvSpPr>
              <p:cNvPr id="99" name="Round Same Side Corner Rectangle 98"/>
              <p:cNvSpPr/>
              <p:nvPr/>
            </p:nvSpPr>
            <p:spPr>
              <a:xfrm rot="16200000">
                <a:off x="2517358" y="-967716"/>
                <a:ext cx="1174743" cy="5539528"/>
              </a:xfrm>
              <a:prstGeom prst="round2SameRect">
                <a:avLst>
                  <a:gd name="adj1" fmla="val 17414"/>
                  <a:gd name="adj2" fmla="val 0"/>
                </a:avLst>
              </a:prstGeom>
              <a:gradFill flip="none" rotWithShape="1">
                <a:gsLst>
                  <a:gs pos="0">
                    <a:schemeClr val="bg2"/>
                  </a:gs>
                  <a:gs pos="100000">
                    <a:srgbClr val="025CE0"/>
                  </a:gs>
                  <a:gs pos="65000">
                    <a:srgbClr val="277EFD"/>
                  </a:gs>
                </a:gsLst>
                <a:lin ang="189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a typeface="SimHei" pitchFamily="2" charset="-122"/>
                </a:endParaRPr>
              </a:p>
            </p:txBody>
          </p:sp>
          <p:grpSp>
            <p:nvGrpSpPr>
              <p:cNvPr id="100" name="Group 99"/>
              <p:cNvGrpSpPr/>
              <p:nvPr/>
            </p:nvGrpSpPr>
            <p:grpSpPr>
              <a:xfrm rot="16200000" flipH="1">
                <a:off x="5305409" y="1754609"/>
                <a:ext cx="1174741" cy="94878"/>
                <a:chOff x="7087711" y="3203194"/>
                <a:chExt cx="505822" cy="500932"/>
              </a:xfrm>
              <a:effectLst>
                <a:outerShdw blurRad="25400" dist="12700" dir="5400000" algn="t" rotWithShape="0">
                  <a:prstClr val="black">
                    <a:alpha val="20000"/>
                  </a:prstClr>
                </a:outerShdw>
              </a:effectLst>
            </p:grpSpPr>
            <p:sp>
              <p:nvSpPr>
                <p:cNvPr id="102"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103" name="Oval 10"/>
                <p:cNvSpPr>
                  <a:spLocks noChangeArrowheads="1"/>
                </p:cNvSpPr>
                <p:nvPr/>
              </p:nvSpPr>
              <p:spPr bwMode="auto">
                <a:xfrm>
                  <a:off x="7092694" y="3203194"/>
                  <a:ext cx="495856" cy="500921"/>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grpSp>
          <p:sp>
            <p:nvSpPr>
              <p:cNvPr id="101" name="Content Placeholder 2"/>
              <p:cNvSpPr txBox="1">
                <a:spLocks/>
              </p:cNvSpPr>
              <p:nvPr/>
            </p:nvSpPr>
            <p:spPr>
              <a:xfrm>
                <a:off x="524383" y="1608250"/>
                <a:ext cx="4954584" cy="434229"/>
              </a:xfrm>
              <a:prstGeom prst="rect">
                <a:avLst/>
              </a:prstGeom>
            </p:spPr>
            <p:txBody>
              <a:bodyPr wrap="square" anchor="ctr">
                <a:sp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C5E6C"/>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C5E6C"/>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C5E6C"/>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C5E6C"/>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C5E6C"/>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4">
                  <a:buNone/>
                </a:pPr>
                <a:r>
                  <a:rPr lang="zh-CN" altLang="en-US" sz="1600" dirty="0">
                    <a:solidFill>
                      <a:srgbClr val="FFFFFF"/>
                    </a:solidFill>
                    <a:effectLst>
                      <a:outerShdw blurRad="38100" dist="12700" dir="5400000" algn="ctr" rotWithShape="0">
                        <a:srgbClr val="000000">
                          <a:alpha val="30000"/>
                        </a:srgbClr>
                      </a:outerShdw>
                    </a:effectLst>
                    <a:latin typeface="Arial"/>
                    <a:ea typeface="SimHei" pitchFamily="2" charset="-122"/>
                  </a:rPr>
                  <a:t>安全操作</a:t>
                </a:r>
                <a:endParaRPr lang="en-US" sz="1600" dirty="0">
                  <a:solidFill>
                    <a:schemeClr val="tx1"/>
                  </a:solidFill>
                  <a:effectLst>
                    <a:outerShdw blurRad="38100" dist="12700" dir="5400000" algn="ctr" rotWithShape="0">
                      <a:srgbClr val="000000">
                        <a:alpha val="30000"/>
                      </a:srgbClr>
                    </a:outerShdw>
                  </a:effectLst>
                  <a:ea typeface="SimHei" pitchFamily="2" charset="-122"/>
                </a:endParaRPr>
              </a:p>
            </p:txBody>
          </p:sp>
        </p:grpSp>
      </p:grpSp>
      <p:grpSp>
        <p:nvGrpSpPr>
          <p:cNvPr id="104" name="Group 103"/>
          <p:cNvGrpSpPr/>
          <p:nvPr/>
        </p:nvGrpSpPr>
        <p:grpSpPr>
          <a:xfrm>
            <a:off x="1356923" y="1620443"/>
            <a:ext cx="2427284" cy="882602"/>
            <a:chOff x="334966" y="1214676"/>
            <a:chExt cx="10139363" cy="1174743"/>
          </a:xfrm>
        </p:grpSpPr>
        <p:sp>
          <p:nvSpPr>
            <p:cNvPr id="105" name="Round Single Corner Rectangle 104"/>
            <p:cNvSpPr/>
            <p:nvPr/>
          </p:nvSpPr>
          <p:spPr>
            <a:xfrm rot="16200000" flipH="1">
              <a:off x="7466317" y="-618593"/>
              <a:ext cx="1174741" cy="4841282"/>
            </a:xfrm>
            <a:prstGeom prst="round1Rect">
              <a:avLst>
                <a:gd name="adj" fmla="val 0"/>
              </a:avLst>
            </a:prstGeom>
            <a:gradFill flip="none" rotWithShape="1">
              <a:gsLst>
                <a:gs pos="0">
                  <a:srgbClr val="7B55D9">
                    <a:alpha val="0"/>
                  </a:srgbClr>
                </a:gs>
                <a:gs pos="100000">
                  <a:srgbClr val="D9DADF">
                    <a:alpha val="80000"/>
                  </a:srgbClr>
                </a:gs>
                <a:gs pos="60000">
                  <a:srgbClr val="D9DADF">
                    <a:alpha val="91000"/>
                  </a:srgb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a typeface="SimHei" pitchFamily="2" charset="-122"/>
              </a:endParaRPr>
            </a:p>
          </p:txBody>
        </p:sp>
        <p:grpSp>
          <p:nvGrpSpPr>
            <p:cNvPr id="106" name="Group 105"/>
            <p:cNvGrpSpPr/>
            <p:nvPr/>
          </p:nvGrpSpPr>
          <p:grpSpPr>
            <a:xfrm>
              <a:off x="334966" y="1214676"/>
              <a:ext cx="5605253" cy="1174743"/>
              <a:chOff x="334966" y="1214676"/>
              <a:chExt cx="5605253" cy="1174743"/>
            </a:xfrm>
          </p:grpSpPr>
          <p:sp>
            <p:nvSpPr>
              <p:cNvPr id="107" name="Round Same Side Corner Rectangle 106"/>
              <p:cNvSpPr/>
              <p:nvPr/>
            </p:nvSpPr>
            <p:spPr>
              <a:xfrm rot="16200000">
                <a:off x="2517358" y="-967716"/>
                <a:ext cx="1174743" cy="5539528"/>
              </a:xfrm>
              <a:prstGeom prst="round2SameRect">
                <a:avLst>
                  <a:gd name="adj1" fmla="val 17414"/>
                  <a:gd name="adj2" fmla="val 0"/>
                </a:avLst>
              </a:prstGeom>
              <a:gradFill flip="none" rotWithShape="1">
                <a:gsLst>
                  <a:gs pos="0">
                    <a:schemeClr val="bg2"/>
                  </a:gs>
                  <a:gs pos="100000">
                    <a:srgbClr val="025CE0"/>
                  </a:gs>
                  <a:gs pos="65000">
                    <a:srgbClr val="277EFD"/>
                  </a:gs>
                </a:gsLst>
                <a:lin ang="189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a typeface="SimHei" pitchFamily="2" charset="-122"/>
                </a:endParaRPr>
              </a:p>
            </p:txBody>
          </p:sp>
          <p:grpSp>
            <p:nvGrpSpPr>
              <p:cNvPr id="110" name="Group 109"/>
              <p:cNvGrpSpPr/>
              <p:nvPr/>
            </p:nvGrpSpPr>
            <p:grpSpPr>
              <a:xfrm rot="16200000" flipH="1">
                <a:off x="5305409" y="1754609"/>
                <a:ext cx="1174741" cy="94878"/>
                <a:chOff x="7087711" y="3203194"/>
                <a:chExt cx="505822" cy="500932"/>
              </a:xfrm>
              <a:effectLst>
                <a:outerShdw blurRad="25400" dist="12700" dir="5400000" algn="t" rotWithShape="0">
                  <a:prstClr val="black">
                    <a:alpha val="20000"/>
                  </a:prstClr>
                </a:outerShdw>
              </a:effectLst>
            </p:grpSpPr>
            <p:sp>
              <p:nvSpPr>
                <p:cNvPr id="113"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114" name="Oval 10"/>
                <p:cNvSpPr>
                  <a:spLocks noChangeArrowheads="1"/>
                </p:cNvSpPr>
                <p:nvPr/>
              </p:nvSpPr>
              <p:spPr bwMode="auto">
                <a:xfrm>
                  <a:off x="7092694" y="3203194"/>
                  <a:ext cx="495856" cy="500921"/>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grpSp>
          <p:sp>
            <p:nvSpPr>
              <p:cNvPr id="111" name="Content Placeholder 2"/>
              <p:cNvSpPr txBox="1">
                <a:spLocks/>
              </p:cNvSpPr>
              <p:nvPr/>
            </p:nvSpPr>
            <p:spPr>
              <a:xfrm>
                <a:off x="420783" y="1607704"/>
                <a:ext cx="5450043" cy="434229"/>
              </a:xfrm>
              <a:prstGeom prst="rect">
                <a:avLst/>
              </a:prstGeom>
            </p:spPr>
            <p:txBody>
              <a:bodyPr wrap="square" anchor="ctr">
                <a:sp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C5E6C"/>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C5E6C"/>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C5E6C"/>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C5E6C"/>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C5E6C"/>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4">
                  <a:buNone/>
                </a:pPr>
                <a:r>
                  <a:rPr lang="zh-CN" altLang="en-US" sz="1600" dirty="0">
                    <a:solidFill>
                      <a:srgbClr val="FFFFFF"/>
                    </a:solidFill>
                    <a:effectLst>
                      <a:outerShdw blurRad="38100" dist="12700" dir="5400000" algn="ctr" rotWithShape="0">
                        <a:srgbClr val="000000">
                          <a:alpha val="30000"/>
                        </a:srgbClr>
                      </a:outerShdw>
                    </a:effectLst>
                    <a:latin typeface="Arial"/>
                    <a:ea typeface="SimHei" pitchFamily="2" charset="-122"/>
                  </a:rPr>
                  <a:t>合规操作</a:t>
                </a:r>
                <a:endParaRPr lang="en-US" sz="1600" dirty="0">
                  <a:solidFill>
                    <a:schemeClr val="tx1"/>
                  </a:solidFill>
                  <a:effectLst>
                    <a:outerShdw blurRad="38100" dist="12700" dir="5400000" algn="ctr" rotWithShape="0">
                      <a:srgbClr val="000000">
                        <a:alpha val="30000"/>
                      </a:srgbClr>
                    </a:outerShdw>
                  </a:effectLst>
                  <a:ea typeface="SimHei" pitchFamily="2" charset="-122"/>
                </a:endParaRPr>
              </a:p>
            </p:txBody>
          </p:sp>
        </p:grpSp>
      </p:grpSp>
      <p:sp>
        <p:nvSpPr>
          <p:cNvPr id="116" name="AutoShape 39"/>
          <p:cNvSpPr>
            <a:spLocks noChangeArrowheads="1"/>
          </p:cNvSpPr>
          <p:nvPr/>
        </p:nvSpPr>
        <p:spPr bwMode="ltGray">
          <a:xfrm>
            <a:off x="4103522" y="1705272"/>
            <a:ext cx="632250" cy="712945"/>
          </a:xfrm>
          <a:prstGeom prst="homePlate">
            <a:avLst>
              <a:gd name="adj" fmla="val 52824"/>
            </a:avLst>
          </a:prstGeom>
          <a:gradFill rotWithShape="1">
            <a:gsLst>
              <a:gs pos="100000">
                <a:schemeClr val="bg1">
                  <a:lumMod val="75000"/>
                </a:schemeClr>
              </a:gs>
              <a:gs pos="417">
                <a:schemeClr val="bg1">
                  <a:alpha val="0"/>
                </a:schemeClr>
              </a:gs>
              <a:gs pos="36000">
                <a:schemeClr val="bg1">
                  <a:alpha val="61000"/>
                </a:schemeClr>
              </a:gs>
            </a:gsLst>
            <a:lin ang="0" scaled="0"/>
          </a:gradFill>
          <a:ln w="38100" algn="ctr">
            <a:noFill/>
            <a:miter lim="800000"/>
            <a:headEnd/>
            <a:tailEnd/>
          </a:ln>
          <a:effectLst/>
        </p:spPr>
        <p:txBody>
          <a:bodyPr wrap="none" lIns="54762" tIns="27380" rIns="54762" bIns="27380" anchor="ctr"/>
          <a:lstStyle/>
          <a:p>
            <a:pPr defTabSz="1088343">
              <a:defRPr/>
            </a:pPr>
            <a:endParaRPr lang="en-US" dirty="0">
              <a:solidFill>
                <a:schemeClr val="tx2">
                  <a:lumMod val="75000"/>
                </a:schemeClr>
              </a:solidFill>
              <a:latin typeface="Arial" charset="0"/>
              <a:ea typeface="ＭＳ Ｐゴシック" charset="-128"/>
              <a:cs typeface="Arial" pitchFamily="34" charset="0"/>
            </a:endParaRPr>
          </a:p>
        </p:txBody>
      </p:sp>
      <p:sp>
        <p:nvSpPr>
          <p:cNvPr id="117" name="AutoShape 39"/>
          <p:cNvSpPr>
            <a:spLocks noChangeArrowheads="1"/>
          </p:cNvSpPr>
          <p:nvPr/>
        </p:nvSpPr>
        <p:spPr bwMode="ltGray">
          <a:xfrm rot="5400000">
            <a:off x="6662510" y="2585670"/>
            <a:ext cx="632250" cy="712945"/>
          </a:xfrm>
          <a:prstGeom prst="homePlate">
            <a:avLst>
              <a:gd name="adj" fmla="val 53382"/>
            </a:avLst>
          </a:prstGeom>
          <a:gradFill rotWithShape="1">
            <a:gsLst>
              <a:gs pos="100000">
                <a:schemeClr val="bg1">
                  <a:lumMod val="75000"/>
                </a:schemeClr>
              </a:gs>
              <a:gs pos="417">
                <a:schemeClr val="bg1">
                  <a:alpha val="0"/>
                </a:schemeClr>
              </a:gs>
              <a:gs pos="36000">
                <a:schemeClr val="bg1">
                  <a:alpha val="61000"/>
                </a:schemeClr>
              </a:gs>
            </a:gsLst>
            <a:lin ang="0" scaled="0"/>
          </a:gradFill>
          <a:ln w="38100" algn="ctr">
            <a:noFill/>
            <a:miter lim="800000"/>
            <a:headEnd/>
            <a:tailEnd/>
          </a:ln>
          <a:effectLst/>
        </p:spPr>
        <p:txBody>
          <a:bodyPr wrap="none" lIns="54762" tIns="27380" rIns="54762" bIns="27380" anchor="ctr"/>
          <a:lstStyle/>
          <a:p>
            <a:pPr defTabSz="1088343">
              <a:defRPr/>
            </a:pPr>
            <a:endParaRPr lang="en-US" dirty="0">
              <a:solidFill>
                <a:schemeClr val="tx2">
                  <a:lumMod val="75000"/>
                </a:schemeClr>
              </a:solidFill>
              <a:latin typeface="Arial" charset="0"/>
              <a:ea typeface="ＭＳ Ｐゴシック" charset="-128"/>
              <a:cs typeface="Arial" pitchFamily="34" charset="0"/>
            </a:endParaRPr>
          </a:p>
        </p:txBody>
      </p:sp>
      <p:sp>
        <p:nvSpPr>
          <p:cNvPr id="119" name="AutoShape 39"/>
          <p:cNvSpPr>
            <a:spLocks noChangeArrowheads="1"/>
          </p:cNvSpPr>
          <p:nvPr/>
        </p:nvSpPr>
        <p:spPr bwMode="ltGray">
          <a:xfrm rot="5400000">
            <a:off x="6662510" y="4365971"/>
            <a:ext cx="632250" cy="712945"/>
          </a:xfrm>
          <a:prstGeom prst="homePlate">
            <a:avLst>
              <a:gd name="adj" fmla="val 53852"/>
            </a:avLst>
          </a:prstGeom>
          <a:gradFill rotWithShape="1">
            <a:gsLst>
              <a:gs pos="100000">
                <a:schemeClr val="bg1">
                  <a:lumMod val="75000"/>
                </a:schemeClr>
              </a:gs>
              <a:gs pos="417">
                <a:schemeClr val="bg1">
                  <a:alpha val="0"/>
                </a:schemeClr>
              </a:gs>
              <a:gs pos="36000">
                <a:schemeClr val="bg1">
                  <a:alpha val="61000"/>
                </a:schemeClr>
              </a:gs>
            </a:gsLst>
            <a:lin ang="0" scaled="0"/>
          </a:gradFill>
          <a:ln w="38100" algn="ctr">
            <a:noFill/>
            <a:miter lim="800000"/>
            <a:headEnd/>
            <a:tailEnd/>
          </a:ln>
          <a:effectLst/>
        </p:spPr>
        <p:txBody>
          <a:bodyPr wrap="none" lIns="54762" tIns="27380" rIns="54762" bIns="27380" anchor="ctr"/>
          <a:lstStyle/>
          <a:p>
            <a:pPr defTabSz="1088343">
              <a:defRPr/>
            </a:pPr>
            <a:endParaRPr lang="en-US" dirty="0">
              <a:solidFill>
                <a:schemeClr val="tx2">
                  <a:lumMod val="75000"/>
                </a:schemeClr>
              </a:solidFill>
              <a:latin typeface="Arial" charset="0"/>
              <a:ea typeface="ＭＳ Ｐゴシック" charset="-128"/>
              <a:cs typeface="Arial" pitchFamily="34" charset="0"/>
            </a:endParaRPr>
          </a:p>
        </p:txBody>
      </p:sp>
      <p:sp>
        <p:nvSpPr>
          <p:cNvPr id="120" name="AutoShape 39"/>
          <p:cNvSpPr>
            <a:spLocks noChangeArrowheads="1"/>
          </p:cNvSpPr>
          <p:nvPr/>
        </p:nvSpPr>
        <p:spPr bwMode="ltGray">
          <a:xfrm rot="10800000">
            <a:off x="4103523" y="5217241"/>
            <a:ext cx="632250" cy="712945"/>
          </a:xfrm>
          <a:prstGeom prst="homePlate">
            <a:avLst>
              <a:gd name="adj" fmla="val 52824"/>
            </a:avLst>
          </a:prstGeom>
          <a:gradFill rotWithShape="1">
            <a:gsLst>
              <a:gs pos="100000">
                <a:schemeClr val="bg1">
                  <a:lumMod val="75000"/>
                </a:schemeClr>
              </a:gs>
              <a:gs pos="417">
                <a:schemeClr val="bg1">
                  <a:alpha val="0"/>
                </a:schemeClr>
              </a:gs>
              <a:gs pos="36000">
                <a:schemeClr val="bg1">
                  <a:alpha val="61000"/>
                </a:schemeClr>
              </a:gs>
            </a:gsLst>
            <a:lin ang="0" scaled="0"/>
          </a:gradFill>
          <a:ln w="38100" algn="ctr">
            <a:noFill/>
            <a:miter lim="800000"/>
            <a:headEnd/>
            <a:tailEnd/>
          </a:ln>
          <a:effectLst/>
        </p:spPr>
        <p:txBody>
          <a:bodyPr wrap="none" lIns="54762" tIns="27380" rIns="54762" bIns="27380" anchor="ctr"/>
          <a:lstStyle/>
          <a:p>
            <a:pPr defTabSz="1088343">
              <a:defRPr/>
            </a:pPr>
            <a:endParaRPr lang="en-US" dirty="0">
              <a:solidFill>
                <a:schemeClr val="tx2">
                  <a:lumMod val="75000"/>
                </a:schemeClr>
              </a:solidFill>
              <a:latin typeface="Arial" charset="0"/>
              <a:ea typeface="ＭＳ Ｐゴシック" charset="-128"/>
              <a:cs typeface="Arial" pitchFamily="34" charset="0"/>
            </a:endParaRPr>
          </a:p>
        </p:txBody>
      </p:sp>
      <p:sp>
        <p:nvSpPr>
          <p:cNvPr id="123" name="AutoShape 39"/>
          <p:cNvSpPr>
            <a:spLocks noChangeArrowheads="1"/>
          </p:cNvSpPr>
          <p:nvPr/>
        </p:nvSpPr>
        <p:spPr bwMode="ltGray">
          <a:xfrm rot="16200000" flipV="1">
            <a:off x="1774325" y="4278760"/>
            <a:ext cx="632250" cy="712945"/>
          </a:xfrm>
          <a:prstGeom prst="homePlate">
            <a:avLst>
              <a:gd name="adj" fmla="val 52761"/>
            </a:avLst>
          </a:prstGeom>
          <a:gradFill rotWithShape="1">
            <a:gsLst>
              <a:gs pos="100000">
                <a:schemeClr val="bg1">
                  <a:lumMod val="75000"/>
                </a:schemeClr>
              </a:gs>
              <a:gs pos="417">
                <a:schemeClr val="bg1">
                  <a:alpha val="0"/>
                </a:schemeClr>
              </a:gs>
              <a:gs pos="36000">
                <a:schemeClr val="bg1">
                  <a:alpha val="61000"/>
                </a:schemeClr>
              </a:gs>
            </a:gsLst>
            <a:lin ang="0" scaled="0"/>
          </a:gradFill>
          <a:ln w="38100" algn="ctr">
            <a:noFill/>
            <a:miter lim="800000"/>
            <a:headEnd/>
            <a:tailEnd/>
          </a:ln>
          <a:effectLst/>
        </p:spPr>
        <p:txBody>
          <a:bodyPr wrap="none" lIns="54762" tIns="27380" rIns="54762" bIns="27380" anchor="ctr"/>
          <a:lstStyle/>
          <a:p>
            <a:pPr defTabSz="1088343">
              <a:defRPr/>
            </a:pPr>
            <a:endParaRPr lang="en-US" dirty="0">
              <a:solidFill>
                <a:schemeClr val="tx2">
                  <a:lumMod val="75000"/>
                </a:schemeClr>
              </a:solidFill>
              <a:latin typeface="Arial" charset="0"/>
              <a:ea typeface="ＭＳ Ｐゴシック" charset="-128"/>
              <a:cs typeface="Arial" pitchFamily="34" charset="0"/>
            </a:endParaRPr>
          </a:p>
        </p:txBody>
      </p:sp>
      <p:sp>
        <p:nvSpPr>
          <p:cNvPr id="124" name="AutoShape 39"/>
          <p:cNvSpPr>
            <a:spLocks noChangeArrowheads="1"/>
          </p:cNvSpPr>
          <p:nvPr/>
        </p:nvSpPr>
        <p:spPr bwMode="ltGray">
          <a:xfrm rot="16200000" flipV="1">
            <a:off x="1774325" y="2464537"/>
            <a:ext cx="632250" cy="712945"/>
          </a:xfrm>
          <a:prstGeom prst="homePlate">
            <a:avLst>
              <a:gd name="adj" fmla="val 48536"/>
            </a:avLst>
          </a:prstGeom>
          <a:gradFill rotWithShape="1">
            <a:gsLst>
              <a:gs pos="100000">
                <a:schemeClr val="bg1">
                  <a:lumMod val="75000"/>
                </a:schemeClr>
              </a:gs>
              <a:gs pos="417">
                <a:schemeClr val="bg1">
                  <a:alpha val="0"/>
                </a:schemeClr>
              </a:gs>
              <a:gs pos="36000">
                <a:schemeClr val="bg1">
                  <a:alpha val="61000"/>
                </a:schemeClr>
              </a:gs>
            </a:gsLst>
            <a:lin ang="0" scaled="0"/>
          </a:gradFill>
          <a:ln w="38100" algn="ctr">
            <a:noFill/>
            <a:miter lim="800000"/>
            <a:headEnd/>
            <a:tailEnd/>
          </a:ln>
          <a:effectLst/>
        </p:spPr>
        <p:txBody>
          <a:bodyPr wrap="none" lIns="54762" tIns="27380" rIns="54762" bIns="27380" anchor="ctr"/>
          <a:lstStyle/>
          <a:p>
            <a:pPr defTabSz="1088343">
              <a:defRPr/>
            </a:pPr>
            <a:endParaRPr lang="en-US" dirty="0">
              <a:solidFill>
                <a:schemeClr val="tx2">
                  <a:lumMod val="75000"/>
                </a:schemeClr>
              </a:solidFill>
              <a:latin typeface="Arial" charset="0"/>
              <a:ea typeface="ＭＳ Ｐゴシック" charset="-128"/>
              <a:cs typeface="Arial" pitchFamily="34" charset="0"/>
            </a:endParaRPr>
          </a:p>
        </p:txBody>
      </p:sp>
      <p:pic>
        <p:nvPicPr>
          <p:cNvPr id="72" name="Picture 2" descr="C:\Projects\current\11-0485 Celeste Fetsch\art\jpg-png\ciofront3.png"/>
          <p:cNvPicPr>
            <a:picLocks noChangeAspect="1" noChangeArrowheads="1"/>
          </p:cNvPicPr>
          <p:nvPr/>
        </p:nvPicPr>
        <p:blipFill rotWithShape="1">
          <a:blip r:embed="rId12" cstate="print"/>
          <a:stretch/>
        </p:blipFill>
        <p:spPr bwMode="auto">
          <a:xfrm>
            <a:off x="2776491" y="1682282"/>
            <a:ext cx="758924" cy="758924"/>
          </a:xfrm>
          <a:prstGeom prst="rect">
            <a:avLst/>
          </a:prstGeom>
          <a:solidFill>
            <a:schemeClr val="tx1"/>
          </a:solidFill>
          <a:ln w="9525">
            <a:solidFill>
              <a:schemeClr val="tx1"/>
            </a:solidFill>
            <a:miter lim="800000"/>
            <a:headEnd/>
            <a:tailEnd/>
          </a:ln>
          <a:effectLst>
            <a:outerShdw blurRad="50800" dist="38100" dir="5400000" algn="t" rotWithShape="0">
              <a:prstClr val="black">
                <a:alpha val="40000"/>
              </a:prstClr>
            </a:outerShdw>
          </a:effectLst>
          <a:extLst/>
        </p:spPr>
      </p:pic>
      <p:pic>
        <p:nvPicPr>
          <p:cNvPr id="85" name="Picture 4" descr="\\MV-FS\Projects\Cisco\03_Assets\Photography\01_Cisco_Photography\People\PNG Images\MAE18280_wPath.png"/>
          <p:cNvPicPr>
            <a:picLocks noChangeAspect="1" noChangeArrowheads="1"/>
          </p:cNvPicPr>
          <p:nvPr/>
        </p:nvPicPr>
        <p:blipFill rotWithShape="1">
          <a:blip r:embed="rId13" cstate="print">
            <a:extLst/>
          </a:blip>
          <a:srcRect l="-11627" r="188" b="29"/>
          <a:stretch/>
        </p:blipFill>
        <p:spPr bwMode="auto">
          <a:xfrm>
            <a:off x="6527737" y="5191902"/>
            <a:ext cx="762003" cy="763622"/>
          </a:xfrm>
          <a:prstGeom prst="rect">
            <a:avLst/>
          </a:prstGeom>
          <a:solidFill>
            <a:schemeClr val="tx1"/>
          </a:solidFill>
          <a:ln w="9525">
            <a:solidFill>
              <a:schemeClr val="tx1"/>
            </a:solidFill>
            <a:miter lim="800000"/>
            <a:headEnd/>
            <a:tailEnd/>
          </a:ln>
          <a:effectLst>
            <a:outerShdw blurRad="50800" dist="38100" dir="5400000" algn="t" rotWithShape="0">
              <a:prstClr val="black">
                <a:alpha val="40000"/>
              </a:prstClr>
            </a:outerShdw>
          </a:effectLst>
          <a:extLst/>
        </p:spPr>
      </p:pic>
      <p:pic>
        <p:nvPicPr>
          <p:cNvPr id="115" name="Picture 114" descr="HAF28178.png"/>
          <p:cNvPicPr>
            <a:picLocks noChangeAspect="1"/>
          </p:cNvPicPr>
          <p:nvPr/>
        </p:nvPicPr>
        <p:blipFill rotWithShape="1">
          <a:blip r:embed="rId14" cstate="print"/>
          <a:srcRect r="7347" b="7347"/>
          <a:stretch/>
        </p:blipFill>
        <p:spPr bwMode="auto">
          <a:xfrm>
            <a:off x="2769871" y="5192913"/>
            <a:ext cx="755314" cy="761601"/>
          </a:xfrm>
          <a:prstGeom prst="rect">
            <a:avLst/>
          </a:prstGeom>
          <a:solidFill>
            <a:schemeClr val="tx1"/>
          </a:solidFill>
          <a:ln w="9525">
            <a:solidFill>
              <a:schemeClr val="tx1"/>
            </a:solidFill>
            <a:miter lim="800000"/>
            <a:headEnd/>
            <a:tailEnd/>
          </a:ln>
          <a:effectLst>
            <a:outerShdw blurRad="50800" dist="38100" dir="5400000" algn="t" rotWithShape="0">
              <a:prstClr val="black">
                <a:alpha val="40000"/>
              </a:prstClr>
            </a:outerShdw>
          </a:effectLst>
        </p:spPr>
      </p:pic>
      <p:pic>
        <p:nvPicPr>
          <p:cNvPr id="125" name="Picture 2" descr="C:\Projects\current\11-0485 Celeste Fetsch\art\jpg-png\ciofront3.png"/>
          <p:cNvPicPr>
            <a:picLocks noChangeAspect="1" noChangeArrowheads="1"/>
          </p:cNvPicPr>
          <p:nvPr/>
        </p:nvPicPr>
        <p:blipFill rotWithShape="1">
          <a:blip r:embed="rId15" cstate="print"/>
          <a:srcRect l="-17737" t="-3923" r="-17041" b="24539"/>
          <a:stretch/>
        </p:blipFill>
        <p:spPr bwMode="auto">
          <a:xfrm>
            <a:off x="1718968" y="3350099"/>
            <a:ext cx="742968" cy="744390"/>
          </a:xfrm>
          <a:prstGeom prst="rect">
            <a:avLst/>
          </a:prstGeom>
          <a:solidFill>
            <a:schemeClr val="tx1"/>
          </a:solidFill>
          <a:ln w="9525">
            <a:solidFill>
              <a:schemeClr val="tx1"/>
            </a:solidFill>
            <a:miter lim="800000"/>
            <a:headEnd/>
            <a:tailEnd/>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3399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98" t="17609" r="16109"/>
          <a:stretch/>
        </p:blipFill>
        <p:spPr>
          <a:xfrm>
            <a:off x="0" y="0"/>
            <a:ext cx="9144000" cy="6815468"/>
          </a:xfrm>
          <a:prstGeom prst="rect">
            <a:avLst/>
          </a:prstGeom>
        </p:spPr>
      </p:pic>
      <p:sp>
        <p:nvSpPr>
          <p:cNvPr id="8" name="Round Single Corner Rectangle 7"/>
          <p:cNvSpPr/>
          <p:nvPr/>
        </p:nvSpPr>
        <p:spPr>
          <a:xfrm rot="16200000" flipH="1">
            <a:off x="3807852" y="1883799"/>
            <a:ext cx="1373650" cy="7850852"/>
          </a:xfrm>
          <a:prstGeom prst="round1Rect">
            <a:avLst>
              <a:gd name="adj" fmla="val 0"/>
            </a:avLst>
          </a:prstGeom>
          <a:gradFill flip="none" rotWithShape="1">
            <a:gsLst>
              <a:gs pos="0">
                <a:srgbClr val="7B55D9">
                  <a:alpha val="0"/>
                </a:srgbClr>
              </a:gs>
              <a:gs pos="100000">
                <a:srgbClr val="D9DADF">
                  <a:alpha val="80000"/>
                </a:srgbClr>
              </a:gs>
              <a:gs pos="60000">
                <a:srgbClr val="D9DADF">
                  <a:alpha val="91000"/>
                </a:srgb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ndParaRPr>
          </a:p>
        </p:txBody>
      </p:sp>
      <p:grpSp>
        <p:nvGrpSpPr>
          <p:cNvPr id="9" name="Group 8"/>
          <p:cNvGrpSpPr/>
          <p:nvPr/>
        </p:nvGrpSpPr>
        <p:grpSpPr>
          <a:xfrm>
            <a:off x="334966" y="5122400"/>
            <a:ext cx="270860" cy="1373650"/>
            <a:chOff x="334965" y="7424275"/>
            <a:chExt cx="270860" cy="1373650"/>
          </a:xfrm>
        </p:grpSpPr>
        <p:sp>
          <p:nvSpPr>
            <p:cNvPr id="10" name="Round Same Side Corner Rectangle 9"/>
            <p:cNvSpPr/>
            <p:nvPr/>
          </p:nvSpPr>
          <p:spPr>
            <a:xfrm rot="16200000">
              <a:off x="-225573" y="7984813"/>
              <a:ext cx="1373650" cy="252573"/>
            </a:xfrm>
            <a:prstGeom prst="round2SameRect">
              <a:avLst>
                <a:gd name="adj1" fmla="val 38776"/>
                <a:gd name="adj2" fmla="val 0"/>
              </a:avLst>
            </a:prstGeom>
            <a:gradFill flip="none" rotWithShape="1">
              <a:gsLst>
                <a:gs pos="0">
                  <a:schemeClr val="bg2"/>
                </a:gs>
                <a:gs pos="100000">
                  <a:srgbClr val="025CE0"/>
                </a:gs>
                <a:gs pos="65000">
                  <a:srgbClr val="277EFD"/>
                </a:gs>
              </a:gsLst>
              <a:lin ang="189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ndParaRPr>
            </a:p>
          </p:txBody>
        </p:sp>
        <p:grpSp>
          <p:nvGrpSpPr>
            <p:cNvPr id="11" name="Group 10"/>
            <p:cNvGrpSpPr/>
            <p:nvPr/>
          </p:nvGrpSpPr>
          <p:grpSpPr>
            <a:xfrm rot="16200000" flipH="1">
              <a:off x="-99288" y="8092812"/>
              <a:ext cx="1373649" cy="36576"/>
              <a:chOff x="7087711" y="3203216"/>
              <a:chExt cx="505822" cy="500910"/>
            </a:xfrm>
            <a:effectLst>
              <a:outerShdw blurRad="25400" dist="12700" dir="5400000" algn="t" rotWithShape="0">
                <a:prstClr val="black">
                  <a:alpha val="20000"/>
                </a:prstClr>
              </a:outerShdw>
            </a:effectLst>
          </p:grpSpPr>
          <p:sp>
            <p:nvSpPr>
              <p:cNvPr id="12"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13"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grpSp>
      </p:grpSp>
      <p:sp>
        <p:nvSpPr>
          <p:cNvPr id="14" name="TextBox 13"/>
          <p:cNvSpPr txBox="1">
            <a:spLocks noChangeArrowheads="1"/>
          </p:cNvSpPr>
          <p:nvPr/>
        </p:nvSpPr>
        <p:spPr bwMode="auto">
          <a:xfrm>
            <a:off x="778836" y="5342715"/>
            <a:ext cx="66802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76" tIns="45709" rIns="82276" bIns="45709"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0000"/>
              </a:lnSpc>
              <a:spcBef>
                <a:spcPct val="0"/>
              </a:spcBef>
            </a:pPr>
            <a:r>
              <a:rPr lang="en-US" altLang="zh-CN" sz="3600" spc="-100" dirty="0">
                <a:gradFill flip="none" rotWithShape="1">
                  <a:gsLst>
                    <a:gs pos="100000">
                      <a:srgbClr val="025CE0"/>
                    </a:gs>
                    <a:gs pos="0">
                      <a:srgbClr val="332298"/>
                    </a:gs>
                  </a:gsLst>
                  <a:lin ang="13500000" scaled="1"/>
                  <a:tileRect/>
                </a:gradFill>
                <a:latin typeface="Arial"/>
                <a:ea typeface="SimHei" pitchFamily="2" charset="-122"/>
                <a:cs typeface="+mj-cs"/>
              </a:rPr>
              <a:t>BYOD </a:t>
            </a:r>
            <a:r>
              <a:rPr lang="zh-CN" altLang="en-US" sz="3600" spc="-100" dirty="0">
                <a:gradFill flip="none" rotWithShape="1">
                  <a:gsLst>
                    <a:gs pos="100000">
                      <a:srgbClr val="025CE0"/>
                    </a:gs>
                    <a:gs pos="0">
                      <a:srgbClr val="332298"/>
                    </a:gs>
                  </a:gsLst>
                  <a:lin ang="13500000" scaled="1"/>
                  <a:tileRect/>
                </a:gradFill>
                <a:latin typeface="Arial"/>
                <a:ea typeface="SimHei" pitchFamily="2" charset="-122"/>
                <a:cs typeface="+mj-cs"/>
              </a:rPr>
              <a:t>智能解决方案</a:t>
            </a:r>
            <a:endParaRPr lang="en-US" sz="3600" spc="-100" dirty="0">
              <a:gradFill flip="none" rotWithShape="1">
                <a:gsLst>
                  <a:gs pos="100000">
                    <a:srgbClr val="025CE0"/>
                  </a:gs>
                  <a:gs pos="0">
                    <a:srgbClr val="332298"/>
                  </a:gs>
                </a:gsLst>
                <a:lin ang="13500000" scaled="1"/>
                <a:tileRect/>
              </a:gradFill>
              <a:latin typeface="+mj-lt"/>
              <a:ea typeface="SimHei" pitchFamily="2" charset="-122"/>
              <a:cs typeface="+mj-cs"/>
            </a:endParaRPr>
          </a:p>
        </p:txBody>
      </p:sp>
    </p:spTree>
    <p:extLst>
      <p:ext uri="{BB962C8B-B14F-4D97-AF65-F5344CB8AC3E}">
        <p14:creationId xmlns:p14="http://schemas.microsoft.com/office/powerpoint/2010/main" val="305631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ltLang="zh-CN" dirty="0">
                <a:latin typeface="Arial"/>
                <a:ea typeface="SimHei" pitchFamily="2" charset="-122"/>
              </a:rPr>
              <a:t>BYOD </a:t>
            </a:r>
            <a:r>
              <a:rPr lang="zh-CN" altLang="en-US" dirty="0">
                <a:latin typeface="Arial"/>
                <a:ea typeface="SimHei" pitchFamily="2" charset="-122"/>
              </a:rPr>
              <a:t>智能解决方案简介</a:t>
            </a:r>
            <a:endParaRPr lang="en-US" dirty="0">
              <a:ea typeface="SimHei" pitchFamily="2" charset="-122"/>
            </a:endParaRPr>
          </a:p>
        </p:txBody>
      </p:sp>
      <p:sp>
        <p:nvSpPr>
          <p:cNvPr id="21" name="Text Placeholder 20"/>
          <p:cNvSpPr>
            <a:spLocks noGrp="1"/>
          </p:cNvSpPr>
          <p:nvPr>
            <p:ph type="body" sz="quarter" idx="10"/>
          </p:nvPr>
        </p:nvSpPr>
        <p:spPr>
          <a:xfrm>
            <a:off x="239715" y="1700272"/>
            <a:ext cx="3973699" cy="4527655"/>
          </a:xfrm>
        </p:spPr>
        <p:txBody>
          <a:bodyPr>
            <a:noAutofit/>
          </a:bodyPr>
          <a:lstStyle/>
          <a:p>
            <a:pPr marL="228544" lvl="1" indent="-228544">
              <a:spcBef>
                <a:spcPts val="1480"/>
              </a:spcBef>
              <a:buSzPct val="90000"/>
              <a:buFont typeface="Arial" pitchFamily="34" charset="0"/>
              <a:buChar char="•"/>
            </a:pPr>
            <a:r>
              <a:rPr lang="zh-CN" altLang="en-US" sz="2000" dirty="0">
                <a:ea typeface="SimHei" pitchFamily="2" charset="-122"/>
              </a:rPr>
              <a:t>经过验证的“自带设备”</a:t>
            </a:r>
            <a:r>
              <a:rPr lang="zh-CN" altLang="en-US" sz="2000" dirty="0">
                <a:ea typeface="SimHei" pitchFamily="2" charset="-122"/>
              </a:rPr>
              <a:t>解决</a:t>
            </a:r>
            <a:r>
              <a:rPr altLang="zh-CN" sz="2000" dirty="0">
                <a:ea typeface="SimHei" pitchFamily="2" charset="-122"/>
              </a:rPr>
              <a:t/>
            </a:r>
            <a:br>
              <a:rPr altLang="zh-CN" sz="2000" dirty="0">
                <a:ea typeface="SimHei" pitchFamily="2" charset="-122"/>
              </a:rPr>
            </a:br>
            <a:r>
              <a:rPr lang="zh-CN" altLang="en-US" sz="2000" dirty="0">
                <a:ea typeface="SimHei" pitchFamily="2" charset="-122"/>
              </a:rPr>
              <a:t>方案</a:t>
            </a:r>
            <a:endParaRPr sz="2000" dirty="0">
              <a:ea typeface="SimHei" pitchFamily="2" charset="-122"/>
            </a:endParaRPr>
          </a:p>
          <a:p>
            <a:pPr marL="228544" lvl="1" indent="-228544">
              <a:spcBef>
                <a:spcPts val="1480"/>
              </a:spcBef>
              <a:buSzPct val="90000"/>
              <a:buFont typeface="Arial" pitchFamily="34" charset="0"/>
              <a:buChar char="•"/>
            </a:pPr>
            <a:r>
              <a:rPr lang="zh-CN" altLang="en-US" sz="2000" dirty="0">
                <a:ea typeface="SimHei" pitchFamily="2" charset="-122"/>
              </a:rPr>
              <a:t>从规划到实施和支持的统包解决方案</a:t>
            </a:r>
            <a:endParaRPr sz="2000" dirty="0">
              <a:ea typeface="SimHei" pitchFamily="2" charset="-122"/>
            </a:endParaRPr>
          </a:p>
          <a:p>
            <a:pPr marL="228544" lvl="1" indent="-228544">
              <a:spcBef>
                <a:spcPts val="1480"/>
              </a:spcBef>
              <a:buSzPct val="90000"/>
              <a:buFont typeface="Arial" pitchFamily="34" charset="0"/>
              <a:buChar char="•"/>
            </a:pPr>
            <a:r>
              <a:rPr lang="zh-CN" altLang="en-US" sz="2000" dirty="0">
                <a:ea typeface="SimHei" pitchFamily="2" charset="-122"/>
              </a:rPr>
              <a:t>激发解决方案价值</a:t>
            </a:r>
            <a:r>
              <a:rPr lang="en-US" altLang="zh-CN" sz="2000" dirty="0">
                <a:ea typeface="SimHei" pitchFamily="2" charset="-122"/>
              </a:rPr>
              <a:t>\</a:t>
            </a:r>
            <a:r>
              <a:rPr lang="zh-CN" altLang="en-US" sz="2000" dirty="0">
                <a:ea typeface="SimHei" pitchFamily="2" charset="-122"/>
              </a:rPr>
              <a:t>保护客户投资的综合路线图</a:t>
            </a:r>
          </a:p>
          <a:p>
            <a:pPr marL="228544" lvl="1" indent="-228544">
              <a:spcBef>
                <a:spcPts val="1480"/>
              </a:spcBef>
              <a:buSzPct val="90000"/>
              <a:buFont typeface="Arial" pitchFamily="34" charset="0"/>
              <a:buChar char="•"/>
            </a:pPr>
            <a:r>
              <a:rPr lang="zh-CN" altLang="en-US" sz="2000" dirty="0">
                <a:ea typeface="SimHei" pitchFamily="2" charset="-122"/>
              </a:rPr>
              <a:t>销售推动</a:t>
            </a:r>
            <a:endParaRPr sz="2000" dirty="0">
              <a:ea typeface="SimHei" pitchFamily="2" charset="-122"/>
            </a:endParaRPr>
          </a:p>
          <a:p>
            <a:pPr marL="228544" lvl="1" indent="-228544">
              <a:spcBef>
                <a:spcPts val="1480"/>
              </a:spcBef>
              <a:buSzPct val="90000"/>
              <a:buFont typeface="Arial" pitchFamily="34" charset="0"/>
              <a:buChar char="•"/>
            </a:pPr>
            <a:r>
              <a:rPr lang="zh-CN" altLang="en-US" sz="2000" dirty="0">
                <a:ea typeface="SimHei" pitchFamily="2" charset="-122"/>
              </a:rPr>
              <a:t>模块化构建块方法</a:t>
            </a:r>
          </a:p>
        </p:txBody>
      </p:sp>
      <p:sp>
        <p:nvSpPr>
          <p:cNvPr id="12" name="Text Placeholder 11"/>
          <p:cNvSpPr>
            <a:spLocks noGrp="1"/>
          </p:cNvSpPr>
          <p:nvPr>
            <p:ph type="body" sz="quarter" idx="11"/>
          </p:nvPr>
        </p:nvSpPr>
        <p:spPr/>
        <p:txBody>
          <a:bodyPr/>
          <a:lstStyle/>
          <a:p>
            <a:r>
              <a:rPr lang="zh-CN" altLang="en-US">
                <a:latin typeface="Arial"/>
                <a:ea typeface="SimHei" pitchFamily="2" charset="-122"/>
              </a:rPr>
              <a:t>一个网络、一条策略、一种管理方式</a:t>
            </a:r>
            <a:endParaRPr lang="en-US">
              <a:ea typeface="SimHei" pitchFamily="2" charset="-122"/>
            </a:endParaRPr>
          </a:p>
        </p:txBody>
      </p:sp>
      <p:sp>
        <p:nvSpPr>
          <p:cNvPr id="49" name="Rounded Rectangle 48"/>
          <p:cNvSpPr>
            <a:spLocks noChangeArrowheads="1"/>
          </p:cNvSpPr>
          <p:nvPr/>
        </p:nvSpPr>
        <p:spPr bwMode="auto">
          <a:xfrm>
            <a:off x="4951564" y="2522540"/>
            <a:ext cx="3935263" cy="766762"/>
          </a:xfrm>
          <a:prstGeom prst="roundRect">
            <a:avLst>
              <a:gd name="adj" fmla="val 16667"/>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3500000" scaled="1"/>
            <a:tileRect/>
          </a:gradFill>
          <a:ln w="9525" cap="flat" cmpd="sng" algn="ctr">
            <a:noFill/>
            <a:prstDash val="solid"/>
            <a:round/>
            <a:headEnd type="none" w="med" len="med"/>
            <a:tailEnd type="none" w="med" len="med"/>
          </a:ln>
          <a:effectLst/>
        </p:spPr>
        <p:txBody>
          <a:bodyPr vert="horz" wrap="square" lIns="82104" tIns="41051" rIns="82104" bIns="41051" numCol="1" rtlCol="0" anchor="ctr" anchorCtr="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57362" name="TextBox 49"/>
          <p:cNvSpPr txBox="1">
            <a:spLocks noChangeArrowheads="1"/>
          </p:cNvSpPr>
          <p:nvPr/>
        </p:nvSpPr>
        <p:spPr bwMode="auto">
          <a:xfrm>
            <a:off x="4951564" y="2702531"/>
            <a:ext cx="3935263" cy="42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b="0" i="0" dirty="0">
                <a:solidFill>
                  <a:srgbClr val="FFFFFF"/>
                </a:solidFill>
                <a:effectLst>
                  <a:outerShdw blurRad="38100" dist="25400" dir="5400000" algn="t" rotWithShape="0">
                    <a:prstClr val="black">
                      <a:alpha val="20000"/>
                    </a:prstClr>
                  </a:outerShdw>
                </a:effectLst>
                <a:latin typeface="Arial"/>
                <a:ea typeface="SimHei" pitchFamily="2" charset="-122"/>
                <a:cs typeface="Arial"/>
              </a:rPr>
              <a:t>工作空间管理</a:t>
            </a:r>
          </a:p>
        </p:txBody>
      </p:sp>
      <p:sp>
        <p:nvSpPr>
          <p:cNvPr id="47" name="Rounded Rectangle 46"/>
          <p:cNvSpPr>
            <a:spLocks noChangeArrowheads="1"/>
          </p:cNvSpPr>
          <p:nvPr/>
        </p:nvSpPr>
        <p:spPr bwMode="auto">
          <a:xfrm>
            <a:off x="4951564" y="3497265"/>
            <a:ext cx="3935263" cy="768350"/>
          </a:xfrm>
          <a:prstGeom prst="roundRect">
            <a:avLst>
              <a:gd name="adj" fmla="val 16667"/>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57360" name="TextBox 47"/>
          <p:cNvSpPr txBox="1">
            <a:spLocks noChangeArrowheads="1"/>
          </p:cNvSpPr>
          <p:nvPr/>
        </p:nvSpPr>
        <p:spPr bwMode="auto">
          <a:xfrm>
            <a:off x="4951564" y="3669085"/>
            <a:ext cx="3935263" cy="42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b="0" i="0" dirty="0">
                <a:solidFill>
                  <a:srgbClr val="FFFFFF"/>
                </a:solidFill>
                <a:effectLst>
                  <a:outerShdw blurRad="38100" dist="25400" dir="5400000" algn="t" rotWithShape="0">
                    <a:prstClr val="black">
                      <a:alpha val="20000"/>
                    </a:prstClr>
                  </a:outerShdw>
                </a:effectLst>
                <a:latin typeface="Arial"/>
                <a:ea typeface="SimHei" pitchFamily="2" charset="-122"/>
                <a:cs typeface="Arial"/>
              </a:rPr>
              <a:t>安全移动</a:t>
            </a:r>
          </a:p>
        </p:txBody>
      </p:sp>
      <p:sp>
        <p:nvSpPr>
          <p:cNvPr id="40" name="Rounded Rectangle 39"/>
          <p:cNvSpPr>
            <a:spLocks noChangeArrowheads="1"/>
          </p:cNvSpPr>
          <p:nvPr/>
        </p:nvSpPr>
        <p:spPr bwMode="auto">
          <a:xfrm>
            <a:off x="4951564" y="4473576"/>
            <a:ext cx="3935263" cy="766763"/>
          </a:xfrm>
          <a:prstGeom prst="roundRect">
            <a:avLst>
              <a:gd name="adj" fmla="val 16667"/>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57353" name="TextBox 40"/>
          <p:cNvSpPr txBox="1">
            <a:spLocks noChangeArrowheads="1"/>
          </p:cNvSpPr>
          <p:nvPr/>
        </p:nvSpPr>
        <p:spPr bwMode="auto">
          <a:xfrm>
            <a:off x="5275876" y="4647946"/>
            <a:ext cx="3286637" cy="42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b="0" i="0" dirty="0">
                <a:solidFill>
                  <a:srgbClr val="FFFFFF"/>
                </a:solidFill>
                <a:effectLst>
                  <a:outerShdw blurRad="38100" dist="25400" dir="5400000" algn="t" rotWithShape="0">
                    <a:prstClr val="black">
                      <a:alpha val="20000"/>
                    </a:prstClr>
                  </a:outerShdw>
                </a:effectLst>
                <a:latin typeface="Arial"/>
                <a:ea typeface="SimHei" pitchFamily="2" charset="-122"/>
                <a:cs typeface="Arial"/>
              </a:rPr>
              <a:t>策略管理基础架构</a:t>
            </a:r>
          </a:p>
        </p:txBody>
      </p:sp>
      <p:sp>
        <p:nvSpPr>
          <p:cNvPr id="45" name="Rounded Rectangle 44"/>
          <p:cNvSpPr>
            <a:spLocks noChangeArrowheads="1"/>
          </p:cNvSpPr>
          <p:nvPr/>
        </p:nvSpPr>
        <p:spPr bwMode="auto">
          <a:xfrm>
            <a:off x="4951564" y="5448301"/>
            <a:ext cx="3935263" cy="766763"/>
          </a:xfrm>
          <a:prstGeom prst="roundRect">
            <a:avLst>
              <a:gd name="adj" fmla="val 16667"/>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57358" name="TextBox 45"/>
          <p:cNvSpPr txBox="1">
            <a:spLocks noChangeArrowheads="1"/>
          </p:cNvSpPr>
          <p:nvPr/>
        </p:nvSpPr>
        <p:spPr bwMode="auto">
          <a:xfrm>
            <a:off x="4951564" y="5628293"/>
            <a:ext cx="3935263" cy="42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b="0" i="0" dirty="0">
                <a:solidFill>
                  <a:srgbClr val="FFFFFF"/>
                </a:solidFill>
                <a:effectLst>
                  <a:outerShdw blurRad="38100" dist="25400" dir="5400000" algn="t" rotWithShape="0">
                    <a:prstClr val="black">
                      <a:alpha val="20000"/>
                    </a:prstClr>
                  </a:outerShdw>
                </a:effectLst>
                <a:latin typeface="Arial"/>
                <a:ea typeface="SimHei" pitchFamily="2" charset="-122"/>
                <a:cs typeface="Arial"/>
              </a:rPr>
              <a:t>核心基础架构</a:t>
            </a:r>
          </a:p>
        </p:txBody>
      </p:sp>
      <p:sp>
        <p:nvSpPr>
          <p:cNvPr id="43" name="Rounded Rectangle 42"/>
          <p:cNvSpPr>
            <a:spLocks noChangeArrowheads="1"/>
          </p:cNvSpPr>
          <p:nvPr/>
        </p:nvSpPr>
        <p:spPr bwMode="auto">
          <a:xfrm>
            <a:off x="4951564" y="1634073"/>
            <a:ext cx="3935263" cy="766762"/>
          </a:xfrm>
          <a:prstGeom prst="roundRect">
            <a:avLst>
              <a:gd name="adj" fmla="val 16667"/>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57356" name="TextBox 43"/>
          <p:cNvSpPr txBox="1">
            <a:spLocks noChangeArrowheads="1"/>
          </p:cNvSpPr>
          <p:nvPr/>
        </p:nvSpPr>
        <p:spPr bwMode="auto">
          <a:xfrm>
            <a:off x="4951564" y="1805100"/>
            <a:ext cx="3935263" cy="42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b="0" i="0" dirty="0">
                <a:solidFill>
                  <a:srgbClr val="FFFFFF"/>
                </a:solidFill>
                <a:effectLst>
                  <a:outerShdw blurRad="38100" dist="25400" dir="5400000" algn="t" rotWithShape="0">
                    <a:prstClr val="black">
                      <a:alpha val="20000"/>
                    </a:prstClr>
                  </a:outerShdw>
                </a:effectLst>
                <a:latin typeface="Arial"/>
                <a:ea typeface="SimHei" pitchFamily="2" charset="-122"/>
                <a:cs typeface="Arial"/>
              </a:rPr>
              <a:t>协作应用</a:t>
            </a:r>
            <a:endParaRPr lang="en-US" dirty="0">
              <a:solidFill>
                <a:srgbClr val="FFFFFF"/>
              </a:solidFill>
              <a:effectLst>
                <a:outerShdw blurRad="38100" dist="25400" dir="5400000" algn="t" rotWithShape="0">
                  <a:prstClr val="black">
                    <a:alpha val="20000"/>
                  </a:prstClr>
                </a:outerShdw>
              </a:effectLst>
              <a:ea typeface="SimHei" pitchFamily="2" charset="-122"/>
              <a:cs typeface="Arial" pitchFamily="34" charset="0"/>
            </a:endParaRPr>
          </a:p>
        </p:txBody>
      </p:sp>
    </p:spTree>
    <p:extLst>
      <p:ext uri="{BB962C8B-B14F-4D97-AF65-F5344CB8AC3E}">
        <p14:creationId xmlns:p14="http://schemas.microsoft.com/office/powerpoint/2010/main" val="125003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4616981" y="2389103"/>
            <a:ext cx="4176979" cy="4444785"/>
          </a:xfrm>
          <a:prstGeom prst="rect">
            <a:avLst/>
          </a:prstGeom>
          <a:gradFill flip="none" rotWithShape="1">
            <a:gsLst>
              <a:gs pos="0">
                <a:srgbClr val="7B55D9">
                  <a:alpha val="0"/>
                </a:srgbClr>
              </a:gs>
              <a:gs pos="100000">
                <a:srgbClr val="D9DADF"/>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63" name="Rectangle 62"/>
          <p:cNvSpPr/>
          <p:nvPr/>
        </p:nvSpPr>
        <p:spPr>
          <a:xfrm>
            <a:off x="339409" y="2389103"/>
            <a:ext cx="4176978" cy="4444785"/>
          </a:xfrm>
          <a:prstGeom prst="rect">
            <a:avLst/>
          </a:prstGeom>
          <a:gradFill flip="none" rotWithShape="1">
            <a:gsLst>
              <a:gs pos="0">
                <a:srgbClr val="7B55D9">
                  <a:alpha val="0"/>
                </a:srgbClr>
              </a:gs>
              <a:gs pos="100000">
                <a:srgbClr val="D9DADF"/>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ndParaRPr>
          </a:p>
        </p:txBody>
      </p:sp>
      <p:sp>
        <p:nvSpPr>
          <p:cNvPr id="65559" name="Rectangle 73"/>
          <p:cNvSpPr>
            <a:spLocks noGrp="1"/>
          </p:cNvSpPr>
          <p:nvPr>
            <p:ph type="title"/>
          </p:nvPr>
        </p:nvSpPr>
        <p:spPr/>
        <p:txBody>
          <a:bodyPr/>
          <a:lstStyle/>
          <a:p>
            <a:r>
              <a:rPr lang="zh-CN" altLang="en-US" dirty="0">
                <a:latin typeface="Arial"/>
                <a:ea typeface="SimHei" pitchFamily="2" charset="-122"/>
              </a:rPr>
              <a:t>完整的思科 </a:t>
            </a:r>
            <a:r>
              <a:rPr lang="en-US" altLang="zh-CN" dirty="0">
                <a:latin typeface="Arial"/>
                <a:ea typeface="SimHei" pitchFamily="2" charset="-122"/>
              </a:rPr>
              <a:t>BYOD </a:t>
            </a:r>
            <a:r>
              <a:rPr lang="zh-CN" altLang="en-US" dirty="0">
                <a:latin typeface="Arial"/>
                <a:ea typeface="SimHei" pitchFamily="2" charset="-122"/>
              </a:rPr>
              <a:t>解决方案</a:t>
            </a:r>
          </a:p>
        </p:txBody>
      </p:sp>
      <p:sp>
        <p:nvSpPr>
          <p:cNvPr id="65538" name="Text Placeholder 2"/>
          <p:cNvSpPr>
            <a:spLocks noGrp="1"/>
          </p:cNvSpPr>
          <p:nvPr>
            <p:ph type="body" sz="quarter" idx="11"/>
          </p:nvPr>
        </p:nvSpPr>
        <p:spPr/>
        <p:txBody>
          <a:bodyPr/>
          <a:lstStyle/>
          <a:p>
            <a:r>
              <a:rPr lang="en-US" altLang="zh-CN" dirty="0">
                <a:latin typeface="Arial"/>
                <a:ea typeface="SimHei" pitchFamily="2" charset="-122"/>
              </a:rPr>
              <a:t>LAN</a:t>
            </a:r>
            <a:r>
              <a:rPr lang="zh-CN" altLang="en-US" dirty="0">
                <a:latin typeface="Arial"/>
                <a:ea typeface="SimHei" pitchFamily="2" charset="-122"/>
              </a:rPr>
              <a:t>、</a:t>
            </a:r>
            <a:r>
              <a:rPr lang="en-US" altLang="zh-CN" dirty="0">
                <a:latin typeface="Arial"/>
                <a:ea typeface="SimHei" pitchFamily="2" charset="-122"/>
              </a:rPr>
              <a:t>WLAN </a:t>
            </a:r>
            <a:r>
              <a:rPr lang="zh-CN" altLang="en-US" dirty="0">
                <a:latin typeface="Arial"/>
                <a:ea typeface="SimHei" pitchFamily="2" charset="-122"/>
              </a:rPr>
              <a:t>和 </a:t>
            </a:r>
            <a:r>
              <a:rPr lang="en-US" altLang="zh-CN" dirty="0">
                <a:latin typeface="Arial"/>
                <a:ea typeface="SimHei" pitchFamily="2" charset="-122"/>
              </a:rPr>
              <a:t>VPN </a:t>
            </a:r>
            <a:r>
              <a:rPr lang="zh-CN" altLang="en-US" dirty="0">
                <a:latin typeface="Arial"/>
                <a:ea typeface="SimHei" pitchFamily="2" charset="-122"/>
              </a:rPr>
              <a:t>在 </a:t>
            </a:r>
            <a:r>
              <a:rPr lang="en-US" altLang="zh-CN" dirty="0">
                <a:latin typeface="Arial"/>
                <a:ea typeface="SimHei" pitchFamily="2" charset="-122"/>
              </a:rPr>
              <a:t>Gartner </a:t>
            </a:r>
            <a:r>
              <a:rPr lang="zh-CN" altLang="en-US" dirty="0">
                <a:latin typeface="Arial"/>
                <a:ea typeface="SimHei" pitchFamily="2" charset="-122"/>
              </a:rPr>
              <a:t>魔力象限中的领导地位</a:t>
            </a:r>
            <a:endParaRPr lang="en-US" dirty="0" smtClean="0">
              <a:ea typeface="SimHei" pitchFamily="2" charset="-122"/>
            </a:endParaRPr>
          </a:p>
        </p:txBody>
      </p:sp>
      <p:grpSp>
        <p:nvGrpSpPr>
          <p:cNvPr id="2" name="Group 73"/>
          <p:cNvGrpSpPr>
            <a:grpSpLocks/>
          </p:cNvGrpSpPr>
          <p:nvPr/>
        </p:nvGrpSpPr>
        <p:grpSpPr bwMode="auto">
          <a:xfrm>
            <a:off x="5780358" y="4633511"/>
            <a:ext cx="2510210" cy="1800774"/>
            <a:chOff x="7332494" y="5335755"/>
            <a:chExt cx="2133787" cy="1530231"/>
          </a:xfrm>
        </p:grpSpPr>
        <p:pic>
          <p:nvPicPr>
            <p:cNvPr id="65593" name="Picture 74" descr="1326722_21034489 copy.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2494" y="6414843"/>
              <a:ext cx="2133785" cy="45114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81"/>
            <p:cNvGrpSpPr>
              <a:grpSpLocks/>
            </p:cNvGrpSpPr>
            <p:nvPr/>
          </p:nvGrpSpPr>
          <p:grpSpPr bwMode="auto">
            <a:xfrm>
              <a:off x="7332495" y="5335755"/>
              <a:ext cx="2133786" cy="1079086"/>
              <a:chOff x="8928078" y="4345700"/>
              <a:chExt cx="1321387" cy="890758"/>
            </a:xfrm>
          </p:grpSpPr>
          <p:pic>
            <p:nvPicPr>
              <p:cNvPr id="65595" name="Picture 76" descr="1326722_21034489 copy.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8078" y="4345700"/>
                <a:ext cx="1321387" cy="890758"/>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96" name="Picture 77" descr="AAG_ScreenShot.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3498" y="4410458"/>
                <a:ext cx="1166156" cy="75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5560" name="TextBox 55"/>
          <p:cNvSpPr txBox="1">
            <a:spLocks noChangeArrowheads="1"/>
          </p:cNvSpPr>
          <p:nvPr/>
        </p:nvSpPr>
        <p:spPr bwMode="auto">
          <a:xfrm>
            <a:off x="6521450" y="542925"/>
            <a:ext cx="1441450" cy="37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zh-CN" sz="1800" dirty="0">
                <a:latin typeface="Arial"/>
                <a:ea typeface="+mn-ea"/>
              </a:rPr>
              <a:t>Paul B</a:t>
            </a:r>
          </a:p>
        </p:txBody>
      </p:sp>
      <p:sp>
        <p:nvSpPr>
          <p:cNvPr id="64" name="Round Same Side Corner Rectangle 63"/>
          <p:cNvSpPr/>
          <p:nvPr/>
        </p:nvSpPr>
        <p:spPr>
          <a:xfrm>
            <a:off x="339409" y="1835065"/>
            <a:ext cx="4176978" cy="558919"/>
          </a:xfrm>
          <a:prstGeom prst="round2SameRect">
            <a:avLst>
              <a:gd name="adj1" fmla="val 28570"/>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65" name="TextBox 64"/>
          <p:cNvSpPr txBox="1"/>
          <p:nvPr/>
        </p:nvSpPr>
        <p:spPr>
          <a:xfrm>
            <a:off x="390148" y="1973175"/>
            <a:ext cx="4075502" cy="292388"/>
          </a:xfrm>
          <a:prstGeom prst="rect">
            <a:avLst/>
          </a:prstGeom>
          <a:noFill/>
          <a:ln w="9525">
            <a:noFill/>
            <a:miter lim="800000"/>
            <a:headEnd/>
            <a:tailEnd/>
          </a:ln>
        </p:spPr>
        <p:txBody>
          <a:bodyPr wrap="square" lIns="0" tIns="0" rIns="0" bIns="0" anchor="ctr">
            <a:spAutoFit/>
          </a:bodyPr>
          <a:lstStyle/>
          <a:p>
            <a:pPr algn="ctr" defTabSz="814165">
              <a:lnSpc>
                <a:spcPct val="95000"/>
              </a:lnSpc>
              <a:spcBef>
                <a:spcPct val="50000"/>
              </a:spcBef>
            </a:pPr>
            <a:r>
              <a:rPr lang="zh-CN" altLang="en-US" sz="2000">
                <a:effectLst>
                  <a:outerShdw blurRad="38100" dist="12700" dir="5400000" algn="t" rotWithShape="0">
                    <a:prstClr val="black">
                      <a:alpha val="30000"/>
                    </a:prstClr>
                  </a:outerShdw>
                </a:effectLst>
                <a:latin typeface="Arial"/>
                <a:ea typeface="SimHei" pitchFamily="2" charset="-122"/>
              </a:rPr>
              <a:t>顶尖技术</a:t>
            </a:r>
            <a:endParaRPr lang="en-US" sz="2000" dirty="0">
              <a:effectLst>
                <a:outerShdw blurRad="38100" dist="12700" dir="5400000" algn="t" rotWithShape="0">
                  <a:prstClr val="black">
                    <a:alpha val="30000"/>
                  </a:prstClr>
                </a:outerShdw>
              </a:effectLst>
              <a:ea typeface="SimHei" pitchFamily="2" charset="-122"/>
            </a:endParaRPr>
          </a:p>
        </p:txBody>
      </p:sp>
      <p:sp>
        <p:nvSpPr>
          <p:cNvPr id="67" name="Oval 10"/>
          <p:cNvSpPr>
            <a:spLocks noChangeArrowheads="1"/>
          </p:cNvSpPr>
          <p:nvPr/>
        </p:nvSpPr>
        <p:spPr bwMode="auto">
          <a:xfrm>
            <a:off x="339409" y="2369601"/>
            <a:ext cx="4176978" cy="36576"/>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69" name="Oval 10"/>
          <p:cNvSpPr>
            <a:spLocks noChangeArrowheads="1"/>
          </p:cNvSpPr>
          <p:nvPr/>
        </p:nvSpPr>
        <p:spPr bwMode="auto">
          <a:xfrm>
            <a:off x="339409" y="2369601"/>
            <a:ext cx="4176978" cy="36576"/>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75" name="Round Same Side Corner Rectangle 74"/>
          <p:cNvSpPr/>
          <p:nvPr/>
        </p:nvSpPr>
        <p:spPr>
          <a:xfrm>
            <a:off x="4615695" y="1835065"/>
            <a:ext cx="4176979" cy="558919"/>
          </a:xfrm>
          <a:prstGeom prst="round2SameRect">
            <a:avLst>
              <a:gd name="adj1" fmla="val 28570"/>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76" name="TextBox 75"/>
          <p:cNvSpPr txBox="1"/>
          <p:nvPr/>
        </p:nvSpPr>
        <p:spPr>
          <a:xfrm>
            <a:off x="4666433" y="1973175"/>
            <a:ext cx="4075503" cy="292388"/>
          </a:xfrm>
          <a:prstGeom prst="rect">
            <a:avLst/>
          </a:prstGeom>
          <a:noFill/>
          <a:ln w="9525">
            <a:noFill/>
            <a:miter lim="800000"/>
            <a:headEnd/>
            <a:tailEnd/>
          </a:ln>
        </p:spPr>
        <p:txBody>
          <a:bodyPr wrap="square" lIns="0" tIns="0" rIns="0" bIns="0" anchor="ctr">
            <a:spAutoFit/>
          </a:bodyPr>
          <a:lstStyle/>
          <a:p>
            <a:pPr algn="ctr" defTabSz="814165">
              <a:lnSpc>
                <a:spcPct val="95000"/>
              </a:lnSpc>
              <a:spcBef>
                <a:spcPct val="50000"/>
              </a:spcBef>
            </a:pPr>
            <a:r>
              <a:rPr lang="zh-CN" altLang="en-US" sz="2000">
                <a:effectLst>
                  <a:outerShdw blurRad="38100" dist="12700" dir="5400000" algn="t" rotWithShape="0">
                    <a:prstClr val="black">
                      <a:alpha val="30000"/>
                    </a:prstClr>
                  </a:outerShdw>
                </a:effectLst>
                <a:latin typeface="Arial"/>
                <a:ea typeface="SimHei" pitchFamily="2" charset="-122"/>
              </a:rPr>
              <a:t>融合的策略和管理</a:t>
            </a:r>
            <a:endParaRPr lang="en-US" sz="2000" dirty="0">
              <a:effectLst>
                <a:outerShdw blurRad="38100" dist="12700" dir="5400000" algn="t" rotWithShape="0">
                  <a:prstClr val="black">
                    <a:alpha val="30000"/>
                  </a:prstClr>
                </a:outerShdw>
              </a:effectLst>
              <a:ea typeface="SimHei" pitchFamily="2" charset="-122"/>
            </a:endParaRPr>
          </a:p>
        </p:txBody>
      </p:sp>
      <p:sp>
        <p:nvSpPr>
          <p:cNvPr id="78" name="Oval 10"/>
          <p:cNvSpPr>
            <a:spLocks noChangeArrowheads="1"/>
          </p:cNvSpPr>
          <p:nvPr/>
        </p:nvSpPr>
        <p:spPr bwMode="auto">
          <a:xfrm>
            <a:off x="4615695" y="2371982"/>
            <a:ext cx="4176979" cy="36576"/>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79" name="Oval 10"/>
          <p:cNvSpPr>
            <a:spLocks noChangeArrowheads="1"/>
          </p:cNvSpPr>
          <p:nvPr/>
        </p:nvSpPr>
        <p:spPr bwMode="auto">
          <a:xfrm>
            <a:off x="4615695" y="2371982"/>
            <a:ext cx="4176979" cy="36576"/>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80" name="Text Placeholder 2"/>
          <p:cNvSpPr txBox="1">
            <a:spLocks/>
          </p:cNvSpPr>
          <p:nvPr/>
        </p:nvSpPr>
        <p:spPr>
          <a:xfrm>
            <a:off x="4792201" y="3202816"/>
            <a:ext cx="1729251" cy="491951"/>
          </a:xfrm>
          <a:prstGeom prst="rect">
            <a:avLst/>
          </a:prstGeom>
        </p:spPr>
        <p:txBody>
          <a:bodyPr vert="horz" lIns="137126" tIns="45709" rIns="137126" bIns="45709" rtlCol="0">
            <a:noAutofit/>
          </a:bodyPr>
          <a:lstStyle>
            <a:lvl1pPr marL="228600" indent="-228600" algn="l" defTabSz="914400" rtl="0" eaLnBrk="1" latinLnBrk="0" hangingPunct="1">
              <a:lnSpc>
                <a:spcPct val="95000"/>
              </a:lnSpc>
              <a:spcBef>
                <a:spcPts val="1480"/>
              </a:spcBef>
              <a:buClr>
                <a:srgbClr val="702D89"/>
              </a:buClr>
              <a:buSzPct val="90000"/>
              <a:buFont typeface="Arial" pitchFamily="34" charset="0"/>
              <a:buChar char="•"/>
              <a:tabLst/>
              <a:defRPr lang="en-US" sz="2200" kern="1200">
                <a:solidFill>
                  <a:srgbClr val="5C5E6C"/>
                </a:solidFill>
                <a:latin typeface="+mj-lt"/>
                <a:ea typeface="+mn-ea"/>
                <a:cs typeface="+mn-cs"/>
              </a:defRPr>
            </a:lvl1pPr>
            <a:lvl2pPr marL="406400" indent="0" algn="l" defTabSz="914400" rtl="0" eaLnBrk="1" latinLnBrk="0" hangingPunct="1">
              <a:lnSpc>
                <a:spcPct val="95000"/>
              </a:lnSpc>
              <a:spcBef>
                <a:spcPts val="600"/>
              </a:spcBef>
              <a:buClr>
                <a:schemeClr val="tx2"/>
              </a:buClr>
              <a:buFontTx/>
              <a:buNone/>
              <a:defRPr lang="en-US" sz="1800" kern="1200">
                <a:solidFill>
                  <a:srgbClr val="5C5E6C"/>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a:solidFill>
                  <a:srgbClr val="5C5E6C"/>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a:solidFill>
                  <a:srgbClr val="5C5E6C"/>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a:solidFill>
                  <a:srgbClr val="5C5E6C"/>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4">
              <a:spcBef>
                <a:spcPts val="0"/>
              </a:spcBef>
              <a:buNone/>
            </a:pPr>
            <a:r>
              <a:rPr lang="en-US" sz="1800" b="1" kern="0" spc="-60" dirty="0" err="1">
                <a:solidFill>
                  <a:srgbClr val="277EFD"/>
                </a:solidFill>
                <a:latin typeface="Arial"/>
                <a:ea typeface="SimHei" pitchFamily="2" charset="-122"/>
              </a:rPr>
              <a:t>身份</a:t>
            </a:r>
            <a:endParaRPr lang="en-US" sz="1800" b="1" kern="0" spc="-60" dirty="0">
              <a:solidFill>
                <a:srgbClr val="277EFD"/>
              </a:solidFill>
              <a:latin typeface="Arial"/>
              <a:ea typeface="SimHei" pitchFamily="2" charset="-122"/>
            </a:endParaRPr>
          </a:p>
          <a:p>
            <a:pPr marL="0" indent="0" defTabSz="914174">
              <a:spcBef>
                <a:spcPts val="0"/>
              </a:spcBef>
              <a:buNone/>
            </a:pPr>
            <a:r>
              <a:rPr lang="en-US" sz="1800" b="1" kern="0" spc="-60" dirty="0" err="1">
                <a:solidFill>
                  <a:srgbClr val="277EFD"/>
                </a:solidFill>
                <a:latin typeface="Arial"/>
                <a:ea typeface="SimHei" pitchFamily="2" charset="-122"/>
              </a:rPr>
              <a:t>服务</a:t>
            </a:r>
            <a:r>
              <a:rPr lang="en-US" sz="1800" b="1" kern="0" spc="-60" dirty="0">
                <a:solidFill>
                  <a:srgbClr val="277EFD"/>
                </a:solidFill>
                <a:latin typeface="Arial"/>
                <a:ea typeface="SimHei" pitchFamily="2" charset="-122"/>
              </a:rPr>
              <a:t/>
            </a:r>
            <a:br>
              <a:rPr lang="en-US" sz="1800" b="1" kern="0" spc="-60" dirty="0">
                <a:solidFill>
                  <a:srgbClr val="277EFD"/>
                </a:solidFill>
                <a:latin typeface="Arial"/>
                <a:ea typeface="SimHei" pitchFamily="2" charset="-122"/>
              </a:rPr>
            </a:br>
            <a:r>
              <a:rPr lang="en-US" sz="1800" b="1" kern="0" spc="-60" dirty="0" err="1">
                <a:solidFill>
                  <a:srgbClr val="277EFD"/>
                </a:solidFill>
                <a:latin typeface="Arial"/>
                <a:ea typeface="SimHei" pitchFamily="2" charset="-122"/>
              </a:rPr>
              <a:t>引擎</a:t>
            </a:r>
            <a:endParaRPr lang="en-US" sz="1800" b="1" kern="0" spc="-60" dirty="0">
              <a:solidFill>
                <a:srgbClr val="277EFD"/>
              </a:solidFill>
              <a:latin typeface="Arial"/>
              <a:ea typeface="SimHei" pitchFamily="2" charset="-122"/>
            </a:endParaRPr>
          </a:p>
        </p:txBody>
      </p:sp>
      <p:sp>
        <p:nvSpPr>
          <p:cNvPr id="81" name="Text Placeholder 2"/>
          <p:cNvSpPr txBox="1">
            <a:spLocks/>
          </p:cNvSpPr>
          <p:nvPr/>
        </p:nvSpPr>
        <p:spPr>
          <a:xfrm>
            <a:off x="340842" y="2535921"/>
            <a:ext cx="4154308" cy="3804494"/>
          </a:xfrm>
          <a:prstGeom prst="rect">
            <a:avLst/>
          </a:prstGeom>
        </p:spPr>
        <p:txBody>
          <a:bodyPr vert="horz" lIns="137126" tIns="45709" rIns="137126" bIns="45709" rtlCol="0">
            <a:noAutofit/>
          </a:bodyPr>
          <a:lstStyle>
            <a:lvl1pPr marL="228600" indent="-228600" algn="l" defTabSz="914400" rtl="0" eaLnBrk="1" latinLnBrk="0" hangingPunct="1">
              <a:lnSpc>
                <a:spcPct val="95000"/>
              </a:lnSpc>
              <a:spcBef>
                <a:spcPts val="1480"/>
              </a:spcBef>
              <a:buClr>
                <a:srgbClr val="702D89"/>
              </a:buClr>
              <a:buSzPct val="90000"/>
              <a:buFont typeface="Arial" pitchFamily="34" charset="0"/>
              <a:buChar char="•"/>
              <a:tabLst/>
              <a:defRPr lang="en-US" sz="2200" kern="1200">
                <a:solidFill>
                  <a:srgbClr val="5C5E6C"/>
                </a:solidFill>
                <a:latin typeface="+mj-lt"/>
                <a:ea typeface="+mn-ea"/>
                <a:cs typeface="+mn-cs"/>
              </a:defRPr>
            </a:lvl1pPr>
            <a:lvl2pPr marL="406400" indent="0" algn="l" defTabSz="914400" rtl="0" eaLnBrk="1" latinLnBrk="0" hangingPunct="1">
              <a:lnSpc>
                <a:spcPct val="95000"/>
              </a:lnSpc>
              <a:spcBef>
                <a:spcPts val="600"/>
              </a:spcBef>
              <a:buClr>
                <a:schemeClr val="tx2"/>
              </a:buClr>
              <a:buFontTx/>
              <a:buNone/>
              <a:defRPr lang="en-US" sz="1800" kern="1200">
                <a:solidFill>
                  <a:srgbClr val="5C5E6C"/>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a:solidFill>
                  <a:srgbClr val="5C5E6C"/>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a:solidFill>
                  <a:srgbClr val="5C5E6C"/>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a:solidFill>
                  <a:srgbClr val="5C5E6C"/>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4">
              <a:lnSpc>
                <a:spcPct val="100000"/>
              </a:lnSpc>
              <a:spcBef>
                <a:spcPts val="600"/>
              </a:spcBef>
              <a:buNone/>
            </a:pPr>
            <a:r>
              <a:rPr lang="en-US" sz="1800" b="1" dirty="0" err="1">
                <a:solidFill>
                  <a:srgbClr val="277EFD"/>
                </a:solidFill>
                <a:latin typeface="Arial"/>
                <a:ea typeface="SimHei" pitchFamily="2" charset="-122"/>
              </a:rPr>
              <a:t>移动性</a:t>
            </a:r>
            <a:endParaRPr lang="en-US" sz="1800" b="1" dirty="0">
              <a:solidFill>
                <a:srgbClr val="277EFD"/>
              </a:solidFill>
              <a:latin typeface="Arial"/>
              <a:ea typeface="SimHei" pitchFamily="2" charset="-122"/>
            </a:endParaRPr>
          </a:p>
          <a:p>
            <a:pPr marL="0" indent="0" defTabSz="914174">
              <a:lnSpc>
                <a:spcPct val="100000"/>
              </a:lnSpc>
              <a:spcBef>
                <a:spcPts val="600"/>
              </a:spcBef>
              <a:buNone/>
            </a:pPr>
            <a:r>
              <a:rPr sz="1400" b="1" kern="0" spc="-60" dirty="0" err="1">
                <a:ea typeface="SimHei" pitchFamily="2" charset="-122"/>
              </a:rPr>
              <a:t>优化的无线体验</a:t>
            </a:r>
            <a:endParaRPr sz="1400" b="1" kern="0" spc="-60" dirty="0">
              <a:ea typeface="SimHei" pitchFamily="2" charset="-122"/>
            </a:endParaRPr>
          </a:p>
          <a:p>
            <a:pPr marL="0" indent="0" defTabSz="914174">
              <a:lnSpc>
                <a:spcPct val="100000"/>
              </a:lnSpc>
              <a:spcBef>
                <a:spcPts val="600"/>
              </a:spcBef>
              <a:buNone/>
            </a:pPr>
            <a:r>
              <a:rPr lang="zh-CN" altLang="en-US" sz="1400" dirty="0">
                <a:solidFill>
                  <a:srgbClr val="5C6A76"/>
                </a:solidFill>
                <a:latin typeface="Arial"/>
                <a:ea typeface="SimHei" pitchFamily="2" charset="-122"/>
              </a:rPr>
              <a:t>主动频谱管理保护的客户端加速和优化的视频</a:t>
            </a:r>
          </a:p>
          <a:p>
            <a:pPr marL="0" indent="0" defTabSz="914174">
              <a:lnSpc>
                <a:spcPct val="100000"/>
              </a:lnSpc>
              <a:spcBef>
                <a:spcPts val="600"/>
              </a:spcBef>
              <a:buNone/>
            </a:pPr>
            <a:endParaRPr lang="en-US" sz="1400" kern="0" spc="-60" dirty="0">
              <a:solidFill>
                <a:srgbClr val="5C6A76"/>
              </a:solidFill>
              <a:ea typeface="SimHei" pitchFamily="2" charset="-122"/>
            </a:endParaRPr>
          </a:p>
          <a:p>
            <a:pPr marL="0" indent="0" defTabSz="914174">
              <a:lnSpc>
                <a:spcPct val="100000"/>
              </a:lnSpc>
              <a:spcBef>
                <a:spcPts val="600"/>
              </a:spcBef>
              <a:buNone/>
            </a:pPr>
            <a:r>
              <a:rPr lang="en-US" sz="1800" b="1" dirty="0" err="1">
                <a:solidFill>
                  <a:srgbClr val="277EFD"/>
                </a:solidFill>
                <a:latin typeface="Arial"/>
                <a:ea typeface="SimHei" pitchFamily="2" charset="-122"/>
              </a:rPr>
              <a:t>安全</a:t>
            </a:r>
            <a:endParaRPr lang="en-US" sz="1800" b="1" dirty="0">
              <a:solidFill>
                <a:schemeClr val="tx2"/>
              </a:solidFill>
              <a:ea typeface="SimHei" pitchFamily="2" charset="-122"/>
            </a:endParaRPr>
          </a:p>
          <a:p>
            <a:pPr marL="0" indent="0">
              <a:lnSpc>
                <a:spcPct val="100000"/>
              </a:lnSpc>
              <a:spcBef>
                <a:spcPts val="600"/>
              </a:spcBef>
              <a:buNone/>
            </a:pPr>
            <a:r>
              <a:rPr sz="1400" b="1" kern="0" spc="-60" dirty="0" err="1">
                <a:ea typeface="SimHei" pitchFamily="2" charset="-122"/>
              </a:rPr>
              <a:t>保护运动中的数据</a:t>
            </a:r>
            <a:endParaRPr sz="1400" b="1" kern="0" spc="-60" dirty="0">
              <a:ea typeface="SimHei" pitchFamily="2" charset="-122"/>
            </a:endParaRPr>
          </a:p>
          <a:p>
            <a:pPr marL="0" indent="0" defTabSz="814165">
              <a:lnSpc>
                <a:spcPct val="100000"/>
              </a:lnSpc>
              <a:spcBef>
                <a:spcPct val="30000"/>
              </a:spcBef>
              <a:buNone/>
            </a:pPr>
            <a:r>
              <a:rPr lang="zh-CN" altLang="en-US" sz="1400" dirty="0">
                <a:solidFill>
                  <a:srgbClr val="5C6A76"/>
                </a:solidFill>
                <a:latin typeface="Arial"/>
                <a:ea typeface="SimHei" pitchFamily="2" charset="-122"/>
              </a:rPr>
              <a:t>可感知环境的 </a:t>
            </a:r>
            <a:r>
              <a:rPr lang="en-US" altLang="zh-CN" sz="1400" dirty="0">
                <a:solidFill>
                  <a:srgbClr val="5C6A76"/>
                </a:solidFill>
                <a:latin typeface="Arial"/>
                <a:ea typeface="SimHei" pitchFamily="2" charset="-122"/>
              </a:rPr>
              <a:t>VPN </a:t>
            </a:r>
            <a:r>
              <a:rPr lang="zh-CN" altLang="en-US" sz="1400" dirty="0">
                <a:solidFill>
                  <a:srgbClr val="5C6A76"/>
                </a:solidFill>
                <a:latin typeface="Arial"/>
                <a:ea typeface="SimHei" pitchFamily="2" charset="-122"/>
              </a:rPr>
              <a:t>和防火墙、基于云的电邮和内容扫描</a:t>
            </a:r>
            <a:endParaRPr lang="en-US" sz="1400" kern="0" spc="-60" dirty="0">
              <a:ea typeface="SimHei" pitchFamily="2" charset="-122"/>
            </a:endParaRPr>
          </a:p>
          <a:p>
            <a:pPr marL="0" indent="0" defTabSz="914174">
              <a:lnSpc>
                <a:spcPct val="100000"/>
              </a:lnSpc>
              <a:spcBef>
                <a:spcPts val="600"/>
              </a:spcBef>
              <a:buNone/>
            </a:pPr>
            <a:endParaRPr lang="en-US" sz="1400" kern="0" spc="-60" dirty="0">
              <a:ea typeface="SimHei" pitchFamily="2" charset="-122"/>
            </a:endParaRPr>
          </a:p>
          <a:p>
            <a:pPr marL="0" indent="0" defTabSz="914174">
              <a:lnSpc>
                <a:spcPct val="100000"/>
              </a:lnSpc>
              <a:spcBef>
                <a:spcPts val="600"/>
              </a:spcBef>
              <a:buNone/>
            </a:pPr>
            <a:r>
              <a:rPr lang="en-US" sz="1800" b="1" dirty="0" err="1">
                <a:solidFill>
                  <a:srgbClr val="277EFD"/>
                </a:solidFill>
                <a:latin typeface="Arial"/>
                <a:ea typeface="SimHei" pitchFamily="2" charset="-122"/>
              </a:rPr>
              <a:t>协作</a:t>
            </a:r>
            <a:endParaRPr lang="en-US" sz="1800" b="1" dirty="0">
              <a:solidFill>
                <a:schemeClr val="tx2"/>
              </a:solidFill>
              <a:ea typeface="SimHei" pitchFamily="2" charset="-122"/>
            </a:endParaRPr>
          </a:p>
          <a:p>
            <a:pPr marL="0" indent="0">
              <a:lnSpc>
                <a:spcPct val="100000"/>
              </a:lnSpc>
              <a:spcBef>
                <a:spcPts val="600"/>
              </a:spcBef>
              <a:buNone/>
            </a:pPr>
            <a:r>
              <a:rPr sz="1400" b="1" kern="0" spc="-60" dirty="0" err="1">
                <a:ea typeface="SimHei" pitchFamily="2" charset="-122"/>
              </a:rPr>
              <a:t>丰富的跨设备体验</a:t>
            </a:r>
            <a:endParaRPr sz="1400" b="1" kern="0" spc="-60" dirty="0">
              <a:ea typeface="SimHei" pitchFamily="2" charset="-122"/>
            </a:endParaRPr>
          </a:p>
          <a:p>
            <a:pPr marL="0" indent="0" defTabSz="814165">
              <a:lnSpc>
                <a:spcPct val="100000"/>
              </a:lnSpc>
              <a:spcBef>
                <a:spcPct val="30000"/>
              </a:spcBef>
              <a:buNone/>
            </a:pPr>
            <a:r>
              <a:rPr lang="zh-CN" altLang="en-US" sz="1400" dirty="0">
                <a:solidFill>
                  <a:srgbClr val="5C6A76"/>
                </a:solidFill>
                <a:latin typeface="Arial"/>
                <a:ea typeface="SimHei" pitchFamily="2" charset="-122"/>
              </a:rPr>
              <a:t>为跨多个移动设备的语音、视频和 </a:t>
            </a:r>
            <a:r>
              <a:rPr lang="en-US" altLang="zh-CN" sz="1400" dirty="0">
                <a:solidFill>
                  <a:srgbClr val="5C6A76"/>
                </a:solidFill>
                <a:latin typeface="Arial"/>
                <a:ea typeface="SimHei" pitchFamily="2" charset="-122"/>
              </a:rPr>
              <a:t>IM </a:t>
            </a:r>
            <a:r>
              <a:rPr lang="zh-CN" altLang="en-US" sz="1400" dirty="0">
                <a:solidFill>
                  <a:srgbClr val="5C6A76"/>
                </a:solidFill>
                <a:latin typeface="Arial"/>
                <a:ea typeface="SimHei" pitchFamily="2" charset="-122"/>
              </a:rPr>
              <a:t>使用统一的平台</a:t>
            </a:r>
            <a:endParaRPr lang="en-US" sz="1400" dirty="0">
              <a:solidFill>
                <a:srgbClr val="5C6A76"/>
              </a:solidFill>
              <a:ea typeface="SimHei" pitchFamily="2" charset="-122"/>
            </a:endParaRPr>
          </a:p>
        </p:txBody>
      </p:sp>
      <p:grpSp>
        <p:nvGrpSpPr>
          <p:cNvPr id="4" name="Group 8"/>
          <p:cNvGrpSpPr/>
          <p:nvPr/>
        </p:nvGrpSpPr>
        <p:grpSpPr>
          <a:xfrm>
            <a:off x="5780361" y="2557620"/>
            <a:ext cx="2528139" cy="1782338"/>
            <a:chOff x="5351464" y="7606761"/>
            <a:chExt cx="2528139" cy="1782338"/>
          </a:xfrm>
        </p:grpSpPr>
        <p:grpSp>
          <p:nvGrpSpPr>
            <p:cNvPr id="5" name="Group 78"/>
            <p:cNvGrpSpPr>
              <a:grpSpLocks/>
            </p:cNvGrpSpPr>
            <p:nvPr/>
          </p:nvGrpSpPr>
          <p:grpSpPr bwMode="auto">
            <a:xfrm>
              <a:off x="5351464" y="7606761"/>
              <a:ext cx="2510209" cy="1782338"/>
              <a:chOff x="6695217" y="3536688"/>
              <a:chExt cx="2133786" cy="1514565"/>
            </a:xfrm>
          </p:grpSpPr>
          <p:pic>
            <p:nvPicPr>
              <p:cNvPr id="65591" name="Picture 79" descr="1326722_21034489 copy.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5218" y="4600110"/>
                <a:ext cx="2133785" cy="45114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92" name="Picture 80" descr="1326722_21034489 copy.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5217" y="3536688"/>
                <a:ext cx="2133785" cy="1079086"/>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 name="Rectangle 81"/>
            <p:cNvSpPr>
              <a:spLocks noChangeArrowheads="1"/>
            </p:cNvSpPr>
            <p:nvPr/>
          </p:nvSpPr>
          <p:spPr bwMode="auto">
            <a:xfrm>
              <a:off x="5519738" y="7725824"/>
              <a:ext cx="2209800" cy="1030287"/>
            </a:xfrm>
            <a:prstGeom prst="rect">
              <a:avLst/>
            </a:prstGeom>
            <a:gradFill rotWithShape="0">
              <a:gsLst>
                <a:gs pos="0">
                  <a:srgbClr val="D9D9D9"/>
                </a:gs>
                <a:gs pos="22000">
                  <a:srgbClr val="FFFFFF"/>
                </a:gs>
                <a:gs pos="100000">
                  <a:srgbClr val="FFFFFF"/>
                </a:gs>
              </a:gsLst>
              <a:lin ang="20400000"/>
            </a:gradFill>
            <a:ln w="25400">
              <a:noFill/>
              <a:miter lim="800000"/>
              <a:headEnd/>
              <a:tailEnd/>
            </a:ln>
            <a:effectLst>
              <a:outerShdw dist="38100" dir="5400000" algn="t" rotWithShape="0">
                <a:srgbClr val="808080">
                  <a:alpha val="39998"/>
                </a:srgbClr>
              </a:outerShdw>
            </a:effectLst>
          </p:spPr>
          <p:txBody>
            <a:bodyPr anchor="ctr"/>
            <a:lstStyle/>
            <a:p>
              <a:pPr algn="ctr" eaLnBrk="0" hangingPunct="0">
                <a:lnSpc>
                  <a:spcPct val="90000"/>
                </a:lnSpc>
                <a:defRPr/>
              </a:pPr>
              <a:endParaRPr lang="en-US" sz="1400" kern="0" dirty="0">
                <a:solidFill>
                  <a:srgbClr val="FFFFFF"/>
                </a:solidFill>
                <a:latin typeface="CiscoSans ExtraLight" pitchFamily="34" charset="0"/>
              </a:endParaRPr>
            </a:p>
          </p:txBody>
        </p:sp>
        <p:sp>
          <p:nvSpPr>
            <p:cNvPr id="65570" name="Text Box 96"/>
            <p:cNvSpPr txBox="1">
              <a:spLocks noChangeArrowheads="1"/>
            </p:cNvSpPr>
            <p:nvPr/>
          </p:nvSpPr>
          <p:spPr bwMode="auto">
            <a:xfrm>
              <a:off x="5546633" y="7800436"/>
              <a:ext cx="436562" cy="17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tx1"/>
                  </a:solidFill>
                  <a:latin typeface="Arial" pitchFamily="34" charset="0"/>
                  <a:ea typeface="ＭＳ Ｐゴシック" pitchFamily="34" charset="-128"/>
                </a:defRPr>
              </a:lvl1pPr>
              <a:lvl2pPr marL="742950" indent="-285750" defTabSz="814388" eaLnBrk="0" hangingPunct="0">
                <a:defRPr sz="2400">
                  <a:solidFill>
                    <a:schemeClr val="tx1"/>
                  </a:solidFill>
                  <a:latin typeface="Arial" pitchFamily="34" charset="0"/>
                  <a:ea typeface="ＭＳ Ｐゴシック" pitchFamily="34" charset="-128"/>
                </a:defRPr>
              </a:lvl2pPr>
              <a:lvl3pPr marL="1143000" indent="-228600" defTabSz="814388" eaLnBrk="0" hangingPunct="0">
                <a:defRPr sz="2400">
                  <a:solidFill>
                    <a:schemeClr val="tx1"/>
                  </a:solidFill>
                  <a:latin typeface="Arial" pitchFamily="34" charset="0"/>
                  <a:ea typeface="ＭＳ Ｐゴシック" pitchFamily="34" charset="-128"/>
                </a:defRPr>
              </a:lvl3pPr>
              <a:lvl4pPr marL="1600200" indent="-228600" defTabSz="814388" eaLnBrk="0" hangingPunct="0">
                <a:defRPr sz="2400">
                  <a:solidFill>
                    <a:schemeClr val="tx1"/>
                  </a:solidFill>
                  <a:latin typeface="Arial" pitchFamily="34" charset="0"/>
                  <a:ea typeface="ＭＳ Ｐゴシック" pitchFamily="34" charset="-128"/>
                </a:defRPr>
              </a:lvl4pPr>
              <a:lvl5pPr marL="2057400" indent="-228600" defTabSz="814388" eaLnBrk="0" hangingPunct="0">
                <a:defRPr sz="2400">
                  <a:solidFill>
                    <a:schemeClr val="tx1"/>
                  </a:solidFill>
                  <a:latin typeface="Arial" pitchFamily="34" charset="0"/>
                  <a:ea typeface="ＭＳ Ｐゴシック" pitchFamily="34" charset="-128"/>
                </a:defRPr>
              </a:lvl5pPr>
              <a:lvl6pPr marL="2514600" indent="-228600" defTabSz="8143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8143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8143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8143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174">
                <a:lnSpc>
                  <a:spcPct val="90000"/>
                </a:lnSpc>
              </a:pPr>
              <a:r>
                <a:rPr lang="zh-CN" altLang="en-US" sz="700" dirty="0">
                  <a:solidFill>
                    <a:srgbClr val="0096D6"/>
                  </a:solidFill>
                  <a:latin typeface="Arial"/>
                  <a:ea typeface="SimHei" pitchFamily="2" charset="-122"/>
                </a:rPr>
                <a:t>何人？</a:t>
              </a:r>
            </a:p>
          </p:txBody>
        </p:sp>
        <p:cxnSp>
          <p:nvCxnSpPr>
            <p:cNvPr id="65571" name="Straight Connector 83"/>
            <p:cNvCxnSpPr>
              <a:cxnSpLocks noChangeShapeType="1"/>
            </p:cNvCxnSpPr>
            <p:nvPr/>
          </p:nvCxnSpPr>
          <p:spPr bwMode="auto">
            <a:xfrm rot="5400000">
              <a:off x="5550056" y="8240592"/>
              <a:ext cx="813244" cy="0"/>
            </a:xfrm>
            <a:prstGeom prst="line">
              <a:avLst/>
            </a:prstGeom>
            <a:noFill/>
            <a:ln w="6350">
              <a:solidFill>
                <a:srgbClr val="0095D6"/>
              </a:solidFill>
              <a:round/>
              <a:headEnd/>
              <a:tailEnd/>
            </a:ln>
            <a:extLst>
              <a:ext uri="{909E8E84-426E-40DD-AFC4-6F175D3DCCD1}">
                <a14:hiddenFill xmlns:a14="http://schemas.microsoft.com/office/drawing/2010/main">
                  <a:noFill/>
                </a14:hiddenFill>
              </a:ext>
            </a:extLst>
          </p:spPr>
        </p:cxnSp>
        <p:cxnSp>
          <p:nvCxnSpPr>
            <p:cNvPr id="65572" name="Straight Connector 84"/>
            <p:cNvCxnSpPr>
              <a:cxnSpLocks noChangeShapeType="1"/>
            </p:cNvCxnSpPr>
            <p:nvPr/>
          </p:nvCxnSpPr>
          <p:spPr bwMode="auto">
            <a:xfrm rot="5400000">
              <a:off x="5993151" y="8240592"/>
              <a:ext cx="813244" cy="0"/>
            </a:xfrm>
            <a:prstGeom prst="line">
              <a:avLst/>
            </a:prstGeom>
            <a:noFill/>
            <a:ln w="6350">
              <a:solidFill>
                <a:srgbClr val="0095D6"/>
              </a:solidFill>
              <a:round/>
              <a:headEnd/>
              <a:tailEnd/>
            </a:ln>
            <a:extLst>
              <a:ext uri="{909E8E84-426E-40DD-AFC4-6F175D3DCCD1}">
                <a14:hiddenFill xmlns:a14="http://schemas.microsoft.com/office/drawing/2010/main">
                  <a:noFill/>
                </a14:hiddenFill>
              </a:ext>
            </a:extLst>
          </p:spPr>
        </p:cxnSp>
        <p:cxnSp>
          <p:nvCxnSpPr>
            <p:cNvPr id="65573" name="Straight Connector 85"/>
            <p:cNvCxnSpPr>
              <a:cxnSpLocks noChangeShapeType="1"/>
            </p:cNvCxnSpPr>
            <p:nvPr/>
          </p:nvCxnSpPr>
          <p:spPr bwMode="auto">
            <a:xfrm rot="5400000">
              <a:off x="6436245" y="8240592"/>
              <a:ext cx="813244" cy="0"/>
            </a:xfrm>
            <a:prstGeom prst="line">
              <a:avLst/>
            </a:prstGeom>
            <a:noFill/>
            <a:ln w="6350">
              <a:solidFill>
                <a:srgbClr val="0095D6"/>
              </a:solidFill>
              <a:round/>
              <a:headEnd/>
              <a:tailEnd/>
            </a:ln>
            <a:extLst>
              <a:ext uri="{909E8E84-426E-40DD-AFC4-6F175D3DCCD1}">
                <a14:hiddenFill xmlns:a14="http://schemas.microsoft.com/office/drawing/2010/main">
                  <a:noFill/>
                </a14:hiddenFill>
              </a:ext>
            </a:extLst>
          </p:spPr>
        </p:cxnSp>
        <p:cxnSp>
          <p:nvCxnSpPr>
            <p:cNvPr id="65574" name="Straight Connector 86"/>
            <p:cNvCxnSpPr>
              <a:cxnSpLocks noChangeShapeType="1"/>
            </p:cNvCxnSpPr>
            <p:nvPr/>
          </p:nvCxnSpPr>
          <p:spPr bwMode="auto">
            <a:xfrm rot="5400000">
              <a:off x="6879340" y="8240592"/>
              <a:ext cx="813244" cy="0"/>
            </a:xfrm>
            <a:prstGeom prst="line">
              <a:avLst/>
            </a:prstGeom>
            <a:noFill/>
            <a:ln w="6350">
              <a:solidFill>
                <a:srgbClr val="0095D6"/>
              </a:solidFill>
              <a:round/>
              <a:headEnd/>
              <a:tailEnd/>
            </a:ln>
            <a:extLst>
              <a:ext uri="{909E8E84-426E-40DD-AFC4-6F175D3DCCD1}">
                <a14:hiddenFill xmlns:a14="http://schemas.microsoft.com/office/drawing/2010/main">
                  <a:noFill/>
                </a14:hiddenFill>
              </a:ext>
            </a:extLst>
          </p:spPr>
        </p:cxnSp>
        <p:pic>
          <p:nvPicPr>
            <p:cNvPr id="65575" name="Picture 5" descr="http://webconferencing.org/wp-content/uploads/2009/06/cisco-webex_logo.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4206" y="8216699"/>
              <a:ext cx="380284" cy="17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76" name="Text Box 96"/>
            <p:cNvSpPr txBox="1">
              <a:spLocks noChangeArrowheads="1"/>
            </p:cNvSpPr>
            <p:nvPr/>
          </p:nvSpPr>
          <p:spPr bwMode="auto">
            <a:xfrm>
              <a:off x="5974230" y="7800436"/>
              <a:ext cx="442912" cy="17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tx1"/>
                  </a:solidFill>
                  <a:latin typeface="Arial" pitchFamily="34" charset="0"/>
                  <a:ea typeface="ＭＳ Ｐゴシック" pitchFamily="34" charset="-128"/>
                </a:defRPr>
              </a:lvl1pPr>
              <a:lvl2pPr marL="742950" indent="-285750" defTabSz="814388" eaLnBrk="0" hangingPunct="0">
                <a:defRPr sz="2400">
                  <a:solidFill>
                    <a:schemeClr val="tx1"/>
                  </a:solidFill>
                  <a:latin typeface="Arial" pitchFamily="34" charset="0"/>
                  <a:ea typeface="ＭＳ Ｐゴシック" pitchFamily="34" charset="-128"/>
                </a:defRPr>
              </a:lvl2pPr>
              <a:lvl3pPr marL="1143000" indent="-228600" defTabSz="814388" eaLnBrk="0" hangingPunct="0">
                <a:defRPr sz="2400">
                  <a:solidFill>
                    <a:schemeClr val="tx1"/>
                  </a:solidFill>
                  <a:latin typeface="Arial" pitchFamily="34" charset="0"/>
                  <a:ea typeface="ＭＳ Ｐゴシック" pitchFamily="34" charset="-128"/>
                </a:defRPr>
              </a:lvl3pPr>
              <a:lvl4pPr marL="1600200" indent="-228600" defTabSz="814388" eaLnBrk="0" hangingPunct="0">
                <a:defRPr sz="2400">
                  <a:solidFill>
                    <a:schemeClr val="tx1"/>
                  </a:solidFill>
                  <a:latin typeface="Arial" pitchFamily="34" charset="0"/>
                  <a:ea typeface="ＭＳ Ｐゴシック" pitchFamily="34" charset="-128"/>
                </a:defRPr>
              </a:lvl4pPr>
              <a:lvl5pPr marL="2057400" indent="-228600" defTabSz="814388" eaLnBrk="0" hangingPunct="0">
                <a:defRPr sz="2400">
                  <a:solidFill>
                    <a:schemeClr val="tx1"/>
                  </a:solidFill>
                  <a:latin typeface="Arial" pitchFamily="34" charset="0"/>
                  <a:ea typeface="ＭＳ Ｐゴシック" pitchFamily="34" charset="-128"/>
                </a:defRPr>
              </a:lvl5pPr>
              <a:lvl6pPr marL="2514600" indent="-228600" defTabSz="8143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8143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8143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8143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174">
                <a:lnSpc>
                  <a:spcPct val="90000"/>
                </a:lnSpc>
              </a:pPr>
              <a:r>
                <a:rPr lang="zh-CN" altLang="en-US" sz="700" dirty="0">
                  <a:solidFill>
                    <a:srgbClr val="0096D6"/>
                  </a:solidFill>
                  <a:latin typeface="Arial"/>
                  <a:ea typeface="SimHei" pitchFamily="2" charset="-122"/>
                </a:rPr>
                <a:t>何事？</a:t>
              </a:r>
            </a:p>
          </p:txBody>
        </p:sp>
        <p:sp>
          <p:nvSpPr>
            <p:cNvPr id="65577" name="Text Box 96"/>
            <p:cNvSpPr txBox="1">
              <a:spLocks noChangeArrowheads="1"/>
            </p:cNvSpPr>
            <p:nvPr/>
          </p:nvSpPr>
          <p:spPr bwMode="auto">
            <a:xfrm>
              <a:off x="6417143" y="7800436"/>
              <a:ext cx="442912" cy="17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tx1"/>
                  </a:solidFill>
                  <a:latin typeface="Arial" pitchFamily="34" charset="0"/>
                  <a:ea typeface="ＭＳ Ｐゴシック" pitchFamily="34" charset="-128"/>
                </a:defRPr>
              </a:lvl1pPr>
              <a:lvl2pPr marL="742950" indent="-285750" defTabSz="814388" eaLnBrk="0" hangingPunct="0">
                <a:defRPr sz="2400">
                  <a:solidFill>
                    <a:schemeClr val="tx1"/>
                  </a:solidFill>
                  <a:latin typeface="Arial" pitchFamily="34" charset="0"/>
                  <a:ea typeface="ＭＳ Ｐゴシック" pitchFamily="34" charset="-128"/>
                </a:defRPr>
              </a:lvl2pPr>
              <a:lvl3pPr marL="1143000" indent="-228600" defTabSz="814388" eaLnBrk="0" hangingPunct="0">
                <a:defRPr sz="2400">
                  <a:solidFill>
                    <a:schemeClr val="tx1"/>
                  </a:solidFill>
                  <a:latin typeface="Arial" pitchFamily="34" charset="0"/>
                  <a:ea typeface="ＭＳ Ｐゴシック" pitchFamily="34" charset="-128"/>
                </a:defRPr>
              </a:lvl3pPr>
              <a:lvl4pPr marL="1600200" indent="-228600" defTabSz="814388" eaLnBrk="0" hangingPunct="0">
                <a:defRPr sz="2400">
                  <a:solidFill>
                    <a:schemeClr val="tx1"/>
                  </a:solidFill>
                  <a:latin typeface="Arial" pitchFamily="34" charset="0"/>
                  <a:ea typeface="ＭＳ Ｐゴシック" pitchFamily="34" charset="-128"/>
                </a:defRPr>
              </a:lvl4pPr>
              <a:lvl5pPr marL="2057400" indent="-228600" defTabSz="814388" eaLnBrk="0" hangingPunct="0">
                <a:defRPr sz="2400">
                  <a:solidFill>
                    <a:schemeClr val="tx1"/>
                  </a:solidFill>
                  <a:latin typeface="Arial" pitchFamily="34" charset="0"/>
                  <a:ea typeface="ＭＳ Ｐゴシック" pitchFamily="34" charset="-128"/>
                </a:defRPr>
              </a:lvl5pPr>
              <a:lvl6pPr marL="2514600" indent="-228600" defTabSz="8143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8143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8143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8143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174">
                <a:lnSpc>
                  <a:spcPct val="90000"/>
                </a:lnSpc>
              </a:pPr>
              <a:r>
                <a:rPr lang="zh-CN" altLang="en-US" sz="700" dirty="0">
                  <a:solidFill>
                    <a:srgbClr val="0096D6"/>
                  </a:solidFill>
                  <a:latin typeface="Arial"/>
                  <a:ea typeface="SimHei" pitchFamily="2" charset="-122"/>
                </a:rPr>
                <a:t>何时？</a:t>
              </a:r>
            </a:p>
          </p:txBody>
        </p:sp>
        <p:sp>
          <p:nvSpPr>
            <p:cNvPr id="65578" name="Text Box 96"/>
            <p:cNvSpPr txBox="1">
              <a:spLocks noChangeArrowheads="1"/>
            </p:cNvSpPr>
            <p:nvPr/>
          </p:nvSpPr>
          <p:spPr bwMode="auto">
            <a:xfrm>
              <a:off x="6860055" y="7800436"/>
              <a:ext cx="444501" cy="17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1061" rIns="0" bIns="41061">
              <a:spAutoFit/>
            </a:bodyPr>
            <a:lstStyle>
              <a:lvl1pPr defTabSz="814388" eaLnBrk="0" hangingPunct="0">
                <a:defRPr sz="2400">
                  <a:solidFill>
                    <a:schemeClr val="tx1"/>
                  </a:solidFill>
                  <a:latin typeface="Arial" pitchFamily="34" charset="0"/>
                  <a:ea typeface="ＭＳ Ｐゴシック" pitchFamily="34" charset="-128"/>
                </a:defRPr>
              </a:lvl1pPr>
              <a:lvl2pPr marL="742950" indent="-285750" defTabSz="814388" eaLnBrk="0" hangingPunct="0">
                <a:defRPr sz="2400">
                  <a:solidFill>
                    <a:schemeClr val="tx1"/>
                  </a:solidFill>
                  <a:latin typeface="Arial" pitchFamily="34" charset="0"/>
                  <a:ea typeface="ＭＳ Ｐゴシック" pitchFamily="34" charset="-128"/>
                </a:defRPr>
              </a:lvl2pPr>
              <a:lvl3pPr marL="1143000" indent="-228600" defTabSz="814388" eaLnBrk="0" hangingPunct="0">
                <a:defRPr sz="2400">
                  <a:solidFill>
                    <a:schemeClr val="tx1"/>
                  </a:solidFill>
                  <a:latin typeface="Arial" pitchFamily="34" charset="0"/>
                  <a:ea typeface="ＭＳ Ｐゴシック" pitchFamily="34" charset="-128"/>
                </a:defRPr>
              </a:lvl3pPr>
              <a:lvl4pPr marL="1600200" indent="-228600" defTabSz="814388" eaLnBrk="0" hangingPunct="0">
                <a:defRPr sz="2400">
                  <a:solidFill>
                    <a:schemeClr val="tx1"/>
                  </a:solidFill>
                  <a:latin typeface="Arial" pitchFamily="34" charset="0"/>
                  <a:ea typeface="ＭＳ Ｐゴシック" pitchFamily="34" charset="-128"/>
                </a:defRPr>
              </a:lvl4pPr>
              <a:lvl5pPr marL="2057400" indent="-228600" defTabSz="814388" eaLnBrk="0" hangingPunct="0">
                <a:defRPr sz="2400">
                  <a:solidFill>
                    <a:schemeClr val="tx1"/>
                  </a:solidFill>
                  <a:latin typeface="Arial" pitchFamily="34" charset="0"/>
                  <a:ea typeface="ＭＳ Ｐゴシック" pitchFamily="34" charset="-128"/>
                </a:defRPr>
              </a:lvl5pPr>
              <a:lvl6pPr marL="2514600" indent="-228600" defTabSz="8143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8143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8143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8143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174">
                <a:lnSpc>
                  <a:spcPct val="90000"/>
                </a:lnSpc>
              </a:pPr>
              <a:r>
                <a:rPr lang="zh-CN" altLang="en-US" sz="700" dirty="0">
                  <a:solidFill>
                    <a:srgbClr val="0096D6"/>
                  </a:solidFill>
                  <a:latin typeface="Arial"/>
                  <a:ea typeface="SimHei" pitchFamily="2" charset="-122"/>
                </a:rPr>
                <a:t>何地？</a:t>
              </a:r>
            </a:p>
          </p:txBody>
        </p:sp>
        <p:sp>
          <p:nvSpPr>
            <p:cNvPr id="65579" name="Text Box 96"/>
            <p:cNvSpPr txBox="1">
              <a:spLocks noChangeArrowheads="1"/>
            </p:cNvSpPr>
            <p:nvPr/>
          </p:nvSpPr>
          <p:spPr bwMode="auto">
            <a:xfrm>
              <a:off x="7209305" y="7800436"/>
              <a:ext cx="670298" cy="17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24" tIns="41061" rIns="82124" bIns="41061">
              <a:spAutoFit/>
            </a:bodyPr>
            <a:lstStyle>
              <a:lvl1pPr defTabSz="814388" eaLnBrk="0" hangingPunct="0">
                <a:defRPr sz="2400">
                  <a:solidFill>
                    <a:schemeClr val="tx1"/>
                  </a:solidFill>
                  <a:latin typeface="Arial" pitchFamily="34" charset="0"/>
                  <a:ea typeface="ＭＳ Ｐゴシック" pitchFamily="34" charset="-128"/>
                </a:defRPr>
              </a:lvl1pPr>
              <a:lvl2pPr marL="742950" indent="-285750" defTabSz="814388" eaLnBrk="0" hangingPunct="0">
                <a:defRPr sz="2400">
                  <a:solidFill>
                    <a:schemeClr val="tx1"/>
                  </a:solidFill>
                  <a:latin typeface="Arial" pitchFamily="34" charset="0"/>
                  <a:ea typeface="ＭＳ Ｐゴシック" pitchFamily="34" charset="-128"/>
                </a:defRPr>
              </a:lvl2pPr>
              <a:lvl3pPr marL="1143000" indent="-228600" defTabSz="814388" eaLnBrk="0" hangingPunct="0">
                <a:defRPr sz="2400">
                  <a:solidFill>
                    <a:schemeClr val="tx1"/>
                  </a:solidFill>
                  <a:latin typeface="Arial" pitchFamily="34" charset="0"/>
                  <a:ea typeface="ＭＳ Ｐゴシック" pitchFamily="34" charset="-128"/>
                </a:defRPr>
              </a:lvl3pPr>
              <a:lvl4pPr marL="1600200" indent="-228600" defTabSz="814388" eaLnBrk="0" hangingPunct="0">
                <a:defRPr sz="2400">
                  <a:solidFill>
                    <a:schemeClr val="tx1"/>
                  </a:solidFill>
                  <a:latin typeface="Arial" pitchFamily="34" charset="0"/>
                  <a:ea typeface="ＭＳ Ｐゴシック" pitchFamily="34" charset="-128"/>
                </a:defRPr>
              </a:lvl4pPr>
              <a:lvl5pPr marL="2057400" indent="-228600" defTabSz="814388" eaLnBrk="0" hangingPunct="0">
                <a:defRPr sz="2400">
                  <a:solidFill>
                    <a:schemeClr val="tx1"/>
                  </a:solidFill>
                  <a:latin typeface="Arial" pitchFamily="34" charset="0"/>
                  <a:ea typeface="ＭＳ Ｐゴシック" pitchFamily="34" charset="-128"/>
                </a:defRPr>
              </a:lvl5pPr>
              <a:lvl6pPr marL="2514600" indent="-228600" defTabSz="8143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8143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8143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8143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174">
                <a:lnSpc>
                  <a:spcPct val="90000"/>
                </a:lnSpc>
              </a:pPr>
              <a:r>
                <a:rPr lang="zh-CN" altLang="en-US" sz="700" dirty="0">
                  <a:solidFill>
                    <a:srgbClr val="0096D6"/>
                  </a:solidFill>
                  <a:latin typeface="Arial"/>
                  <a:ea typeface="SimHei" pitchFamily="2" charset="-122"/>
                </a:rPr>
                <a:t>何种方式？</a:t>
              </a:r>
            </a:p>
          </p:txBody>
        </p:sp>
        <p:pic>
          <p:nvPicPr>
            <p:cNvPr id="6558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83406" y="8499013"/>
              <a:ext cx="416366" cy="8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8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49542" y="8000892"/>
              <a:ext cx="284093" cy="11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06"/>
            <p:cNvGrpSpPr>
              <a:grpSpLocks/>
            </p:cNvGrpSpPr>
            <p:nvPr/>
          </p:nvGrpSpPr>
          <p:grpSpPr bwMode="auto">
            <a:xfrm>
              <a:off x="5636479" y="8040460"/>
              <a:ext cx="204115" cy="571795"/>
              <a:chOff x="5931123" y="3465362"/>
              <a:chExt cx="804923" cy="2254126"/>
            </a:xfrm>
          </p:grpSpPr>
          <p:sp>
            <p:nvSpPr>
              <p:cNvPr id="108" name="Freeform 52"/>
              <p:cNvSpPr>
                <a:spLocks/>
              </p:cNvSpPr>
              <p:nvPr/>
            </p:nvSpPr>
            <p:spPr bwMode="auto">
              <a:xfrm flipH="1">
                <a:off x="5931123" y="4123901"/>
                <a:ext cx="804923" cy="1595587"/>
              </a:xfrm>
              <a:custGeom>
                <a:avLst/>
                <a:gdLst>
                  <a:gd name="T0" fmla="*/ 208 w 261"/>
                  <a:gd name="T1" fmla="*/ 9 h 515"/>
                  <a:gd name="T2" fmla="*/ 143 w 261"/>
                  <a:gd name="T3" fmla="*/ 0 h 515"/>
                  <a:gd name="T4" fmla="*/ 143 w 261"/>
                  <a:gd name="T5" fmla="*/ 0 h 515"/>
                  <a:gd name="T6" fmla="*/ 131 w 261"/>
                  <a:gd name="T7" fmla="*/ 0 h 515"/>
                  <a:gd name="T8" fmla="*/ 119 w 261"/>
                  <a:gd name="T9" fmla="*/ 0 h 515"/>
                  <a:gd name="T10" fmla="*/ 119 w 261"/>
                  <a:gd name="T11" fmla="*/ 0 h 515"/>
                  <a:gd name="T12" fmla="*/ 54 w 261"/>
                  <a:gd name="T13" fmla="*/ 9 h 515"/>
                  <a:gd name="T14" fmla="*/ 0 w 261"/>
                  <a:gd name="T15" fmla="*/ 58 h 515"/>
                  <a:gd name="T16" fmla="*/ 5 w 261"/>
                  <a:gd name="T17" fmla="*/ 173 h 515"/>
                  <a:gd name="T18" fmla="*/ 20 w 261"/>
                  <a:gd name="T19" fmla="*/ 275 h 515"/>
                  <a:gd name="T20" fmla="*/ 40 w 261"/>
                  <a:gd name="T21" fmla="*/ 299 h 515"/>
                  <a:gd name="T22" fmla="*/ 51 w 261"/>
                  <a:gd name="T23" fmla="*/ 392 h 515"/>
                  <a:gd name="T24" fmla="*/ 76 w 261"/>
                  <a:gd name="T25" fmla="*/ 515 h 515"/>
                  <a:gd name="T26" fmla="*/ 186 w 261"/>
                  <a:gd name="T27" fmla="*/ 515 h 515"/>
                  <a:gd name="T28" fmla="*/ 211 w 261"/>
                  <a:gd name="T29" fmla="*/ 392 h 515"/>
                  <a:gd name="T30" fmla="*/ 221 w 261"/>
                  <a:gd name="T31" fmla="*/ 299 h 515"/>
                  <a:gd name="T32" fmla="*/ 242 w 261"/>
                  <a:gd name="T33" fmla="*/ 275 h 515"/>
                  <a:gd name="T34" fmla="*/ 257 w 261"/>
                  <a:gd name="T35" fmla="*/ 173 h 515"/>
                  <a:gd name="T36" fmla="*/ 261 w 261"/>
                  <a:gd name="T37" fmla="*/ 58 h 515"/>
                  <a:gd name="T38" fmla="*/ 208 w 261"/>
                  <a:gd name="T39" fmla="*/ 9 h 5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1"/>
                  <a:gd name="T61" fmla="*/ 0 h 515"/>
                  <a:gd name="T62" fmla="*/ 261 w 261"/>
                  <a:gd name="T63" fmla="*/ 515 h 5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1" h="515">
                    <a:moveTo>
                      <a:pt x="208" y="9"/>
                    </a:moveTo>
                    <a:cubicBezTo>
                      <a:pt x="189" y="3"/>
                      <a:pt x="162" y="1"/>
                      <a:pt x="143" y="0"/>
                    </a:cubicBezTo>
                    <a:cubicBezTo>
                      <a:pt x="143" y="0"/>
                      <a:pt x="143" y="0"/>
                      <a:pt x="143" y="0"/>
                    </a:cubicBezTo>
                    <a:cubicBezTo>
                      <a:pt x="143" y="0"/>
                      <a:pt x="138" y="0"/>
                      <a:pt x="131" y="0"/>
                    </a:cubicBezTo>
                    <a:cubicBezTo>
                      <a:pt x="124" y="0"/>
                      <a:pt x="119" y="0"/>
                      <a:pt x="119" y="0"/>
                    </a:cubicBezTo>
                    <a:cubicBezTo>
                      <a:pt x="119" y="0"/>
                      <a:pt x="119" y="0"/>
                      <a:pt x="119" y="0"/>
                    </a:cubicBezTo>
                    <a:cubicBezTo>
                      <a:pt x="100" y="1"/>
                      <a:pt x="73" y="3"/>
                      <a:pt x="54" y="9"/>
                    </a:cubicBezTo>
                    <a:cubicBezTo>
                      <a:pt x="14" y="22"/>
                      <a:pt x="0" y="38"/>
                      <a:pt x="0" y="58"/>
                    </a:cubicBezTo>
                    <a:cubicBezTo>
                      <a:pt x="0" y="58"/>
                      <a:pt x="0" y="118"/>
                      <a:pt x="5" y="173"/>
                    </a:cubicBezTo>
                    <a:cubicBezTo>
                      <a:pt x="9" y="228"/>
                      <a:pt x="20" y="275"/>
                      <a:pt x="20" y="275"/>
                    </a:cubicBezTo>
                    <a:cubicBezTo>
                      <a:pt x="40" y="299"/>
                      <a:pt x="40" y="299"/>
                      <a:pt x="40" y="299"/>
                    </a:cubicBezTo>
                    <a:cubicBezTo>
                      <a:pt x="40" y="299"/>
                      <a:pt x="43" y="323"/>
                      <a:pt x="51" y="392"/>
                    </a:cubicBezTo>
                    <a:cubicBezTo>
                      <a:pt x="58" y="462"/>
                      <a:pt x="76" y="515"/>
                      <a:pt x="76" y="515"/>
                    </a:cubicBezTo>
                    <a:cubicBezTo>
                      <a:pt x="186" y="515"/>
                      <a:pt x="186" y="515"/>
                      <a:pt x="186" y="515"/>
                    </a:cubicBezTo>
                    <a:cubicBezTo>
                      <a:pt x="186" y="515"/>
                      <a:pt x="204" y="462"/>
                      <a:pt x="211" y="392"/>
                    </a:cubicBezTo>
                    <a:cubicBezTo>
                      <a:pt x="218" y="323"/>
                      <a:pt x="221" y="299"/>
                      <a:pt x="221" y="299"/>
                    </a:cubicBezTo>
                    <a:cubicBezTo>
                      <a:pt x="242" y="275"/>
                      <a:pt x="242" y="275"/>
                      <a:pt x="242" y="275"/>
                    </a:cubicBezTo>
                    <a:cubicBezTo>
                      <a:pt x="242" y="275"/>
                      <a:pt x="252" y="228"/>
                      <a:pt x="257" y="173"/>
                    </a:cubicBezTo>
                    <a:cubicBezTo>
                      <a:pt x="261" y="118"/>
                      <a:pt x="261" y="58"/>
                      <a:pt x="261" y="58"/>
                    </a:cubicBezTo>
                    <a:cubicBezTo>
                      <a:pt x="261" y="38"/>
                      <a:pt x="248" y="22"/>
                      <a:pt x="208" y="9"/>
                    </a:cubicBezTo>
                    <a:close/>
                  </a:path>
                </a:pathLst>
              </a:custGeom>
              <a:gradFill>
                <a:gsLst>
                  <a:gs pos="100000">
                    <a:srgbClr val="7F7F7F"/>
                  </a:gs>
                  <a:gs pos="46000">
                    <a:srgbClr val="BCCDD6">
                      <a:alpha val="65882"/>
                    </a:srgbClr>
                  </a:gs>
                  <a:gs pos="0">
                    <a:srgbClr val="C1D6D9"/>
                  </a:gs>
                </a:gsLst>
                <a:lin ang="5400000" scaled="0"/>
              </a:gradFill>
              <a:ln w="9525">
                <a:noFill/>
                <a:miter lim="800000"/>
                <a:headEnd/>
                <a:tailEnd/>
              </a:ln>
              <a:scene3d>
                <a:camera prst="perspectiveRelaxed">
                  <a:rot lat="1500000" lon="0" rev="0"/>
                </a:camera>
                <a:lightRig rig="threePt" dir="t"/>
              </a:scene3d>
              <a:sp3d extrusionH="63500" prstMaterial="matte">
                <a:bevelT w="31750" h="38100"/>
                <a:extrusionClr>
                  <a:srgbClr val="FFFFFF">
                    <a:lumMod val="85000"/>
                  </a:srgbClr>
                </a:extrusionClr>
              </a:sp3d>
            </p:spPr>
            <p:txBody>
              <a:bodyPr/>
              <a:lstStyle/>
              <a:p>
                <a:pPr algn="ctr" eaLnBrk="0" hangingPunct="0">
                  <a:lnSpc>
                    <a:spcPct val="90000"/>
                  </a:lnSpc>
                  <a:defRPr/>
                </a:pPr>
                <a:endParaRPr lang="en-US" kern="0" dirty="0">
                  <a:solidFill>
                    <a:srgbClr val="FFFFFF"/>
                  </a:solidFill>
                  <a:latin typeface="Arial" charset="0"/>
                </a:endParaRPr>
              </a:p>
            </p:txBody>
          </p:sp>
          <p:sp>
            <p:nvSpPr>
              <p:cNvPr id="109" name="Oval 51"/>
              <p:cNvSpPr>
                <a:spLocks noChangeArrowheads="1"/>
              </p:cNvSpPr>
              <p:nvPr/>
            </p:nvSpPr>
            <p:spPr bwMode="auto">
              <a:xfrm flipH="1">
                <a:off x="6029795" y="3465362"/>
                <a:ext cx="607587" cy="606479"/>
              </a:xfrm>
              <a:prstGeom prst="ellipse">
                <a:avLst/>
              </a:prstGeom>
              <a:gradFill>
                <a:gsLst>
                  <a:gs pos="100000">
                    <a:srgbClr val="7F7F7F"/>
                  </a:gs>
                  <a:gs pos="46000">
                    <a:srgbClr val="BCCDD6">
                      <a:alpha val="65882"/>
                    </a:srgbClr>
                  </a:gs>
                  <a:gs pos="0">
                    <a:srgbClr val="C1D6D9"/>
                  </a:gs>
                </a:gsLst>
                <a:lin ang="5400000" scaled="0"/>
              </a:gradFill>
              <a:ln w="9525" algn="ctr">
                <a:noFill/>
                <a:miter lim="800000"/>
                <a:headEnd/>
                <a:tailEnd/>
              </a:ln>
              <a:scene3d>
                <a:camera prst="perspectiveRelaxed">
                  <a:rot lat="1500000" lon="0" rev="0"/>
                </a:camera>
                <a:lightRig rig="threePt" dir="t"/>
              </a:scene3d>
              <a:sp3d extrusionH="63500" prstMaterial="matte">
                <a:bevelT w="31750" h="38100"/>
                <a:extrusionClr>
                  <a:srgbClr val="FFFFFF">
                    <a:lumMod val="85000"/>
                  </a:srgbClr>
                </a:extrusionClr>
              </a:sp3d>
            </p:spPr>
            <p:txBody>
              <a:bodyPr/>
              <a:lstStyle/>
              <a:p>
                <a:pPr algn="ctr" eaLnBrk="0" hangingPunct="0">
                  <a:lnSpc>
                    <a:spcPct val="90000"/>
                  </a:lnSpc>
                  <a:defRPr/>
                </a:pPr>
                <a:endParaRPr lang="en-US" kern="0" dirty="0">
                  <a:solidFill>
                    <a:srgbClr val="FFFFFF"/>
                  </a:solidFill>
                  <a:latin typeface="Arial" charset="0"/>
                </a:endParaRPr>
              </a:p>
            </p:txBody>
          </p:sp>
        </p:grpSp>
        <p:sp>
          <p:nvSpPr>
            <p:cNvPr id="110" name="Freeform 54"/>
            <p:cNvSpPr>
              <a:spLocks noEditPoints="1"/>
            </p:cNvSpPr>
            <p:nvPr/>
          </p:nvSpPr>
          <p:spPr bwMode="auto">
            <a:xfrm>
              <a:off x="6459538" y="8083011"/>
              <a:ext cx="330200" cy="328613"/>
            </a:xfrm>
            <a:custGeom>
              <a:avLst/>
              <a:gdLst/>
              <a:ahLst/>
              <a:cxnLst>
                <a:cxn ang="0">
                  <a:pos x="100" y="0"/>
                </a:cxn>
                <a:cxn ang="0">
                  <a:pos x="0" y="100"/>
                </a:cxn>
                <a:cxn ang="0">
                  <a:pos x="100" y="200"/>
                </a:cxn>
                <a:cxn ang="0">
                  <a:pos x="200" y="100"/>
                </a:cxn>
                <a:cxn ang="0">
                  <a:pos x="100" y="0"/>
                </a:cxn>
                <a:cxn ang="0">
                  <a:pos x="157" y="157"/>
                </a:cxn>
                <a:cxn ang="0">
                  <a:pos x="104" y="181"/>
                </a:cxn>
                <a:cxn ang="0">
                  <a:pos x="104" y="162"/>
                </a:cxn>
                <a:cxn ang="0">
                  <a:pos x="97" y="162"/>
                </a:cxn>
                <a:cxn ang="0">
                  <a:pos x="97" y="181"/>
                </a:cxn>
                <a:cxn ang="0">
                  <a:pos x="43" y="157"/>
                </a:cxn>
                <a:cxn ang="0">
                  <a:pos x="19" y="103"/>
                </a:cxn>
                <a:cxn ang="0">
                  <a:pos x="37" y="103"/>
                </a:cxn>
                <a:cxn ang="0">
                  <a:pos x="37" y="96"/>
                </a:cxn>
                <a:cxn ang="0">
                  <a:pos x="19" y="96"/>
                </a:cxn>
                <a:cxn ang="0">
                  <a:pos x="43" y="43"/>
                </a:cxn>
                <a:cxn ang="0">
                  <a:pos x="97" y="19"/>
                </a:cxn>
                <a:cxn ang="0">
                  <a:pos x="97" y="36"/>
                </a:cxn>
                <a:cxn ang="0">
                  <a:pos x="104" y="36"/>
                </a:cxn>
                <a:cxn ang="0">
                  <a:pos x="104" y="19"/>
                </a:cxn>
                <a:cxn ang="0">
                  <a:pos x="157" y="43"/>
                </a:cxn>
                <a:cxn ang="0">
                  <a:pos x="181" y="96"/>
                </a:cxn>
                <a:cxn ang="0">
                  <a:pos x="163" y="96"/>
                </a:cxn>
                <a:cxn ang="0">
                  <a:pos x="163" y="103"/>
                </a:cxn>
                <a:cxn ang="0">
                  <a:pos x="181" y="103"/>
                </a:cxn>
                <a:cxn ang="0">
                  <a:pos x="157" y="157"/>
                </a:cxn>
                <a:cxn ang="0">
                  <a:pos x="101" y="88"/>
                </a:cxn>
                <a:cxn ang="0">
                  <a:pos x="100" y="88"/>
                </a:cxn>
                <a:cxn ang="0">
                  <a:pos x="89" y="100"/>
                </a:cxn>
                <a:cxn ang="0">
                  <a:pos x="100" y="111"/>
                </a:cxn>
                <a:cxn ang="0">
                  <a:pos x="131" y="147"/>
                </a:cxn>
                <a:cxn ang="0">
                  <a:pos x="110" y="106"/>
                </a:cxn>
                <a:cxn ang="0">
                  <a:pos x="112" y="100"/>
                </a:cxn>
                <a:cxn ang="0">
                  <a:pos x="110" y="95"/>
                </a:cxn>
                <a:cxn ang="0">
                  <a:pos x="148" y="50"/>
                </a:cxn>
                <a:cxn ang="0">
                  <a:pos x="101" y="88"/>
                </a:cxn>
              </a:cxnLst>
              <a:rect l="0" t="0" r="r" b="b"/>
              <a:pathLst>
                <a:path w="200" h="200">
                  <a:moveTo>
                    <a:pt x="100" y="0"/>
                  </a:moveTo>
                  <a:cubicBezTo>
                    <a:pt x="45" y="0"/>
                    <a:pt x="0" y="45"/>
                    <a:pt x="0" y="100"/>
                  </a:cubicBezTo>
                  <a:cubicBezTo>
                    <a:pt x="0" y="155"/>
                    <a:pt x="45" y="200"/>
                    <a:pt x="100" y="200"/>
                  </a:cubicBezTo>
                  <a:cubicBezTo>
                    <a:pt x="155" y="200"/>
                    <a:pt x="200" y="155"/>
                    <a:pt x="200" y="100"/>
                  </a:cubicBezTo>
                  <a:cubicBezTo>
                    <a:pt x="200" y="45"/>
                    <a:pt x="155" y="0"/>
                    <a:pt x="100" y="0"/>
                  </a:cubicBezTo>
                  <a:close/>
                  <a:moveTo>
                    <a:pt x="157" y="157"/>
                  </a:moveTo>
                  <a:cubicBezTo>
                    <a:pt x="144" y="171"/>
                    <a:pt x="125" y="180"/>
                    <a:pt x="104" y="181"/>
                  </a:cubicBezTo>
                  <a:cubicBezTo>
                    <a:pt x="104" y="162"/>
                    <a:pt x="104" y="162"/>
                    <a:pt x="104" y="162"/>
                  </a:cubicBezTo>
                  <a:cubicBezTo>
                    <a:pt x="97" y="162"/>
                    <a:pt x="97" y="162"/>
                    <a:pt x="97" y="162"/>
                  </a:cubicBezTo>
                  <a:cubicBezTo>
                    <a:pt x="97" y="181"/>
                    <a:pt x="97" y="181"/>
                    <a:pt x="97" y="181"/>
                  </a:cubicBezTo>
                  <a:cubicBezTo>
                    <a:pt x="76" y="180"/>
                    <a:pt x="57" y="171"/>
                    <a:pt x="43" y="157"/>
                  </a:cubicBezTo>
                  <a:cubicBezTo>
                    <a:pt x="29" y="143"/>
                    <a:pt x="20" y="124"/>
                    <a:pt x="19" y="103"/>
                  </a:cubicBezTo>
                  <a:cubicBezTo>
                    <a:pt x="37" y="103"/>
                    <a:pt x="37" y="103"/>
                    <a:pt x="37" y="103"/>
                  </a:cubicBezTo>
                  <a:cubicBezTo>
                    <a:pt x="37" y="96"/>
                    <a:pt x="37" y="96"/>
                    <a:pt x="37" y="96"/>
                  </a:cubicBezTo>
                  <a:cubicBezTo>
                    <a:pt x="19" y="96"/>
                    <a:pt x="19" y="96"/>
                    <a:pt x="19" y="96"/>
                  </a:cubicBezTo>
                  <a:cubicBezTo>
                    <a:pt x="20" y="75"/>
                    <a:pt x="29" y="56"/>
                    <a:pt x="43" y="43"/>
                  </a:cubicBezTo>
                  <a:cubicBezTo>
                    <a:pt x="57" y="29"/>
                    <a:pt x="76" y="20"/>
                    <a:pt x="97" y="19"/>
                  </a:cubicBezTo>
                  <a:cubicBezTo>
                    <a:pt x="97" y="36"/>
                    <a:pt x="97" y="36"/>
                    <a:pt x="97" y="36"/>
                  </a:cubicBezTo>
                  <a:cubicBezTo>
                    <a:pt x="104" y="36"/>
                    <a:pt x="104" y="36"/>
                    <a:pt x="104" y="36"/>
                  </a:cubicBezTo>
                  <a:cubicBezTo>
                    <a:pt x="104" y="19"/>
                    <a:pt x="104" y="19"/>
                    <a:pt x="104" y="19"/>
                  </a:cubicBezTo>
                  <a:cubicBezTo>
                    <a:pt x="125" y="20"/>
                    <a:pt x="144" y="29"/>
                    <a:pt x="157" y="43"/>
                  </a:cubicBezTo>
                  <a:cubicBezTo>
                    <a:pt x="171" y="56"/>
                    <a:pt x="180" y="75"/>
                    <a:pt x="181" y="96"/>
                  </a:cubicBezTo>
                  <a:cubicBezTo>
                    <a:pt x="163" y="96"/>
                    <a:pt x="163" y="96"/>
                    <a:pt x="163" y="96"/>
                  </a:cubicBezTo>
                  <a:cubicBezTo>
                    <a:pt x="163" y="103"/>
                    <a:pt x="163" y="103"/>
                    <a:pt x="163" y="103"/>
                  </a:cubicBezTo>
                  <a:cubicBezTo>
                    <a:pt x="181" y="103"/>
                    <a:pt x="181" y="103"/>
                    <a:pt x="181" y="103"/>
                  </a:cubicBezTo>
                  <a:cubicBezTo>
                    <a:pt x="180" y="124"/>
                    <a:pt x="172" y="143"/>
                    <a:pt x="157" y="157"/>
                  </a:cubicBezTo>
                  <a:close/>
                  <a:moveTo>
                    <a:pt x="101" y="88"/>
                  </a:moveTo>
                  <a:cubicBezTo>
                    <a:pt x="101" y="88"/>
                    <a:pt x="100" y="88"/>
                    <a:pt x="100" y="88"/>
                  </a:cubicBezTo>
                  <a:cubicBezTo>
                    <a:pt x="94" y="88"/>
                    <a:pt x="89" y="94"/>
                    <a:pt x="89" y="100"/>
                  </a:cubicBezTo>
                  <a:cubicBezTo>
                    <a:pt x="89" y="106"/>
                    <a:pt x="94" y="111"/>
                    <a:pt x="100" y="111"/>
                  </a:cubicBezTo>
                  <a:cubicBezTo>
                    <a:pt x="131" y="147"/>
                    <a:pt x="131" y="147"/>
                    <a:pt x="131" y="147"/>
                  </a:cubicBezTo>
                  <a:cubicBezTo>
                    <a:pt x="110" y="106"/>
                    <a:pt x="110" y="106"/>
                    <a:pt x="110" y="106"/>
                  </a:cubicBezTo>
                  <a:cubicBezTo>
                    <a:pt x="111" y="105"/>
                    <a:pt x="112" y="102"/>
                    <a:pt x="112" y="100"/>
                  </a:cubicBezTo>
                  <a:cubicBezTo>
                    <a:pt x="112" y="98"/>
                    <a:pt x="111" y="96"/>
                    <a:pt x="110" y="95"/>
                  </a:cubicBezTo>
                  <a:cubicBezTo>
                    <a:pt x="148" y="50"/>
                    <a:pt x="148" y="50"/>
                    <a:pt x="148" y="50"/>
                  </a:cubicBezTo>
                  <a:lnTo>
                    <a:pt x="101" y="88"/>
                  </a:lnTo>
                  <a:close/>
                </a:path>
              </a:pathLst>
            </a:custGeom>
            <a:solidFill>
              <a:srgbClr val="4B4B4B"/>
            </a:solidFill>
            <a:ln w="9525">
              <a:noFill/>
              <a:round/>
              <a:headEnd/>
              <a:tailEnd/>
            </a:ln>
            <a:effectLst/>
          </p:spPr>
          <p:txBody>
            <a:bodyPr/>
            <a:lstStyle/>
            <a:p>
              <a:pPr>
                <a:defRPr/>
              </a:pPr>
              <a:endParaRPr lang="en-US" sz="1400" kern="0" dirty="0">
                <a:solidFill>
                  <a:sysClr val="windowText" lastClr="000000"/>
                </a:solidFill>
              </a:endParaRPr>
            </a:p>
          </p:txBody>
        </p:sp>
        <p:sp>
          <p:nvSpPr>
            <p:cNvPr id="111" name="Freeform 24"/>
            <p:cNvSpPr>
              <a:spLocks noEditPoints="1"/>
            </p:cNvSpPr>
            <p:nvPr/>
          </p:nvSpPr>
          <p:spPr bwMode="auto">
            <a:xfrm>
              <a:off x="6935788" y="7971886"/>
              <a:ext cx="257175" cy="255588"/>
            </a:xfrm>
            <a:custGeom>
              <a:avLst/>
              <a:gdLst/>
              <a:ahLst/>
              <a:cxnLst>
                <a:cxn ang="0">
                  <a:pos x="1329" y="160"/>
                </a:cxn>
                <a:cxn ang="0">
                  <a:pos x="1045" y="28"/>
                </a:cxn>
                <a:cxn ang="0">
                  <a:pos x="220" y="282"/>
                </a:cxn>
                <a:cxn ang="0">
                  <a:pos x="47" y="592"/>
                </a:cxn>
                <a:cxn ang="0">
                  <a:pos x="350" y="1503"/>
                </a:cxn>
                <a:cxn ang="0">
                  <a:pos x="600" y="1628"/>
                </a:cxn>
                <a:cxn ang="0">
                  <a:pos x="1236" y="1564"/>
                </a:cxn>
                <a:cxn ang="0">
                  <a:pos x="1647" y="1034"/>
                </a:cxn>
                <a:cxn ang="0">
                  <a:pos x="1514" y="463"/>
                </a:cxn>
                <a:cxn ang="0">
                  <a:pos x="1456" y="368"/>
                </a:cxn>
                <a:cxn ang="0">
                  <a:pos x="1198" y="647"/>
                </a:cxn>
                <a:cxn ang="0">
                  <a:pos x="1422" y="844"/>
                </a:cxn>
                <a:cxn ang="0">
                  <a:pos x="881" y="266"/>
                </a:cxn>
                <a:cxn ang="0">
                  <a:pos x="759" y="476"/>
                </a:cxn>
                <a:cxn ang="0">
                  <a:pos x="489" y="721"/>
                </a:cxn>
                <a:cxn ang="0">
                  <a:pos x="572" y="354"/>
                </a:cxn>
                <a:cxn ang="0">
                  <a:pos x="865" y="622"/>
                </a:cxn>
                <a:cxn ang="0">
                  <a:pos x="940" y="645"/>
                </a:cxn>
                <a:cxn ang="0">
                  <a:pos x="857" y="918"/>
                </a:cxn>
                <a:cxn ang="0">
                  <a:pos x="1196" y="566"/>
                </a:cxn>
                <a:cxn ang="0">
                  <a:pos x="1352" y="417"/>
                </a:cxn>
                <a:cxn ang="0">
                  <a:pos x="1342" y="451"/>
                </a:cxn>
                <a:cxn ang="0">
                  <a:pos x="1302" y="250"/>
                </a:cxn>
                <a:cxn ang="0">
                  <a:pos x="1098" y="127"/>
                </a:cxn>
                <a:cxn ang="0">
                  <a:pos x="1110" y="581"/>
                </a:cxn>
                <a:cxn ang="0">
                  <a:pos x="1022" y="104"/>
                </a:cxn>
                <a:cxn ang="0">
                  <a:pos x="791" y="89"/>
                </a:cxn>
                <a:cxn ang="0">
                  <a:pos x="793" y="90"/>
                </a:cxn>
                <a:cxn ang="0">
                  <a:pos x="641" y="223"/>
                </a:cxn>
                <a:cxn ang="0">
                  <a:pos x="760" y="203"/>
                </a:cxn>
                <a:cxn ang="0">
                  <a:pos x="632" y="92"/>
                </a:cxn>
                <a:cxn ang="0">
                  <a:pos x="609" y="98"/>
                </a:cxn>
                <a:cxn ang="0">
                  <a:pos x="362" y="287"/>
                </a:cxn>
                <a:cxn ang="0">
                  <a:pos x="509" y="298"/>
                </a:cxn>
                <a:cxn ang="0">
                  <a:pos x="122" y="615"/>
                </a:cxn>
                <a:cxn ang="0">
                  <a:pos x="255" y="428"/>
                </a:cxn>
                <a:cxn ang="0">
                  <a:pos x="286" y="1340"/>
                </a:cxn>
                <a:cxn ang="0">
                  <a:pos x="310" y="1209"/>
                </a:cxn>
                <a:cxn ang="0">
                  <a:pos x="217" y="1006"/>
                </a:cxn>
                <a:cxn ang="0">
                  <a:pos x="295" y="588"/>
                </a:cxn>
                <a:cxn ang="0">
                  <a:pos x="348" y="1061"/>
                </a:cxn>
                <a:cxn ang="0">
                  <a:pos x="634" y="1382"/>
                </a:cxn>
                <a:cxn ang="0">
                  <a:pos x="436" y="1046"/>
                </a:cxn>
                <a:cxn ang="0">
                  <a:pos x="399" y="1176"/>
                </a:cxn>
                <a:cxn ang="0">
                  <a:pos x="990" y="1444"/>
                </a:cxn>
                <a:cxn ang="0">
                  <a:pos x="1108" y="1024"/>
                </a:cxn>
                <a:cxn ang="0">
                  <a:pos x="732" y="1329"/>
                </a:cxn>
                <a:cxn ang="0">
                  <a:pos x="1263" y="1407"/>
                </a:cxn>
                <a:cxn ang="0">
                  <a:pos x="1394" y="1262"/>
                </a:cxn>
                <a:cxn ang="0">
                  <a:pos x="1126" y="1296"/>
                </a:cxn>
                <a:cxn ang="0">
                  <a:pos x="1395" y="1260"/>
                </a:cxn>
                <a:cxn ang="0">
                  <a:pos x="1417" y="475"/>
                </a:cxn>
                <a:cxn ang="0">
                  <a:pos x="1515" y="736"/>
                </a:cxn>
                <a:cxn ang="0">
                  <a:pos x="1552" y="1078"/>
                </a:cxn>
                <a:cxn ang="0">
                  <a:pos x="1497" y="1170"/>
                </a:cxn>
                <a:cxn ang="0">
                  <a:pos x="1561" y="1051"/>
                </a:cxn>
              </a:cxnLst>
              <a:rect l="0" t="0" r="r" b="b"/>
              <a:pathLst>
                <a:path w="1678" h="1666">
                  <a:moveTo>
                    <a:pt x="1621" y="547"/>
                  </a:moveTo>
                  <a:cubicBezTo>
                    <a:pt x="1570" y="408"/>
                    <a:pt x="1481" y="283"/>
                    <a:pt x="1364" y="187"/>
                  </a:cubicBezTo>
                  <a:cubicBezTo>
                    <a:pt x="1359" y="184"/>
                    <a:pt x="1355" y="180"/>
                    <a:pt x="1350" y="176"/>
                  </a:cubicBezTo>
                  <a:cubicBezTo>
                    <a:pt x="1343" y="171"/>
                    <a:pt x="1336" y="166"/>
                    <a:pt x="1329" y="160"/>
                  </a:cubicBezTo>
                  <a:cubicBezTo>
                    <a:pt x="1267" y="115"/>
                    <a:pt x="1197" y="78"/>
                    <a:pt x="1121" y="51"/>
                  </a:cubicBezTo>
                  <a:cubicBezTo>
                    <a:pt x="1118" y="50"/>
                    <a:pt x="1115" y="49"/>
                    <a:pt x="1112" y="48"/>
                  </a:cubicBezTo>
                  <a:cubicBezTo>
                    <a:pt x="1102" y="44"/>
                    <a:pt x="1092" y="41"/>
                    <a:pt x="1082" y="38"/>
                  </a:cubicBezTo>
                  <a:cubicBezTo>
                    <a:pt x="1070" y="35"/>
                    <a:pt x="1058" y="31"/>
                    <a:pt x="1045" y="28"/>
                  </a:cubicBezTo>
                  <a:cubicBezTo>
                    <a:pt x="967" y="8"/>
                    <a:pt x="888" y="0"/>
                    <a:pt x="811" y="3"/>
                  </a:cubicBezTo>
                  <a:cubicBezTo>
                    <a:pt x="802" y="3"/>
                    <a:pt x="793" y="4"/>
                    <a:pt x="785" y="4"/>
                  </a:cubicBezTo>
                  <a:cubicBezTo>
                    <a:pt x="628" y="15"/>
                    <a:pt x="478" y="70"/>
                    <a:pt x="353" y="161"/>
                  </a:cubicBezTo>
                  <a:cubicBezTo>
                    <a:pt x="305" y="196"/>
                    <a:pt x="260" y="237"/>
                    <a:pt x="220" y="282"/>
                  </a:cubicBezTo>
                  <a:cubicBezTo>
                    <a:pt x="180" y="327"/>
                    <a:pt x="145" y="377"/>
                    <a:pt x="115" y="431"/>
                  </a:cubicBezTo>
                  <a:cubicBezTo>
                    <a:pt x="93" y="470"/>
                    <a:pt x="74" y="512"/>
                    <a:pt x="59" y="556"/>
                  </a:cubicBezTo>
                  <a:cubicBezTo>
                    <a:pt x="58" y="558"/>
                    <a:pt x="57" y="560"/>
                    <a:pt x="56" y="563"/>
                  </a:cubicBezTo>
                  <a:cubicBezTo>
                    <a:pt x="53" y="572"/>
                    <a:pt x="50" y="582"/>
                    <a:pt x="47" y="592"/>
                  </a:cubicBezTo>
                  <a:cubicBezTo>
                    <a:pt x="2" y="738"/>
                    <a:pt x="0" y="888"/>
                    <a:pt x="34" y="1028"/>
                  </a:cubicBezTo>
                  <a:cubicBezTo>
                    <a:pt x="51" y="1096"/>
                    <a:pt x="76" y="1162"/>
                    <a:pt x="109" y="1224"/>
                  </a:cubicBezTo>
                  <a:cubicBezTo>
                    <a:pt x="151" y="1304"/>
                    <a:pt x="208" y="1378"/>
                    <a:pt x="275" y="1441"/>
                  </a:cubicBezTo>
                  <a:cubicBezTo>
                    <a:pt x="299" y="1463"/>
                    <a:pt x="324" y="1484"/>
                    <a:pt x="350" y="1503"/>
                  </a:cubicBezTo>
                  <a:cubicBezTo>
                    <a:pt x="414" y="1549"/>
                    <a:pt x="485" y="1588"/>
                    <a:pt x="563" y="1615"/>
                  </a:cubicBezTo>
                  <a:cubicBezTo>
                    <a:pt x="566" y="1616"/>
                    <a:pt x="568" y="1617"/>
                    <a:pt x="571" y="1618"/>
                  </a:cubicBezTo>
                  <a:cubicBezTo>
                    <a:pt x="580" y="1621"/>
                    <a:pt x="590" y="1625"/>
                    <a:pt x="599" y="1627"/>
                  </a:cubicBezTo>
                  <a:cubicBezTo>
                    <a:pt x="600" y="1628"/>
                    <a:pt x="600" y="1628"/>
                    <a:pt x="600" y="1628"/>
                  </a:cubicBezTo>
                  <a:cubicBezTo>
                    <a:pt x="613" y="1632"/>
                    <a:pt x="626" y="1635"/>
                    <a:pt x="638" y="1638"/>
                  </a:cubicBezTo>
                  <a:cubicBezTo>
                    <a:pt x="719" y="1659"/>
                    <a:pt x="800" y="1666"/>
                    <a:pt x="879" y="1663"/>
                  </a:cubicBezTo>
                  <a:cubicBezTo>
                    <a:pt x="912" y="1661"/>
                    <a:pt x="944" y="1658"/>
                    <a:pt x="976" y="1653"/>
                  </a:cubicBezTo>
                  <a:cubicBezTo>
                    <a:pt x="1067" y="1638"/>
                    <a:pt x="1155" y="1607"/>
                    <a:pt x="1236" y="1564"/>
                  </a:cubicBezTo>
                  <a:cubicBezTo>
                    <a:pt x="1298" y="1531"/>
                    <a:pt x="1355" y="1489"/>
                    <a:pt x="1407" y="1441"/>
                  </a:cubicBezTo>
                  <a:cubicBezTo>
                    <a:pt x="1504" y="1352"/>
                    <a:pt x="1581" y="1237"/>
                    <a:pt x="1627" y="1103"/>
                  </a:cubicBezTo>
                  <a:cubicBezTo>
                    <a:pt x="1630" y="1094"/>
                    <a:pt x="1633" y="1084"/>
                    <a:pt x="1636" y="1074"/>
                  </a:cubicBezTo>
                  <a:cubicBezTo>
                    <a:pt x="1640" y="1061"/>
                    <a:pt x="1644" y="1047"/>
                    <a:pt x="1647" y="1034"/>
                  </a:cubicBezTo>
                  <a:cubicBezTo>
                    <a:pt x="1659" y="985"/>
                    <a:pt x="1667" y="936"/>
                    <a:pt x="1670" y="887"/>
                  </a:cubicBezTo>
                  <a:cubicBezTo>
                    <a:pt x="1678" y="770"/>
                    <a:pt x="1660" y="654"/>
                    <a:pt x="1621" y="547"/>
                  </a:cubicBezTo>
                  <a:close/>
                  <a:moveTo>
                    <a:pt x="1456" y="368"/>
                  </a:moveTo>
                  <a:cubicBezTo>
                    <a:pt x="1480" y="399"/>
                    <a:pt x="1499" y="431"/>
                    <a:pt x="1514" y="463"/>
                  </a:cubicBezTo>
                  <a:cubicBezTo>
                    <a:pt x="1496" y="443"/>
                    <a:pt x="1478" y="423"/>
                    <a:pt x="1459" y="405"/>
                  </a:cubicBezTo>
                  <a:cubicBezTo>
                    <a:pt x="1451" y="393"/>
                    <a:pt x="1442" y="381"/>
                    <a:pt x="1433" y="370"/>
                  </a:cubicBezTo>
                  <a:cubicBezTo>
                    <a:pt x="1432" y="358"/>
                    <a:pt x="1430" y="346"/>
                    <a:pt x="1428" y="334"/>
                  </a:cubicBezTo>
                  <a:cubicBezTo>
                    <a:pt x="1438" y="345"/>
                    <a:pt x="1448" y="356"/>
                    <a:pt x="1456" y="368"/>
                  </a:cubicBezTo>
                  <a:close/>
                  <a:moveTo>
                    <a:pt x="1422" y="844"/>
                  </a:moveTo>
                  <a:cubicBezTo>
                    <a:pt x="1381" y="876"/>
                    <a:pt x="1330" y="901"/>
                    <a:pt x="1271" y="919"/>
                  </a:cubicBezTo>
                  <a:cubicBezTo>
                    <a:pt x="1248" y="926"/>
                    <a:pt x="1223" y="931"/>
                    <a:pt x="1198" y="936"/>
                  </a:cubicBezTo>
                  <a:cubicBezTo>
                    <a:pt x="1207" y="836"/>
                    <a:pt x="1207" y="739"/>
                    <a:pt x="1198" y="647"/>
                  </a:cubicBezTo>
                  <a:cubicBezTo>
                    <a:pt x="1205" y="646"/>
                    <a:pt x="1212" y="644"/>
                    <a:pt x="1218" y="642"/>
                  </a:cubicBezTo>
                  <a:cubicBezTo>
                    <a:pt x="1261" y="629"/>
                    <a:pt x="1300" y="610"/>
                    <a:pt x="1333" y="584"/>
                  </a:cubicBezTo>
                  <a:cubicBezTo>
                    <a:pt x="1343" y="601"/>
                    <a:pt x="1351" y="619"/>
                    <a:pt x="1359" y="637"/>
                  </a:cubicBezTo>
                  <a:cubicBezTo>
                    <a:pt x="1389" y="702"/>
                    <a:pt x="1410" y="772"/>
                    <a:pt x="1422" y="844"/>
                  </a:cubicBezTo>
                  <a:close/>
                  <a:moveTo>
                    <a:pt x="702" y="422"/>
                  </a:moveTo>
                  <a:cubicBezTo>
                    <a:pt x="697" y="416"/>
                    <a:pt x="692" y="410"/>
                    <a:pt x="688" y="405"/>
                  </a:cubicBezTo>
                  <a:cubicBezTo>
                    <a:pt x="667" y="377"/>
                    <a:pt x="652" y="348"/>
                    <a:pt x="644" y="320"/>
                  </a:cubicBezTo>
                  <a:cubicBezTo>
                    <a:pt x="720" y="289"/>
                    <a:pt x="800" y="271"/>
                    <a:pt x="881" y="266"/>
                  </a:cubicBezTo>
                  <a:cubicBezTo>
                    <a:pt x="819" y="308"/>
                    <a:pt x="759" y="360"/>
                    <a:pt x="702" y="422"/>
                  </a:cubicBezTo>
                  <a:close/>
                  <a:moveTo>
                    <a:pt x="960" y="310"/>
                  </a:moveTo>
                  <a:cubicBezTo>
                    <a:pt x="888" y="547"/>
                    <a:pt x="888" y="547"/>
                    <a:pt x="888" y="547"/>
                  </a:cubicBezTo>
                  <a:cubicBezTo>
                    <a:pt x="839" y="528"/>
                    <a:pt x="796" y="504"/>
                    <a:pt x="759" y="476"/>
                  </a:cubicBezTo>
                  <a:cubicBezTo>
                    <a:pt x="784" y="449"/>
                    <a:pt x="809" y="425"/>
                    <a:pt x="834" y="403"/>
                  </a:cubicBezTo>
                  <a:cubicBezTo>
                    <a:pt x="875" y="366"/>
                    <a:pt x="917" y="335"/>
                    <a:pt x="960" y="310"/>
                  </a:cubicBezTo>
                  <a:close/>
                  <a:moveTo>
                    <a:pt x="650" y="481"/>
                  </a:moveTo>
                  <a:cubicBezTo>
                    <a:pt x="591" y="552"/>
                    <a:pt x="538" y="633"/>
                    <a:pt x="489" y="721"/>
                  </a:cubicBezTo>
                  <a:cubicBezTo>
                    <a:pt x="465" y="698"/>
                    <a:pt x="443" y="674"/>
                    <a:pt x="424" y="649"/>
                  </a:cubicBezTo>
                  <a:cubicBezTo>
                    <a:pt x="392" y="607"/>
                    <a:pt x="368" y="564"/>
                    <a:pt x="353" y="520"/>
                  </a:cubicBezTo>
                  <a:cubicBezTo>
                    <a:pt x="411" y="459"/>
                    <a:pt x="477" y="407"/>
                    <a:pt x="548" y="366"/>
                  </a:cubicBezTo>
                  <a:cubicBezTo>
                    <a:pt x="556" y="362"/>
                    <a:pt x="564" y="358"/>
                    <a:pt x="572" y="354"/>
                  </a:cubicBezTo>
                  <a:cubicBezTo>
                    <a:pt x="583" y="388"/>
                    <a:pt x="602" y="422"/>
                    <a:pt x="625" y="453"/>
                  </a:cubicBezTo>
                  <a:cubicBezTo>
                    <a:pt x="633" y="463"/>
                    <a:pt x="641" y="472"/>
                    <a:pt x="650" y="481"/>
                  </a:cubicBezTo>
                  <a:close/>
                  <a:moveTo>
                    <a:pt x="708" y="535"/>
                  </a:moveTo>
                  <a:cubicBezTo>
                    <a:pt x="752" y="570"/>
                    <a:pt x="805" y="600"/>
                    <a:pt x="865" y="622"/>
                  </a:cubicBezTo>
                  <a:cubicBezTo>
                    <a:pt x="782" y="895"/>
                    <a:pt x="782" y="895"/>
                    <a:pt x="782" y="895"/>
                  </a:cubicBezTo>
                  <a:cubicBezTo>
                    <a:pt x="694" y="865"/>
                    <a:pt x="616" y="822"/>
                    <a:pt x="551" y="773"/>
                  </a:cubicBezTo>
                  <a:cubicBezTo>
                    <a:pt x="598" y="685"/>
                    <a:pt x="651" y="605"/>
                    <a:pt x="708" y="535"/>
                  </a:cubicBezTo>
                  <a:close/>
                  <a:moveTo>
                    <a:pt x="940" y="645"/>
                  </a:moveTo>
                  <a:cubicBezTo>
                    <a:pt x="1002" y="660"/>
                    <a:pt x="1063" y="664"/>
                    <a:pt x="1120" y="660"/>
                  </a:cubicBezTo>
                  <a:cubicBezTo>
                    <a:pt x="1121" y="668"/>
                    <a:pt x="1122" y="675"/>
                    <a:pt x="1122" y="683"/>
                  </a:cubicBezTo>
                  <a:cubicBezTo>
                    <a:pt x="1129" y="766"/>
                    <a:pt x="1127" y="854"/>
                    <a:pt x="1118" y="945"/>
                  </a:cubicBezTo>
                  <a:cubicBezTo>
                    <a:pt x="1036" y="950"/>
                    <a:pt x="947" y="941"/>
                    <a:pt x="857" y="918"/>
                  </a:cubicBezTo>
                  <a:lnTo>
                    <a:pt x="940" y="645"/>
                  </a:lnTo>
                  <a:close/>
                  <a:moveTo>
                    <a:pt x="1126" y="341"/>
                  </a:moveTo>
                  <a:cubicBezTo>
                    <a:pt x="1190" y="390"/>
                    <a:pt x="1246" y="449"/>
                    <a:pt x="1292" y="516"/>
                  </a:cubicBezTo>
                  <a:cubicBezTo>
                    <a:pt x="1267" y="538"/>
                    <a:pt x="1234" y="555"/>
                    <a:pt x="1196" y="566"/>
                  </a:cubicBezTo>
                  <a:cubicBezTo>
                    <a:pt x="1193" y="567"/>
                    <a:pt x="1191" y="568"/>
                    <a:pt x="1188" y="568"/>
                  </a:cubicBezTo>
                  <a:cubicBezTo>
                    <a:pt x="1184" y="544"/>
                    <a:pt x="1179" y="519"/>
                    <a:pt x="1174" y="495"/>
                  </a:cubicBezTo>
                  <a:cubicBezTo>
                    <a:pt x="1162" y="441"/>
                    <a:pt x="1145" y="389"/>
                    <a:pt x="1126" y="341"/>
                  </a:cubicBezTo>
                  <a:close/>
                  <a:moveTo>
                    <a:pt x="1352" y="417"/>
                  </a:moveTo>
                  <a:cubicBezTo>
                    <a:pt x="1351" y="423"/>
                    <a:pt x="1350" y="429"/>
                    <a:pt x="1348" y="434"/>
                  </a:cubicBezTo>
                  <a:cubicBezTo>
                    <a:pt x="1348" y="435"/>
                    <a:pt x="1347" y="437"/>
                    <a:pt x="1347" y="438"/>
                  </a:cubicBezTo>
                  <a:cubicBezTo>
                    <a:pt x="1347" y="439"/>
                    <a:pt x="1346" y="441"/>
                    <a:pt x="1345" y="442"/>
                  </a:cubicBezTo>
                  <a:cubicBezTo>
                    <a:pt x="1344" y="445"/>
                    <a:pt x="1343" y="448"/>
                    <a:pt x="1342" y="451"/>
                  </a:cubicBezTo>
                  <a:cubicBezTo>
                    <a:pt x="1318" y="417"/>
                    <a:pt x="1291" y="385"/>
                    <a:pt x="1262" y="356"/>
                  </a:cubicBezTo>
                  <a:cubicBezTo>
                    <a:pt x="1294" y="374"/>
                    <a:pt x="1324" y="394"/>
                    <a:pt x="1352" y="417"/>
                  </a:cubicBezTo>
                  <a:close/>
                  <a:moveTo>
                    <a:pt x="1297" y="243"/>
                  </a:moveTo>
                  <a:cubicBezTo>
                    <a:pt x="1299" y="245"/>
                    <a:pt x="1301" y="247"/>
                    <a:pt x="1302" y="250"/>
                  </a:cubicBezTo>
                  <a:cubicBezTo>
                    <a:pt x="1317" y="269"/>
                    <a:pt x="1329" y="289"/>
                    <a:pt x="1338" y="309"/>
                  </a:cubicBezTo>
                  <a:cubicBezTo>
                    <a:pt x="1291" y="279"/>
                    <a:pt x="1240" y="254"/>
                    <a:pt x="1186" y="234"/>
                  </a:cubicBezTo>
                  <a:cubicBezTo>
                    <a:pt x="1224" y="232"/>
                    <a:pt x="1261" y="235"/>
                    <a:pt x="1297" y="243"/>
                  </a:cubicBezTo>
                  <a:close/>
                  <a:moveTo>
                    <a:pt x="1098" y="127"/>
                  </a:moveTo>
                  <a:cubicBezTo>
                    <a:pt x="1122" y="136"/>
                    <a:pt x="1146" y="146"/>
                    <a:pt x="1169" y="157"/>
                  </a:cubicBezTo>
                  <a:cubicBezTo>
                    <a:pt x="1141" y="159"/>
                    <a:pt x="1112" y="164"/>
                    <a:pt x="1084" y="172"/>
                  </a:cubicBezTo>
                  <a:lnTo>
                    <a:pt x="1098" y="127"/>
                  </a:lnTo>
                  <a:close/>
                  <a:moveTo>
                    <a:pt x="1110" y="581"/>
                  </a:moveTo>
                  <a:cubicBezTo>
                    <a:pt x="1064" y="585"/>
                    <a:pt x="1014" y="581"/>
                    <a:pt x="963" y="570"/>
                  </a:cubicBezTo>
                  <a:cubicBezTo>
                    <a:pt x="1035" y="332"/>
                    <a:pt x="1035" y="332"/>
                    <a:pt x="1035" y="332"/>
                  </a:cubicBezTo>
                  <a:cubicBezTo>
                    <a:pt x="1070" y="404"/>
                    <a:pt x="1095" y="488"/>
                    <a:pt x="1110" y="581"/>
                  </a:cubicBezTo>
                  <a:close/>
                  <a:moveTo>
                    <a:pt x="1022" y="104"/>
                  </a:moveTo>
                  <a:cubicBezTo>
                    <a:pt x="1009" y="148"/>
                    <a:pt x="1009" y="148"/>
                    <a:pt x="1009" y="148"/>
                  </a:cubicBezTo>
                  <a:cubicBezTo>
                    <a:pt x="990" y="127"/>
                    <a:pt x="969" y="107"/>
                    <a:pt x="947" y="89"/>
                  </a:cubicBezTo>
                  <a:cubicBezTo>
                    <a:pt x="972" y="93"/>
                    <a:pt x="997" y="97"/>
                    <a:pt x="1022" y="104"/>
                  </a:cubicBezTo>
                  <a:close/>
                  <a:moveTo>
                    <a:pt x="791" y="89"/>
                  </a:moveTo>
                  <a:cubicBezTo>
                    <a:pt x="792" y="90"/>
                    <a:pt x="792" y="90"/>
                    <a:pt x="793" y="90"/>
                  </a:cubicBezTo>
                  <a:cubicBezTo>
                    <a:pt x="793" y="89"/>
                    <a:pt x="793" y="89"/>
                    <a:pt x="793" y="89"/>
                  </a:cubicBezTo>
                  <a:cubicBezTo>
                    <a:pt x="793" y="89"/>
                    <a:pt x="793" y="89"/>
                    <a:pt x="793" y="89"/>
                  </a:cubicBezTo>
                  <a:cubicBezTo>
                    <a:pt x="793" y="90"/>
                    <a:pt x="793" y="90"/>
                    <a:pt x="793" y="90"/>
                  </a:cubicBezTo>
                  <a:cubicBezTo>
                    <a:pt x="827" y="103"/>
                    <a:pt x="860" y="121"/>
                    <a:pt x="889" y="144"/>
                  </a:cubicBezTo>
                  <a:cubicBezTo>
                    <a:pt x="833" y="130"/>
                    <a:pt x="776" y="123"/>
                    <a:pt x="720" y="122"/>
                  </a:cubicBezTo>
                  <a:cubicBezTo>
                    <a:pt x="741" y="109"/>
                    <a:pt x="764" y="98"/>
                    <a:pt x="791" y="89"/>
                  </a:cubicBezTo>
                  <a:close/>
                  <a:moveTo>
                    <a:pt x="641" y="223"/>
                  </a:moveTo>
                  <a:cubicBezTo>
                    <a:pt x="642" y="222"/>
                    <a:pt x="642" y="221"/>
                    <a:pt x="642" y="220"/>
                  </a:cubicBezTo>
                  <a:cubicBezTo>
                    <a:pt x="643" y="218"/>
                    <a:pt x="644" y="215"/>
                    <a:pt x="645" y="212"/>
                  </a:cubicBezTo>
                  <a:cubicBezTo>
                    <a:pt x="646" y="209"/>
                    <a:pt x="647" y="206"/>
                    <a:pt x="648" y="203"/>
                  </a:cubicBezTo>
                  <a:cubicBezTo>
                    <a:pt x="685" y="200"/>
                    <a:pt x="722" y="200"/>
                    <a:pt x="760" y="203"/>
                  </a:cubicBezTo>
                  <a:cubicBezTo>
                    <a:pt x="718" y="211"/>
                    <a:pt x="678" y="223"/>
                    <a:pt x="638" y="238"/>
                  </a:cubicBezTo>
                  <a:cubicBezTo>
                    <a:pt x="639" y="233"/>
                    <a:pt x="640" y="228"/>
                    <a:pt x="641" y="223"/>
                  </a:cubicBezTo>
                  <a:close/>
                  <a:moveTo>
                    <a:pt x="609" y="98"/>
                  </a:moveTo>
                  <a:cubicBezTo>
                    <a:pt x="616" y="96"/>
                    <a:pt x="624" y="94"/>
                    <a:pt x="632" y="92"/>
                  </a:cubicBezTo>
                  <a:cubicBezTo>
                    <a:pt x="623" y="100"/>
                    <a:pt x="615" y="109"/>
                    <a:pt x="608" y="119"/>
                  </a:cubicBezTo>
                  <a:cubicBezTo>
                    <a:pt x="593" y="124"/>
                    <a:pt x="578" y="129"/>
                    <a:pt x="564" y="135"/>
                  </a:cubicBezTo>
                  <a:cubicBezTo>
                    <a:pt x="538" y="140"/>
                    <a:pt x="512" y="146"/>
                    <a:pt x="487" y="153"/>
                  </a:cubicBezTo>
                  <a:cubicBezTo>
                    <a:pt x="522" y="130"/>
                    <a:pt x="563" y="112"/>
                    <a:pt x="609" y="98"/>
                  </a:cubicBezTo>
                  <a:close/>
                  <a:moveTo>
                    <a:pt x="335" y="377"/>
                  </a:moveTo>
                  <a:cubicBezTo>
                    <a:pt x="337" y="361"/>
                    <a:pt x="341" y="344"/>
                    <a:pt x="345" y="328"/>
                  </a:cubicBezTo>
                  <a:cubicBezTo>
                    <a:pt x="347" y="323"/>
                    <a:pt x="348" y="319"/>
                    <a:pt x="350" y="314"/>
                  </a:cubicBezTo>
                  <a:cubicBezTo>
                    <a:pt x="353" y="305"/>
                    <a:pt x="357" y="296"/>
                    <a:pt x="362" y="287"/>
                  </a:cubicBezTo>
                  <a:cubicBezTo>
                    <a:pt x="425" y="254"/>
                    <a:pt x="493" y="230"/>
                    <a:pt x="562" y="216"/>
                  </a:cubicBezTo>
                  <a:cubicBezTo>
                    <a:pt x="561" y="220"/>
                    <a:pt x="560" y="225"/>
                    <a:pt x="559" y="230"/>
                  </a:cubicBezTo>
                  <a:cubicBezTo>
                    <a:pt x="557" y="244"/>
                    <a:pt x="556" y="258"/>
                    <a:pt x="557" y="273"/>
                  </a:cubicBezTo>
                  <a:cubicBezTo>
                    <a:pt x="541" y="281"/>
                    <a:pt x="525" y="289"/>
                    <a:pt x="509" y="298"/>
                  </a:cubicBezTo>
                  <a:cubicBezTo>
                    <a:pt x="447" y="333"/>
                    <a:pt x="388" y="377"/>
                    <a:pt x="334" y="428"/>
                  </a:cubicBezTo>
                  <a:cubicBezTo>
                    <a:pt x="333" y="411"/>
                    <a:pt x="333" y="394"/>
                    <a:pt x="335" y="377"/>
                  </a:cubicBezTo>
                  <a:close/>
                  <a:moveTo>
                    <a:pt x="122" y="615"/>
                  </a:moveTo>
                  <a:cubicBezTo>
                    <a:pt x="122" y="615"/>
                    <a:pt x="122" y="615"/>
                    <a:pt x="122" y="615"/>
                  </a:cubicBezTo>
                  <a:cubicBezTo>
                    <a:pt x="122" y="615"/>
                    <a:pt x="123" y="614"/>
                    <a:pt x="123" y="614"/>
                  </a:cubicBezTo>
                  <a:cubicBezTo>
                    <a:pt x="125" y="605"/>
                    <a:pt x="128" y="597"/>
                    <a:pt x="131" y="588"/>
                  </a:cubicBezTo>
                  <a:cubicBezTo>
                    <a:pt x="160" y="502"/>
                    <a:pt x="204" y="425"/>
                    <a:pt x="258" y="359"/>
                  </a:cubicBezTo>
                  <a:cubicBezTo>
                    <a:pt x="255" y="382"/>
                    <a:pt x="254" y="405"/>
                    <a:pt x="255" y="428"/>
                  </a:cubicBezTo>
                  <a:cubicBezTo>
                    <a:pt x="256" y="452"/>
                    <a:pt x="260" y="476"/>
                    <a:pt x="265" y="500"/>
                  </a:cubicBezTo>
                  <a:cubicBezTo>
                    <a:pt x="202" y="573"/>
                    <a:pt x="150" y="658"/>
                    <a:pt x="109" y="751"/>
                  </a:cubicBezTo>
                  <a:cubicBezTo>
                    <a:pt x="105" y="705"/>
                    <a:pt x="109" y="659"/>
                    <a:pt x="122" y="615"/>
                  </a:cubicBezTo>
                  <a:close/>
                  <a:moveTo>
                    <a:pt x="286" y="1340"/>
                  </a:moveTo>
                  <a:cubicBezTo>
                    <a:pt x="204" y="1250"/>
                    <a:pt x="145" y="1141"/>
                    <a:pt x="114" y="1023"/>
                  </a:cubicBezTo>
                  <a:cubicBezTo>
                    <a:pt x="115" y="1015"/>
                    <a:pt x="116" y="1008"/>
                    <a:pt x="118" y="1001"/>
                  </a:cubicBezTo>
                  <a:cubicBezTo>
                    <a:pt x="129" y="1019"/>
                    <a:pt x="141" y="1036"/>
                    <a:pt x="155" y="1054"/>
                  </a:cubicBezTo>
                  <a:cubicBezTo>
                    <a:pt x="197" y="1109"/>
                    <a:pt x="250" y="1162"/>
                    <a:pt x="310" y="1209"/>
                  </a:cubicBezTo>
                  <a:cubicBezTo>
                    <a:pt x="300" y="1253"/>
                    <a:pt x="293" y="1297"/>
                    <a:pt x="286" y="1340"/>
                  </a:cubicBezTo>
                  <a:close/>
                  <a:moveTo>
                    <a:pt x="348" y="1061"/>
                  </a:moveTo>
                  <a:cubicBezTo>
                    <a:pt x="342" y="1082"/>
                    <a:pt x="336" y="1103"/>
                    <a:pt x="331" y="1124"/>
                  </a:cubicBezTo>
                  <a:cubicBezTo>
                    <a:pt x="287" y="1087"/>
                    <a:pt x="249" y="1047"/>
                    <a:pt x="217" y="1006"/>
                  </a:cubicBezTo>
                  <a:cubicBezTo>
                    <a:pt x="187" y="966"/>
                    <a:pt x="163" y="925"/>
                    <a:pt x="145" y="884"/>
                  </a:cubicBezTo>
                  <a:cubicBezTo>
                    <a:pt x="145" y="883"/>
                    <a:pt x="145" y="882"/>
                    <a:pt x="146" y="881"/>
                  </a:cubicBezTo>
                  <a:cubicBezTo>
                    <a:pt x="149" y="871"/>
                    <a:pt x="152" y="861"/>
                    <a:pt x="155" y="851"/>
                  </a:cubicBezTo>
                  <a:cubicBezTo>
                    <a:pt x="189" y="753"/>
                    <a:pt x="237" y="665"/>
                    <a:pt x="295" y="588"/>
                  </a:cubicBezTo>
                  <a:cubicBezTo>
                    <a:pt x="312" y="626"/>
                    <a:pt x="335" y="662"/>
                    <a:pt x="361" y="697"/>
                  </a:cubicBezTo>
                  <a:cubicBezTo>
                    <a:pt x="387" y="731"/>
                    <a:pt x="418" y="764"/>
                    <a:pt x="452" y="794"/>
                  </a:cubicBezTo>
                  <a:cubicBezTo>
                    <a:pt x="418" y="866"/>
                    <a:pt x="387" y="942"/>
                    <a:pt x="361" y="1022"/>
                  </a:cubicBezTo>
                  <a:cubicBezTo>
                    <a:pt x="357" y="1035"/>
                    <a:pt x="352" y="1048"/>
                    <a:pt x="348" y="1061"/>
                  </a:cubicBezTo>
                  <a:close/>
                  <a:moveTo>
                    <a:pt x="586" y="1540"/>
                  </a:moveTo>
                  <a:cubicBezTo>
                    <a:pt x="500" y="1509"/>
                    <a:pt x="423" y="1464"/>
                    <a:pt x="357" y="1408"/>
                  </a:cubicBezTo>
                  <a:cubicBezTo>
                    <a:pt x="363" y="1359"/>
                    <a:pt x="370" y="1309"/>
                    <a:pt x="380" y="1259"/>
                  </a:cubicBezTo>
                  <a:cubicBezTo>
                    <a:pt x="456" y="1308"/>
                    <a:pt x="541" y="1350"/>
                    <a:pt x="634" y="1382"/>
                  </a:cubicBezTo>
                  <a:lnTo>
                    <a:pt x="586" y="1540"/>
                  </a:lnTo>
                  <a:close/>
                  <a:moveTo>
                    <a:pt x="399" y="1176"/>
                  </a:moveTo>
                  <a:cubicBezTo>
                    <a:pt x="406" y="1146"/>
                    <a:pt x="414" y="1115"/>
                    <a:pt x="424" y="1084"/>
                  </a:cubicBezTo>
                  <a:cubicBezTo>
                    <a:pt x="428" y="1072"/>
                    <a:pt x="432" y="1059"/>
                    <a:pt x="436" y="1046"/>
                  </a:cubicBezTo>
                  <a:cubicBezTo>
                    <a:pt x="459" y="976"/>
                    <a:pt x="486" y="908"/>
                    <a:pt x="515" y="845"/>
                  </a:cubicBezTo>
                  <a:cubicBezTo>
                    <a:pt x="586" y="896"/>
                    <a:pt x="668" y="939"/>
                    <a:pt x="759" y="971"/>
                  </a:cubicBezTo>
                  <a:cubicBezTo>
                    <a:pt x="657" y="1306"/>
                    <a:pt x="657" y="1306"/>
                    <a:pt x="657" y="1306"/>
                  </a:cubicBezTo>
                  <a:cubicBezTo>
                    <a:pt x="560" y="1273"/>
                    <a:pt x="473" y="1228"/>
                    <a:pt x="399" y="1176"/>
                  </a:cubicBezTo>
                  <a:close/>
                  <a:moveTo>
                    <a:pt x="926" y="1580"/>
                  </a:moveTo>
                  <a:cubicBezTo>
                    <a:pt x="839" y="1590"/>
                    <a:pt x="750" y="1585"/>
                    <a:pt x="661" y="1563"/>
                  </a:cubicBezTo>
                  <a:cubicBezTo>
                    <a:pt x="710" y="1405"/>
                    <a:pt x="710" y="1405"/>
                    <a:pt x="710" y="1405"/>
                  </a:cubicBezTo>
                  <a:cubicBezTo>
                    <a:pt x="805" y="1430"/>
                    <a:pt x="899" y="1443"/>
                    <a:pt x="990" y="1444"/>
                  </a:cubicBezTo>
                  <a:cubicBezTo>
                    <a:pt x="970" y="1491"/>
                    <a:pt x="949" y="1537"/>
                    <a:pt x="926" y="1580"/>
                  </a:cubicBezTo>
                  <a:close/>
                  <a:moveTo>
                    <a:pt x="732" y="1329"/>
                  </a:moveTo>
                  <a:cubicBezTo>
                    <a:pt x="834" y="994"/>
                    <a:pt x="834" y="994"/>
                    <a:pt x="834" y="994"/>
                  </a:cubicBezTo>
                  <a:cubicBezTo>
                    <a:pt x="928" y="1018"/>
                    <a:pt x="1020" y="1028"/>
                    <a:pt x="1108" y="1024"/>
                  </a:cubicBezTo>
                  <a:cubicBezTo>
                    <a:pt x="1095" y="1106"/>
                    <a:pt x="1076" y="1189"/>
                    <a:pt x="1051" y="1273"/>
                  </a:cubicBezTo>
                  <a:cubicBezTo>
                    <a:pt x="1047" y="1286"/>
                    <a:pt x="1043" y="1299"/>
                    <a:pt x="1039" y="1311"/>
                  </a:cubicBezTo>
                  <a:cubicBezTo>
                    <a:pt x="1033" y="1329"/>
                    <a:pt x="1027" y="1347"/>
                    <a:pt x="1020" y="1365"/>
                  </a:cubicBezTo>
                  <a:cubicBezTo>
                    <a:pt x="929" y="1367"/>
                    <a:pt x="831" y="1355"/>
                    <a:pt x="732" y="1329"/>
                  </a:cubicBezTo>
                  <a:close/>
                  <a:moveTo>
                    <a:pt x="1343" y="1393"/>
                  </a:moveTo>
                  <a:cubicBezTo>
                    <a:pt x="1251" y="1475"/>
                    <a:pt x="1141" y="1533"/>
                    <a:pt x="1023" y="1562"/>
                  </a:cubicBezTo>
                  <a:cubicBezTo>
                    <a:pt x="1042" y="1523"/>
                    <a:pt x="1060" y="1483"/>
                    <a:pt x="1076" y="1441"/>
                  </a:cubicBezTo>
                  <a:cubicBezTo>
                    <a:pt x="1142" y="1436"/>
                    <a:pt x="1204" y="1425"/>
                    <a:pt x="1263" y="1407"/>
                  </a:cubicBezTo>
                  <a:cubicBezTo>
                    <a:pt x="1294" y="1398"/>
                    <a:pt x="1323" y="1387"/>
                    <a:pt x="1351" y="1374"/>
                  </a:cubicBezTo>
                  <a:cubicBezTo>
                    <a:pt x="1348" y="1381"/>
                    <a:pt x="1346" y="1387"/>
                    <a:pt x="1343" y="1393"/>
                  </a:cubicBezTo>
                  <a:close/>
                  <a:moveTo>
                    <a:pt x="1395" y="1260"/>
                  </a:moveTo>
                  <a:cubicBezTo>
                    <a:pt x="1394" y="1260"/>
                    <a:pt x="1394" y="1261"/>
                    <a:pt x="1394" y="1262"/>
                  </a:cubicBezTo>
                  <a:cubicBezTo>
                    <a:pt x="1349" y="1291"/>
                    <a:pt x="1298" y="1314"/>
                    <a:pt x="1240" y="1331"/>
                  </a:cubicBezTo>
                  <a:cubicBezTo>
                    <a:pt x="1198" y="1344"/>
                    <a:pt x="1153" y="1353"/>
                    <a:pt x="1106" y="1359"/>
                  </a:cubicBezTo>
                  <a:cubicBezTo>
                    <a:pt x="1109" y="1351"/>
                    <a:pt x="1111" y="1344"/>
                    <a:pt x="1114" y="1336"/>
                  </a:cubicBezTo>
                  <a:cubicBezTo>
                    <a:pt x="1118" y="1323"/>
                    <a:pt x="1122" y="1310"/>
                    <a:pt x="1126" y="1296"/>
                  </a:cubicBezTo>
                  <a:cubicBezTo>
                    <a:pt x="1155" y="1202"/>
                    <a:pt x="1175" y="1109"/>
                    <a:pt x="1188" y="1017"/>
                  </a:cubicBezTo>
                  <a:cubicBezTo>
                    <a:pt x="1225" y="1012"/>
                    <a:pt x="1260" y="1004"/>
                    <a:pt x="1294" y="994"/>
                  </a:cubicBezTo>
                  <a:cubicBezTo>
                    <a:pt x="1344" y="979"/>
                    <a:pt x="1391" y="959"/>
                    <a:pt x="1433" y="933"/>
                  </a:cubicBezTo>
                  <a:cubicBezTo>
                    <a:pt x="1440" y="1039"/>
                    <a:pt x="1428" y="1150"/>
                    <a:pt x="1395" y="1260"/>
                  </a:cubicBezTo>
                  <a:close/>
                  <a:moveTo>
                    <a:pt x="1431" y="604"/>
                  </a:moveTo>
                  <a:cubicBezTo>
                    <a:pt x="1419" y="577"/>
                    <a:pt x="1405" y="551"/>
                    <a:pt x="1390" y="525"/>
                  </a:cubicBezTo>
                  <a:cubicBezTo>
                    <a:pt x="1398" y="514"/>
                    <a:pt x="1405" y="502"/>
                    <a:pt x="1411" y="489"/>
                  </a:cubicBezTo>
                  <a:cubicBezTo>
                    <a:pt x="1414" y="484"/>
                    <a:pt x="1416" y="480"/>
                    <a:pt x="1417" y="475"/>
                  </a:cubicBezTo>
                  <a:cubicBezTo>
                    <a:pt x="1467" y="525"/>
                    <a:pt x="1510" y="582"/>
                    <a:pt x="1544" y="645"/>
                  </a:cubicBezTo>
                  <a:cubicBezTo>
                    <a:pt x="1542" y="660"/>
                    <a:pt x="1539" y="674"/>
                    <a:pt x="1535" y="689"/>
                  </a:cubicBezTo>
                  <a:cubicBezTo>
                    <a:pt x="1533" y="694"/>
                    <a:pt x="1532" y="698"/>
                    <a:pt x="1530" y="703"/>
                  </a:cubicBezTo>
                  <a:cubicBezTo>
                    <a:pt x="1526" y="714"/>
                    <a:pt x="1521" y="725"/>
                    <a:pt x="1515" y="736"/>
                  </a:cubicBezTo>
                  <a:cubicBezTo>
                    <a:pt x="1508" y="751"/>
                    <a:pt x="1499" y="764"/>
                    <a:pt x="1489" y="777"/>
                  </a:cubicBezTo>
                  <a:cubicBezTo>
                    <a:pt x="1476" y="717"/>
                    <a:pt x="1456" y="659"/>
                    <a:pt x="1431" y="604"/>
                  </a:cubicBezTo>
                  <a:close/>
                  <a:moveTo>
                    <a:pt x="1561" y="1051"/>
                  </a:moveTo>
                  <a:cubicBezTo>
                    <a:pt x="1558" y="1060"/>
                    <a:pt x="1555" y="1069"/>
                    <a:pt x="1552" y="1078"/>
                  </a:cubicBezTo>
                  <a:cubicBezTo>
                    <a:pt x="1555" y="1069"/>
                    <a:pt x="1558" y="1061"/>
                    <a:pt x="1560" y="1052"/>
                  </a:cubicBezTo>
                  <a:cubicBezTo>
                    <a:pt x="1560" y="1052"/>
                    <a:pt x="1560" y="1052"/>
                    <a:pt x="1560" y="1052"/>
                  </a:cubicBezTo>
                  <a:cubicBezTo>
                    <a:pt x="1559" y="1058"/>
                    <a:pt x="1557" y="1063"/>
                    <a:pt x="1555" y="1069"/>
                  </a:cubicBezTo>
                  <a:cubicBezTo>
                    <a:pt x="1542" y="1105"/>
                    <a:pt x="1522" y="1139"/>
                    <a:pt x="1497" y="1170"/>
                  </a:cubicBezTo>
                  <a:cubicBezTo>
                    <a:pt x="1515" y="1071"/>
                    <a:pt x="1518" y="972"/>
                    <a:pt x="1507" y="876"/>
                  </a:cubicBezTo>
                  <a:cubicBezTo>
                    <a:pt x="1524" y="860"/>
                    <a:pt x="1540" y="842"/>
                    <a:pt x="1554" y="823"/>
                  </a:cubicBezTo>
                  <a:cubicBezTo>
                    <a:pt x="1568" y="805"/>
                    <a:pt x="1580" y="785"/>
                    <a:pt x="1590" y="764"/>
                  </a:cubicBezTo>
                  <a:cubicBezTo>
                    <a:pt x="1599" y="858"/>
                    <a:pt x="1590" y="955"/>
                    <a:pt x="1561" y="1051"/>
                  </a:cubicBezTo>
                  <a:close/>
                </a:path>
              </a:pathLst>
            </a:custGeom>
            <a:solidFill>
              <a:srgbClr val="4B4B4B"/>
            </a:solidFill>
            <a:ln w="9525">
              <a:noFill/>
              <a:round/>
              <a:headEnd/>
              <a:tailEnd/>
            </a:ln>
            <a:effectLst/>
          </p:spPr>
          <p:txBody>
            <a:bodyPr/>
            <a:lstStyle/>
            <a:p>
              <a:pPr>
                <a:defRPr/>
              </a:pPr>
              <a:endParaRPr lang="en-US" sz="1400" kern="0" dirty="0">
                <a:solidFill>
                  <a:sysClr val="windowText" lastClr="000000"/>
                </a:solidFill>
              </a:endParaRPr>
            </a:p>
          </p:txBody>
        </p:sp>
        <p:sp>
          <p:nvSpPr>
            <p:cNvPr id="112" name="Freeform 20"/>
            <p:cNvSpPr>
              <a:spLocks noEditPoints="1"/>
            </p:cNvSpPr>
            <p:nvPr/>
          </p:nvSpPr>
          <p:spPr bwMode="auto">
            <a:xfrm>
              <a:off x="6937375" y="8337011"/>
              <a:ext cx="254000" cy="280988"/>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rgbClr val="4B4B4B"/>
            </a:solidFill>
            <a:ln w="9525">
              <a:noFill/>
              <a:round/>
              <a:headEnd/>
              <a:tailEnd/>
            </a:ln>
          </p:spPr>
          <p:txBody>
            <a:bodyPr/>
            <a:lstStyle/>
            <a:p>
              <a:pPr>
                <a:defRPr/>
              </a:pPr>
              <a:endParaRPr lang="en-US" sz="1400" kern="0" dirty="0">
                <a:solidFill>
                  <a:sysClr val="windowText" lastClr="000000"/>
                </a:solidFill>
              </a:endParaRPr>
            </a:p>
          </p:txBody>
        </p:sp>
        <p:grpSp>
          <p:nvGrpSpPr>
            <p:cNvPr id="7" name="Group 112"/>
            <p:cNvGrpSpPr/>
            <p:nvPr/>
          </p:nvGrpSpPr>
          <p:grpSpPr bwMode="auto">
            <a:xfrm>
              <a:off x="7349246" y="8441386"/>
              <a:ext cx="316523" cy="204121"/>
              <a:chOff x="6664325" y="1868488"/>
              <a:chExt cx="746125" cy="481010"/>
            </a:xfrm>
            <a:solidFill>
              <a:srgbClr val="4B4B4B"/>
            </a:solidFill>
          </p:grpSpPr>
          <p:sp>
            <p:nvSpPr>
              <p:cNvPr id="114" name="Freeform 75"/>
              <p:cNvSpPr>
                <a:spLocks/>
              </p:cNvSpPr>
              <p:nvPr/>
            </p:nvSpPr>
            <p:spPr bwMode="auto">
              <a:xfrm>
                <a:off x="6664325" y="2214561"/>
                <a:ext cx="746125" cy="134937"/>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pFill/>
              <a:ln w="9525">
                <a:noFill/>
                <a:round/>
                <a:headEnd/>
                <a:tailEnd/>
              </a:ln>
            </p:spPr>
            <p:txBody>
              <a:bodyPr/>
              <a:lstStyle/>
              <a:p>
                <a:pPr>
                  <a:defRPr/>
                </a:pPr>
                <a:endParaRPr lang="en-US" sz="1400" kern="0" dirty="0">
                  <a:solidFill>
                    <a:sysClr val="windowText" lastClr="000000"/>
                  </a:solidFill>
                </a:endParaRPr>
              </a:p>
            </p:txBody>
          </p:sp>
          <p:sp>
            <p:nvSpPr>
              <p:cNvPr id="115" name="Freeform 76"/>
              <p:cNvSpPr>
                <a:spLocks noEditPoints="1"/>
              </p:cNvSpPr>
              <p:nvPr/>
            </p:nvSpPr>
            <p:spPr bwMode="auto">
              <a:xfrm>
                <a:off x="6754813" y="1868488"/>
                <a:ext cx="569913" cy="330200"/>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grpFill/>
              <a:ln w="9525">
                <a:noFill/>
                <a:round/>
                <a:headEnd/>
                <a:tailEnd/>
              </a:ln>
            </p:spPr>
            <p:txBody>
              <a:bodyPr/>
              <a:lstStyle/>
              <a:p>
                <a:pPr>
                  <a:defRPr/>
                </a:pPr>
                <a:endParaRPr lang="en-US" sz="1400" kern="0" dirty="0">
                  <a:solidFill>
                    <a:sysClr val="windowText" lastClr="000000"/>
                  </a:solidFill>
                </a:endParaRPr>
              </a:p>
            </p:txBody>
          </p:sp>
        </p:grpSp>
        <p:sp>
          <p:nvSpPr>
            <p:cNvPr id="116" name="Freeform 6"/>
            <p:cNvSpPr>
              <a:spLocks noEditPoints="1"/>
            </p:cNvSpPr>
            <p:nvPr/>
          </p:nvSpPr>
          <p:spPr bwMode="auto">
            <a:xfrm>
              <a:off x="7400925" y="8140161"/>
              <a:ext cx="212725" cy="274638"/>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rgbClr val="4B4B4B"/>
            </a:solidFill>
            <a:ln w="9525">
              <a:noFill/>
              <a:round/>
              <a:headEnd/>
              <a:tailEnd/>
            </a:ln>
            <a:effectLst/>
          </p:spPr>
          <p:txBody>
            <a:bodyPr/>
            <a:lstStyle/>
            <a:p>
              <a:pPr>
                <a:defRPr/>
              </a:pPr>
              <a:endParaRPr lang="en-US" sz="1400" kern="0" dirty="0">
                <a:solidFill>
                  <a:sysClr val="windowText" lastClr="000000"/>
                </a:solidFill>
              </a:endParaRPr>
            </a:p>
          </p:txBody>
        </p:sp>
        <p:sp>
          <p:nvSpPr>
            <p:cNvPr id="117" name="Freeform 7"/>
            <p:cNvSpPr>
              <a:spLocks noEditPoints="1"/>
            </p:cNvSpPr>
            <p:nvPr/>
          </p:nvSpPr>
          <p:spPr bwMode="auto">
            <a:xfrm>
              <a:off x="7467600" y="7960774"/>
              <a:ext cx="80963" cy="158750"/>
            </a:xfrm>
            <a:custGeom>
              <a:avLst/>
              <a:gdLst/>
              <a:ahLst/>
              <a:cxnLst>
                <a:cxn ang="0">
                  <a:pos x="478" y="0"/>
                </a:cxn>
                <a:cxn ang="0">
                  <a:pos x="48" y="0"/>
                </a:cxn>
                <a:cxn ang="0">
                  <a:pos x="0" y="48"/>
                </a:cxn>
                <a:cxn ang="0">
                  <a:pos x="0" y="992"/>
                </a:cxn>
                <a:cxn ang="0">
                  <a:pos x="48" y="1040"/>
                </a:cxn>
                <a:cxn ang="0">
                  <a:pos x="478" y="1040"/>
                </a:cxn>
                <a:cxn ang="0">
                  <a:pos x="526" y="992"/>
                </a:cxn>
                <a:cxn ang="0">
                  <a:pos x="526" y="48"/>
                </a:cxn>
                <a:cxn ang="0">
                  <a:pos x="478" y="0"/>
                </a:cxn>
                <a:cxn ang="0">
                  <a:pos x="195" y="75"/>
                </a:cxn>
                <a:cxn ang="0">
                  <a:pos x="331" y="75"/>
                </a:cxn>
                <a:cxn ang="0">
                  <a:pos x="340" y="82"/>
                </a:cxn>
                <a:cxn ang="0">
                  <a:pos x="331" y="89"/>
                </a:cxn>
                <a:cxn ang="0">
                  <a:pos x="195" y="89"/>
                </a:cxn>
                <a:cxn ang="0">
                  <a:pos x="186" y="82"/>
                </a:cxn>
                <a:cxn ang="0">
                  <a:pos x="195" y="75"/>
                </a:cxn>
                <a:cxn ang="0">
                  <a:pos x="263" y="999"/>
                </a:cxn>
                <a:cxn ang="0">
                  <a:pos x="207" y="943"/>
                </a:cxn>
                <a:cxn ang="0">
                  <a:pos x="263" y="887"/>
                </a:cxn>
                <a:cxn ang="0">
                  <a:pos x="319" y="943"/>
                </a:cxn>
                <a:cxn ang="0">
                  <a:pos x="263" y="999"/>
                </a:cxn>
                <a:cxn ang="0">
                  <a:pos x="473" y="817"/>
                </a:cxn>
                <a:cxn ang="0">
                  <a:pos x="53" y="817"/>
                </a:cxn>
                <a:cxn ang="0">
                  <a:pos x="53" y="131"/>
                </a:cxn>
                <a:cxn ang="0">
                  <a:pos x="473" y="131"/>
                </a:cxn>
                <a:cxn ang="0">
                  <a:pos x="473" y="817"/>
                </a:cxn>
                <a:cxn ang="0">
                  <a:pos x="263" y="899"/>
                </a:cxn>
                <a:cxn ang="0">
                  <a:pos x="219" y="943"/>
                </a:cxn>
                <a:cxn ang="0">
                  <a:pos x="263" y="987"/>
                </a:cxn>
                <a:cxn ang="0">
                  <a:pos x="307" y="943"/>
                </a:cxn>
                <a:cxn ang="0">
                  <a:pos x="263" y="899"/>
                </a:cxn>
              </a:cxnLst>
              <a:rect l="0" t="0" r="r" b="b"/>
              <a:pathLst>
                <a:path w="526" h="1040">
                  <a:moveTo>
                    <a:pt x="478" y="0"/>
                  </a:moveTo>
                  <a:cubicBezTo>
                    <a:pt x="48" y="0"/>
                    <a:pt x="48" y="0"/>
                    <a:pt x="48" y="0"/>
                  </a:cubicBezTo>
                  <a:cubicBezTo>
                    <a:pt x="22" y="0"/>
                    <a:pt x="0" y="21"/>
                    <a:pt x="0" y="48"/>
                  </a:cubicBezTo>
                  <a:cubicBezTo>
                    <a:pt x="0" y="992"/>
                    <a:pt x="0" y="992"/>
                    <a:pt x="0" y="992"/>
                  </a:cubicBezTo>
                  <a:cubicBezTo>
                    <a:pt x="0" y="1019"/>
                    <a:pt x="22" y="1040"/>
                    <a:pt x="48" y="1040"/>
                  </a:cubicBezTo>
                  <a:cubicBezTo>
                    <a:pt x="478" y="1040"/>
                    <a:pt x="478" y="1040"/>
                    <a:pt x="478" y="1040"/>
                  </a:cubicBezTo>
                  <a:cubicBezTo>
                    <a:pt x="504" y="1040"/>
                    <a:pt x="526" y="1019"/>
                    <a:pt x="526" y="992"/>
                  </a:cubicBezTo>
                  <a:cubicBezTo>
                    <a:pt x="526" y="48"/>
                    <a:pt x="526" y="48"/>
                    <a:pt x="526" y="48"/>
                  </a:cubicBezTo>
                  <a:cubicBezTo>
                    <a:pt x="526" y="21"/>
                    <a:pt x="504" y="0"/>
                    <a:pt x="478" y="0"/>
                  </a:cubicBezTo>
                  <a:close/>
                  <a:moveTo>
                    <a:pt x="195" y="75"/>
                  </a:moveTo>
                  <a:cubicBezTo>
                    <a:pt x="331" y="75"/>
                    <a:pt x="331" y="75"/>
                    <a:pt x="331" y="75"/>
                  </a:cubicBezTo>
                  <a:cubicBezTo>
                    <a:pt x="335" y="75"/>
                    <a:pt x="340" y="79"/>
                    <a:pt x="340" y="82"/>
                  </a:cubicBezTo>
                  <a:cubicBezTo>
                    <a:pt x="340" y="87"/>
                    <a:pt x="335" y="89"/>
                    <a:pt x="331" y="89"/>
                  </a:cubicBezTo>
                  <a:cubicBezTo>
                    <a:pt x="195" y="89"/>
                    <a:pt x="195" y="89"/>
                    <a:pt x="195" y="89"/>
                  </a:cubicBezTo>
                  <a:cubicBezTo>
                    <a:pt x="189" y="89"/>
                    <a:pt x="186" y="87"/>
                    <a:pt x="186" y="82"/>
                  </a:cubicBezTo>
                  <a:cubicBezTo>
                    <a:pt x="186" y="79"/>
                    <a:pt x="189" y="75"/>
                    <a:pt x="195" y="75"/>
                  </a:cubicBezTo>
                  <a:close/>
                  <a:moveTo>
                    <a:pt x="263" y="999"/>
                  </a:moveTo>
                  <a:cubicBezTo>
                    <a:pt x="232" y="999"/>
                    <a:pt x="207" y="974"/>
                    <a:pt x="207" y="943"/>
                  </a:cubicBezTo>
                  <a:cubicBezTo>
                    <a:pt x="207" y="912"/>
                    <a:pt x="232" y="887"/>
                    <a:pt x="263" y="887"/>
                  </a:cubicBezTo>
                  <a:cubicBezTo>
                    <a:pt x="294" y="887"/>
                    <a:pt x="319" y="912"/>
                    <a:pt x="319" y="943"/>
                  </a:cubicBezTo>
                  <a:cubicBezTo>
                    <a:pt x="319" y="974"/>
                    <a:pt x="294" y="999"/>
                    <a:pt x="263" y="999"/>
                  </a:cubicBezTo>
                  <a:close/>
                  <a:moveTo>
                    <a:pt x="473" y="817"/>
                  </a:moveTo>
                  <a:cubicBezTo>
                    <a:pt x="53" y="817"/>
                    <a:pt x="53" y="817"/>
                    <a:pt x="53" y="817"/>
                  </a:cubicBezTo>
                  <a:cubicBezTo>
                    <a:pt x="53" y="131"/>
                    <a:pt x="53" y="131"/>
                    <a:pt x="53" y="131"/>
                  </a:cubicBezTo>
                  <a:cubicBezTo>
                    <a:pt x="473" y="131"/>
                    <a:pt x="473" y="131"/>
                    <a:pt x="473" y="131"/>
                  </a:cubicBezTo>
                  <a:lnTo>
                    <a:pt x="473" y="817"/>
                  </a:lnTo>
                  <a:close/>
                  <a:moveTo>
                    <a:pt x="263" y="899"/>
                  </a:moveTo>
                  <a:cubicBezTo>
                    <a:pt x="239" y="899"/>
                    <a:pt x="219" y="918"/>
                    <a:pt x="219" y="943"/>
                  </a:cubicBezTo>
                  <a:cubicBezTo>
                    <a:pt x="219" y="967"/>
                    <a:pt x="239" y="987"/>
                    <a:pt x="263" y="987"/>
                  </a:cubicBezTo>
                  <a:cubicBezTo>
                    <a:pt x="287" y="987"/>
                    <a:pt x="307" y="967"/>
                    <a:pt x="307" y="943"/>
                  </a:cubicBezTo>
                  <a:cubicBezTo>
                    <a:pt x="307" y="918"/>
                    <a:pt x="287" y="899"/>
                    <a:pt x="263" y="899"/>
                  </a:cubicBezTo>
                  <a:close/>
                </a:path>
              </a:pathLst>
            </a:custGeom>
            <a:solidFill>
              <a:srgbClr val="4B4B4B"/>
            </a:solidFill>
            <a:ln w="9525">
              <a:noFill/>
              <a:round/>
              <a:headEnd/>
              <a:tailEnd/>
            </a:ln>
            <a:effectLst/>
          </p:spPr>
          <p:txBody>
            <a:bodyPr/>
            <a:lstStyle/>
            <a:p>
              <a:pPr>
                <a:defRPr/>
              </a:pPr>
              <a:endParaRPr lang="en-US" sz="1400" kern="0" dirty="0">
                <a:solidFill>
                  <a:sysClr val="windowText" lastClr="000000"/>
                </a:solidFill>
              </a:endParaRPr>
            </a:p>
          </p:txBody>
        </p:sp>
      </p:grpSp>
      <p:sp>
        <p:nvSpPr>
          <p:cNvPr id="83" name="Text Placeholder 2"/>
          <p:cNvSpPr txBox="1">
            <a:spLocks/>
          </p:cNvSpPr>
          <p:nvPr/>
        </p:nvSpPr>
        <p:spPr>
          <a:xfrm>
            <a:off x="4792200" y="5411429"/>
            <a:ext cx="1729250" cy="491951"/>
          </a:xfrm>
          <a:prstGeom prst="rect">
            <a:avLst/>
          </a:prstGeom>
        </p:spPr>
        <p:txBody>
          <a:bodyPr vert="horz" lIns="137126" tIns="45709" rIns="137126" bIns="45709" rtlCol="0">
            <a:noAutofit/>
          </a:bodyPr>
          <a:lstStyle>
            <a:lvl1pPr marL="228600" indent="-228600" algn="l" defTabSz="914400" rtl="0" eaLnBrk="1" latinLnBrk="0" hangingPunct="1">
              <a:lnSpc>
                <a:spcPct val="95000"/>
              </a:lnSpc>
              <a:spcBef>
                <a:spcPts val="1480"/>
              </a:spcBef>
              <a:buClr>
                <a:srgbClr val="702D89"/>
              </a:buClr>
              <a:buSzPct val="90000"/>
              <a:buFont typeface="Arial" pitchFamily="34" charset="0"/>
              <a:buChar char="•"/>
              <a:tabLst/>
              <a:defRPr lang="en-US" sz="2200" kern="1200">
                <a:solidFill>
                  <a:srgbClr val="5C5E6C"/>
                </a:solidFill>
                <a:latin typeface="+mj-lt"/>
                <a:ea typeface="+mn-ea"/>
                <a:cs typeface="+mn-cs"/>
              </a:defRPr>
            </a:lvl1pPr>
            <a:lvl2pPr marL="406400" indent="0" algn="l" defTabSz="914400" rtl="0" eaLnBrk="1" latinLnBrk="0" hangingPunct="1">
              <a:lnSpc>
                <a:spcPct val="95000"/>
              </a:lnSpc>
              <a:spcBef>
                <a:spcPts val="600"/>
              </a:spcBef>
              <a:buClr>
                <a:schemeClr val="tx2"/>
              </a:buClr>
              <a:buFontTx/>
              <a:buNone/>
              <a:defRPr lang="en-US" sz="1800" kern="1200">
                <a:solidFill>
                  <a:srgbClr val="5C5E6C"/>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a:solidFill>
                  <a:srgbClr val="5C5E6C"/>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a:solidFill>
                  <a:srgbClr val="5C5E6C"/>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a:solidFill>
                  <a:srgbClr val="5C5E6C"/>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4">
              <a:spcBef>
                <a:spcPts val="0"/>
              </a:spcBef>
              <a:buNone/>
            </a:pPr>
            <a:r>
              <a:rPr lang="en-US" sz="1800" b="1" kern="0" spc="-60" dirty="0" err="1">
                <a:solidFill>
                  <a:srgbClr val="277EFD"/>
                </a:solidFill>
                <a:latin typeface="Arial"/>
                <a:ea typeface="SimHei" pitchFamily="2" charset="-122"/>
              </a:rPr>
              <a:t>思科</a:t>
            </a:r>
            <a:endParaRPr lang="en-US" sz="1800" b="1" kern="0" spc="-60" dirty="0">
              <a:solidFill>
                <a:srgbClr val="277EFD"/>
              </a:solidFill>
              <a:latin typeface="Arial"/>
              <a:ea typeface="SimHei" pitchFamily="2" charset="-122"/>
            </a:endParaRPr>
          </a:p>
          <a:p>
            <a:pPr marL="0" indent="0" defTabSz="914174">
              <a:spcBef>
                <a:spcPts val="0"/>
              </a:spcBef>
              <a:buNone/>
            </a:pPr>
            <a:r>
              <a:rPr lang="en-US" sz="1800" b="1" kern="0" spc="-60" dirty="0">
                <a:solidFill>
                  <a:srgbClr val="277EFD"/>
                </a:solidFill>
                <a:latin typeface="Arial"/>
                <a:ea typeface="SimHei" pitchFamily="2" charset="-122"/>
              </a:rPr>
              <a:t>Prime</a:t>
            </a:r>
          </a:p>
          <a:p>
            <a:pPr marL="0" indent="0" defTabSz="914174">
              <a:spcBef>
                <a:spcPts val="0"/>
              </a:spcBef>
              <a:buNone/>
            </a:pPr>
            <a:r>
              <a:rPr lang="en-US" sz="1800" b="1" kern="0" spc="-60" dirty="0" err="1">
                <a:solidFill>
                  <a:srgbClr val="277EFD"/>
                </a:solidFill>
                <a:latin typeface="Arial"/>
                <a:ea typeface="SimHei" pitchFamily="2" charset="-122"/>
              </a:rPr>
              <a:t>基础架构</a:t>
            </a:r>
            <a:endParaRPr lang="en-US" sz="1800" b="1" kern="0" spc="-60" dirty="0">
              <a:solidFill>
                <a:schemeClr val="tx2"/>
              </a:solidFill>
              <a:ea typeface="SimHei" pitchFamily="2" charset="-122"/>
            </a:endParaRPr>
          </a:p>
        </p:txBody>
      </p:sp>
    </p:spTree>
    <p:extLst>
      <p:ext uri="{BB962C8B-B14F-4D97-AF65-F5344CB8AC3E}">
        <p14:creationId xmlns:p14="http://schemas.microsoft.com/office/powerpoint/2010/main" val="215854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ltLang="zh-CN" dirty="0">
                <a:latin typeface="Arial"/>
                <a:ea typeface="SimHei" pitchFamily="2" charset="-122"/>
              </a:rPr>
              <a:t>BYOD </a:t>
            </a:r>
            <a:r>
              <a:rPr lang="zh-CN" altLang="en-US" dirty="0">
                <a:latin typeface="Arial"/>
                <a:ea typeface="SimHei" pitchFamily="2" charset="-122"/>
              </a:rPr>
              <a:t>智能解决方案组件</a:t>
            </a:r>
            <a:endParaRPr lang="en-US" dirty="0">
              <a:ea typeface="SimHei" pitchFamily="2" charset="-122"/>
            </a:endParaRPr>
          </a:p>
        </p:txBody>
      </p:sp>
      <p:sp>
        <p:nvSpPr>
          <p:cNvPr id="89" name="Rectangle 88"/>
          <p:cNvSpPr/>
          <p:nvPr/>
        </p:nvSpPr>
        <p:spPr bwMode="auto">
          <a:xfrm>
            <a:off x="4987300" y="2522540"/>
            <a:ext cx="2863970" cy="766762"/>
          </a:xfrm>
          <a:prstGeom prst="rect">
            <a:avLst/>
          </a:prstGeom>
          <a:gradFill flip="none" rotWithShape="1">
            <a:gsLst>
              <a:gs pos="0">
                <a:srgbClr val="7B55D9">
                  <a:alpha val="0"/>
                </a:srgbClr>
              </a:gs>
              <a:gs pos="100000">
                <a:srgbClr val="D9DADF">
                  <a:alpha val="80000"/>
                </a:srgbClr>
              </a:gs>
              <a:gs pos="60000">
                <a:srgbClr val="D9DADF">
                  <a:alpha val="91000"/>
                </a:srgbClr>
              </a:gs>
            </a:gsLst>
            <a:lin ang="108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457088" tIns="41051" rIns="82104" bIns="41051" numCol="1" spcCol="0" rtlCol="0" fromWordArt="0" anchor="ctr" anchorCtr="0" forceAA="0" compatLnSpc="1">
            <a:prstTxWarp prst="textNoShape">
              <a:avLst/>
            </a:prstTxWarp>
            <a:noAutofit/>
          </a:bodyPr>
          <a:lstStyle/>
          <a:p>
            <a:pPr defTabSz="814165">
              <a:lnSpc>
                <a:spcPct val="90000"/>
              </a:lnSpc>
              <a:spcBef>
                <a:spcPct val="0"/>
              </a:spcBef>
              <a:spcAft>
                <a:spcPct val="0"/>
              </a:spcAft>
            </a:pPr>
            <a:r>
              <a:rPr lang="zh-CN" altLang="en-US" dirty="0">
                <a:solidFill>
                  <a:srgbClr val="8E909E">
                    <a:lumMod val="75000"/>
                  </a:srgbClr>
                </a:solidFill>
                <a:latin typeface="Arial"/>
                <a:ea typeface="SimHei" pitchFamily="2" charset="-122"/>
              </a:rPr>
              <a:t>移动设备管理 </a:t>
            </a:r>
            <a:r>
              <a:rPr lang="en-US" altLang="zh-CN" dirty="0">
                <a:solidFill>
                  <a:srgbClr val="8E909E">
                    <a:lumMod val="75000"/>
                  </a:srgbClr>
                </a:solidFill>
                <a:latin typeface="Arial"/>
                <a:ea typeface="SimHei" pitchFamily="2" charset="-122"/>
              </a:rPr>
              <a:t>(MDM)</a:t>
            </a:r>
            <a:endParaRPr lang="en-US" dirty="0">
              <a:solidFill>
                <a:schemeClr val="bg1">
                  <a:lumMod val="75000"/>
                </a:schemeClr>
              </a:solidFill>
              <a:ea typeface="SimHei" pitchFamily="2" charset="-122"/>
            </a:endParaRPr>
          </a:p>
        </p:txBody>
      </p:sp>
      <p:sp>
        <p:nvSpPr>
          <p:cNvPr id="85" name="Rectangle 84"/>
          <p:cNvSpPr/>
          <p:nvPr/>
        </p:nvSpPr>
        <p:spPr bwMode="auto">
          <a:xfrm>
            <a:off x="4987301" y="3497268"/>
            <a:ext cx="3125759" cy="768349"/>
          </a:xfrm>
          <a:prstGeom prst="rect">
            <a:avLst/>
          </a:prstGeom>
          <a:gradFill flip="none" rotWithShape="1">
            <a:gsLst>
              <a:gs pos="0">
                <a:srgbClr val="7B55D9">
                  <a:alpha val="0"/>
                </a:srgbClr>
              </a:gs>
              <a:gs pos="100000">
                <a:srgbClr val="D9DADF">
                  <a:alpha val="80000"/>
                </a:srgbClr>
              </a:gs>
              <a:gs pos="60000">
                <a:srgbClr val="D9DADF">
                  <a:alpha val="91000"/>
                </a:srgbClr>
              </a:gs>
            </a:gsLst>
            <a:lin ang="108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457088" tIns="41051" rIns="82104" bIns="41051" numCol="1" spcCol="0" rtlCol="0" fromWordArt="0" anchor="ctr" anchorCtr="0" forceAA="0" compatLnSpc="1">
            <a:prstTxWarp prst="textNoShape">
              <a:avLst/>
            </a:prstTxWarp>
            <a:noAutofit/>
          </a:bodyPr>
          <a:lstStyle/>
          <a:p>
            <a:pPr defTabSz="814165">
              <a:lnSpc>
                <a:spcPct val="90000"/>
              </a:lnSpc>
              <a:spcBef>
                <a:spcPct val="0"/>
              </a:spcBef>
              <a:spcAft>
                <a:spcPct val="0"/>
              </a:spcAft>
            </a:pPr>
            <a:r>
              <a:rPr lang="en-US" altLang="zh-CN" dirty="0">
                <a:solidFill>
                  <a:srgbClr val="8E909E">
                    <a:lumMod val="75000"/>
                  </a:srgbClr>
                </a:solidFill>
                <a:latin typeface="Arial"/>
                <a:ea typeface="SimHei" pitchFamily="2" charset="-122"/>
              </a:rPr>
              <a:t>AnyConnect </a:t>
            </a:r>
            <a:r>
              <a:rPr lang="zh-CN" altLang="en-US" dirty="0">
                <a:solidFill>
                  <a:srgbClr val="8E909E">
                    <a:lumMod val="75000"/>
                  </a:srgbClr>
                </a:solidFill>
                <a:latin typeface="Arial"/>
                <a:ea typeface="SimHei" pitchFamily="2" charset="-122"/>
              </a:rPr>
              <a:t>自适应安全设备 </a:t>
            </a:r>
            <a:r>
              <a:rPr lang="en-US" altLang="zh-CN" dirty="0">
                <a:solidFill>
                  <a:srgbClr val="8E909E">
                    <a:lumMod val="75000"/>
                  </a:srgbClr>
                </a:solidFill>
                <a:latin typeface="Arial"/>
                <a:ea typeface="SimHei" pitchFamily="2" charset="-122"/>
              </a:rPr>
              <a:t>(ASA)</a:t>
            </a:r>
            <a:endParaRPr lang="en-US" dirty="0">
              <a:solidFill>
                <a:schemeClr val="bg1">
                  <a:lumMod val="75000"/>
                </a:schemeClr>
              </a:solidFill>
              <a:ea typeface="SimHei" pitchFamily="2" charset="-122"/>
            </a:endParaRPr>
          </a:p>
        </p:txBody>
      </p:sp>
      <p:sp>
        <p:nvSpPr>
          <p:cNvPr id="80" name="Rectangle 79"/>
          <p:cNvSpPr/>
          <p:nvPr/>
        </p:nvSpPr>
        <p:spPr>
          <a:xfrm>
            <a:off x="4987300" y="4477600"/>
            <a:ext cx="2863970" cy="757130"/>
          </a:xfrm>
          <a:prstGeom prst="rect">
            <a:avLst/>
          </a:prstGeom>
          <a:gradFill flip="none" rotWithShape="1">
            <a:gsLst>
              <a:gs pos="0">
                <a:srgbClr val="7B55D9">
                  <a:alpha val="0"/>
                </a:srgbClr>
              </a:gs>
              <a:gs pos="100000">
                <a:srgbClr val="D9DADF">
                  <a:alpha val="80000"/>
                </a:srgbClr>
              </a:gs>
              <a:gs pos="60000">
                <a:srgbClr val="D9DADF">
                  <a:alpha val="91000"/>
                </a:srgbClr>
              </a:gs>
            </a:gsLst>
            <a:lin ang="108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457088" tIns="41051" rIns="82104" bIns="41051" numCol="1" spcCol="0" rtlCol="0" fromWordArt="0" anchor="ctr" anchorCtr="0" forceAA="0" compatLnSpc="1">
            <a:prstTxWarp prst="textNoShape">
              <a:avLst/>
            </a:prstTxWarp>
            <a:noAutofit/>
          </a:bodyPr>
          <a:lstStyle/>
          <a:p>
            <a:pPr defTabSz="814165">
              <a:lnSpc>
                <a:spcPct val="90000"/>
              </a:lnSpc>
              <a:spcBef>
                <a:spcPct val="0"/>
              </a:spcBef>
              <a:spcAft>
                <a:spcPct val="0"/>
              </a:spcAft>
            </a:pPr>
            <a:r>
              <a:rPr lang="zh-CN" altLang="en-US" dirty="0">
                <a:solidFill>
                  <a:srgbClr val="8E909E">
                    <a:lumMod val="75000"/>
                  </a:srgbClr>
                </a:solidFill>
                <a:latin typeface="Arial"/>
                <a:ea typeface="SimHei" pitchFamily="2" charset="-122"/>
              </a:rPr>
              <a:t>身份服务引擎 </a:t>
            </a:r>
            <a:r>
              <a:rPr lang="en-US" altLang="zh-CN" dirty="0">
                <a:solidFill>
                  <a:srgbClr val="8E909E">
                    <a:lumMod val="75000"/>
                  </a:srgbClr>
                </a:solidFill>
                <a:latin typeface="Arial"/>
                <a:ea typeface="SimHei" pitchFamily="2" charset="-122"/>
              </a:rPr>
              <a:t>(ISE)</a:t>
            </a:r>
            <a:endParaRPr lang="en-US" dirty="0">
              <a:solidFill>
                <a:schemeClr val="bg1">
                  <a:lumMod val="75000"/>
                </a:schemeClr>
              </a:solidFill>
              <a:ea typeface="SimHei" pitchFamily="2" charset="-122"/>
            </a:endParaRPr>
          </a:p>
        </p:txBody>
      </p:sp>
      <p:sp>
        <p:nvSpPr>
          <p:cNvPr id="73" name="Rectangle 72"/>
          <p:cNvSpPr/>
          <p:nvPr/>
        </p:nvSpPr>
        <p:spPr bwMode="auto">
          <a:xfrm>
            <a:off x="4987300" y="5448301"/>
            <a:ext cx="3267700" cy="766763"/>
          </a:xfrm>
          <a:prstGeom prst="rect">
            <a:avLst/>
          </a:prstGeom>
          <a:gradFill flip="none" rotWithShape="1">
            <a:gsLst>
              <a:gs pos="0">
                <a:srgbClr val="7B55D9">
                  <a:alpha val="0"/>
                </a:srgbClr>
              </a:gs>
              <a:gs pos="100000">
                <a:srgbClr val="D9DADF">
                  <a:alpha val="80000"/>
                </a:srgbClr>
              </a:gs>
              <a:gs pos="60000">
                <a:srgbClr val="D9DADF">
                  <a:alpha val="91000"/>
                </a:srgbClr>
              </a:gs>
            </a:gsLst>
            <a:lin ang="108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457088" tIns="41051" rIns="82104" bIns="41051" numCol="1" spcCol="0" rtlCol="0" fromWordArt="0" anchor="ctr" anchorCtr="0" forceAA="0" compatLnSpc="1">
            <a:prstTxWarp prst="textNoShape">
              <a:avLst/>
            </a:prstTxWarp>
            <a:noAutofit/>
          </a:bodyPr>
          <a:lstStyle/>
          <a:p>
            <a:pPr defTabSz="814165">
              <a:lnSpc>
                <a:spcPct val="90000"/>
              </a:lnSpc>
              <a:spcBef>
                <a:spcPct val="0"/>
              </a:spcBef>
              <a:spcAft>
                <a:spcPct val="0"/>
              </a:spcAft>
            </a:pPr>
            <a:r>
              <a:rPr lang="zh-CN" altLang="en-US" dirty="0">
                <a:solidFill>
                  <a:srgbClr val="8E909E">
                    <a:lumMod val="75000"/>
                  </a:srgbClr>
                </a:solidFill>
                <a:latin typeface="Arial"/>
                <a:ea typeface="SimHei" pitchFamily="2" charset="-122"/>
              </a:rPr>
              <a:t>有线和无线</a:t>
            </a:r>
            <a:br>
              <a:rPr lang="zh-CN" altLang="en-US" dirty="0">
                <a:solidFill>
                  <a:srgbClr val="8E909E">
                    <a:lumMod val="75000"/>
                  </a:srgbClr>
                </a:solidFill>
                <a:latin typeface="Arial"/>
                <a:ea typeface="SimHei" pitchFamily="2" charset="-122"/>
              </a:rPr>
            </a:br>
            <a:r>
              <a:rPr lang="zh-CN" altLang="en-US" dirty="0">
                <a:solidFill>
                  <a:srgbClr val="8E909E">
                    <a:lumMod val="75000"/>
                  </a:srgbClr>
                </a:solidFill>
                <a:latin typeface="Arial"/>
                <a:ea typeface="SimHei" pitchFamily="2" charset="-122"/>
              </a:rPr>
              <a:t>思科 </a:t>
            </a:r>
            <a:r>
              <a:rPr lang="en-US" altLang="zh-CN" dirty="0">
                <a:solidFill>
                  <a:srgbClr val="8E909E">
                    <a:lumMod val="75000"/>
                  </a:srgbClr>
                </a:solidFill>
                <a:latin typeface="Arial"/>
                <a:ea typeface="SimHei" pitchFamily="2" charset="-122"/>
              </a:rPr>
              <a:t>Prime </a:t>
            </a:r>
            <a:r>
              <a:rPr lang="zh-CN" altLang="en-US" dirty="0">
                <a:solidFill>
                  <a:srgbClr val="8E909E">
                    <a:lumMod val="75000"/>
                  </a:srgbClr>
                </a:solidFill>
                <a:latin typeface="Arial"/>
                <a:ea typeface="SimHei" pitchFamily="2" charset="-122"/>
              </a:rPr>
              <a:t>基础架构</a:t>
            </a:r>
            <a:endParaRPr lang="en-US" dirty="0">
              <a:solidFill>
                <a:schemeClr val="bg1">
                  <a:lumMod val="75000"/>
                </a:schemeClr>
              </a:solidFill>
              <a:ea typeface="SimHei" pitchFamily="2" charset="-122"/>
            </a:endParaRPr>
          </a:p>
        </p:txBody>
      </p:sp>
      <p:sp>
        <p:nvSpPr>
          <p:cNvPr id="70" name="Rectangle 69"/>
          <p:cNvSpPr/>
          <p:nvPr/>
        </p:nvSpPr>
        <p:spPr bwMode="auto">
          <a:xfrm>
            <a:off x="4987300" y="1634073"/>
            <a:ext cx="2863970" cy="766762"/>
          </a:xfrm>
          <a:prstGeom prst="rect">
            <a:avLst/>
          </a:prstGeom>
          <a:gradFill flip="none" rotWithShape="1">
            <a:gsLst>
              <a:gs pos="0">
                <a:srgbClr val="7B55D9">
                  <a:alpha val="0"/>
                </a:srgbClr>
              </a:gs>
              <a:gs pos="100000">
                <a:srgbClr val="D9DADF">
                  <a:alpha val="80000"/>
                </a:srgbClr>
              </a:gs>
              <a:gs pos="60000">
                <a:srgbClr val="D9DADF">
                  <a:alpha val="91000"/>
                </a:srgbClr>
              </a:gs>
            </a:gsLst>
            <a:lin ang="108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457088" tIns="41051" rIns="82104" bIns="41051" numCol="1" spcCol="0" rtlCol="0" fromWordArt="0" anchor="ctr" anchorCtr="0" forceAA="0" compatLnSpc="1">
            <a:prstTxWarp prst="textNoShape">
              <a:avLst/>
            </a:prstTxWarp>
            <a:noAutofit/>
          </a:bodyPr>
          <a:lstStyle/>
          <a:p>
            <a:pPr defTabSz="814165">
              <a:lnSpc>
                <a:spcPct val="90000"/>
              </a:lnSpc>
              <a:spcBef>
                <a:spcPct val="0"/>
              </a:spcBef>
              <a:spcAft>
                <a:spcPct val="0"/>
              </a:spcAft>
            </a:pPr>
            <a:r>
              <a:rPr lang="en-US" altLang="zh-CN">
                <a:solidFill>
                  <a:srgbClr val="8E909E">
                    <a:lumMod val="75000"/>
                  </a:srgbClr>
                </a:solidFill>
                <a:latin typeface="Arial"/>
                <a:ea typeface="SimHei" pitchFamily="2" charset="-122"/>
              </a:rPr>
              <a:t>WebEx</a:t>
            </a:r>
            <a:r>
              <a:rPr lang="zh-CN" altLang="en-US">
                <a:solidFill>
                  <a:srgbClr val="8E909E">
                    <a:lumMod val="75000"/>
                  </a:srgbClr>
                </a:solidFill>
                <a:latin typeface="Arial"/>
                <a:ea typeface="SimHei" pitchFamily="2" charset="-122"/>
              </a:rPr>
              <a:t>、</a:t>
            </a:r>
            <a:r>
              <a:rPr lang="en-US" altLang="zh-CN">
                <a:solidFill>
                  <a:srgbClr val="8E909E">
                    <a:lumMod val="75000"/>
                  </a:srgbClr>
                </a:solidFill>
                <a:latin typeface="Arial"/>
                <a:ea typeface="SimHei" pitchFamily="2" charset="-122"/>
              </a:rPr>
              <a:t>Jabber</a:t>
            </a:r>
          </a:p>
        </p:txBody>
      </p:sp>
      <p:grpSp>
        <p:nvGrpSpPr>
          <p:cNvPr id="7" name="Group 6"/>
          <p:cNvGrpSpPr/>
          <p:nvPr/>
        </p:nvGrpSpPr>
        <p:grpSpPr>
          <a:xfrm>
            <a:off x="1311641" y="1634073"/>
            <a:ext cx="3935263" cy="4580990"/>
            <a:chOff x="2216958" y="1634073"/>
            <a:chExt cx="3935263" cy="4580990"/>
          </a:xfrm>
        </p:grpSpPr>
        <p:sp>
          <p:nvSpPr>
            <p:cNvPr id="35" name="Rounded Rectangle 34"/>
            <p:cNvSpPr>
              <a:spLocks noChangeArrowheads="1"/>
            </p:cNvSpPr>
            <p:nvPr/>
          </p:nvSpPr>
          <p:spPr bwMode="auto">
            <a:xfrm>
              <a:off x="2216958" y="2522540"/>
              <a:ext cx="3935263" cy="766762"/>
            </a:xfrm>
            <a:prstGeom prst="roundRect">
              <a:avLst>
                <a:gd name="adj" fmla="val 16667"/>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3500000" scaled="1"/>
              <a:tileRect/>
            </a:gra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36" name="TextBox 49"/>
            <p:cNvSpPr txBox="1">
              <a:spLocks noChangeArrowheads="1"/>
            </p:cNvSpPr>
            <p:nvPr/>
          </p:nvSpPr>
          <p:spPr bwMode="auto">
            <a:xfrm>
              <a:off x="2216958" y="2756310"/>
              <a:ext cx="3935263"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b="0" i="0" dirty="0">
                  <a:solidFill>
                    <a:srgbClr val="FFFFFF"/>
                  </a:solidFill>
                  <a:effectLst>
                    <a:outerShdw blurRad="38100" dist="25400" dir="5400000" algn="t" rotWithShape="0">
                      <a:prstClr val="black">
                        <a:alpha val="20000"/>
                      </a:prstClr>
                    </a:outerShdw>
                  </a:effectLst>
                  <a:latin typeface="Arial"/>
                  <a:ea typeface="SimHei" pitchFamily="2" charset="-122"/>
                  <a:cs typeface="Arial"/>
                </a:rPr>
                <a:t>工作空间管理</a:t>
              </a:r>
            </a:p>
          </p:txBody>
        </p:sp>
        <p:sp>
          <p:nvSpPr>
            <p:cNvPr id="37" name="Rounded Rectangle 36"/>
            <p:cNvSpPr>
              <a:spLocks noChangeArrowheads="1"/>
            </p:cNvSpPr>
            <p:nvPr/>
          </p:nvSpPr>
          <p:spPr bwMode="auto">
            <a:xfrm>
              <a:off x="2216958" y="3497265"/>
              <a:ext cx="3935263" cy="768350"/>
            </a:xfrm>
            <a:prstGeom prst="roundRect">
              <a:avLst>
                <a:gd name="adj" fmla="val 16667"/>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38" name="TextBox 47"/>
            <p:cNvSpPr txBox="1">
              <a:spLocks noChangeArrowheads="1"/>
            </p:cNvSpPr>
            <p:nvPr/>
          </p:nvSpPr>
          <p:spPr bwMode="auto">
            <a:xfrm>
              <a:off x="2216958" y="3722864"/>
              <a:ext cx="3935263"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b="0" i="0" dirty="0">
                  <a:solidFill>
                    <a:srgbClr val="FFFFFF"/>
                  </a:solidFill>
                  <a:effectLst>
                    <a:outerShdw blurRad="38100" dist="25400" dir="5400000" algn="t" rotWithShape="0">
                      <a:prstClr val="black">
                        <a:alpha val="20000"/>
                      </a:prstClr>
                    </a:outerShdw>
                  </a:effectLst>
                  <a:latin typeface="Arial"/>
                  <a:ea typeface="SimHei" pitchFamily="2" charset="-122"/>
                  <a:cs typeface="Arial"/>
                </a:rPr>
                <a:t>安全移动</a:t>
              </a:r>
            </a:p>
          </p:txBody>
        </p:sp>
        <p:sp>
          <p:nvSpPr>
            <p:cNvPr id="39" name="Rounded Rectangle 38"/>
            <p:cNvSpPr>
              <a:spLocks noChangeArrowheads="1"/>
            </p:cNvSpPr>
            <p:nvPr/>
          </p:nvSpPr>
          <p:spPr bwMode="auto">
            <a:xfrm>
              <a:off x="2216958" y="4473576"/>
              <a:ext cx="3935263" cy="766763"/>
            </a:xfrm>
            <a:prstGeom prst="roundRect">
              <a:avLst>
                <a:gd name="adj" fmla="val 16667"/>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40" name="TextBox 40"/>
            <p:cNvSpPr txBox="1">
              <a:spLocks noChangeArrowheads="1"/>
            </p:cNvSpPr>
            <p:nvPr/>
          </p:nvSpPr>
          <p:spPr bwMode="auto">
            <a:xfrm>
              <a:off x="2541272" y="4683794"/>
              <a:ext cx="3286637"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b="0" i="0" dirty="0">
                  <a:solidFill>
                    <a:srgbClr val="FFFFFF"/>
                  </a:solidFill>
                  <a:effectLst>
                    <a:outerShdw blurRad="38100" dist="25400" dir="5400000" algn="t" rotWithShape="0">
                      <a:prstClr val="black">
                        <a:alpha val="20000"/>
                      </a:prstClr>
                    </a:outerShdw>
                  </a:effectLst>
                  <a:latin typeface="Arial"/>
                  <a:ea typeface="SimHei" pitchFamily="2" charset="-122"/>
                  <a:cs typeface="Arial"/>
                </a:rPr>
                <a:t>策略管理基础架构</a:t>
              </a:r>
            </a:p>
          </p:txBody>
        </p:sp>
        <p:sp>
          <p:nvSpPr>
            <p:cNvPr id="41" name="Rounded Rectangle 40"/>
            <p:cNvSpPr>
              <a:spLocks noChangeArrowheads="1"/>
            </p:cNvSpPr>
            <p:nvPr/>
          </p:nvSpPr>
          <p:spPr bwMode="auto">
            <a:xfrm>
              <a:off x="2216958" y="5448300"/>
              <a:ext cx="3935263" cy="766763"/>
            </a:xfrm>
            <a:prstGeom prst="roundRect">
              <a:avLst>
                <a:gd name="adj" fmla="val 16667"/>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42" name="TextBox 45"/>
            <p:cNvSpPr txBox="1">
              <a:spLocks noChangeArrowheads="1"/>
            </p:cNvSpPr>
            <p:nvPr/>
          </p:nvSpPr>
          <p:spPr bwMode="auto">
            <a:xfrm>
              <a:off x="2216958" y="5646210"/>
              <a:ext cx="3935263"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b="0" i="0" dirty="0">
                  <a:solidFill>
                    <a:srgbClr val="FFFFFF"/>
                  </a:solidFill>
                  <a:effectLst>
                    <a:outerShdw blurRad="38100" dist="25400" dir="5400000" algn="t" rotWithShape="0">
                      <a:prstClr val="black">
                        <a:alpha val="20000"/>
                      </a:prstClr>
                    </a:outerShdw>
                  </a:effectLst>
                  <a:latin typeface="Arial"/>
                  <a:ea typeface="SimHei" pitchFamily="2" charset="-122"/>
                  <a:cs typeface="Arial"/>
                </a:rPr>
                <a:t>核心基础架构</a:t>
              </a:r>
            </a:p>
          </p:txBody>
        </p:sp>
        <p:sp>
          <p:nvSpPr>
            <p:cNvPr id="44" name="Rounded Rectangle 43"/>
            <p:cNvSpPr>
              <a:spLocks noChangeArrowheads="1"/>
            </p:cNvSpPr>
            <p:nvPr/>
          </p:nvSpPr>
          <p:spPr bwMode="auto">
            <a:xfrm>
              <a:off x="2216958" y="1634073"/>
              <a:ext cx="3935263" cy="766762"/>
            </a:xfrm>
            <a:prstGeom prst="roundRect">
              <a:avLst>
                <a:gd name="adj" fmla="val 16667"/>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45" name="TextBox 43"/>
            <p:cNvSpPr txBox="1">
              <a:spLocks noChangeArrowheads="1"/>
            </p:cNvSpPr>
            <p:nvPr/>
          </p:nvSpPr>
          <p:spPr bwMode="auto">
            <a:xfrm>
              <a:off x="2216958" y="1849912"/>
              <a:ext cx="3935263"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b="0" i="0" dirty="0">
                  <a:solidFill>
                    <a:srgbClr val="FFFFFF"/>
                  </a:solidFill>
                  <a:effectLst>
                    <a:outerShdw blurRad="38100" dist="25400" dir="5400000" algn="t" rotWithShape="0">
                      <a:prstClr val="black">
                        <a:alpha val="20000"/>
                      </a:prstClr>
                    </a:outerShdw>
                  </a:effectLst>
                  <a:latin typeface="Arial"/>
                  <a:ea typeface="SimHei" pitchFamily="2" charset="-122"/>
                  <a:cs typeface="Arial"/>
                </a:rPr>
                <a:t>协作应用</a:t>
              </a:r>
              <a:endParaRPr lang="en-US" dirty="0">
                <a:solidFill>
                  <a:srgbClr val="FFFFFF"/>
                </a:solidFill>
                <a:effectLst>
                  <a:outerShdw blurRad="38100" dist="25400" dir="5400000" algn="t" rotWithShape="0">
                    <a:prstClr val="black">
                      <a:alpha val="20000"/>
                    </a:prstClr>
                  </a:outerShdw>
                </a:effectLst>
                <a:ea typeface="SimHei" pitchFamily="2" charset="-122"/>
                <a:cs typeface="Arial" pitchFamily="34" charset="0"/>
              </a:endParaRPr>
            </a:p>
          </p:txBody>
        </p:sp>
      </p:grpSp>
    </p:spTree>
    <p:extLst>
      <p:ext uri="{BB962C8B-B14F-4D97-AF65-F5344CB8AC3E}">
        <p14:creationId xmlns:p14="http://schemas.microsoft.com/office/powerpoint/2010/main" val="354352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latin typeface="Arial"/>
                <a:ea typeface="SimHei" pitchFamily="2" charset="-122"/>
              </a:rPr>
              <a:t>部署方案</a:t>
            </a:r>
            <a:endParaRPr lang="en-US" dirty="0">
              <a:ea typeface="SimHei" pitchFamily="2" charset="-122"/>
            </a:endParaRPr>
          </a:p>
        </p:txBody>
      </p:sp>
      <p:sp>
        <p:nvSpPr>
          <p:cNvPr id="4" name="Text Placeholder 3"/>
          <p:cNvSpPr>
            <a:spLocks noGrp="1"/>
          </p:cNvSpPr>
          <p:nvPr>
            <p:ph type="body" sz="quarter" idx="11"/>
          </p:nvPr>
        </p:nvSpPr>
        <p:spPr/>
        <p:txBody>
          <a:bodyPr/>
          <a:lstStyle/>
          <a:p>
            <a:r>
              <a:rPr lang="zh-CN" altLang="en-US">
                <a:latin typeface="Arial"/>
                <a:ea typeface="SimHei" pitchFamily="2" charset="-122"/>
              </a:rPr>
              <a:t>灵活的选项</a:t>
            </a:r>
          </a:p>
        </p:txBody>
      </p:sp>
      <p:grpSp>
        <p:nvGrpSpPr>
          <p:cNvPr id="59396" name="Group 87"/>
          <p:cNvGrpSpPr>
            <a:grpSpLocks/>
          </p:cNvGrpSpPr>
          <p:nvPr/>
        </p:nvGrpSpPr>
        <p:grpSpPr bwMode="auto">
          <a:xfrm>
            <a:off x="354163" y="1765301"/>
            <a:ext cx="2230136" cy="4724397"/>
            <a:chOff x="548074" y="1837025"/>
            <a:chExt cx="3191513" cy="4665762"/>
          </a:xfrm>
        </p:grpSpPr>
        <p:grpSp>
          <p:nvGrpSpPr>
            <p:cNvPr id="59423" name="Group 89"/>
            <p:cNvGrpSpPr>
              <a:grpSpLocks/>
            </p:cNvGrpSpPr>
            <p:nvPr/>
          </p:nvGrpSpPr>
          <p:grpSpPr bwMode="auto">
            <a:xfrm>
              <a:off x="563762" y="2812196"/>
              <a:ext cx="3160139" cy="766654"/>
              <a:chOff x="1750558" y="1994086"/>
              <a:chExt cx="3572795" cy="866765"/>
            </a:xfrm>
          </p:grpSpPr>
          <p:sp>
            <p:nvSpPr>
              <p:cNvPr id="100" name="Rounded Rectangle 99"/>
              <p:cNvSpPr>
                <a:spLocks noChangeArrowheads="1"/>
              </p:cNvSpPr>
              <p:nvPr/>
            </p:nvSpPr>
            <p:spPr bwMode="auto">
              <a:xfrm>
                <a:off x="1750558" y="1994086"/>
                <a:ext cx="3572795" cy="866765"/>
              </a:xfrm>
              <a:prstGeom prst="roundRect">
                <a:avLst>
                  <a:gd name="adj" fmla="val 16667"/>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3500000" scaled="1"/>
                <a:tileRect/>
              </a:gra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59435" name="TextBox 100"/>
              <p:cNvSpPr txBox="1">
                <a:spLocks noChangeArrowheads="1"/>
              </p:cNvSpPr>
              <p:nvPr/>
            </p:nvSpPr>
            <p:spPr bwMode="auto">
              <a:xfrm>
                <a:off x="1750558" y="2247716"/>
                <a:ext cx="3572795" cy="38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altLang="en-US" sz="1800" dirty="0">
                    <a:solidFill>
                      <a:srgbClr val="FFFFFF"/>
                    </a:solidFill>
                    <a:effectLst>
                      <a:outerShdw blurRad="38100" dist="25400" dir="5400000" algn="t" rotWithShape="0">
                        <a:prstClr val="black">
                          <a:alpha val="20000"/>
                        </a:prstClr>
                      </a:outerShdw>
                    </a:effectLst>
                    <a:latin typeface="Arial"/>
                    <a:ea typeface="SimHei" pitchFamily="2" charset="-122"/>
                    <a:cs typeface="Arial"/>
                  </a:rPr>
                  <a:t>工作空间管理</a:t>
                </a:r>
              </a:p>
            </p:txBody>
          </p:sp>
        </p:grpSp>
        <p:grpSp>
          <p:nvGrpSpPr>
            <p:cNvPr id="59424" name="Group 85"/>
            <p:cNvGrpSpPr>
              <a:grpSpLocks/>
            </p:cNvGrpSpPr>
            <p:nvPr/>
          </p:nvGrpSpPr>
          <p:grpSpPr bwMode="auto">
            <a:xfrm>
              <a:off x="563762" y="3785797"/>
              <a:ext cx="3160139" cy="768221"/>
              <a:chOff x="1750558" y="3038723"/>
              <a:chExt cx="3572795" cy="868537"/>
            </a:xfrm>
          </p:grpSpPr>
          <p:sp>
            <p:nvSpPr>
              <p:cNvPr id="98" name="Rounded Rectangle 97"/>
              <p:cNvSpPr>
                <a:spLocks noChangeArrowheads="1"/>
              </p:cNvSpPr>
              <p:nvPr/>
            </p:nvSpPr>
            <p:spPr bwMode="auto">
              <a:xfrm>
                <a:off x="1750558" y="3038723"/>
                <a:ext cx="3572795" cy="868537"/>
              </a:xfrm>
              <a:prstGeom prst="roundRect">
                <a:avLst>
                  <a:gd name="adj" fmla="val 16667"/>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59433" name="TextBox 98"/>
              <p:cNvSpPr txBox="1">
                <a:spLocks noChangeArrowheads="1"/>
              </p:cNvSpPr>
              <p:nvPr/>
            </p:nvSpPr>
            <p:spPr bwMode="auto">
              <a:xfrm>
                <a:off x="1750558" y="3282265"/>
                <a:ext cx="3572795" cy="3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altLang="en-US" sz="1800">
                    <a:solidFill>
                      <a:srgbClr val="FFFFFF"/>
                    </a:solidFill>
                    <a:effectLst>
                      <a:outerShdw blurRad="38100" dist="25400" dir="5400000" algn="t" rotWithShape="0">
                        <a:prstClr val="black">
                          <a:alpha val="20000"/>
                        </a:prstClr>
                      </a:outerShdw>
                    </a:effectLst>
                    <a:latin typeface="Arial"/>
                    <a:ea typeface="SimHei" pitchFamily="2" charset="-122"/>
                    <a:cs typeface="Arial"/>
                  </a:rPr>
                  <a:t>安全移动</a:t>
                </a:r>
              </a:p>
            </p:txBody>
          </p:sp>
        </p:grpSp>
        <p:sp>
          <p:nvSpPr>
            <p:cNvPr id="91" name="Rounded Rectangle 90"/>
            <p:cNvSpPr>
              <a:spLocks noChangeArrowheads="1"/>
            </p:cNvSpPr>
            <p:nvPr/>
          </p:nvSpPr>
          <p:spPr bwMode="auto">
            <a:xfrm>
              <a:off x="563762" y="4760968"/>
              <a:ext cx="3160139" cy="766652"/>
            </a:xfrm>
            <a:prstGeom prst="roundRect">
              <a:avLst>
                <a:gd name="adj" fmla="val 16667"/>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59426" name="TextBox 91"/>
            <p:cNvSpPr txBox="1">
              <a:spLocks noChangeArrowheads="1"/>
            </p:cNvSpPr>
            <p:nvPr/>
          </p:nvSpPr>
          <p:spPr bwMode="auto">
            <a:xfrm>
              <a:off x="548074" y="5013498"/>
              <a:ext cx="3191513" cy="33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altLang="en-US" sz="1800" dirty="0">
                  <a:solidFill>
                    <a:srgbClr val="FFFFFF"/>
                  </a:solidFill>
                  <a:effectLst>
                    <a:outerShdw blurRad="38100" dist="25400" dir="5400000" algn="t" rotWithShape="0">
                      <a:prstClr val="black">
                        <a:alpha val="20000"/>
                      </a:prstClr>
                    </a:outerShdw>
                  </a:effectLst>
                  <a:latin typeface="Arial"/>
                  <a:ea typeface="SimHei" pitchFamily="2" charset="-122"/>
                  <a:cs typeface="Arial"/>
                </a:rPr>
                <a:t>策略管理基础架构</a:t>
              </a:r>
            </a:p>
          </p:txBody>
        </p:sp>
        <p:grpSp>
          <p:nvGrpSpPr>
            <p:cNvPr id="59427" name="Group 74"/>
            <p:cNvGrpSpPr>
              <a:grpSpLocks/>
            </p:cNvGrpSpPr>
            <p:nvPr/>
          </p:nvGrpSpPr>
          <p:grpSpPr bwMode="auto">
            <a:xfrm>
              <a:off x="563762" y="5736135"/>
              <a:ext cx="3160139" cy="766652"/>
              <a:chOff x="1750558" y="5131541"/>
              <a:chExt cx="3572795" cy="866764"/>
            </a:xfrm>
          </p:grpSpPr>
          <p:sp>
            <p:nvSpPr>
              <p:cNvPr id="96" name="Rounded Rectangle 95"/>
              <p:cNvSpPr>
                <a:spLocks noChangeArrowheads="1"/>
              </p:cNvSpPr>
              <p:nvPr/>
            </p:nvSpPr>
            <p:spPr bwMode="auto">
              <a:xfrm>
                <a:off x="1750558" y="5131541"/>
                <a:ext cx="3572795" cy="866764"/>
              </a:xfrm>
              <a:prstGeom prst="roundRect">
                <a:avLst>
                  <a:gd name="adj" fmla="val 16667"/>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59431" name="TextBox 96"/>
              <p:cNvSpPr txBox="1">
                <a:spLocks noChangeArrowheads="1"/>
              </p:cNvSpPr>
              <p:nvPr/>
            </p:nvSpPr>
            <p:spPr bwMode="auto">
              <a:xfrm>
                <a:off x="1750558" y="5374200"/>
                <a:ext cx="3572795" cy="3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altLang="en-US" sz="1800">
                    <a:solidFill>
                      <a:srgbClr val="FFFFFF"/>
                    </a:solidFill>
                    <a:effectLst>
                      <a:outerShdw blurRad="38100" dist="25400" dir="5400000" algn="t" rotWithShape="0">
                        <a:prstClr val="black">
                          <a:alpha val="20000"/>
                        </a:prstClr>
                      </a:outerShdw>
                    </a:effectLst>
                    <a:latin typeface="Arial"/>
                    <a:ea typeface="SimHei" pitchFamily="2" charset="-122"/>
                    <a:cs typeface="Arial"/>
                  </a:rPr>
                  <a:t>核心基础架构</a:t>
                </a:r>
              </a:p>
            </p:txBody>
          </p:sp>
        </p:grpSp>
        <p:sp>
          <p:nvSpPr>
            <p:cNvPr id="94" name="Rounded Rectangle 93"/>
            <p:cNvSpPr>
              <a:spLocks noChangeArrowheads="1"/>
            </p:cNvSpPr>
            <p:nvPr/>
          </p:nvSpPr>
          <p:spPr bwMode="auto">
            <a:xfrm>
              <a:off x="563762" y="1837025"/>
              <a:ext cx="3160139" cy="766653"/>
            </a:xfrm>
            <a:prstGeom prst="roundRect">
              <a:avLst>
                <a:gd name="adj" fmla="val 16667"/>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59429" name="TextBox 94"/>
            <p:cNvSpPr txBox="1">
              <a:spLocks noChangeArrowheads="1"/>
            </p:cNvSpPr>
            <p:nvPr/>
          </p:nvSpPr>
          <p:spPr bwMode="auto">
            <a:xfrm>
              <a:off x="563762" y="2070214"/>
              <a:ext cx="3160139" cy="33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altLang="en-US" sz="1800" dirty="0">
                  <a:solidFill>
                    <a:srgbClr val="FFFFFF"/>
                  </a:solidFill>
                  <a:effectLst>
                    <a:outerShdw blurRad="38100" dist="25400" dir="5400000" algn="t" rotWithShape="0">
                      <a:prstClr val="black">
                        <a:alpha val="20000"/>
                      </a:prstClr>
                    </a:outerShdw>
                  </a:effectLst>
                  <a:latin typeface="Arial"/>
                  <a:ea typeface="SimHei" pitchFamily="2" charset="-122"/>
                  <a:cs typeface="Arial"/>
                </a:rPr>
                <a:t>协作应用</a:t>
              </a:r>
              <a:endParaRPr lang="en-US" sz="1800" dirty="0">
                <a:solidFill>
                  <a:srgbClr val="FFFFFF"/>
                </a:solidFill>
                <a:effectLst>
                  <a:outerShdw blurRad="38100" dist="25400" dir="5400000" algn="t" rotWithShape="0">
                    <a:prstClr val="black">
                      <a:alpha val="20000"/>
                    </a:prstClr>
                  </a:outerShdw>
                </a:effectLst>
                <a:ea typeface="SimHei" pitchFamily="2" charset="-122"/>
                <a:cs typeface="Arial" pitchFamily="34" charset="0"/>
              </a:endParaRPr>
            </a:p>
          </p:txBody>
        </p:sp>
      </p:grpSp>
      <p:grpSp>
        <p:nvGrpSpPr>
          <p:cNvPr id="8" name="Group 101"/>
          <p:cNvGrpSpPr>
            <a:grpSpLocks/>
          </p:cNvGrpSpPr>
          <p:nvPr/>
        </p:nvGrpSpPr>
        <p:grpSpPr bwMode="auto">
          <a:xfrm>
            <a:off x="3454552" y="1787526"/>
            <a:ext cx="2230137" cy="4724396"/>
            <a:chOff x="4488628" y="1858800"/>
            <a:chExt cx="3191516" cy="4665761"/>
          </a:xfrm>
        </p:grpSpPr>
        <p:grpSp>
          <p:nvGrpSpPr>
            <p:cNvPr id="9" name="Group 89"/>
            <p:cNvGrpSpPr/>
            <p:nvPr/>
          </p:nvGrpSpPr>
          <p:grpSpPr>
            <a:xfrm>
              <a:off x="4504316" y="2833570"/>
              <a:ext cx="3160139" cy="766682"/>
              <a:chOff x="1750558" y="1993635"/>
              <a:chExt cx="3572795" cy="866797"/>
            </a:xfrm>
            <a:solidFill>
              <a:srgbClr val="DDDDDD"/>
            </a:solidFill>
          </p:grpSpPr>
          <p:sp>
            <p:nvSpPr>
              <p:cNvPr id="114" name="Rounded Rectangle 19"/>
              <p:cNvSpPr/>
              <p:nvPr/>
            </p:nvSpPr>
            <p:spPr>
              <a:xfrm>
                <a:off x="1750558" y="1993635"/>
                <a:ext cx="3572795" cy="866797"/>
              </a:xfrm>
              <a:prstGeom prst="roundRect">
                <a:avLst/>
              </a:prstGeom>
              <a:gradFill flip="none" rotWithShape="1">
                <a:gsLst>
                  <a:gs pos="0">
                    <a:srgbClr val="DDDDDD">
                      <a:shade val="30000"/>
                      <a:satMod val="115000"/>
                      <a:alpha val="25000"/>
                    </a:srgbClr>
                  </a:gs>
                  <a:gs pos="50000">
                    <a:srgbClr val="DDDDDD">
                      <a:shade val="67500"/>
                      <a:satMod val="115000"/>
                      <a:alpha val="50000"/>
                    </a:srgbClr>
                  </a:gs>
                  <a:gs pos="100000">
                    <a:srgbClr val="DDDDDD">
                      <a:shade val="100000"/>
                      <a:satMod val="115000"/>
                      <a:alpha val="50000"/>
                    </a:srgbClr>
                  </a:gs>
                </a:gsLst>
                <a:lin ang="13500000" scaled="1"/>
                <a:tileRect/>
              </a:gradFill>
              <a:ln w="25400">
                <a:noFill/>
                <a:round/>
                <a:headEnd/>
                <a:tailEnd/>
              </a:ln>
              <a:effectLst/>
            </p:spPr>
            <p:txBody>
              <a:bodyPr anchor="ctr"/>
              <a:lstStyle/>
              <a:p>
                <a:pPr algn="ctr"/>
                <a:endParaRPr lang="en-US" sz="1400" kern="0" dirty="0">
                  <a:solidFill>
                    <a:srgbClr val="FFFFFF"/>
                  </a:solidFill>
                  <a:latin typeface="Arial"/>
                  <a:ea typeface="SimHei" pitchFamily="2" charset="-122"/>
                </a:endParaRPr>
              </a:p>
            </p:txBody>
          </p:sp>
          <p:sp>
            <p:nvSpPr>
              <p:cNvPr id="115" name="TextBox 20"/>
              <p:cNvSpPr txBox="1"/>
              <p:nvPr/>
            </p:nvSpPr>
            <p:spPr>
              <a:xfrm>
                <a:off x="1750558" y="2217252"/>
                <a:ext cx="3572793" cy="381449"/>
              </a:xfrm>
              <a:prstGeom prst="rect">
                <a:avLst/>
              </a:prstGeom>
              <a:noFill/>
            </p:spPr>
            <p:txBody>
              <a:bodyPr anchor="ctr">
                <a:spAutoFit/>
              </a:bodyPr>
              <a:lstStyle/>
              <a:p>
                <a:pPr algn="ctr" defTabSz="814165">
                  <a:lnSpc>
                    <a:spcPct val="90000"/>
                  </a:lnSpc>
                  <a:spcBef>
                    <a:spcPct val="50000"/>
                  </a:spcBef>
                </a:pPr>
                <a:r>
                  <a:rPr lang="zh-CN" altLang="en-US" dirty="0">
                    <a:solidFill>
                      <a:srgbClr val="FFFFFF"/>
                    </a:solidFill>
                    <a:effectLst>
                      <a:outerShdw blurRad="38100" dist="25400" dir="5400000" algn="t" rotWithShape="0">
                        <a:prstClr val="black">
                          <a:alpha val="5000"/>
                        </a:prstClr>
                      </a:outerShdw>
                    </a:effectLst>
                    <a:latin typeface="Arial"/>
                    <a:ea typeface="SimHei" pitchFamily="2" charset="-122"/>
                    <a:cs typeface="Arial"/>
                  </a:rPr>
                  <a:t>工作空间管理</a:t>
                </a:r>
              </a:p>
            </p:txBody>
          </p:sp>
        </p:grpSp>
        <p:grpSp>
          <p:nvGrpSpPr>
            <p:cNvPr id="59413" name="Group 85"/>
            <p:cNvGrpSpPr>
              <a:grpSpLocks/>
            </p:cNvGrpSpPr>
            <p:nvPr/>
          </p:nvGrpSpPr>
          <p:grpSpPr bwMode="auto">
            <a:xfrm>
              <a:off x="4504316" y="3807571"/>
              <a:ext cx="3160139" cy="768221"/>
              <a:chOff x="1750558" y="3038723"/>
              <a:chExt cx="3572795" cy="868537"/>
            </a:xfrm>
          </p:grpSpPr>
          <p:sp>
            <p:nvSpPr>
              <p:cNvPr id="112" name="Rounded Rectangle 111"/>
              <p:cNvSpPr>
                <a:spLocks noChangeArrowheads="1"/>
              </p:cNvSpPr>
              <p:nvPr/>
            </p:nvSpPr>
            <p:spPr bwMode="auto">
              <a:xfrm>
                <a:off x="1750558" y="3038723"/>
                <a:ext cx="3572795" cy="868537"/>
              </a:xfrm>
              <a:prstGeom prst="roundRect">
                <a:avLst>
                  <a:gd name="adj" fmla="val 16667"/>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59422" name="TextBox 112"/>
              <p:cNvSpPr txBox="1">
                <a:spLocks noChangeArrowheads="1"/>
              </p:cNvSpPr>
              <p:nvPr/>
            </p:nvSpPr>
            <p:spPr bwMode="auto">
              <a:xfrm>
                <a:off x="1750558" y="3282265"/>
                <a:ext cx="3572795" cy="3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altLang="en-US" sz="1800">
                    <a:solidFill>
                      <a:srgbClr val="FFFFFF"/>
                    </a:solidFill>
                    <a:effectLst>
                      <a:outerShdw blurRad="38100" dist="25400" dir="5400000" algn="t" rotWithShape="0">
                        <a:prstClr val="black">
                          <a:alpha val="20000"/>
                        </a:prstClr>
                      </a:outerShdw>
                    </a:effectLst>
                    <a:latin typeface="Arial"/>
                    <a:ea typeface="SimHei" pitchFamily="2" charset="-122"/>
                    <a:cs typeface="Arial"/>
                  </a:rPr>
                  <a:t>安全移动</a:t>
                </a:r>
              </a:p>
            </p:txBody>
          </p:sp>
        </p:grpSp>
        <p:sp>
          <p:nvSpPr>
            <p:cNvPr id="105" name="Rounded Rectangle 104"/>
            <p:cNvSpPr>
              <a:spLocks noChangeArrowheads="1"/>
            </p:cNvSpPr>
            <p:nvPr/>
          </p:nvSpPr>
          <p:spPr bwMode="auto">
            <a:xfrm>
              <a:off x="4504316" y="4782742"/>
              <a:ext cx="3160139" cy="766652"/>
            </a:xfrm>
            <a:prstGeom prst="roundRect">
              <a:avLst>
                <a:gd name="adj" fmla="val 16667"/>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59415" name="TextBox 105"/>
            <p:cNvSpPr txBox="1">
              <a:spLocks noChangeArrowheads="1"/>
            </p:cNvSpPr>
            <p:nvPr/>
          </p:nvSpPr>
          <p:spPr bwMode="auto">
            <a:xfrm>
              <a:off x="4488628" y="5008711"/>
              <a:ext cx="3191516" cy="33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altLang="en-US" sz="1800" dirty="0">
                  <a:solidFill>
                    <a:srgbClr val="FFFFFF"/>
                  </a:solidFill>
                  <a:effectLst>
                    <a:outerShdw blurRad="38100" dist="25400" dir="5400000" algn="t" rotWithShape="0">
                      <a:prstClr val="black">
                        <a:alpha val="20000"/>
                      </a:prstClr>
                    </a:outerShdw>
                  </a:effectLst>
                  <a:latin typeface="Arial"/>
                  <a:ea typeface="SimHei" pitchFamily="2" charset="-122"/>
                  <a:cs typeface="Arial"/>
                </a:rPr>
                <a:t>策略管理基础架构</a:t>
              </a:r>
            </a:p>
          </p:txBody>
        </p:sp>
        <p:grpSp>
          <p:nvGrpSpPr>
            <p:cNvPr id="59416" name="Group 74"/>
            <p:cNvGrpSpPr>
              <a:grpSpLocks/>
            </p:cNvGrpSpPr>
            <p:nvPr/>
          </p:nvGrpSpPr>
          <p:grpSpPr bwMode="auto">
            <a:xfrm>
              <a:off x="4504316" y="5757909"/>
              <a:ext cx="3160139" cy="766652"/>
              <a:chOff x="1750558" y="5131541"/>
              <a:chExt cx="3572795" cy="866764"/>
            </a:xfrm>
          </p:grpSpPr>
          <p:sp>
            <p:nvSpPr>
              <p:cNvPr id="110" name="Rounded Rectangle 109"/>
              <p:cNvSpPr>
                <a:spLocks noChangeArrowheads="1"/>
              </p:cNvSpPr>
              <p:nvPr/>
            </p:nvSpPr>
            <p:spPr bwMode="auto">
              <a:xfrm>
                <a:off x="1750558" y="5131541"/>
                <a:ext cx="3572795" cy="866764"/>
              </a:xfrm>
              <a:prstGeom prst="roundRect">
                <a:avLst>
                  <a:gd name="adj" fmla="val 16667"/>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59420" name="TextBox 110"/>
              <p:cNvSpPr txBox="1">
                <a:spLocks noChangeArrowheads="1"/>
              </p:cNvSpPr>
              <p:nvPr/>
            </p:nvSpPr>
            <p:spPr bwMode="auto">
              <a:xfrm>
                <a:off x="1750558" y="5374200"/>
                <a:ext cx="3572795" cy="3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altLang="en-US" sz="1800">
                    <a:solidFill>
                      <a:srgbClr val="FFFFFF"/>
                    </a:solidFill>
                    <a:effectLst>
                      <a:outerShdw blurRad="38100" dist="25400" dir="5400000" algn="t" rotWithShape="0">
                        <a:prstClr val="black">
                          <a:alpha val="20000"/>
                        </a:prstClr>
                      </a:outerShdw>
                    </a:effectLst>
                    <a:latin typeface="Arial"/>
                    <a:ea typeface="SimHei" pitchFamily="2" charset="-122"/>
                    <a:cs typeface="Arial"/>
                  </a:rPr>
                  <a:t>核心基础架构</a:t>
                </a:r>
              </a:p>
            </p:txBody>
          </p:sp>
        </p:grpSp>
        <p:sp>
          <p:nvSpPr>
            <p:cNvPr id="108" name="Rounded Rectangle 107"/>
            <p:cNvSpPr>
              <a:spLocks noChangeArrowheads="1"/>
            </p:cNvSpPr>
            <p:nvPr/>
          </p:nvSpPr>
          <p:spPr bwMode="auto">
            <a:xfrm>
              <a:off x="4504316" y="1858800"/>
              <a:ext cx="3160139" cy="766653"/>
            </a:xfrm>
            <a:prstGeom prst="roundRect">
              <a:avLst>
                <a:gd name="adj" fmla="val 16667"/>
              </a:avLst>
            </a:prstGeom>
            <a:gradFill flip="none" rotWithShape="1">
              <a:gsLst>
                <a:gs pos="0">
                  <a:srgbClr val="DDDDDD">
                    <a:shade val="30000"/>
                    <a:satMod val="115000"/>
                    <a:alpha val="25000"/>
                  </a:srgbClr>
                </a:gs>
                <a:gs pos="50000">
                  <a:srgbClr val="DDDDDD">
                    <a:shade val="67500"/>
                    <a:satMod val="115000"/>
                    <a:alpha val="50000"/>
                  </a:srgbClr>
                </a:gs>
                <a:gs pos="100000">
                  <a:srgbClr val="DDDDDD">
                    <a:shade val="100000"/>
                    <a:satMod val="115000"/>
                    <a:alpha val="50000"/>
                  </a:srgbClr>
                </a:gs>
              </a:gsLst>
              <a:lin ang="13500000" scaled="1"/>
              <a:tileRect/>
            </a:gradFill>
            <a:ln w="25400">
              <a:noFill/>
              <a:round/>
              <a:headEnd/>
              <a:tailEnd/>
            </a:ln>
            <a:effectLst/>
          </p:spPr>
          <p:txBody>
            <a:bodyPr anchor="ctr"/>
            <a:lstStyle/>
            <a:p>
              <a:pPr algn="ctr">
                <a:defRPr/>
              </a:pPr>
              <a:endParaRPr lang="en-US" sz="1400" kern="0" dirty="0">
                <a:solidFill>
                  <a:srgbClr val="FFFFFF"/>
                </a:solidFill>
                <a:latin typeface="Arial"/>
                <a:ea typeface="SimHei" pitchFamily="2" charset="-122"/>
              </a:endParaRPr>
            </a:p>
          </p:txBody>
        </p:sp>
        <p:sp>
          <p:nvSpPr>
            <p:cNvPr id="59418" name="TextBox 108"/>
            <p:cNvSpPr txBox="1">
              <a:spLocks noChangeArrowheads="1"/>
            </p:cNvSpPr>
            <p:nvPr/>
          </p:nvSpPr>
          <p:spPr bwMode="auto">
            <a:xfrm>
              <a:off x="4504316" y="2074282"/>
              <a:ext cx="3160139" cy="33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altLang="en-US" sz="1800" dirty="0">
                  <a:solidFill>
                    <a:srgbClr val="FFFFFF"/>
                  </a:solidFill>
                  <a:effectLst>
                    <a:outerShdw blurRad="38100" dist="25400" dir="5400000" algn="t" rotWithShape="0">
                      <a:prstClr val="black">
                        <a:alpha val="5000"/>
                      </a:prstClr>
                    </a:outerShdw>
                  </a:effectLst>
                  <a:latin typeface="Arial"/>
                  <a:ea typeface="SimHei" pitchFamily="2" charset="-122"/>
                  <a:cs typeface="Arial"/>
                </a:rPr>
                <a:t>协作应用</a:t>
              </a:r>
              <a:endParaRPr lang="en-US" sz="1800" dirty="0">
                <a:solidFill>
                  <a:srgbClr val="FFFFFF"/>
                </a:solidFill>
                <a:effectLst>
                  <a:outerShdw blurRad="38100" dist="25400" dir="5400000" algn="t" rotWithShape="0">
                    <a:prstClr val="black">
                      <a:alpha val="5000"/>
                    </a:prstClr>
                  </a:outerShdw>
                </a:effectLst>
                <a:ea typeface="SimHei" pitchFamily="2" charset="-122"/>
                <a:cs typeface="Arial" pitchFamily="34" charset="0"/>
              </a:endParaRPr>
            </a:p>
          </p:txBody>
        </p:sp>
      </p:grpSp>
      <p:grpSp>
        <p:nvGrpSpPr>
          <p:cNvPr id="12" name="Group 115"/>
          <p:cNvGrpSpPr>
            <a:grpSpLocks/>
          </p:cNvGrpSpPr>
          <p:nvPr/>
        </p:nvGrpSpPr>
        <p:grpSpPr bwMode="auto">
          <a:xfrm>
            <a:off x="6497787" y="1779589"/>
            <a:ext cx="2230136" cy="4724398"/>
            <a:chOff x="8313070" y="1851545"/>
            <a:chExt cx="3191513" cy="4665763"/>
          </a:xfrm>
        </p:grpSpPr>
        <p:grpSp>
          <p:nvGrpSpPr>
            <p:cNvPr id="13" name="Group 89"/>
            <p:cNvGrpSpPr/>
            <p:nvPr/>
          </p:nvGrpSpPr>
          <p:grpSpPr>
            <a:xfrm>
              <a:off x="8328758" y="2826316"/>
              <a:ext cx="3160139" cy="766682"/>
              <a:chOff x="1750558" y="1993635"/>
              <a:chExt cx="3572795" cy="866797"/>
            </a:xfrm>
            <a:solidFill>
              <a:srgbClr val="DDDDDD"/>
            </a:solidFill>
          </p:grpSpPr>
          <p:sp>
            <p:nvSpPr>
              <p:cNvPr id="128" name="Rounded Rectangle 32"/>
              <p:cNvSpPr/>
              <p:nvPr/>
            </p:nvSpPr>
            <p:spPr>
              <a:xfrm>
                <a:off x="1750558" y="1993635"/>
                <a:ext cx="3572795" cy="866797"/>
              </a:xfrm>
              <a:prstGeom prst="roundRect">
                <a:avLst/>
              </a:prstGeom>
              <a:gradFill flip="none" rotWithShape="1">
                <a:gsLst>
                  <a:gs pos="0">
                    <a:srgbClr val="DDDDDD">
                      <a:shade val="30000"/>
                      <a:satMod val="115000"/>
                      <a:alpha val="25000"/>
                    </a:srgbClr>
                  </a:gs>
                  <a:gs pos="50000">
                    <a:srgbClr val="DDDDDD">
                      <a:shade val="67500"/>
                      <a:satMod val="115000"/>
                      <a:alpha val="50000"/>
                    </a:srgbClr>
                  </a:gs>
                  <a:gs pos="100000">
                    <a:srgbClr val="DDDDDD">
                      <a:shade val="100000"/>
                      <a:satMod val="115000"/>
                      <a:alpha val="50000"/>
                    </a:srgbClr>
                  </a:gs>
                </a:gsLst>
                <a:lin ang="13500000" scaled="1"/>
                <a:tileRect/>
              </a:gradFill>
              <a:ln w="25400">
                <a:noFill/>
                <a:round/>
                <a:headEnd/>
                <a:tailEnd/>
              </a:ln>
              <a:effectLst/>
            </p:spPr>
            <p:txBody>
              <a:bodyPr anchor="ctr"/>
              <a:lstStyle/>
              <a:p>
                <a:pPr algn="ctr"/>
                <a:endParaRPr lang="en-US" sz="1400" kern="0" dirty="0">
                  <a:solidFill>
                    <a:srgbClr val="FFFFFF"/>
                  </a:solidFill>
                  <a:latin typeface="Arial"/>
                  <a:ea typeface="SimHei" pitchFamily="2" charset="-122"/>
                </a:endParaRPr>
              </a:p>
            </p:txBody>
          </p:sp>
          <p:sp>
            <p:nvSpPr>
              <p:cNvPr id="129" name="TextBox 128"/>
              <p:cNvSpPr txBox="1"/>
              <p:nvPr/>
            </p:nvSpPr>
            <p:spPr>
              <a:xfrm>
                <a:off x="1750558" y="2237272"/>
                <a:ext cx="3572793" cy="381449"/>
              </a:xfrm>
              <a:prstGeom prst="rect">
                <a:avLst/>
              </a:prstGeom>
              <a:noFill/>
            </p:spPr>
            <p:txBody>
              <a:bodyPr anchor="ctr">
                <a:spAutoFit/>
              </a:bodyPr>
              <a:lstStyle/>
              <a:p>
                <a:pPr algn="ctr" defTabSz="814165">
                  <a:lnSpc>
                    <a:spcPct val="90000"/>
                  </a:lnSpc>
                  <a:spcBef>
                    <a:spcPct val="50000"/>
                  </a:spcBef>
                </a:pPr>
                <a:r>
                  <a:rPr lang="zh-CN" altLang="en-US" dirty="0">
                    <a:solidFill>
                      <a:srgbClr val="FFFFFF"/>
                    </a:solidFill>
                    <a:effectLst>
                      <a:outerShdw blurRad="38100" dist="25400" dir="5400000" algn="t" rotWithShape="0">
                        <a:prstClr val="black">
                          <a:alpha val="5000"/>
                        </a:prstClr>
                      </a:outerShdw>
                    </a:effectLst>
                    <a:latin typeface="Arial"/>
                    <a:ea typeface="SimHei" pitchFamily="2" charset="-122"/>
                    <a:cs typeface="Arial"/>
                  </a:rPr>
                  <a:t>工作空间管理</a:t>
                </a:r>
              </a:p>
            </p:txBody>
          </p:sp>
        </p:grpSp>
        <p:grpSp>
          <p:nvGrpSpPr>
            <p:cNvPr id="59402" name="Group 85"/>
            <p:cNvGrpSpPr>
              <a:grpSpLocks/>
            </p:cNvGrpSpPr>
            <p:nvPr/>
          </p:nvGrpSpPr>
          <p:grpSpPr bwMode="auto">
            <a:xfrm>
              <a:off x="8328758" y="3800316"/>
              <a:ext cx="3160139" cy="768221"/>
              <a:chOff x="1750558" y="3038722"/>
              <a:chExt cx="3572795" cy="868537"/>
            </a:xfrm>
          </p:grpSpPr>
          <p:sp>
            <p:nvSpPr>
              <p:cNvPr id="126" name="Rounded Rectangle 125"/>
              <p:cNvSpPr>
                <a:spLocks noChangeArrowheads="1"/>
              </p:cNvSpPr>
              <p:nvPr/>
            </p:nvSpPr>
            <p:spPr bwMode="auto">
              <a:xfrm>
                <a:off x="1750558" y="3038722"/>
                <a:ext cx="3572795" cy="868537"/>
              </a:xfrm>
              <a:prstGeom prst="roundRect">
                <a:avLst>
                  <a:gd name="adj" fmla="val 16667"/>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59411" name="TextBox 126"/>
              <p:cNvSpPr txBox="1">
                <a:spLocks noChangeArrowheads="1"/>
              </p:cNvSpPr>
              <p:nvPr/>
            </p:nvSpPr>
            <p:spPr bwMode="auto">
              <a:xfrm>
                <a:off x="1750558" y="3282264"/>
                <a:ext cx="3572795" cy="3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altLang="en-US" sz="1800">
                    <a:solidFill>
                      <a:srgbClr val="FFFFFF"/>
                    </a:solidFill>
                    <a:effectLst>
                      <a:outerShdw blurRad="38100" dist="25400" dir="5400000" algn="t" rotWithShape="0">
                        <a:prstClr val="black">
                          <a:alpha val="20000"/>
                        </a:prstClr>
                      </a:outerShdw>
                    </a:effectLst>
                    <a:latin typeface="Arial"/>
                    <a:ea typeface="SimHei" pitchFamily="2" charset="-122"/>
                    <a:cs typeface="Arial"/>
                  </a:rPr>
                  <a:t>安全移动</a:t>
                </a:r>
              </a:p>
            </p:txBody>
          </p:sp>
        </p:grpSp>
        <p:sp>
          <p:nvSpPr>
            <p:cNvPr id="119" name="Rounded Rectangle 118"/>
            <p:cNvSpPr>
              <a:spLocks noChangeArrowheads="1"/>
            </p:cNvSpPr>
            <p:nvPr/>
          </p:nvSpPr>
          <p:spPr bwMode="auto">
            <a:xfrm>
              <a:off x="8328758" y="4775487"/>
              <a:ext cx="3160139" cy="766653"/>
            </a:xfrm>
            <a:prstGeom prst="roundRect">
              <a:avLst>
                <a:gd name="adj" fmla="val 16667"/>
              </a:avLst>
            </a:prstGeom>
            <a:gradFill flip="none" rotWithShape="1">
              <a:gsLst>
                <a:gs pos="0">
                  <a:srgbClr val="DDDDDD">
                    <a:shade val="30000"/>
                    <a:satMod val="115000"/>
                    <a:alpha val="25000"/>
                  </a:srgbClr>
                </a:gs>
                <a:gs pos="50000">
                  <a:srgbClr val="DDDDDD">
                    <a:shade val="67500"/>
                    <a:satMod val="115000"/>
                    <a:alpha val="50000"/>
                  </a:srgbClr>
                </a:gs>
                <a:gs pos="100000">
                  <a:srgbClr val="DDDDDD">
                    <a:shade val="100000"/>
                    <a:satMod val="115000"/>
                    <a:alpha val="50000"/>
                  </a:srgbClr>
                </a:gs>
              </a:gsLst>
              <a:lin ang="13500000" scaled="1"/>
              <a:tileRect/>
            </a:gradFill>
            <a:ln w="25400">
              <a:noFill/>
              <a:round/>
              <a:headEnd/>
              <a:tailEnd/>
            </a:ln>
            <a:effectLst/>
          </p:spPr>
          <p:txBody>
            <a:bodyPr anchor="ctr"/>
            <a:lstStyle/>
            <a:p>
              <a:pPr algn="ctr"/>
              <a:endParaRPr lang="en-US" sz="1400" kern="0" dirty="0">
                <a:solidFill>
                  <a:srgbClr val="FFFFFF"/>
                </a:solidFill>
                <a:latin typeface="Arial"/>
                <a:ea typeface="SimHei" pitchFamily="2" charset="-122"/>
              </a:endParaRPr>
            </a:p>
          </p:txBody>
        </p:sp>
        <p:sp>
          <p:nvSpPr>
            <p:cNvPr id="59404" name="TextBox 119"/>
            <p:cNvSpPr txBox="1">
              <a:spLocks noChangeArrowheads="1"/>
            </p:cNvSpPr>
            <p:nvPr/>
          </p:nvSpPr>
          <p:spPr bwMode="auto">
            <a:xfrm>
              <a:off x="8313070" y="5018314"/>
              <a:ext cx="3191513" cy="33739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altLang="en-US" sz="1800" dirty="0">
                  <a:solidFill>
                    <a:srgbClr val="FFFFFF"/>
                  </a:solidFill>
                  <a:effectLst>
                    <a:outerShdw blurRad="38100" dist="25400" dir="5400000" algn="t" rotWithShape="0">
                      <a:prstClr val="black">
                        <a:alpha val="5000"/>
                      </a:prstClr>
                    </a:outerShdw>
                  </a:effectLst>
                  <a:latin typeface="Arial"/>
                  <a:ea typeface="SimHei" pitchFamily="2" charset="-122"/>
                  <a:cs typeface="Arial"/>
                </a:rPr>
                <a:t>策略管理基础架构</a:t>
              </a:r>
            </a:p>
          </p:txBody>
        </p:sp>
        <p:grpSp>
          <p:nvGrpSpPr>
            <p:cNvPr id="59405" name="Group 74"/>
            <p:cNvGrpSpPr>
              <a:grpSpLocks/>
            </p:cNvGrpSpPr>
            <p:nvPr/>
          </p:nvGrpSpPr>
          <p:grpSpPr bwMode="auto">
            <a:xfrm>
              <a:off x="8328758" y="5750655"/>
              <a:ext cx="3160139" cy="766653"/>
              <a:chOff x="1750558" y="5131540"/>
              <a:chExt cx="3572795" cy="866765"/>
            </a:xfrm>
          </p:grpSpPr>
          <p:sp>
            <p:nvSpPr>
              <p:cNvPr id="124" name="Rounded Rectangle 123"/>
              <p:cNvSpPr>
                <a:spLocks noChangeArrowheads="1"/>
              </p:cNvSpPr>
              <p:nvPr/>
            </p:nvSpPr>
            <p:spPr bwMode="auto">
              <a:xfrm>
                <a:off x="1750558" y="5131540"/>
                <a:ext cx="3572795" cy="866765"/>
              </a:xfrm>
              <a:prstGeom prst="roundRect">
                <a:avLst>
                  <a:gd name="adj" fmla="val 16667"/>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59409" name="TextBox 124"/>
              <p:cNvSpPr txBox="1">
                <a:spLocks noChangeArrowheads="1"/>
              </p:cNvSpPr>
              <p:nvPr/>
            </p:nvSpPr>
            <p:spPr bwMode="auto">
              <a:xfrm>
                <a:off x="1750558" y="5374200"/>
                <a:ext cx="3572795" cy="38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altLang="en-US" sz="1800">
                    <a:solidFill>
                      <a:srgbClr val="FFFFFF"/>
                    </a:solidFill>
                    <a:effectLst>
                      <a:outerShdw blurRad="38100" dist="25400" dir="5400000" algn="t" rotWithShape="0">
                        <a:prstClr val="black">
                          <a:alpha val="20000"/>
                        </a:prstClr>
                      </a:outerShdw>
                    </a:effectLst>
                    <a:latin typeface="Arial"/>
                    <a:ea typeface="SimHei" pitchFamily="2" charset="-122"/>
                    <a:cs typeface="Arial"/>
                  </a:rPr>
                  <a:t>核心基础架构</a:t>
                </a:r>
              </a:p>
            </p:txBody>
          </p:sp>
        </p:grpSp>
        <p:sp>
          <p:nvSpPr>
            <p:cNvPr id="122" name="Rounded Rectangle 121"/>
            <p:cNvSpPr>
              <a:spLocks noChangeArrowheads="1"/>
            </p:cNvSpPr>
            <p:nvPr/>
          </p:nvSpPr>
          <p:spPr bwMode="auto">
            <a:xfrm>
              <a:off x="8328758" y="1851545"/>
              <a:ext cx="3160139" cy="766652"/>
            </a:xfrm>
            <a:prstGeom prst="roundRect">
              <a:avLst>
                <a:gd name="adj" fmla="val 16667"/>
              </a:avLst>
            </a:prstGeom>
            <a:gradFill flip="none" rotWithShape="1">
              <a:gsLst>
                <a:gs pos="0">
                  <a:srgbClr val="DDDDDD">
                    <a:shade val="30000"/>
                    <a:satMod val="115000"/>
                    <a:alpha val="25000"/>
                  </a:srgbClr>
                </a:gs>
                <a:gs pos="50000">
                  <a:srgbClr val="DDDDDD">
                    <a:shade val="67500"/>
                    <a:satMod val="115000"/>
                    <a:alpha val="50000"/>
                  </a:srgbClr>
                </a:gs>
                <a:gs pos="100000">
                  <a:srgbClr val="DDDDDD">
                    <a:shade val="100000"/>
                    <a:satMod val="115000"/>
                    <a:alpha val="50000"/>
                  </a:srgbClr>
                </a:gs>
              </a:gsLst>
              <a:lin ang="13500000" scaled="1"/>
              <a:tileRect/>
            </a:gradFill>
            <a:ln w="25400">
              <a:noFill/>
              <a:round/>
              <a:headEnd/>
              <a:tailEnd/>
            </a:ln>
            <a:effectLst/>
          </p:spPr>
          <p:txBody>
            <a:bodyPr anchor="ctr"/>
            <a:lstStyle/>
            <a:p>
              <a:pPr algn="ctr"/>
              <a:endParaRPr lang="en-US" sz="1400" kern="0" dirty="0">
                <a:solidFill>
                  <a:srgbClr val="FFFFFF"/>
                </a:solidFill>
                <a:latin typeface="Arial"/>
                <a:ea typeface="SimHei" pitchFamily="2" charset="-122"/>
              </a:endParaRPr>
            </a:p>
          </p:txBody>
        </p:sp>
        <p:sp>
          <p:nvSpPr>
            <p:cNvPr id="59407" name="TextBox 122"/>
            <p:cNvSpPr txBox="1">
              <a:spLocks noChangeArrowheads="1"/>
            </p:cNvSpPr>
            <p:nvPr/>
          </p:nvSpPr>
          <p:spPr bwMode="auto">
            <a:xfrm>
              <a:off x="8328758" y="2075881"/>
              <a:ext cx="3160139" cy="33739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altLang="en-US" sz="1800" dirty="0">
                  <a:solidFill>
                    <a:srgbClr val="FFFFFF"/>
                  </a:solidFill>
                  <a:effectLst>
                    <a:outerShdw blurRad="38100" dist="25400" dir="5400000" algn="t" rotWithShape="0">
                      <a:prstClr val="black">
                        <a:alpha val="5000"/>
                      </a:prstClr>
                    </a:outerShdw>
                  </a:effectLst>
                  <a:latin typeface="Arial"/>
                  <a:ea typeface="SimHei" pitchFamily="2" charset="-122"/>
                  <a:cs typeface="Arial"/>
                </a:rPr>
                <a:t>协作应用</a:t>
              </a:r>
              <a:endParaRPr lang="en-US" sz="1800" dirty="0">
                <a:solidFill>
                  <a:srgbClr val="FFFFFF"/>
                </a:solidFill>
                <a:effectLst>
                  <a:outerShdw blurRad="38100" dist="25400" dir="5400000" algn="t" rotWithShape="0">
                    <a:prstClr val="black">
                      <a:alpha val="5000"/>
                    </a:prstClr>
                  </a:outerShdw>
                </a:effectLst>
                <a:ea typeface="SimHei" pitchFamily="2" charset="-122"/>
                <a:cs typeface="Arial" pitchFamily="34" charset="0"/>
              </a:endParaRPr>
            </a:p>
          </p:txBody>
        </p:sp>
      </p:grpSp>
      <p:sp>
        <p:nvSpPr>
          <p:cNvPr id="59399" name="TextBox 45"/>
          <p:cNvSpPr txBox="1">
            <a:spLocks noChangeArrowheads="1"/>
          </p:cNvSpPr>
          <p:nvPr/>
        </p:nvSpPr>
        <p:spPr bwMode="auto">
          <a:xfrm>
            <a:off x="5383214" y="384175"/>
            <a:ext cx="3760787" cy="37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sz="1800">
                <a:latin typeface="Arial"/>
                <a:ea typeface="SimHei" pitchFamily="2" charset="-122"/>
              </a:rPr>
              <a:t>淡出列表框和文本</a:t>
            </a:r>
          </a:p>
        </p:txBody>
      </p:sp>
      <p:sp>
        <p:nvSpPr>
          <p:cNvPr id="59400" name="TextBox 46"/>
          <p:cNvSpPr txBox="1">
            <a:spLocks noChangeArrowheads="1"/>
          </p:cNvSpPr>
          <p:nvPr/>
        </p:nvSpPr>
        <p:spPr bwMode="auto">
          <a:xfrm>
            <a:off x="6640515" y="885825"/>
            <a:ext cx="1455737" cy="37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sz="1800">
                <a:latin typeface="Arial"/>
                <a:ea typeface="SimHei" pitchFamily="2" charset="-122"/>
              </a:rPr>
              <a:t>对话框</a:t>
            </a:r>
          </a:p>
        </p:txBody>
      </p:sp>
    </p:spTree>
    <p:extLst>
      <p:ext uri="{BB962C8B-B14F-4D97-AF65-F5344CB8AC3E}">
        <p14:creationId xmlns:p14="http://schemas.microsoft.com/office/powerpoint/2010/main" val="388562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bwMode="auto">
          <a:xfrm>
            <a:off x="3631512" y="1826468"/>
            <a:ext cx="1655762" cy="4703092"/>
          </a:xfrm>
          <a:prstGeom prst="roundRect">
            <a:avLst>
              <a:gd name="adj" fmla="val 8730"/>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lIns="82104" tIns="41051" rIns="82104" bIns="41051" anchor="ctr"/>
          <a:lstStyle/>
          <a:p>
            <a:pPr algn="ctr" defTabSz="814188" eaLnBrk="0" hangingPunct="0">
              <a:lnSpc>
                <a:spcPct val="90000"/>
              </a:lnSpc>
              <a:defRPr/>
            </a:pPr>
            <a:endParaRPr lang="en-US" sz="1600" dirty="0">
              <a:latin typeface="Arial" charset="0"/>
              <a:ea typeface="ＭＳ Ｐゴシック" charset="-128"/>
            </a:endParaRPr>
          </a:p>
        </p:txBody>
      </p:sp>
      <p:sp>
        <p:nvSpPr>
          <p:cNvPr id="41" name="Rounded Rectangle 40"/>
          <p:cNvSpPr/>
          <p:nvPr/>
        </p:nvSpPr>
        <p:spPr bwMode="auto">
          <a:xfrm>
            <a:off x="5336487" y="1826467"/>
            <a:ext cx="1708150" cy="4703729"/>
          </a:xfrm>
          <a:prstGeom prst="roundRect">
            <a:avLst>
              <a:gd name="adj" fmla="val 8730"/>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lIns="82104" tIns="41051" rIns="82104" bIns="41051" anchor="ctr"/>
          <a:lstStyle/>
          <a:p>
            <a:pPr algn="ctr" defTabSz="814188" eaLnBrk="0" hangingPunct="0">
              <a:lnSpc>
                <a:spcPct val="90000"/>
              </a:lnSpc>
              <a:defRPr/>
            </a:pPr>
            <a:endParaRPr lang="en-US" sz="1600" dirty="0">
              <a:latin typeface="Arial" charset="0"/>
              <a:ea typeface="ＭＳ Ｐゴシック" charset="-128"/>
            </a:endParaRPr>
          </a:p>
        </p:txBody>
      </p:sp>
      <p:sp>
        <p:nvSpPr>
          <p:cNvPr id="42" name="Rounded Rectangle 41"/>
          <p:cNvSpPr/>
          <p:nvPr/>
        </p:nvSpPr>
        <p:spPr bwMode="auto">
          <a:xfrm>
            <a:off x="7095437" y="1826467"/>
            <a:ext cx="1695450" cy="4703718"/>
          </a:xfrm>
          <a:prstGeom prst="roundRect">
            <a:avLst>
              <a:gd name="adj" fmla="val 8730"/>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lIns="82104" tIns="41051" rIns="82104" bIns="41051" anchor="ctr"/>
          <a:lstStyle/>
          <a:p>
            <a:pPr algn="ctr" defTabSz="814188" eaLnBrk="0" hangingPunct="0">
              <a:lnSpc>
                <a:spcPct val="90000"/>
              </a:lnSpc>
              <a:defRPr/>
            </a:pPr>
            <a:endParaRPr lang="en-US" sz="1600" dirty="0">
              <a:latin typeface="Arial" charset="0"/>
              <a:ea typeface="ＭＳ Ｐゴシック" charset="-128"/>
            </a:endParaRPr>
          </a:p>
        </p:txBody>
      </p:sp>
      <p:sp>
        <p:nvSpPr>
          <p:cNvPr id="32" name="Rounded Rectangle 31"/>
          <p:cNvSpPr/>
          <p:nvPr/>
        </p:nvSpPr>
        <p:spPr bwMode="auto">
          <a:xfrm>
            <a:off x="1870328" y="1826467"/>
            <a:ext cx="1709737" cy="4704290"/>
          </a:xfrm>
          <a:prstGeom prst="roundRect">
            <a:avLst>
              <a:gd name="adj" fmla="val 8730"/>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lIns="82104" tIns="41051" rIns="82104" bIns="41051" anchor="ctr"/>
          <a:lstStyle/>
          <a:p>
            <a:pPr algn="ctr" defTabSz="814188" eaLnBrk="0" hangingPunct="0">
              <a:lnSpc>
                <a:spcPct val="90000"/>
              </a:lnSpc>
              <a:defRPr/>
            </a:pPr>
            <a:endParaRPr lang="en-US" sz="1600" dirty="0">
              <a:latin typeface="Arial" charset="0"/>
              <a:ea typeface="ＭＳ Ｐゴシック" charset="-128"/>
            </a:endParaRPr>
          </a:p>
        </p:txBody>
      </p:sp>
      <p:sp>
        <p:nvSpPr>
          <p:cNvPr id="13" name="TextBox 12"/>
          <p:cNvSpPr txBox="1"/>
          <p:nvPr/>
        </p:nvSpPr>
        <p:spPr>
          <a:xfrm>
            <a:off x="1871094" y="4103714"/>
            <a:ext cx="1691473" cy="830997"/>
          </a:xfrm>
          <a:prstGeom prst="rect">
            <a:avLst/>
          </a:prstGeom>
          <a:noFill/>
        </p:spPr>
        <p:txBody>
          <a:bodyPr wrap="square" lIns="91417" tIns="45709" rIns="91417" bIns="45709" rtlCol="0">
            <a:spAutoFit/>
          </a:bodyPr>
          <a:lstStyle/>
          <a:p>
            <a:pPr>
              <a:spcBef>
                <a:spcPct val="0"/>
              </a:spcBef>
              <a:spcAft>
                <a:spcPct val="0"/>
              </a:spcAft>
            </a:pPr>
            <a:r>
              <a:rPr lang="zh-CN" altLang="en-US" sz="1200" dirty="0">
                <a:solidFill>
                  <a:srgbClr val="35373F"/>
                </a:solidFill>
                <a:latin typeface="Arial"/>
                <a:ea typeface="SimHei" pitchFamily="2" charset="-122"/>
              </a:rPr>
              <a:t>医院扩展了员工对</a:t>
            </a:r>
            <a:br>
              <a:rPr lang="zh-CN" altLang="en-US" sz="1200" dirty="0">
                <a:solidFill>
                  <a:srgbClr val="35373F"/>
                </a:solidFill>
                <a:latin typeface="Arial"/>
                <a:ea typeface="SimHei" pitchFamily="2" charset="-122"/>
              </a:rPr>
            </a:br>
            <a:r>
              <a:rPr lang="zh-CN" altLang="en-US" sz="1200" dirty="0">
                <a:solidFill>
                  <a:srgbClr val="35373F"/>
                </a:solidFill>
                <a:latin typeface="Arial"/>
                <a:ea typeface="SimHei" pitchFamily="2" charset="-122"/>
              </a:rPr>
              <a:t>企业设备（笔记本电脑、</a:t>
            </a:r>
            <a:r>
              <a:rPr lang="en-US" altLang="zh-CN" sz="1200" dirty="0">
                <a:solidFill>
                  <a:srgbClr val="35373F"/>
                </a:solidFill>
                <a:latin typeface="Arial"/>
                <a:ea typeface="SimHei" pitchFamily="2" charset="-122"/>
              </a:rPr>
              <a:t>iPad </a:t>
            </a:r>
            <a:r>
              <a:rPr lang="zh-CN" altLang="en-US" sz="1200" dirty="0">
                <a:solidFill>
                  <a:srgbClr val="35373F"/>
                </a:solidFill>
                <a:latin typeface="Arial"/>
                <a:ea typeface="SimHei" pitchFamily="2" charset="-122"/>
              </a:rPr>
              <a:t>和智能手机）的无线访问权限</a:t>
            </a:r>
            <a:endParaRPr lang="en-US" sz="1200" dirty="0">
              <a:solidFill>
                <a:srgbClr val="35373F"/>
              </a:solidFill>
              <a:latin typeface="Arial" pitchFamily="34" charset="0"/>
              <a:ea typeface="SimHei" pitchFamily="2" charset="-122"/>
            </a:endParaRPr>
          </a:p>
        </p:txBody>
      </p:sp>
      <p:sp>
        <p:nvSpPr>
          <p:cNvPr id="71" name="TextBox 70"/>
          <p:cNvSpPr txBox="1"/>
          <p:nvPr/>
        </p:nvSpPr>
        <p:spPr>
          <a:xfrm>
            <a:off x="1871092" y="5348775"/>
            <a:ext cx="1708388" cy="1134647"/>
          </a:xfrm>
          <a:prstGeom prst="rect">
            <a:avLst/>
          </a:prstGeom>
          <a:noFill/>
        </p:spPr>
        <p:txBody>
          <a:bodyPr wrap="square" lIns="91417" tIns="45709" rIns="91417" bIns="45709" rtlCol="0" anchor="t">
            <a:noAutofit/>
          </a:bodyPr>
          <a:lstStyle/>
          <a:p>
            <a:pPr marL="122225" indent="-122225">
              <a:spcBef>
                <a:spcPct val="0"/>
              </a:spcBef>
              <a:spcAft>
                <a:spcPct val="0"/>
              </a:spcAft>
              <a:buClr>
                <a:srgbClr val="277EFD">
                  <a:lumMod val="75000"/>
                </a:srgbClr>
              </a:buClr>
              <a:buFontTx/>
              <a:buChar char="•"/>
            </a:pPr>
            <a:r>
              <a:rPr lang="zh-CN" altLang="en-US" sz="1200" dirty="0">
                <a:solidFill>
                  <a:srgbClr val="35373F"/>
                </a:solidFill>
                <a:latin typeface="Arial"/>
                <a:ea typeface="SimHei" pitchFamily="2" charset="-122"/>
              </a:rPr>
              <a:t>网络上人员</a:t>
            </a:r>
            <a:r>
              <a:rPr lang="en-US" altLang="zh-CN" sz="1200" dirty="0">
                <a:solidFill>
                  <a:srgbClr val="35373F"/>
                </a:solidFill>
                <a:latin typeface="Arial"/>
                <a:ea typeface="SimHei" pitchFamily="2" charset="-122"/>
              </a:rPr>
              <a:t>/</a:t>
            </a:r>
            <a:r>
              <a:rPr lang="zh-CN" altLang="en-US" sz="1200" dirty="0">
                <a:solidFill>
                  <a:srgbClr val="35373F"/>
                </a:solidFill>
                <a:latin typeface="Arial"/>
                <a:ea typeface="SimHei" pitchFamily="2" charset="-122"/>
              </a:rPr>
              <a:t>设备的能见度</a:t>
            </a:r>
          </a:p>
          <a:p>
            <a:pPr marL="122225" indent="-122225">
              <a:spcBef>
                <a:spcPct val="0"/>
              </a:spcBef>
              <a:spcAft>
                <a:spcPct val="0"/>
              </a:spcAft>
              <a:buClr>
                <a:srgbClr val="277EFD">
                  <a:lumMod val="75000"/>
                </a:srgbClr>
              </a:buClr>
              <a:buFontTx/>
              <a:buChar char="•"/>
            </a:pPr>
            <a:r>
              <a:rPr lang="zh-CN" altLang="en-US" sz="1200" dirty="0">
                <a:solidFill>
                  <a:srgbClr val="35373F"/>
                </a:solidFill>
                <a:latin typeface="Arial"/>
                <a:ea typeface="SimHei" pitchFamily="2" charset="-122"/>
              </a:rPr>
              <a:t>仅可访问公司分发的设备</a:t>
            </a:r>
          </a:p>
        </p:txBody>
      </p:sp>
      <p:sp>
        <p:nvSpPr>
          <p:cNvPr id="60478" name="Text Placeholder 2"/>
          <p:cNvSpPr txBox="1">
            <a:spLocks/>
          </p:cNvSpPr>
          <p:nvPr/>
        </p:nvSpPr>
        <p:spPr bwMode="auto">
          <a:xfrm>
            <a:off x="1870328" y="2081013"/>
            <a:ext cx="1709737" cy="70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ts val="300"/>
              </a:spcBef>
            </a:pPr>
            <a:r>
              <a:rPr lang="zh-CN" altLang="en-US" sz="1400" dirty="0">
                <a:solidFill>
                  <a:srgbClr val="0259D9"/>
                </a:solidFill>
                <a:latin typeface="Arial"/>
                <a:ea typeface="SimHei" pitchFamily="2" charset="-122"/>
              </a:rPr>
              <a:t>环境要求</a:t>
            </a:r>
            <a:r>
              <a:rPr lang="zh-CN" altLang="en-US" sz="1400" dirty="0">
                <a:solidFill>
                  <a:srgbClr val="0259D9"/>
                </a:solidFill>
                <a:latin typeface="Arial"/>
                <a:ea typeface="SimHei" pitchFamily="2" charset="-122"/>
              </a:rPr>
              <a:t/>
            </a:r>
            <a:br>
              <a:rPr lang="zh-CN" altLang="en-US" sz="1400" dirty="0">
                <a:solidFill>
                  <a:srgbClr val="0259D9"/>
                </a:solidFill>
                <a:latin typeface="Arial"/>
                <a:ea typeface="SimHei" pitchFamily="2" charset="-122"/>
              </a:rPr>
            </a:br>
            <a:r>
              <a:rPr lang="zh-CN" altLang="en-US" sz="1400" dirty="0">
                <a:solidFill>
                  <a:srgbClr val="0259D9"/>
                </a:solidFill>
                <a:latin typeface="Arial"/>
                <a:ea typeface="SimHei" pitchFamily="2" charset="-122"/>
              </a:rPr>
              <a:t>进行严格控制</a:t>
            </a:r>
            <a:endParaRPr lang="en-US" sz="1100" dirty="0">
              <a:solidFill>
                <a:srgbClr val="0259D9"/>
              </a:solidFill>
              <a:ea typeface="SimHei" pitchFamily="2" charset="-122"/>
            </a:endParaRPr>
          </a:p>
        </p:txBody>
      </p:sp>
      <p:sp>
        <p:nvSpPr>
          <p:cNvPr id="60453" name="Text Placeholder 2"/>
          <p:cNvSpPr txBox="1">
            <a:spLocks/>
          </p:cNvSpPr>
          <p:nvPr/>
        </p:nvSpPr>
        <p:spPr bwMode="auto">
          <a:xfrm>
            <a:off x="7243402" y="2031425"/>
            <a:ext cx="1280169" cy="73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ts val="1300"/>
              </a:lnSpc>
              <a:spcBef>
                <a:spcPts val="300"/>
              </a:spcBef>
              <a:buClr>
                <a:srgbClr val="3F5CFF"/>
              </a:buClr>
              <a:buSzPct val="90000"/>
              <a:buFont typeface="Arial" pitchFamily="34" charset="0"/>
              <a:buChar char="•"/>
            </a:pPr>
            <a:endParaRPr lang="en-US" sz="1100">
              <a:solidFill>
                <a:srgbClr val="404040"/>
              </a:solidFill>
            </a:endParaRPr>
          </a:p>
        </p:txBody>
      </p:sp>
      <p:sp>
        <p:nvSpPr>
          <p:cNvPr id="60439" name="TextBox 49"/>
          <p:cNvSpPr txBox="1">
            <a:spLocks noChangeArrowheads="1"/>
          </p:cNvSpPr>
          <p:nvPr/>
        </p:nvSpPr>
        <p:spPr bwMode="auto">
          <a:xfrm>
            <a:off x="315633" y="1816985"/>
            <a:ext cx="1465628" cy="92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sz="1400">
                <a:solidFill>
                  <a:srgbClr val="0259D9"/>
                </a:solidFill>
                <a:latin typeface="Arial"/>
                <a:ea typeface="SimHei" pitchFamily="2" charset="-122"/>
              </a:rPr>
              <a:t>企业政策</a:t>
            </a:r>
          </a:p>
        </p:txBody>
      </p:sp>
      <p:sp>
        <p:nvSpPr>
          <p:cNvPr id="60440" name="TextBox 50"/>
          <p:cNvSpPr txBox="1">
            <a:spLocks noChangeArrowheads="1"/>
          </p:cNvSpPr>
          <p:nvPr/>
        </p:nvSpPr>
        <p:spPr bwMode="auto">
          <a:xfrm>
            <a:off x="303513" y="2793303"/>
            <a:ext cx="1440657" cy="126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sz="1400">
                <a:solidFill>
                  <a:srgbClr val="6E2887"/>
                </a:solidFill>
                <a:latin typeface="Arial"/>
                <a:ea typeface="SimHei" pitchFamily="2" charset="-122"/>
              </a:rPr>
              <a:t>设备类型</a:t>
            </a:r>
          </a:p>
        </p:txBody>
      </p:sp>
      <p:sp>
        <p:nvSpPr>
          <p:cNvPr id="60441" name="Rectangle 86"/>
          <p:cNvSpPr>
            <a:spLocks noGrp="1"/>
          </p:cNvSpPr>
          <p:nvPr>
            <p:ph type="title"/>
          </p:nvPr>
        </p:nvSpPr>
        <p:spPr/>
        <p:txBody>
          <a:bodyPr/>
          <a:lstStyle/>
          <a:p>
            <a:r>
              <a:rPr lang="zh-CN" altLang="en-US" dirty="0">
                <a:latin typeface="Arial"/>
                <a:ea typeface="SimHei" pitchFamily="2" charset="-122"/>
              </a:rPr>
              <a:t>您的客户当前</a:t>
            </a:r>
            <a:br>
              <a:rPr lang="zh-CN" altLang="en-US" dirty="0">
                <a:latin typeface="Arial"/>
                <a:ea typeface="SimHei" pitchFamily="2" charset="-122"/>
              </a:rPr>
            </a:br>
            <a:r>
              <a:rPr lang="zh-CN" altLang="en-US" dirty="0">
                <a:latin typeface="Arial"/>
                <a:ea typeface="SimHei" pitchFamily="2" charset="-122"/>
              </a:rPr>
              <a:t>处于 </a:t>
            </a:r>
            <a:r>
              <a:rPr lang="en-US" altLang="zh-CN" dirty="0">
                <a:latin typeface="Arial"/>
                <a:ea typeface="SimHei" pitchFamily="2" charset="-122"/>
              </a:rPr>
              <a:t>BYOD </a:t>
            </a:r>
            <a:r>
              <a:rPr lang="zh-CN" altLang="en-US" dirty="0">
                <a:latin typeface="Arial"/>
                <a:ea typeface="SimHei" pitchFamily="2" charset="-122"/>
              </a:rPr>
              <a:t>频谱图的什么位置？</a:t>
            </a:r>
          </a:p>
        </p:txBody>
      </p:sp>
      <p:pic>
        <p:nvPicPr>
          <p:cNvPr id="112672" name="Picture 112671">
            <a:hlinkClick r:id=""/>
          </p:cNvPr>
          <p:cNvPicPr>
            <a:picLocks noRot="1" noChangeAspect="1" noChangeArrowheads="1"/>
          </p:cNvPicPr>
          <p:nvPr>
            <a:quickTimeFile r:link="rId1"/>
          </p:nvPr>
        </p:nvPicPr>
        <p:blipFill>
          <a:blip r:embed="rId4" cstate="print">
            <a:extLst>
              <a:ext uri="{28A0092B-C50C-407E-A947-70E740481C1C}">
                <a14:useLocalDpi xmlns:a14="http://schemas.microsoft.com/office/drawing/2010/main" val="0"/>
              </a:ext>
            </a:extLst>
          </a:blip>
          <a:srcRect/>
          <a:stretch>
            <a:fillRect/>
          </a:stretch>
        </p:blipFill>
        <p:spPr bwMode="auto">
          <a:xfrm>
            <a:off x="1296389" y="4205087"/>
            <a:ext cx="497242" cy="974804"/>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0449" name="Picture 35" descr="Hospital-entrance-sign.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6824" y="138947"/>
            <a:ext cx="789470" cy="91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Group 42"/>
          <p:cNvGrpSpPr/>
          <p:nvPr/>
        </p:nvGrpSpPr>
        <p:grpSpPr>
          <a:xfrm>
            <a:off x="1852245" y="1798695"/>
            <a:ext cx="6950119" cy="36576"/>
            <a:chOff x="7087711" y="3203216"/>
            <a:chExt cx="505822" cy="500910"/>
          </a:xfrm>
          <a:effectLst>
            <a:outerShdw blurRad="25400" dist="12700" dir="5400000" algn="t" rotWithShape="0">
              <a:prstClr val="black">
                <a:alpha val="20000"/>
              </a:prstClr>
            </a:outerShdw>
          </a:effectLst>
        </p:grpSpPr>
        <p:sp>
          <p:nvSpPr>
            <p:cNvPr id="44"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45"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grpSp>
      <p:sp>
        <p:nvSpPr>
          <p:cNvPr id="46" name="Right Arrow 51"/>
          <p:cNvSpPr/>
          <p:nvPr/>
        </p:nvSpPr>
        <p:spPr>
          <a:xfrm rot="10800000" flipH="1">
            <a:off x="1649983" y="1358125"/>
            <a:ext cx="7385540" cy="594757"/>
          </a:xfrm>
          <a:custGeom>
            <a:avLst/>
            <a:gdLst/>
            <a:ahLst/>
            <a:cxnLst/>
            <a:rect l="l" t="t" r="r" b="b"/>
            <a:pathLst>
              <a:path w="9025869" h="698491">
                <a:moveTo>
                  <a:pt x="279390" y="698491"/>
                </a:moveTo>
                <a:lnTo>
                  <a:pt x="279390" y="523869"/>
                </a:lnTo>
                <a:lnTo>
                  <a:pt x="1343399" y="523869"/>
                </a:lnTo>
                <a:lnTo>
                  <a:pt x="1548998" y="523869"/>
                </a:lnTo>
                <a:lnTo>
                  <a:pt x="2074751" y="523869"/>
                </a:lnTo>
                <a:lnTo>
                  <a:pt x="2360279" y="523869"/>
                </a:lnTo>
                <a:lnTo>
                  <a:pt x="2886032" y="523869"/>
                </a:lnTo>
                <a:lnTo>
                  <a:pt x="2958508" y="523869"/>
                </a:lnTo>
                <a:lnTo>
                  <a:pt x="3769788" y="523869"/>
                </a:lnTo>
                <a:lnTo>
                  <a:pt x="5256081" y="523869"/>
                </a:lnTo>
                <a:lnTo>
                  <a:pt x="6067361" y="523869"/>
                </a:lnTo>
                <a:lnTo>
                  <a:pt x="6139837" y="523869"/>
                </a:lnTo>
                <a:lnTo>
                  <a:pt x="6665590" y="523869"/>
                </a:lnTo>
                <a:lnTo>
                  <a:pt x="6951118" y="523869"/>
                </a:lnTo>
                <a:lnTo>
                  <a:pt x="7476871" y="523869"/>
                </a:lnTo>
                <a:lnTo>
                  <a:pt x="7682470" y="523869"/>
                </a:lnTo>
                <a:lnTo>
                  <a:pt x="8746479" y="523869"/>
                </a:lnTo>
                <a:lnTo>
                  <a:pt x="8746479" y="698491"/>
                </a:lnTo>
                <a:lnTo>
                  <a:pt x="9025869" y="349246"/>
                </a:lnTo>
                <a:lnTo>
                  <a:pt x="8746479" y="0"/>
                </a:lnTo>
                <a:lnTo>
                  <a:pt x="8746479" y="174623"/>
                </a:lnTo>
                <a:lnTo>
                  <a:pt x="7682470" y="174623"/>
                </a:lnTo>
                <a:lnTo>
                  <a:pt x="7476871" y="174623"/>
                </a:lnTo>
                <a:lnTo>
                  <a:pt x="6951118" y="174623"/>
                </a:lnTo>
                <a:lnTo>
                  <a:pt x="6665590" y="174623"/>
                </a:lnTo>
                <a:lnTo>
                  <a:pt x="6139837" y="174623"/>
                </a:lnTo>
                <a:lnTo>
                  <a:pt x="6067361" y="174623"/>
                </a:lnTo>
                <a:lnTo>
                  <a:pt x="5256081" y="174623"/>
                </a:lnTo>
                <a:lnTo>
                  <a:pt x="3769788" y="174623"/>
                </a:lnTo>
                <a:lnTo>
                  <a:pt x="2958508" y="174623"/>
                </a:lnTo>
                <a:lnTo>
                  <a:pt x="2886032" y="174623"/>
                </a:lnTo>
                <a:lnTo>
                  <a:pt x="2360279" y="174623"/>
                </a:lnTo>
                <a:lnTo>
                  <a:pt x="2074751" y="174623"/>
                </a:lnTo>
                <a:lnTo>
                  <a:pt x="1548998" y="174623"/>
                </a:lnTo>
                <a:lnTo>
                  <a:pt x="1343399" y="174623"/>
                </a:lnTo>
                <a:lnTo>
                  <a:pt x="279390" y="174623"/>
                </a:lnTo>
                <a:lnTo>
                  <a:pt x="279390" y="0"/>
                </a:lnTo>
                <a:lnTo>
                  <a:pt x="0" y="349246"/>
                </a:lnTo>
                <a:close/>
              </a:path>
            </a:pathLst>
          </a:custGeom>
          <a:gradFill flip="none" rotWithShape="1">
            <a:gsLst>
              <a:gs pos="0">
                <a:schemeClr val="bg2"/>
              </a:gs>
              <a:gs pos="100000">
                <a:srgbClr val="025CE0"/>
              </a:gs>
              <a:gs pos="65000">
                <a:srgbClr val="277EFD"/>
              </a:gs>
            </a:gsLst>
            <a:lin ang="81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6" name="TextBox 5"/>
          <p:cNvSpPr txBox="1">
            <a:spLocks noChangeArrowheads="1"/>
          </p:cNvSpPr>
          <p:nvPr/>
        </p:nvSpPr>
        <p:spPr bwMode="auto">
          <a:xfrm>
            <a:off x="1899297" y="1501615"/>
            <a:ext cx="16517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1400" dirty="0">
                <a:solidFill>
                  <a:srgbClr val="FFFFFF"/>
                </a:solidFill>
                <a:effectLst>
                  <a:outerShdw blurRad="38100" dist="12700" dir="5400000" algn="ctr" rotWithShape="0">
                    <a:srgbClr val="000000">
                      <a:alpha val="30000"/>
                    </a:srgbClr>
                  </a:outerShdw>
                </a:effectLst>
                <a:latin typeface="Arial"/>
                <a:ea typeface="SimHei" pitchFamily="2" charset="-122"/>
              </a:rPr>
              <a:t>限制</a:t>
            </a:r>
          </a:p>
        </p:txBody>
      </p:sp>
      <p:sp>
        <p:nvSpPr>
          <p:cNvPr id="60445" name="TextBox 64"/>
          <p:cNvSpPr txBox="1">
            <a:spLocks noChangeArrowheads="1"/>
          </p:cNvSpPr>
          <p:nvPr/>
        </p:nvSpPr>
        <p:spPr bwMode="auto">
          <a:xfrm>
            <a:off x="4177642" y="1501615"/>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1400" dirty="0">
                <a:solidFill>
                  <a:srgbClr val="FFFFFF"/>
                </a:solidFill>
                <a:effectLst>
                  <a:outerShdw blurRad="38100" dist="12700" dir="5400000" algn="ctr" rotWithShape="0">
                    <a:srgbClr val="000000">
                      <a:alpha val="30000"/>
                    </a:srgbClr>
                  </a:outerShdw>
                </a:effectLst>
                <a:latin typeface="Arial"/>
                <a:ea typeface="SimHei" pitchFamily="2" charset="-122"/>
              </a:rPr>
              <a:t>基本</a:t>
            </a:r>
          </a:p>
        </p:txBody>
      </p:sp>
      <p:sp>
        <p:nvSpPr>
          <p:cNvPr id="60446" name="TextBox 65"/>
          <p:cNvSpPr txBox="1">
            <a:spLocks noChangeArrowheads="1"/>
          </p:cNvSpPr>
          <p:nvPr/>
        </p:nvSpPr>
        <p:spPr bwMode="auto">
          <a:xfrm>
            <a:off x="5916025" y="1501615"/>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1400" dirty="0">
                <a:solidFill>
                  <a:srgbClr val="FFFFFF"/>
                </a:solidFill>
                <a:effectLst>
                  <a:outerShdw blurRad="38100" dist="12700" dir="5400000" algn="ctr" rotWithShape="0">
                    <a:srgbClr val="000000">
                      <a:alpha val="30000"/>
                    </a:srgbClr>
                  </a:outerShdw>
                </a:effectLst>
                <a:latin typeface="Arial"/>
                <a:ea typeface="SimHei" pitchFamily="2" charset="-122"/>
              </a:rPr>
              <a:t>增强</a:t>
            </a:r>
          </a:p>
        </p:txBody>
      </p:sp>
      <p:sp>
        <p:nvSpPr>
          <p:cNvPr id="60447" name="TextBox 66"/>
          <p:cNvSpPr txBox="1">
            <a:spLocks noChangeArrowheads="1"/>
          </p:cNvSpPr>
          <p:nvPr/>
        </p:nvSpPr>
        <p:spPr bwMode="auto">
          <a:xfrm>
            <a:off x="7680103" y="1501615"/>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1400" dirty="0">
                <a:solidFill>
                  <a:srgbClr val="FFFFFF"/>
                </a:solidFill>
                <a:effectLst>
                  <a:outerShdw blurRad="38100" dist="12700" dir="5400000" algn="ctr" rotWithShape="0">
                    <a:srgbClr val="000000">
                      <a:alpha val="30000"/>
                    </a:srgbClr>
                  </a:outerShdw>
                </a:effectLst>
                <a:latin typeface="Arial"/>
                <a:ea typeface="SimHei" pitchFamily="2" charset="-122"/>
              </a:rPr>
              <a:t>高级</a:t>
            </a:r>
          </a:p>
        </p:txBody>
      </p:sp>
      <p:sp>
        <p:nvSpPr>
          <p:cNvPr id="61" name="TextBox 50"/>
          <p:cNvSpPr txBox="1">
            <a:spLocks noChangeArrowheads="1"/>
          </p:cNvSpPr>
          <p:nvPr/>
        </p:nvSpPr>
        <p:spPr bwMode="auto">
          <a:xfrm>
            <a:off x="213863" y="4180137"/>
            <a:ext cx="1440657" cy="113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zh-CN" sz="1400" dirty="0">
                <a:solidFill>
                  <a:srgbClr val="8E909E">
                    <a:lumMod val="75000"/>
                  </a:srgbClr>
                </a:solidFill>
                <a:latin typeface="Arial"/>
                <a:ea typeface="SimHei" pitchFamily="2" charset="-122"/>
              </a:rPr>
              <a:t>  </a:t>
            </a:r>
            <a:r>
              <a:rPr lang="zh-CN" altLang="en-US" sz="1400" dirty="0">
                <a:solidFill>
                  <a:srgbClr val="8E909E">
                    <a:lumMod val="75000"/>
                  </a:srgbClr>
                </a:solidFill>
                <a:latin typeface="Arial"/>
                <a:ea typeface="SimHei" pitchFamily="2" charset="-122"/>
              </a:rPr>
              <a:t>医院</a:t>
            </a:r>
            <a:endParaRPr lang="zh-CN" altLang="en-US" sz="1400" dirty="0">
              <a:solidFill>
                <a:srgbClr val="8E909E">
                  <a:lumMod val="75000"/>
                </a:srgbClr>
              </a:solidFill>
              <a:latin typeface="Arial"/>
              <a:ea typeface="SimHei" pitchFamily="2" charset="-122"/>
            </a:endParaRPr>
          </a:p>
          <a:p>
            <a:r>
              <a:rPr lang="zh-CN" altLang="en-US" sz="1400" dirty="0">
                <a:solidFill>
                  <a:srgbClr val="8E909E">
                    <a:lumMod val="75000"/>
                  </a:srgbClr>
                </a:solidFill>
                <a:latin typeface="Arial"/>
                <a:ea typeface="SimHei" pitchFamily="2" charset="-122"/>
              </a:rPr>
              <a:t>（示例）</a:t>
            </a:r>
            <a:endParaRPr lang="en-US" sz="1400" dirty="0">
              <a:solidFill>
                <a:schemeClr val="bg1">
                  <a:lumMod val="75000"/>
                </a:schemeClr>
              </a:solidFill>
              <a:ea typeface="SimHei" pitchFamily="2" charset="-122"/>
            </a:endParaRPr>
          </a:p>
        </p:txBody>
      </p:sp>
      <p:sp>
        <p:nvSpPr>
          <p:cNvPr id="64" name="TextBox 50"/>
          <p:cNvSpPr txBox="1">
            <a:spLocks noChangeArrowheads="1"/>
          </p:cNvSpPr>
          <p:nvPr/>
        </p:nvSpPr>
        <p:spPr bwMode="auto">
          <a:xfrm>
            <a:off x="303515" y="5352572"/>
            <a:ext cx="1595783" cy="113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0"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zh-CN" sz="1400" dirty="0">
                <a:solidFill>
                  <a:srgbClr val="8E909E">
                    <a:lumMod val="75000"/>
                  </a:srgbClr>
                </a:solidFill>
                <a:latin typeface="Arial"/>
                <a:ea typeface="SimHei" pitchFamily="2" charset="-122"/>
              </a:rPr>
              <a:t>IT </a:t>
            </a:r>
            <a:r>
              <a:rPr lang="zh-CN" altLang="en-US" sz="1400" dirty="0">
                <a:solidFill>
                  <a:srgbClr val="8E909E">
                    <a:lumMod val="75000"/>
                  </a:srgbClr>
                </a:solidFill>
                <a:latin typeface="Arial"/>
                <a:ea typeface="SimHei" pitchFamily="2" charset="-122"/>
              </a:rPr>
              <a:t>要求</a:t>
            </a:r>
            <a:endParaRPr lang="en-US" sz="1400" dirty="0">
              <a:solidFill>
                <a:schemeClr val="bg1">
                  <a:lumMod val="75000"/>
                </a:schemeClr>
              </a:solidFill>
              <a:ea typeface="SimHei" pitchFamily="2" charset="-122"/>
            </a:endParaRPr>
          </a:p>
        </p:txBody>
      </p:sp>
      <p:sp>
        <p:nvSpPr>
          <p:cNvPr id="12" name="TextBox 11"/>
          <p:cNvSpPr txBox="1"/>
          <p:nvPr/>
        </p:nvSpPr>
        <p:spPr>
          <a:xfrm>
            <a:off x="2029359" y="3047294"/>
            <a:ext cx="1395162" cy="523220"/>
          </a:xfrm>
          <a:prstGeom prst="rect">
            <a:avLst/>
          </a:prstGeom>
          <a:noFill/>
        </p:spPr>
        <p:txBody>
          <a:bodyPr wrap="square" lIns="91417" tIns="45709" rIns="91417" bIns="45709" rtlCol="0">
            <a:spAutoFit/>
          </a:bodyPr>
          <a:lstStyle/>
          <a:p>
            <a:pPr algn="ctr"/>
            <a:r>
              <a:rPr lang="zh-CN" altLang="en-US" sz="1400" dirty="0">
                <a:solidFill>
                  <a:srgbClr val="B42EE8">
                    <a:lumMod val="50000"/>
                  </a:srgbClr>
                </a:solidFill>
                <a:latin typeface="Arial"/>
                <a:ea typeface="SimHei" pitchFamily="2" charset="-122"/>
              </a:rPr>
              <a:t>仅限公司使用的设备</a:t>
            </a:r>
            <a:endParaRPr lang="en-US" sz="1400" dirty="0">
              <a:solidFill>
                <a:schemeClr val="accent1">
                  <a:lumMod val="50000"/>
                </a:schemeClr>
              </a:solidFill>
              <a:ea typeface="SimHei" pitchFamily="2" charset="-122"/>
            </a:endParaRPr>
          </a:p>
        </p:txBody>
      </p:sp>
      <p:sp>
        <p:nvSpPr>
          <p:cNvPr id="78" name="AutoShape 39"/>
          <p:cNvSpPr>
            <a:spLocks noChangeArrowheads="1"/>
          </p:cNvSpPr>
          <p:nvPr/>
        </p:nvSpPr>
        <p:spPr bwMode="ltGray">
          <a:xfrm rot="5400000">
            <a:off x="2628518" y="2566964"/>
            <a:ext cx="228040" cy="648132"/>
          </a:xfrm>
          <a:prstGeom prst="homePlate">
            <a:avLst>
              <a:gd name="adj" fmla="val 88735"/>
            </a:avLst>
          </a:prstGeom>
          <a:gradFill rotWithShape="1">
            <a:gsLst>
              <a:gs pos="100000">
                <a:schemeClr val="bg1">
                  <a:lumMod val="75000"/>
                </a:schemeClr>
              </a:gs>
              <a:gs pos="417">
                <a:schemeClr val="bg1">
                  <a:alpha val="51000"/>
                </a:schemeClr>
              </a:gs>
              <a:gs pos="36000">
                <a:schemeClr val="bg1">
                  <a:alpha val="61000"/>
                </a:schemeClr>
              </a:gs>
            </a:gsLst>
            <a:lin ang="0" scaled="0"/>
          </a:gradFill>
          <a:ln w="38100" algn="ctr">
            <a:noFill/>
            <a:miter lim="800000"/>
            <a:headEnd/>
            <a:tailEnd/>
          </a:ln>
          <a:effectLst/>
        </p:spPr>
        <p:txBody>
          <a:bodyPr wrap="none" lIns="54762" tIns="27380" rIns="54762" bIns="27380" anchor="ctr"/>
          <a:lstStyle/>
          <a:p>
            <a:pPr defTabSz="1088343">
              <a:defRPr/>
            </a:pPr>
            <a:endParaRPr lang="en-US" dirty="0">
              <a:solidFill>
                <a:schemeClr val="tx2">
                  <a:lumMod val="75000"/>
                </a:schemeClr>
              </a:solidFill>
              <a:latin typeface="Arial" charset="0"/>
              <a:ea typeface="ＭＳ Ｐゴシック" charset="-128"/>
              <a:cs typeface="Arial" pitchFamily="34" charset="0"/>
            </a:endParaRPr>
          </a:p>
        </p:txBody>
      </p:sp>
      <p:cxnSp>
        <p:nvCxnSpPr>
          <p:cNvPr id="63" name="Straight Connector 62"/>
          <p:cNvCxnSpPr/>
          <p:nvPr/>
        </p:nvCxnSpPr>
        <p:spPr>
          <a:xfrm>
            <a:off x="326407" y="5326407"/>
            <a:ext cx="84060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326407" y="2770936"/>
            <a:ext cx="84060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26407" y="4081346"/>
            <a:ext cx="84060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26407" y="6505786"/>
            <a:ext cx="84060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0" name="Picture 49" descr="insideoff.jpg"/>
          <p:cNvPicPr>
            <a:picLocks noChangeAspect="1"/>
          </p:cNvPicPr>
          <p:nvPr/>
        </p:nvPicPr>
        <p:blipFill rotWithShape="1">
          <a:blip r:embed="rId6" cstate="print">
            <a:extLst>
              <a:ext uri="{28A0092B-C50C-407E-A947-70E740481C1C}">
                <a14:useLocalDpi xmlns:a14="http://schemas.microsoft.com/office/drawing/2010/main" val="0"/>
              </a:ext>
            </a:extLst>
          </a:blip>
          <a:srcRect l="2516" t="1221" r="7232" b="1221"/>
          <a:stretch/>
        </p:blipFill>
        <p:spPr bwMode="auto">
          <a:xfrm>
            <a:off x="3631514" y="4103713"/>
            <a:ext cx="5132933" cy="2275487"/>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87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478"/>
                                        </p:tgtEl>
                                        <p:attrNameLst>
                                          <p:attrName>style.visibility</p:attrName>
                                        </p:attrNameLst>
                                      </p:cBhvr>
                                      <p:to>
                                        <p:strVal val="visible"/>
                                      </p:to>
                                    </p:set>
                                    <p:animEffect transition="in" filter="fade">
                                      <p:cBhvr>
                                        <p:cTn id="7" dur="500"/>
                                        <p:tgtEl>
                                          <p:spTgt spid="6047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wipe(up)">
                                      <p:cBhvr>
                                        <p:cTn id="11" dur="500"/>
                                        <p:tgtEl>
                                          <p:spTgt spid="7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112672"/>
                </p:tgtEl>
              </p:cMediaNode>
            </p:video>
          </p:childTnLst>
        </p:cTn>
      </p:par>
    </p:tnLst>
    <p:bldLst>
      <p:bldP spid="60478" grpId="0"/>
      <p:bldP spid="12" grpId="0"/>
      <p:bldP spid="7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bwMode="auto">
          <a:xfrm>
            <a:off x="3631512" y="1826468"/>
            <a:ext cx="1655762" cy="4703092"/>
          </a:xfrm>
          <a:prstGeom prst="roundRect">
            <a:avLst>
              <a:gd name="adj" fmla="val 8730"/>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lIns="82104" tIns="41051" rIns="82104" bIns="41051" anchor="ctr"/>
          <a:lstStyle/>
          <a:p>
            <a:pPr algn="ctr" defTabSz="814188" eaLnBrk="0" hangingPunct="0">
              <a:lnSpc>
                <a:spcPct val="90000"/>
              </a:lnSpc>
              <a:defRPr/>
            </a:pPr>
            <a:endParaRPr lang="en-US" sz="1600" dirty="0">
              <a:latin typeface="Arial" charset="0"/>
              <a:ea typeface="ＭＳ Ｐゴシック" charset="-128"/>
            </a:endParaRPr>
          </a:p>
        </p:txBody>
      </p:sp>
      <p:sp>
        <p:nvSpPr>
          <p:cNvPr id="41" name="Rounded Rectangle 40"/>
          <p:cNvSpPr/>
          <p:nvPr/>
        </p:nvSpPr>
        <p:spPr bwMode="auto">
          <a:xfrm>
            <a:off x="5336487" y="1826467"/>
            <a:ext cx="1708150" cy="4703729"/>
          </a:xfrm>
          <a:prstGeom prst="roundRect">
            <a:avLst>
              <a:gd name="adj" fmla="val 8730"/>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lIns="82104" tIns="41051" rIns="82104" bIns="41051" anchor="ctr"/>
          <a:lstStyle/>
          <a:p>
            <a:pPr algn="ctr" defTabSz="814188" eaLnBrk="0" hangingPunct="0">
              <a:lnSpc>
                <a:spcPct val="90000"/>
              </a:lnSpc>
              <a:defRPr/>
            </a:pPr>
            <a:endParaRPr lang="en-US" sz="1600" dirty="0">
              <a:latin typeface="Arial" charset="0"/>
              <a:ea typeface="ＭＳ Ｐゴシック" charset="-128"/>
            </a:endParaRPr>
          </a:p>
        </p:txBody>
      </p:sp>
      <p:sp>
        <p:nvSpPr>
          <p:cNvPr id="42" name="Rounded Rectangle 41"/>
          <p:cNvSpPr/>
          <p:nvPr/>
        </p:nvSpPr>
        <p:spPr bwMode="auto">
          <a:xfrm>
            <a:off x="7095437" y="1826467"/>
            <a:ext cx="1695450" cy="4703718"/>
          </a:xfrm>
          <a:prstGeom prst="roundRect">
            <a:avLst>
              <a:gd name="adj" fmla="val 8730"/>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lIns="82104" tIns="41051" rIns="82104" bIns="41051" anchor="ctr"/>
          <a:lstStyle/>
          <a:p>
            <a:pPr algn="ctr" defTabSz="814188" eaLnBrk="0" hangingPunct="0">
              <a:lnSpc>
                <a:spcPct val="90000"/>
              </a:lnSpc>
              <a:defRPr/>
            </a:pPr>
            <a:endParaRPr lang="en-US" sz="1600" dirty="0">
              <a:latin typeface="Arial" charset="0"/>
              <a:ea typeface="ＭＳ Ｐゴシック" charset="-128"/>
            </a:endParaRPr>
          </a:p>
        </p:txBody>
      </p:sp>
      <p:sp>
        <p:nvSpPr>
          <p:cNvPr id="32" name="Rounded Rectangle 31"/>
          <p:cNvSpPr/>
          <p:nvPr/>
        </p:nvSpPr>
        <p:spPr bwMode="auto">
          <a:xfrm>
            <a:off x="1870328" y="1826467"/>
            <a:ext cx="1709737" cy="4704290"/>
          </a:xfrm>
          <a:prstGeom prst="roundRect">
            <a:avLst>
              <a:gd name="adj" fmla="val 8730"/>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lIns="82104" tIns="41051" rIns="82104" bIns="41051" anchor="ctr"/>
          <a:lstStyle/>
          <a:p>
            <a:pPr algn="ctr" defTabSz="814188" eaLnBrk="0" hangingPunct="0">
              <a:lnSpc>
                <a:spcPct val="90000"/>
              </a:lnSpc>
              <a:defRPr/>
            </a:pPr>
            <a:endParaRPr lang="en-US" sz="1600" dirty="0">
              <a:latin typeface="Arial" charset="0"/>
              <a:ea typeface="ＭＳ Ｐゴシック" charset="-128"/>
            </a:endParaRPr>
          </a:p>
        </p:txBody>
      </p:sp>
      <p:sp>
        <p:nvSpPr>
          <p:cNvPr id="13" name="TextBox 12"/>
          <p:cNvSpPr txBox="1"/>
          <p:nvPr/>
        </p:nvSpPr>
        <p:spPr>
          <a:xfrm>
            <a:off x="1871094" y="4103714"/>
            <a:ext cx="1691473" cy="830997"/>
          </a:xfrm>
          <a:prstGeom prst="rect">
            <a:avLst/>
          </a:prstGeom>
          <a:noFill/>
        </p:spPr>
        <p:txBody>
          <a:bodyPr wrap="square" lIns="91417" tIns="45709" rIns="91417" bIns="45709" rtlCol="0">
            <a:spAutoFit/>
          </a:bodyPr>
          <a:lstStyle/>
          <a:p>
            <a:pPr>
              <a:spcBef>
                <a:spcPct val="0"/>
              </a:spcBef>
              <a:spcAft>
                <a:spcPct val="0"/>
              </a:spcAft>
            </a:pPr>
            <a:r>
              <a:rPr lang="zh-CN" altLang="en-US" sz="1200" dirty="0">
                <a:solidFill>
                  <a:srgbClr val="35373F"/>
                </a:solidFill>
                <a:latin typeface="Arial"/>
                <a:ea typeface="SimHei" pitchFamily="2" charset="-122"/>
              </a:rPr>
              <a:t>医院扩展了员工对</a:t>
            </a:r>
            <a:br>
              <a:rPr lang="zh-CN" altLang="en-US" sz="1200" dirty="0">
                <a:solidFill>
                  <a:srgbClr val="35373F"/>
                </a:solidFill>
                <a:latin typeface="Arial"/>
                <a:ea typeface="SimHei" pitchFamily="2" charset="-122"/>
              </a:rPr>
            </a:br>
            <a:r>
              <a:rPr lang="zh-CN" altLang="en-US" sz="1200" dirty="0">
                <a:solidFill>
                  <a:srgbClr val="35373F"/>
                </a:solidFill>
                <a:latin typeface="Arial"/>
                <a:ea typeface="SimHei" pitchFamily="2" charset="-122"/>
              </a:rPr>
              <a:t>企业设备（手提电脑、</a:t>
            </a:r>
            <a:r>
              <a:rPr lang="en-US" altLang="zh-CN" sz="1200" dirty="0">
                <a:solidFill>
                  <a:srgbClr val="35373F"/>
                </a:solidFill>
                <a:latin typeface="Arial"/>
                <a:ea typeface="SimHei" pitchFamily="2" charset="-122"/>
              </a:rPr>
              <a:t>iPad </a:t>
            </a:r>
            <a:r>
              <a:rPr lang="zh-CN" altLang="en-US" sz="1200" dirty="0">
                <a:solidFill>
                  <a:srgbClr val="35373F"/>
                </a:solidFill>
                <a:latin typeface="Arial"/>
                <a:ea typeface="SimHei" pitchFamily="2" charset="-122"/>
              </a:rPr>
              <a:t>和智能手机</a:t>
            </a:r>
            <a:r>
              <a:rPr lang="zh-CN" altLang="en-US" sz="1200" dirty="0">
                <a:solidFill>
                  <a:srgbClr val="35373F"/>
                </a:solidFill>
                <a:latin typeface="Arial"/>
                <a:ea typeface="SimHei" pitchFamily="2" charset="-122"/>
              </a:rPr>
              <a:t>）</a:t>
            </a:r>
            <a:r>
              <a:rPr lang="en-US" altLang="zh-CN" sz="1200" dirty="0">
                <a:solidFill>
                  <a:srgbClr val="35373F"/>
                </a:solidFill>
                <a:latin typeface="Arial"/>
                <a:ea typeface="SimHei" pitchFamily="2" charset="-122"/>
              </a:rPr>
              <a:t/>
            </a:r>
            <a:br>
              <a:rPr lang="en-US" altLang="zh-CN" sz="1200" dirty="0">
                <a:solidFill>
                  <a:srgbClr val="35373F"/>
                </a:solidFill>
                <a:latin typeface="Arial"/>
                <a:ea typeface="SimHei" pitchFamily="2" charset="-122"/>
              </a:rPr>
            </a:br>
            <a:r>
              <a:rPr lang="zh-CN" altLang="en-US" sz="1200" dirty="0">
                <a:solidFill>
                  <a:srgbClr val="35373F"/>
                </a:solidFill>
                <a:latin typeface="Arial"/>
                <a:ea typeface="SimHei" pitchFamily="2" charset="-122"/>
              </a:rPr>
              <a:t>的</a:t>
            </a:r>
            <a:r>
              <a:rPr lang="zh-CN" altLang="en-US" sz="1200" dirty="0">
                <a:solidFill>
                  <a:srgbClr val="35373F"/>
                </a:solidFill>
                <a:latin typeface="Arial"/>
                <a:ea typeface="SimHei" pitchFamily="2" charset="-122"/>
              </a:rPr>
              <a:t>无线访问权限</a:t>
            </a:r>
            <a:endParaRPr lang="en-US" sz="1200" dirty="0">
              <a:solidFill>
                <a:srgbClr val="35373F"/>
              </a:solidFill>
              <a:latin typeface="Arial" pitchFamily="34" charset="0"/>
              <a:ea typeface="SimHei" pitchFamily="2" charset="-122"/>
            </a:endParaRPr>
          </a:p>
        </p:txBody>
      </p:sp>
      <p:sp>
        <p:nvSpPr>
          <p:cNvPr id="71" name="TextBox 70"/>
          <p:cNvSpPr txBox="1"/>
          <p:nvPr/>
        </p:nvSpPr>
        <p:spPr>
          <a:xfrm>
            <a:off x="1871092" y="5348775"/>
            <a:ext cx="1708388" cy="1134647"/>
          </a:xfrm>
          <a:prstGeom prst="rect">
            <a:avLst/>
          </a:prstGeom>
          <a:noFill/>
        </p:spPr>
        <p:txBody>
          <a:bodyPr wrap="square" lIns="91417" tIns="45709" rIns="91417" bIns="45709" rtlCol="0" anchor="t">
            <a:noAutofit/>
          </a:bodyPr>
          <a:lstStyle/>
          <a:p>
            <a:pPr marL="122225" indent="-122225">
              <a:spcBef>
                <a:spcPct val="0"/>
              </a:spcBef>
              <a:spcAft>
                <a:spcPct val="0"/>
              </a:spcAft>
              <a:buClr>
                <a:srgbClr val="277EFD">
                  <a:lumMod val="75000"/>
                </a:srgbClr>
              </a:buClr>
              <a:buFontTx/>
              <a:buChar char="•"/>
            </a:pPr>
            <a:r>
              <a:rPr lang="zh-CN" altLang="en-US" sz="1200">
                <a:solidFill>
                  <a:srgbClr val="35373F"/>
                </a:solidFill>
                <a:latin typeface="Arial"/>
                <a:ea typeface="SimHei" pitchFamily="2" charset="-122"/>
              </a:rPr>
              <a:t>网络上人员</a:t>
            </a:r>
            <a:r>
              <a:rPr lang="en-US" altLang="zh-CN" sz="1200">
                <a:solidFill>
                  <a:srgbClr val="35373F"/>
                </a:solidFill>
                <a:latin typeface="Arial"/>
                <a:ea typeface="SimHei" pitchFamily="2" charset="-122"/>
              </a:rPr>
              <a:t>/</a:t>
            </a:r>
            <a:r>
              <a:rPr lang="zh-CN" altLang="en-US" sz="1200">
                <a:solidFill>
                  <a:srgbClr val="35373F"/>
                </a:solidFill>
                <a:latin typeface="Arial"/>
                <a:ea typeface="SimHei" pitchFamily="2" charset="-122"/>
              </a:rPr>
              <a:t>设备的能见度</a:t>
            </a:r>
          </a:p>
          <a:p>
            <a:pPr marL="122225" indent="-122225">
              <a:spcBef>
                <a:spcPct val="0"/>
              </a:spcBef>
              <a:spcAft>
                <a:spcPct val="0"/>
              </a:spcAft>
              <a:buClr>
                <a:srgbClr val="277EFD">
                  <a:lumMod val="75000"/>
                </a:srgbClr>
              </a:buClr>
              <a:buFontTx/>
              <a:buChar char="•"/>
            </a:pPr>
            <a:r>
              <a:rPr lang="zh-CN" altLang="en-US" sz="1200">
                <a:solidFill>
                  <a:srgbClr val="35373F"/>
                </a:solidFill>
                <a:latin typeface="Arial"/>
                <a:ea typeface="SimHei" pitchFamily="2" charset="-122"/>
              </a:rPr>
              <a:t>仅可访问公司分发的设备</a:t>
            </a:r>
          </a:p>
        </p:txBody>
      </p:sp>
      <p:sp>
        <p:nvSpPr>
          <p:cNvPr id="60478" name="Text Placeholder 2"/>
          <p:cNvSpPr txBox="1">
            <a:spLocks/>
          </p:cNvSpPr>
          <p:nvPr/>
        </p:nvSpPr>
        <p:spPr bwMode="auto">
          <a:xfrm>
            <a:off x="1870328" y="1964468"/>
            <a:ext cx="1709737" cy="70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ts val="300"/>
              </a:spcBef>
            </a:pPr>
            <a:r>
              <a:rPr lang="zh-CN" altLang="en-US" sz="1400" dirty="0">
                <a:solidFill>
                  <a:srgbClr val="0259D9"/>
                </a:solidFill>
                <a:latin typeface="Arial"/>
                <a:ea typeface="SimHei" pitchFamily="2" charset="-122"/>
              </a:rPr>
              <a:t>环境</a:t>
            </a:r>
            <a:br>
              <a:rPr lang="zh-CN" altLang="en-US" sz="1400" dirty="0">
                <a:solidFill>
                  <a:srgbClr val="0259D9"/>
                </a:solidFill>
                <a:latin typeface="Arial"/>
                <a:ea typeface="SimHei" pitchFamily="2" charset="-122"/>
              </a:rPr>
            </a:br>
            <a:r>
              <a:rPr lang="zh-CN" altLang="en-US" sz="1400" dirty="0">
                <a:solidFill>
                  <a:srgbClr val="0259D9"/>
                </a:solidFill>
                <a:latin typeface="Arial"/>
                <a:ea typeface="SimHei" pitchFamily="2" charset="-122"/>
              </a:rPr>
              <a:t>需要进行</a:t>
            </a:r>
            <a:br>
              <a:rPr lang="zh-CN" altLang="en-US" sz="1400" dirty="0">
                <a:solidFill>
                  <a:srgbClr val="0259D9"/>
                </a:solidFill>
                <a:latin typeface="Arial"/>
                <a:ea typeface="SimHei" pitchFamily="2" charset="-122"/>
              </a:rPr>
            </a:br>
            <a:r>
              <a:rPr lang="zh-CN" altLang="en-US" sz="1400" dirty="0">
                <a:solidFill>
                  <a:srgbClr val="0259D9"/>
                </a:solidFill>
                <a:latin typeface="Arial"/>
                <a:ea typeface="SimHei" pitchFamily="2" charset="-122"/>
              </a:rPr>
              <a:t>严格控制</a:t>
            </a:r>
            <a:endParaRPr lang="en-US" sz="1100" dirty="0">
              <a:solidFill>
                <a:srgbClr val="0259D9"/>
              </a:solidFill>
              <a:ea typeface="SimHei" pitchFamily="2" charset="-122"/>
            </a:endParaRPr>
          </a:p>
        </p:txBody>
      </p:sp>
      <p:sp>
        <p:nvSpPr>
          <p:cNvPr id="60471" name="Text Placeholder 2"/>
          <p:cNvSpPr txBox="1">
            <a:spLocks/>
          </p:cNvSpPr>
          <p:nvPr/>
        </p:nvSpPr>
        <p:spPr bwMode="auto">
          <a:xfrm>
            <a:off x="3726940" y="1964469"/>
            <a:ext cx="1464911" cy="92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ts val="300"/>
              </a:spcBef>
            </a:pPr>
            <a:r>
              <a:rPr lang="zh-CN" altLang="en-US" sz="1400" dirty="0">
                <a:solidFill>
                  <a:srgbClr val="0259D9"/>
                </a:solidFill>
                <a:latin typeface="Arial"/>
                <a:ea typeface="SimHei" pitchFamily="2" charset="-122"/>
              </a:rPr>
              <a:t>关注基本服务和</a:t>
            </a:r>
            <a:br>
              <a:rPr lang="zh-CN" altLang="en-US" sz="1400" dirty="0">
                <a:solidFill>
                  <a:srgbClr val="0259D9"/>
                </a:solidFill>
                <a:latin typeface="Arial"/>
                <a:ea typeface="SimHei" pitchFamily="2" charset="-122"/>
              </a:rPr>
            </a:br>
            <a:r>
              <a:rPr lang="zh-CN" altLang="en-US" sz="1400" dirty="0">
                <a:solidFill>
                  <a:srgbClr val="0259D9"/>
                </a:solidFill>
                <a:latin typeface="Arial"/>
                <a:ea typeface="SimHei" pitchFamily="2" charset="-122"/>
              </a:rPr>
              <a:t>轻松访问</a:t>
            </a:r>
          </a:p>
        </p:txBody>
      </p:sp>
      <p:sp>
        <p:nvSpPr>
          <p:cNvPr id="60453" name="Text Placeholder 2"/>
          <p:cNvSpPr txBox="1">
            <a:spLocks/>
          </p:cNvSpPr>
          <p:nvPr/>
        </p:nvSpPr>
        <p:spPr bwMode="auto">
          <a:xfrm>
            <a:off x="7243402" y="2031425"/>
            <a:ext cx="1280169" cy="73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ts val="1300"/>
              </a:lnSpc>
              <a:spcBef>
                <a:spcPts val="300"/>
              </a:spcBef>
              <a:buClr>
                <a:srgbClr val="3F5CFF"/>
              </a:buClr>
              <a:buSzPct val="90000"/>
              <a:buFont typeface="Arial" pitchFamily="34" charset="0"/>
              <a:buChar char="•"/>
            </a:pPr>
            <a:endParaRPr lang="en-US" sz="1100">
              <a:solidFill>
                <a:srgbClr val="404040"/>
              </a:solidFill>
            </a:endParaRPr>
          </a:p>
        </p:txBody>
      </p:sp>
      <p:sp>
        <p:nvSpPr>
          <p:cNvPr id="60439" name="TextBox 49"/>
          <p:cNvSpPr txBox="1">
            <a:spLocks noChangeArrowheads="1"/>
          </p:cNvSpPr>
          <p:nvPr/>
        </p:nvSpPr>
        <p:spPr bwMode="auto">
          <a:xfrm>
            <a:off x="315633" y="1816985"/>
            <a:ext cx="1465628" cy="92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sz="1400">
                <a:solidFill>
                  <a:srgbClr val="0259D9"/>
                </a:solidFill>
                <a:latin typeface="Arial"/>
                <a:ea typeface="SimHei" pitchFamily="2" charset="-122"/>
              </a:rPr>
              <a:t>企业政策</a:t>
            </a:r>
          </a:p>
        </p:txBody>
      </p:sp>
      <p:sp>
        <p:nvSpPr>
          <p:cNvPr id="60440" name="TextBox 50"/>
          <p:cNvSpPr txBox="1">
            <a:spLocks noChangeArrowheads="1"/>
          </p:cNvSpPr>
          <p:nvPr/>
        </p:nvSpPr>
        <p:spPr bwMode="auto">
          <a:xfrm>
            <a:off x="303513" y="2793303"/>
            <a:ext cx="1440657" cy="126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sz="1400">
                <a:solidFill>
                  <a:srgbClr val="6E2887"/>
                </a:solidFill>
                <a:latin typeface="Arial"/>
                <a:ea typeface="SimHei" pitchFamily="2" charset="-122"/>
              </a:rPr>
              <a:t>设备类型</a:t>
            </a:r>
          </a:p>
        </p:txBody>
      </p:sp>
      <p:sp>
        <p:nvSpPr>
          <p:cNvPr id="60441" name="Rectangle 86"/>
          <p:cNvSpPr>
            <a:spLocks noGrp="1"/>
          </p:cNvSpPr>
          <p:nvPr>
            <p:ph type="title"/>
          </p:nvPr>
        </p:nvSpPr>
        <p:spPr/>
        <p:txBody>
          <a:bodyPr/>
          <a:lstStyle/>
          <a:p>
            <a:r>
              <a:rPr lang="zh-CN" altLang="en-US" dirty="0">
                <a:latin typeface="Arial"/>
                <a:ea typeface="SimHei" pitchFamily="2" charset="-122"/>
              </a:rPr>
              <a:t>您的客户当前</a:t>
            </a:r>
            <a:br>
              <a:rPr lang="zh-CN" altLang="en-US" dirty="0">
                <a:latin typeface="Arial"/>
                <a:ea typeface="SimHei" pitchFamily="2" charset="-122"/>
              </a:rPr>
            </a:br>
            <a:r>
              <a:rPr lang="zh-CN" altLang="en-US" dirty="0">
                <a:latin typeface="Arial"/>
                <a:ea typeface="SimHei" pitchFamily="2" charset="-122"/>
              </a:rPr>
              <a:t>处于 </a:t>
            </a:r>
            <a:r>
              <a:rPr lang="en-US" altLang="zh-CN" dirty="0">
                <a:latin typeface="Arial"/>
                <a:ea typeface="SimHei" pitchFamily="2" charset="-122"/>
              </a:rPr>
              <a:t>BYOD </a:t>
            </a:r>
            <a:r>
              <a:rPr lang="zh-CN" altLang="en-US" dirty="0">
                <a:latin typeface="Arial"/>
                <a:ea typeface="SimHei" pitchFamily="2" charset="-122"/>
              </a:rPr>
              <a:t>频谱图的什么位置？</a:t>
            </a:r>
          </a:p>
        </p:txBody>
      </p:sp>
      <p:pic>
        <p:nvPicPr>
          <p:cNvPr id="112672" name="Picture 112671">
            <a:hlinkClick r:id=""/>
          </p:cNvPr>
          <p:cNvPicPr>
            <a:picLocks noRot="1" noChangeAspect="1" noChangeArrowheads="1"/>
          </p:cNvPicPr>
          <p:nvPr>
            <a:quickTimeFile r:link="rId1"/>
          </p:nvPr>
        </p:nvPicPr>
        <p:blipFill>
          <a:blip r:embed="rId4" cstate="print">
            <a:extLst>
              <a:ext uri="{28A0092B-C50C-407E-A947-70E740481C1C}">
                <a14:useLocalDpi xmlns:a14="http://schemas.microsoft.com/office/drawing/2010/main" val="0"/>
              </a:ext>
            </a:extLst>
          </a:blip>
          <a:srcRect/>
          <a:stretch>
            <a:fillRect/>
          </a:stretch>
        </p:blipFill>
        <p:spPr bwMode="auto">
          <a:xfrm>
            <a:off x="1296389" y="4205087"/>
            <a:ext cx="497242" cy="974804"/>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0449" name="Picture 35" descr="Hospital-entrance-sign.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6824" y="138947"/>
            <a:ext cx="789470" cy="91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2"/>
          <p:cNvGrpSpPr/>
          <p:nvPr/>
        </p:nvGrpSpPr>
        <p:grpSpPr>
          <a:xfrm>
            <a:off x="1852245" y="1798695"/>
            <a:ext cx="6950119" cy="36576"/>
            <a:chOff x="7087711" y="3203216"/>
            <a:chExt cx="505822" cy="500910"/>
          </a:xfrm>
          <a:effectLst>
            <a:outerShdw blurRad="25400" dist="12700" dir="5400000" algn="t" rotWithShape="0">
              <a:prstClr val="black">
                <a:alpha val="20000"/>
              </a:prstClr>
            </a:outerShdw>
          </a:effectLst>
        </p:grpSpPr>
        <p:sp>
          <p:nvSpPr>
            <p:cNvPr id="44"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45"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grpSp>
      <p:sp>
        <p:nvSpPr>
          <p:cNvPr id="46" name="Right Arrow 51"/>
          <p:cNvSpPr/>
          <p:nvPr/>
        </p:nvSpPr>
        <p:spPr>
          <a:xfrm rot="10800000" flipH="1">
            <a:off x="1649983" y="1358125"/>
            <a:ext cx="7385540" cy="594757"/>
          </a:xfrm>
          <a:custGeom>
            <a:avLst/>
            <a:gdLst/>
            <a:ahLst/>
            <a:cxnLst/>
            <a:rect l="l" t="t" r="r" b="b"/>
            <a:pathLst>
              <a:path w="9025869" h="698491">
                <a:moveTo>
                  <a:pt x="279390" y="698491"/>
                </a:moveTo>
                <a:lnTo>
                  <a:pt x="279390" y="523869"/>
                </a:lnTo>
                <a:lnTo>
                  <a:pt x="1343399" y="523869"/>
                </a:lnTo>
                <a:lnTo>
                  <a:pt x="1548998" y="523869"/>
                </a:lnTo>
                <a:lnTo>
                  <a:pt x="2074751" y="523869"/>
                </a:lnTo>
                <a:lnTo>
                  <a:pt x="2360279" y="523869"/>
                </a:lnTo>
                <a:lnTo>
                  <a:pt x="2886032" y="523869"/>
                </a:lnTo>
                <a:lnTo>
                  <a:pt x="2958508" y="523869"/>
                </a:lnTo>
                <a:lnTo>
                  <a:pt x="3769788" y="523869"/>
                </a:lnTo>
                <a:lnTo>
                  <a:pt x="5256081" y="523869"/>
                </a:lnTo>
                <a:lnTo>
                  <a:pt x="6067361" y="523869"/>
                </a:lnTo>
                <a:lnTo>
                  <a:pt x="6139837" y="523869"/>
                </a:lnTo>
                <a:lnTo>
                  <a:pt x="6665590" y="523869"/>
                </a:lnTo>
                <a:lnTo>
                  <a:pt x="6951118" y="523869"/>
                </a:lnTo>
                <a:lnTo>
                  <a:pt x="7476871" y="523869"/>
                </a:lnTo>
                <a:lnTo>
                  <a:pt x="7682470" y="523869"/>
                </a:lnTo>
                <a:lnTo>
                  <a:pt x="8746479" y="523869"/>
                </a:lnTo>
                <a:lnTo>
                  <a:pt x="8746479" y="698491"/>
                </a:lnTo>
                <a:lnTo>
                  <a:pt x="9025869" y="349246"/>
                </a:lnTo>
                <a:lnTo>
                  <a:pt x="8746479" y="0"/>
                </a:lnTo>
                <a:lnTo>
                  <a:pt x="8746479" y="174623"/>
                </a:lnTo>
                <a:lnTo>
                  <a:pt x="7682470" y="174623"/>
                </a:lnTo>
                <a:lnTo>
                  <a:pt x="7476871" y="174623"/>
                </a:lnTo>
                <a:lnTo>
                  <a:pt x="6951118" y="174623"/>
                </a:lnTo>
                <a:lnTo>
                  <a:pt x="6665590" y="174623"/>
                </a:lnTo>
                <a:lnTo>
                  <a:pt x="6139837" y="174623"/>
                </a:lnTo>
                <a:lnTo>
                  <a:pt x="6067361" y="174623"/>
                </a:lnTo>
                <a:lnTo>
                  <a:pt x="5256081" y="174623"/>
                </a:lnTo>
                <a:lnTo>
                  <a:pt x="3769788" y="174623"/>
                </a:lnTo>
                <a:lnTo>
                  <a:pt x="2958508" y="174623"/>
                </a:lnTo>
                <a:lnTo>
                  <a:pt x="2886032" y="174623"/>
                </a:lnTo>
                <a:lnTo>
                  <a:pt x="2360279" y="174623"/>
                </a:lnTo>
                <a:lnTo>
                  <a:pt x="2074751" y="174623"/>
                </a:lnTo>
                <a:lnTo>
                  <a:pt x="1548998" y="174623"/>
                </a:lnTo>
                <a:lnTo>
                  <a:pt x="1343399" y="174623"/>
                </a:lnTo>
                <a:lnTo>
                  <a:pt x="279390" y="174623"/>
                </a:lnTo>
                <a:lnTo>
                  <a:pt x="279390" y="0"/>
                </a:lnTo>
                <a:lnTo>
                  <a:pt x="0" y="349246"/>
                </a:lnTo>
                <a:close/>
              </a:path>
            </a:pathLst>
          </a:custGeom>
          <a:gradFill flip="none" rotWithShape="1">
            <a:gsLst>
              <a:gs pos="0">
                <a:schemeClr val="bg2"/>
              </a:gs>
              <a:gs pos="100000">
                <a:srgbClr val="025CE0"/>
              </a:gs>
              <a:gs pos="65000">
                <a:srgbClr val="277EFD"/>
              </a:gs>
            </a:gsLst>
            <a:lin ang="81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61" name="TextBox 50"/>
          <p:cNvSpPr txBox="1">
            <a:spLocks noChangeArrowheads="1"/>
          </p:cNvSpPr>
          <p:nvPr/>
        </p:nvSpPr>
        <p:spPr bwMode="auto">
          <a:xfrm>
            <a:off x="213863" y="4180137"/>
            <a:ext cx="1440657" cy="113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zh-CN" sz="1400" dirty="0">
                <a:solidFill>
                  <a:srgbClr val="8E909E">
                    <a:lumMod val="75000"/>
                  </a:srgbClr>
                </a:solidFill>
                <a:latin typeface="Arial"/>
                <a:ea typeface="SimHei" pitchFamily="2" charset="-122"/>
              </a:rPr>
              <a:t>  </a:t>
            </a:r>
            <a:r>
              <a:rPr lang="zh-CN" altLang="en-US" sz="1400" dirty="0">
                <a:solidFill>
                  <a:srgbClr val="8E909E">
                    <a:lumMod val="75000"/>
                  </a:srgbClr>
                </a:solidFill>
                <a:latin typeface="Arial"/>
                <a:ea typeface="SimHei" pitchFamily="2" charset="-122"/>
              </a:rPr>
              <a:t>医院</a:t>
            </a:r>
            <a:endParaRPr lang="zh-CN" altLang="en-US" sz="1400" dirty="0">
              <a:solidFill>
                <a:srgbClr val="8E909E">
                  <a:lumMod val="75000"/>
                </a:srgbClr>
              </a:solidFill>
              <a:latin typeface="Arial"/>
              <a:ea typeface="SimHei" pitchFamily="2" charset="-122"/>
            </a:endParaRPr>
          </a:p>
          <a:p>
            <a:r>
              <a:rPr lang="zh-CN" altLang="en-US" sz="1400" dirty="0">
                <a:solidFill>
                  <a:srgbClr val="8E909E">
                    <a:lumMod val="75000"/>
                  </a:srgbClr>
                </a:solidFill>
                <a:latin typeface="Arial"/>
                <a:ea typeface="SimHei" pitchFamily="2" charset="-122"/>
              </a:rPr>
              <a:t>（示例）</a:t>
            </a:r>
            <a:endParaRPr lang="en-US" sz="1400" dirty="0">
              <a:solidFill>
                <a:schemeClr val="bg1">
                  <a:lumMod val="75000"/>
                </a:schemeClr>
              </a:solidFill>
              <a:ea typeface="SimHei" pitchFamily="2" charset="-122"/>
            </a:endParaRPr>
          </a:p>
        </p:txBody>
      </p:sp>
      <p:sp>
        <p:nvSpPr>
          <p:cNvPr id="64" name="TextBox 50"/>
          <p:cNvSpPr txBox="1">
            <a:spLocks noChangeArrowheads="1"/>
          </p:cNvSpPr>
          <p:nvPr/>
        </p:nvSpPr>
        <p:spPr bwMode="auto">
          <a:xfrm>
            <a:off x="303515" y="5352572"/>
            <a:ext cx="1595783" cy="113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0"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zh-CN" sz="1400" dirty="0">
                <a:solidFill>
                  <a:srgbClr val="8E909E">
                    <a:lumMod val="75000"/>
                  </a:srgbClr>
                </a:solidFill>
                <a:latin typeface="Arial"/>
                <a:ea typeface="SimHei" pitchFamily="2" charset="-122"/>
              </a:rPr>
              <a:t>IT </a:t>
            </a:r>
            <a:r>
              <a:rPr lang="zh-CN" altLang="en-US" sz="1400" dirty="0">
                <a:solidFill>
                  <a:srgbClr val="8E909E">
                    <a:lumMod val="75000"/>
                  </a:srgbClr>
                </a:solidFill>
                <a:latin typeface="Arial"/>
                <a:ea typeface="SimHei" pitchFamily="2" charset="-122"/>
              </a:rPr>
              <a:t>要求</a:t>
            </a:r>
            <a:endParaRPr lang="en-US" sz="1400" dirty="0">
              <a:solidFill>
                <a:schemeClr val="bg1">
                  <a:lumMod val="75000"/>
                </a:schemeClr>
              </a:solidFill>
              <a:ea typeface="SimHei" pitchFamily="2" charset="-122"/>
            </a:endParaRPr>
          </a:p>
        </p:txBody>
      </p:sp>
      <p:sp>
        <p:nvSpPr>
          <p:cNvPr id="12" name="TextBox 11"/>
          <p:cNvSpPr txBox="1"/>
          <p:nvPr/>
        </p:nvSpPr>
        <p:spPr>
          <a:xfrm>
            <a:off x="2011429" y="3047294"/>
            <a:ext cx="1431021" cy="523220"/>
          </a:xfrm>
          <a:prstGeom prst="rect">
            <a:avLst/>
          </a:prstGeom>
          <a:noFill/>
        </p:spPr>
        <p:txBody>
          <a:bodyPr wrap="square" lIns="91417" tIns="45709" rIns="91417" bIns="45709" rtlCol="0">
            <a:spAutoFit/>
          </a:bodyPr>
          <a:lstStyle/>
          <a:p>
            <a:pPr algn="ctr"/>
            <a:r>
              <a:rPr lang="zh-CN" altLang="en-US" sz="1400" dirty="0">
                <a:solidFill>
                  <a:srgbClr val="B42EE8">
                    <a:lumMod val="50000"/>
                  </a:srgbClr>
                </a:solidFill>
                <a:latin typeface="Arial"/>
                <a:ea typeface="SimHei" pitchFamily="2" charset="-122"/>
              </a:rPr>
              <a:t>仅限公司使用的设备</a:t>
            </a:r>
            <a:endParaRPr lang="en-US" sz="1400" dirty="0">
              <a:solidFill>
                <a:schemeClr val="accent1">
                  <a:lumMod val="50000"/>
                </a:schemeClr>
              </a:solidFill>
              <a:ea typeface="SimHei" pitchFamily="2" charset="-122"/>
            </a:endParaRPr>
          </a:p>
        </p:txBody>
      </p:sp>
      <p:sp>
        <p:nvSpPr>
          <p:cNvPr id="68" name="TextBox 67"/>
          <p:cNvSpPr txBox="1"/>
          <p:nvPr/>
        </p:nvSpPr>
        <p:spPr>
          <a:xfrm>
            <a:off x="3670974" y="3047294"/>
            <a:ext cx="1626583" cy="464230"/>
          </a:xfrm>
          <a:prstGeom prst="rect">
            <a:avLst/>
          </a:prstGeom>
          <a:noFill/>
        </p:spPr>
        <p:txBody>
          <a:bodyPr wrap="square" lIns="91417" tIns="45709" rIns="91417" bIns="45709" rtlCol="0">
            <a:noAutofit/>
          </a:bodyPr>
          <a:lstStyle/>
          <a:p>
            <a:pPr algn="ctr">
              <a:spcBef>
                <a:spcPts val="300"/>
              </a:spcBef>
            </a:pPr>
            <a:r>
              <a:rPr lang="en-US" altLang="zh-CN" sz="1400" dirty="0">
                <a:solidFill>
                  <a:srgbClr val="B42EE8">
                    <a:lumMod val="50000"/>
                  </a:srgbClr>
                </a:solidFill>
                <a:latin typeface="Arial"/>
                <a:ea typeface="SimHei" pitchFamily="2" charset="-122"/>
              </a:rPr>
              <a:t> </a:t>
            </a:r>
            <a:r>
              <a:rPr lang="zh-CN" altLang="en-US" sz="1400" dirty="0">
                <a:solidFill>
                  <a:srgbClr val="B42EE8">
                    <a:lumMod val="50000"/>
                  </a:srgbClr>
                </a:solidFill>
                <a:latin typeface="Arial"/>
                <a:ea typeface="SimHei" pitchFamily="2" charset="-122"/>
              </a:rPr>
              <a:t>设备</a:t>
            </a:r>
            <a:r>
              <a:rPr lang="zh-CN" altLang="en-US" sz="1400" dirty="0">
                <a:solidFill>
                  <a:srgbClr val="B42EE8">
                    <a:lumMod val="50000"/>
                  </a:srgbClr>
                </a:solidFill>
                <a:latin typeface="Arial"/>
                <a:ea typeface="SimHei" pitchFamily="2" charset="-122"/>
              </a:rPr>
              <a:t>类型更广泛，</a:t>
            </a:r>
            <a:r>
              <a:rPr lang="zh-CN" altLang="en-US" sz="1400" dirty="0">
                <a:solidFill>
                  <a:srgbClr val="B42EE8">
                    <a:lumMod val="50000"/>
                  </a:srgbClr>
                </a:solidFill>
                <a:latin typeface="Arial"/>
                <a:ea typeface="SimHei" pitchFamily="2" charset="-122"/>
              </a:rPr>
              <a:t>但仅</a:t>
            </a:r>
            <a:r>
              <a:rPr lang="zh-CN" altLang="en-US" sz="1400" dirty="0">
                <a:solidFill>
                  <a:srgbClr val="B42EE8">
                    <a:lumMod val="50000"/>
                  </a:srgbClr>
                </a:solidFill>
                <a:latin typeface="Arial"/>
                <a:ea typeface="SimHei" pitchFamily="2" charset="-122"/>
              </a:rPr>
              <a:t>限互联网 </a:t>
            </a:r>
          </a:p>
          <a:p>
            <a:pPr marL="0" lvl="1" algn="ctr">
              <a:spcBef>
                <a:spcPts val="300"/>
              </a:spcBef>
            </a:pPr>
            <a:r>
              <a:rPr lang="zh-CN" altLang="en-US" sz="1200" dirty="0">
                <a:solidFill>
                  <a:srgbClr val="404040"/>
                </a:solidFill>
                <a:latin typeface="Arial"/>
                <a:ea typeface="SimHei" pitchFamily="2" charset="-122"/>
              </a:rPr>
              <a:t>简单访客</a:t>
            </a:r>
          </a:p>
        </p:txBody>
      </p:sp>
      <p:sp>
        <p:nvSpPr>
          <p:cNvPr id="78" name="AutoShape 39"/>
          <p:cNvSpPr>
            <a:spLocks noChangeArrowheads="1"/>
          </p:cNvSpPr>
          <p:nvPr/>
        </p:nvSpPr>
        <p:spPr bwMode="ltGray">
          <a:xfrm rot="5400000">
            <a:off x="2628518" y="2566964"/>
            <a:ext cx="228040" cy="648132"/>
          </a:xfrm>
          <a:prstGeom prst="homePlate">
            <a:avLst>
              <a:gd name="adj" fmla="val 88735"/>
            </a:avLst>
          </a:prstGeom>
          <a:gradFill rotWithShape="1">
            <a:gsLst>
              <a:gs pos="100000">
                <a:schemeClr val="bg1">
                  <a:lumMod val="75000"/>
                </a:schemeClr>
              </a:gs>
              <a:gs pos="417">
                <a:schemeClr val="bg1">
                  <a:alpha val="51000"/>
                </a:schemeClr>
              </a:gs>
              <a:gs pos="36000">
                <a:schemeClr val="bg1">
                  <a:alpha val="61000"/>
                </a:schemeClr>
              </a:gs>
            </a:gsLst>
            <a:lin ang="0" scaled="0"/>
          </a:gradFill>
          <a:ln w="38100" algn="ctr">
            <a:noFill/>
            <a:miter lim="800000"/>
            <a:headEnd/>
            <a:tailEnd/>
          </a:ln>
          <a:effectLst/>
        </p:spPr>
        <p:txBody>
          <a:bodyPr wrap="none" lIns="54762" tIns="27380" rIns="54762" bIns="27380" anchor="ctr"/>
          <a:lstStyle/>
          <a:p>
            <a:pPr defTabSz="1088343">
              <a:defRPr/>
            </a:pPr>
            <a:endParaRPr lang="en-US" dirty="0">
              <a:solidFill>
                <a:schemeClr val="tx2">
                  <a:lumMod val="75000"/>
                </a:schemeClr>
              </a:solidFill>
              <a:latin typeface="Arial" charset="0"/>
              <a:ea typeface="ＭＳ Ｐゴシック" charset="-128"/>
              <a:cs typeface="Arial" pitchFamily="34" charset="0"/>
            </a:endParaRPr>
          </a:p>
        </p:txBody>
      </p:sp>
      <p:sp>
        <p:nvSpPr>
          <p:cNvPr id="79" name="AutoShape 39"/>
          <p:cNvSpPr>
            <a:spLocks noChangeArrowheads="1"/>
          </p:cNvSpPr>
          <p:nvPr/>
        </p:nvSpPr>
        <p:spPr bwMode="ltGray">
          <a:xfrm rot="5400000">
            <a:off x="4345373" y="2566964"/>
            <a:ext cx="228040" cy="648132"/>
          </a:xfrm>
          <a:prstGeom prst="homePlate">
            <a:avLst>
              <a:gd name="adj" fmla="val 84953"/>
            </a:avLst>
          </a:prstGeom>
          <a:gradFill rotWithShape="1">
            <a:gsLst>
              <a:gs pos="100000">
                <a:schemeClr val="bg1">
                  <a:lumMod val="75000"/>
                </a:schemeClr>
              </a:gs>
              <a:gs pos="417">
                <a:schemeClr val="bg1">
                  <a:alpha val="51000"/>
                </a:schemeClr>
              </a:gs>
              <a:gs pos="36000">
                <a:schemeClr val="bg1">
                  <a:alpha val="61000"/>
                </a:schemeClr>
              </a:gs>
            </a:gsLst>
            <a:lin ang="0" scaled="0"/>
          </a:gradFill>
          <a:ln w="38100" algn="ctr">
            <a:noFill/>
            <a:miter lim="800000"/>
            <a:headEnd/>
            <a:tailEnd/>
          </a:ln>
          <a:effectLst/>
        </p:spPr>
        <p:txBody>
          <a:bodyPr wrap="none" lIns="54762" tIns="27380" rIns="54762" bIns="27380" anchor="ctr"/>
          <a:lstStyle/>
          <a:p>
            <a:pPr defTabSz="1088343">
              <a:defRPr/>
            </a:pPr>
            <a:endParaRPr lang="en-US" dirty="0">
              <a:solidFill>
                <a:schemeClr val="tx2">
                  <a:lumMod val="75000"/>
                </a:schemeClr>
              </a:solidFill>
              <a:latin typeface="Arial" charset="0"/>
              <a:ea typeface="ＭＳ Ｐゴシック" charset="-128"/>
              <a:cs typeface="Arial" pitchFamily="34" charset="0"/>
            </a:endParaRPr>
          </a:p>
        </p:txBody>
      </p:sp>
      <p:cxnSp>
        <p:nvCxnSpPr>
          <p:cNvPr id="63" name="Straight Connector 62"/>
          <p:cNvCxnSpPr/>
          <p:nvPr/>
        </p:nvCxnSpPr>
        <p:spPr>
          <a:xfrm>
            <a:off x="326407" y="5326407"/>
            <a:ext cx="84060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326407" y="2770936"/>
            <a:ext cx="84060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26407" y="4081346"/>
            <a:ext cx="84060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26407" y="6505786"/>
            <a:ext cx="84060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3628300" y="4093878"/>
            <a:ext cx="1658145" cy="461665"/>
          </a:xfrm>
          <a:prstGeom prst="rect">
            <a:avLst/>
          </a:prstGeom>
          <a:noFill/>
        </p:spPr>
        <p:txBody>
          <a:bodyPr wrap="square" lIns="91417" tIns="45709" rIns="91417" bIns="45709" rtlCol="0">
            <a:spAutoFit/>
          </a:bodyPr>
          <a:lstStyle/>
          <a:p>
            <a:pPr>
              <a:spcBef>
                <a:spcPct val="0"/>
              </a:spcBef>
              <a:spcAft>
                <a:spcPct val="0"/>
              </a:spcAft>
            </a:pPr>
            <a:r>
              <a:rPr lang="zh-CN" altLang="en-US" sz="1200">
                <a:solidFill>
                  <a:srgbClr val="35373F"/>
                </a:solidFill>
                <a:latin typeface="Arial"/>
                <a:ea typeface="SimHei" pitchFamily="2" charset="-122"/>
              </a:rPr>
              <a:t>医院向病人提供访客访问权限</a:t>
            </a:r>
          </a:p>
        </p:txBody>
      </p:sp>
      <p:sp>
        <p:nvSpPr>
          <p:cNvPr id="73" name="TextBox 72"/>
          <p:cNvSpPr txBox="1"/>
          <p:nvPr/>
        </p:nvSpPr>
        <p:spPr>
          <a:xfrm>
            <a:off x="3628300" y="5352571"/>
            <a:ext cx="1658145" cy="1134647"/>
          </a:xfrm>
          <a:prstGeom prst="rect">
            <a:avLst/>
          </a:prstGeom>
          <a:noFill/>
        </p:spPr>
        <p:txBody>
          <a:bodyPr wrap="square" lIns="91417" tIns="45709" rIns="91417" bIns="45709" rtlCol="0" anchor="t">
            <a:noAutofit/>
          </a:bodyPr>
          <a:lstStyle/>
          <a:p>
            <a:pPr marL="122225" indent="-122225">
              <a:spcBef>
                <a:spcPct val="0"/>
              </a:spcBef>
              <a:spcAft>
                <a:spcPct val="0"/>
              </a:spcAft>
              <a:buClr>
                <a:srgbClr val="277EFD">
                  <a:lumMod val="75000"/>
                </a:srgbClr>
              </a:buClr>
              <a:buFontTx/>
              <a:buChar char="•"/>
            </a:pPr>
            <a:r>
              <a:rPr lang="zh-CN" altLang="en-US" sz="1200" dirty="0">
                <a:solidFill>
                  <a:srgbClr val="35373F"/>
                </a:solidFill>
                <a:latin typeface="Arial"/>
                <a:ea typeface="SimHei" pitchFamily="2" charset="-122"/>
              </a:rPr>
              <a:t>个人设备仅限于公共互联网</a:t>
            </a:r>
          </a:p>
          <a:p>
            <a:pPr marL="122225" indent="-122225">
              <a:spcBef>
                <a:spcPct val="0"/>
              </a:spcBef>
              <a:spcAft>
                <a:spcPct val="0"/>
              </a:spcAft>
              <a:buClr>
                <a:srgbClr val="277EFD">
                  <a:lumMod val="75000"/>
                </a:srgbClr>
              </a:buClr>
              <a:buFontTx/>
              <a:buChar char="•"/>
            </a:pPr>
            <a:r>
              <a:rPr lang="zh-CN" altLang="en-US" sz="1200" dirty="0">
                <a:solidFill>
                  <a:srgbClr val="35373F"/>
                </a:solidFill>
                <a:latin typeface="Arial"/>
                <a:ea typeface="SimHei" pitchFamily="2" charset="-122"/>
              </a:rPr>
              <a:t>限制</a:t>
            </a:r>
            <a:r>
              <a:rPr lang="zh-CN" altLang="en-US" sz="1200" dirty="0">
                <a:solidFill>
                  <a:srgbClr val="35373F"/>
                </a:solidFill>
                <a:latin typeface="Arial"/>
                <a:ea typeface="SimHei" pitchFamily="2" charset="-122"/>
              </a:rPr>
              <a:t>访问内部</a:t>
            </a:r>
            <a:r>
              <a:rPr lang="zh-CN" altLang="en-US" sz="1200" dirty="0">
                <a:solidFill>
                  <a:srgbClr val="35373F"/>
                </a:solidFill>
                <a:latin typeface="Arial"/>
                <a:ea typeface="SimHei" pitchFamily="2" charset="-122"/>
              </a:rPr>
              <a:t>站点</a:t>
            </a:r>
          </a:p>
        </p:txBody>
      </p:sp>
      <p:pic>
        <p:nvPicPr>
          <p:cNvPr id="49" name="Picture 48" descr="phonecouch.jpg"/>
          <p:cNvPicPr>
            <a:picLocks noChangeAspect="1"/>
          </p:cNvPicPr>
          <p:nvPr/>
        </p:nvPicPr>
        <p:blipFill rotWithShape="1">
          <a:blip r:embed="rId6" cstate="print">
            <a:extLst>
              <a:ext uri="{28A0092B-C50C-407E-A947-70E740481C1C}">
                <a14:useLocalDpi xmlns:a14="http://schemas.microsoft.com/office/drawing/2010/main" val="0"/>
              </a:ext>
            </a:extLst>
          </a:blip>
          <a:srcRect l="9259" t="584" b="-970"/>
          <a:stretch/>
        </p:blipFill>
        <p:spPr bwMode="auto">
          <a:xfrm>
            <a:off x="5439728" y="4171512"/>
            <a:ext cx="3262346" cy="2205534"/>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 name="TextBox 38"/>
          <p:cNvSpPr txBox="1">
            <a:spLocks noChangeArrowheads="1"/>
          </p:cNvSpPr>
          <p:nvPr/>
        </p:nvSpPr>
        <p:spPr bwMode="auto">
          <a:xfrm>
            <a:off x="1899297" y="1501615"/>
            <a:ext cx="16517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1400" dirty="0">
                <a:solidFill>
                  <a:srgbClr val="FFFFFF"/>
                </a:solidFill>
                <a:effectLst>
                  <a:outerShdw blurRad="38100" dist="12700" dir="5400000" algn="ctr" rotWithShape="0">
                    <a:srgbClr val="000000">
                      <a:alpha val="30000"/>
                    </a:srgbClr>
                  </a:outerShdw>
                </a:effectLst>
                <a:latin typeface="Arial"/>
                <a:ea typeface="SimHei" pitchFamily="2" charset="-122"/>
              </a:rPr>
              <a:t>限制</a:t>
            </a:r>
          </a:p>
        </p:txBody>
      </p:sp>
      <p:sp>
        <p:nvSpPr>
          <p:cNvPr id="43" name="TextBox 64"/>
          <p:cNvSpPr txBox="1">
            <a:spLocks noChangeArrowheads="1"/>
          </p:cNvSpPr>
          <p:nvPr/>
        </p:nvSpPr>
        <p:spPr bwMode="auto">
          <a:xfrm>
            <a:off x="4177642" y="1501615"/>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1400" dirty="0">
                <a:solidFill>
                  <a:srgbClr val="FFFFFF"/>
                </a:solidFill>
                <a:effectLst>
                  <a:outerShdw blurRad="38100" dist="12700" dir="5400000" algn="ctr" rotWithShape="0">
                    <a:srgbClr val="000000">
                      <a:alpha val="30000"/>
                    </a:srgbClr>
                  </a:outerShdw>
                </a:effectLst>
                <a:latin typeface="Arial"/>
                <a:ea typeface="SimHei" pitchFamily="2" charset="-122"/>
              </a:rPr>
              <a:t>基本</a:t>
            </a:r>
          </a:p>
        </p:txBody>
      </p:sp>
      <p:sp>
        <p:nvSpPr>
          <p:cNvPr id="47" name="TextBox 65"/>
          <p:cNvSpPr txBox="1">
            <a:spLocks noChangeArrowheads="1"/>
          </p:cNvSpPr>
          <p:nvPr/>
        </p:nvSpPr>
        <p:spPr bwMode="auto">
          <a:xfrm>
            <a:off x="5916025" y="1501615"/>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1400" dirty="0">
                <a:solidFill>
                  <a:srgbClr val="FFFFFF"/>
                </a:solidFill>
                <a:effectLst>
                  <a:outerShdw blurRad="38100" dist="12700" dir="5400000" algn="ctr" rotWithShape="0">
                    <a:srgbClr val="000000">
                      <a:alpha val="30000"/>
                    </a:srgbClr>
                  </a:outerShdw>
                </a:effectLst>
                <a:latin typeface="Arial"/>
                <a:ea typeface="SimHei" pitchFamily="2" charset="-122"/>
              </a:rPr>
              <a:t>增强</a:t>
            </a:r>
          </a:p>
        </p:txBody>
      </p:sp>
      <p:sp>
        <p:nvSpPr>
          <p:cNvPr id="48" name="TextBox 66"/>
          <p:cNvSpPr txBox="1">
            <a:spLocks noChangeArrowheads="1"/>
          </p:cNvSpPr>
          <p:nvPr/>
        </p:nvSpPr>
        <p:spPr bwMode="auto">
          <a:xfrm>
            <a:off x="7680103" y="1501615"/>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1400" dirty="0">
                <a:solidFill>
                  <a:srgbClr val="FFFFFF"/>
                </a:solidFill>
                <a:effectLst>
                  <a:outerShdw blurRad="38100" dist="12700" dir="5400000" algn="ctr" rotWithShape="0">
                    <a:srgbClr val="000000">
                      <a:alpha val="30000"/>
                    </a:srgbClr>
                  </a:outerShdw>
                </a:effectLst>
                <a:latin typeface="Arial"/>
                <a:ea typeface="SimHei" pitchFamily="2" charset="-122"/>
              </a:rPr>
              <a:t>高级</a:t>
            </a:r>
          </a:p>
        </p:txBody>
      </p:sp>
    </p:spTree>
    <p:extLst>
      <p:ext uri="{BB962C8B-B14F-4D97-AF65-F5344CB8AC3E}">
        <p14:creationId xmlns:p14="http://schemas.microsoft.com/office/powerpoint/2010/main" val="325987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11267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bwMode="auto">
          <a:xfrm>
            <a:off x="3631512" y="1826468"/>
            <a:ext cx="1655762" cy="4703092"/>
          </a:xfrm>
          <a:prstGeom prst="roundRect">
            <a:avLst>
              <a:gd name="adj" fmla="val 8730"/>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lIns="82104" tIns="41051" rIns="82104" bIns="41051" anchor="ctr"/>
          <a:lstStyle/>
          <a:p>
            <a:pPr algn="ctr" defTabSz="814188" eaLnBrk="0" hangingPunct="0">
              <a:lnSpc>
                <a:spcPct val="90000"/>
              </a:lnSpc>
              <a:defRPr/>
            </a:pPr>
            <a:endParaRPr lang="en-US" sz="1600" dirty="0">
              <a:latin typeface="Arial" charset="0"/>
              <a:ea typeface="ＭＳ Ｐゴシック" charset="-128"/>
            </a:endParaRPr>
          </a:p>
        </p:txBody>
      </p:sp>
      <p:sp>
        <p:nvSpPr>
          <p:cNvPr id="41" name="Rounded Rectangle 40"/>
          <p:cNvSpPr/>
          <p:nvPr/>
        </p:nvSpPr>
        <p:spPr bwMode="auto">
          <a:xfrm>
            <a:off x="5336487" y="1826467"/>
            <a:ext cx="1708150" cy="4703729"/>
          </a:xfrm>
          <a:prstGeom prst="roundRect">
            <a:avLst>
              <a:gd name="adj" fmla="val 8730"/>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lIns="82104" tIns="41051" rIns="82104" bIns="41051" anchor="ctr"/>
          <a:lstStyle/>
          <a:p>
            <a:pPr algn="ctr" defTabSz="814188" eaLnBrk="0" hangingPunct="0">
              <a:lnSpc>
                <a:spcPct val="90000"/>
              </a:lnSpc>
              <a:defRPr/>
            </a:pPr>
            <a:endParaRPr lang="en-US" sz="1600" dirty="0">
              <a:latin typeface="Arial" charset="0"/>
              <a:ea typeface="ＭＳ Ｐゴシック" charset="-128"/>
            </a:endParaRPr>
          </a:p>
        </p:txBody>
      </p:sp>
      <p:sp>
        <p:nvSpPr>
          <p:cNvPr id="42" name="Rounded Rectangle 41"/>
          <p:cNvSpPr/>
          <p:nvPr/>
        </p:nvSpPr>
        <p:spPr bwMode="auto">
          <a:xfrm>
            <a:off x="7095437" y="1826467"/>
            <a:ext cx="1695450" cy="4703718"/>
          </a:xfrm>
          <a:prstGeom prst="roundRect">
            <a:avLst>
              <a:gd name="adj" fmla="val 8730"/>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lIns="82104" tIns="41051" rIns="82104" bIns="41051" anchor="ctr"/>
          <a:lstStyle/>
          <a:p>
            <a:pPr algn="ctr" defTabSz="814188" eaLnBrk="0" hangingPunct="0">
              <a:lnSpc>
                <a:spcPct val="90000"/>
              </a:lnSpc>
              <a:defRPr/>
            </a:pPr>
            <a:endParaRPr lang="en-US" sz="1600" dirty="0">
              <a:latin typeface="Arial" charset="0"/>
              <a:ea typeface="ＭＳ Ｐゴシック" charset="-128"/>
            </a:endParaRPr>
          </a:p>
        </p:txBody>
      </p:sp>
      <p:sp>
        <p:nvSpPr>
          <p:cNvPr id="32" name="Rounded Rectangle 31"/>
          <p:cNvSpPr/>
          <p:nvPr/>
        </p:nvSpPr>
        <p:spPr bwMode="auto">
          <a:xfrm>
            <a:off x="1870328" y="1826467"/>
            <a:ext cx="1709737" cy="4704290"/>
          </a:xfrm>
          <a:prstGeom prst="roundRect">
            <a:avLst>
              <a:gd name="adj" fmla="val 8730"/>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lIns="82104" tIns="41051" rIns="82104" bIns="41051" anchor="ctr"/>
          <a:lstStyle/>
          <a:p>
            <a:pPr algn="ctr" defTabSz="814188" eaLnBrk="0" hangingPunct="0">
              <a:lnSpc>
                <a:spcPct val="90000"/>
              </a:lnSpc>
              <a:defRPr/>
            </a:pPr>
            <a:endParaRPr lang="en-US" sz="1600" dirty="0">
              <a:latin typeface="Arial" charset="0"/>
              <a:ea typeface="ＭＳ Ｐゴシック" charset="-128"/>
            </a:endParaRPr>
          </a:p>
        </p:txBody>
      </p:sp>
      <p:sp>
        <p:nvSpPr>
          <p:cNvPr id="13" name="TextBox 12"/>
          <p:cNvSpPr txBox="1"/>
          <p:nvPr/>
        </p:nvSpPr>
        <p:spPr>
          <a:xfrm>
            <a:off x="1871094" y="4103714"/>
            <a:ext cx="1691473" cy="830997"/>
          </a:xfrm>
          <a:prstGeom prst="rect">
            <a:avLst/>
          </a:prstGeom>
          <a:noFill/>
        </p:spPr>
        <p:txBody>
          <a:bodyPr wrap="square" lIns="91417" tIns="45709" rIns="91417" bIns="45709" rtlCol="0">
            <a:spAutoFit/>
          </a:bodyPr>
          <a:lstStyle/>
          <a:p>
            <a:pPr>
              <a:spcBef>
                <a:spcPct val="0"/>
              </a:spcBef>
              <a:spcAft>
                <a:spcPct val="0"/>
              </a:spcAft>
            </a:pPr>
            <a:r>
              <a:rPr lang="zh-CN" altLang="en-US" sz="1200" dirty="0">
                <a:solidFill>
                  <a:srgbClr val="35373F"/>
                </a:solidFill>
                <a:latin typeface="Arial"/>
                <a:ea typeface="SimHei" pitchFamily="2" charset="-122"/>
              </a:rPr>
              <a:t>医院扩展了员工对</a:t>
            </a:r>
            <a:br>
              <a:rPr lang="zh-CN" altLang="en-US" sz="1200" dirty="0">
                <a:solidFill>
                  <a:srgbClr val="35373F"/>
                </a:solidFill>
                <a:latin typeface="Arial"/>
                <a:ea typeface="SimHei" pitchFamily="2" charset="-122"/>
              </a:rPr>
            </a:br>
            <a:r>
              <a:rPr lang="zh-CN" altLang="en-US" sz="1200" dirty="0">
                <a:solidFill>
                  <a:srgbClr val="35373F"/>
                </a:solidFill>
                <a:latin typeface="Arial"/>
                <a:ea typeface="SimHei" pitchFamily="2" charset="-122"/>
              </a:rPr>
              <a:t>企业设备（手提电脑、</a:t>
            </a:r>
            <a:r>
              <a:rPr lang="en-US" altLang="zh-CN" sz="1200" dirty="0">
                <a:solidFill>
                  <a:srgbClr val="35373F"/>
                </a:solidFill>
                <a:latin typeface="Arial"/>
                <a:ea typeface="SimHei" pitchFamily="2" charset="-122"/>
              </a:rPr>
              <a:t>iPad </a:t>
            </a:r>
            <a:r>
              <a:rPr lang="zh-CN" altLang="en-US" sz="1200" dirty="0">
                <a:solidFill>
                  <a:srgbClr val="35373F"/>
                </a:solidFill>
                <a:latin typeface="Arial"/>
                <a:ea typeface="SimHei" pitchFamily="2" charset="-122"/>
              </a:rPr>
              <a:t>和智能手机</a:t>
            </a:r>
            <a:r>
              <a:rPr lang="zh-CN" altLang="en-US" sz="1200" dirty="0">
                <a:solidFill>
                  <a:srgbClr val="35373F"/>
                </a:solidFill>
                <a:latin typeface="Arial"/>
                <a:ea typeface="SimHei" pitchFamily="2" charset="-122"/>
              </a:rPr>
              <a:t>）</a:t>
            </a:r>
            <a:r>
              <a:rPr lang="en-US" altLang="zh-CN" sz="1200" dirty="0">
                <a:solidFill>
                  <a:srgbClr val="35373F"/>
                </a:solidFill>
                <a:latin typeface="Arial"/>
                <a:ea typeface="SimHei" pitchFamily="2" charset="-122"/>
              </a:rPr>
              <a:t/>
            </a:r>
            <a:br>
              <a:rPr lang="en-US" altLang="zh-CN" sz="1200" dirty="0">
                <a:solidFill>
                  <a:srgbClr val="35373F"/>
                </a:solidFill>
                <a:latin typeface="Arial"/>
                <a:ea typeface="SimHei" pitchFamily="2" charset="-122"/>
              </a:rPr>
            </a:br>
            <a:r>
              <a:rPr lang="zh-CN" altLang="en-US" sz="1200" dirty="0">
                <a:solidFill>
                  <a:srgbClr val="35373F"/>
                </a:solidFill>
                <a:latin typeface="Arial"/>
                <a:ea typeface="SimHei" pitchFamily="2" charset="-122"/>
              </a:rPr>
              <a:t>的</a:t>
            </a:r>
            <a:r>
              <a:rPr lang="zh-CN" altLang="en-US" sz="1200" dirty="0">
                <a:solidFill>
                  <a:srgbClr val="35373F"/>
                </a:solidFill>
                <a:latin typeface="Arial"/>
                <a:ea typeface="SimHei" pitchFamily="2" charset="-122"/>
              </a:rPr>
              <a:t>无线访问权限</a:t>
            </a:r>
            <a:endParaRPr lang="en-US" sz="1200" dirty="0">
              <a:solidFill>
                <a:srgbClr val="35373F"/>
              </a:solidFill>
              <a:latin typeface="Arial" pitchFamily="34" charset="0"/>
              <a:ea typeface="SimHei" pitchFamily="2" charset="-122"/>
            </a:endParaRPr>
          </a:p>
        </p:txBody>
      </p:sp>
      <p:sp>
        <p:nvSpPr>
          <p:cNvPr id="71" name="TextBox 70"/>
          <p:cNvSpPr txBox="1"/>
          <p:nvPr/>
        </p:nvSpPr>
        <p:spPr>
          <a:xfrm>
            <a:off x="1871092" y="5348775"/>
            <a:ext cx="1708388" cy="1134647"/>
          </a:xfrm>
          <a:prstGeom prst="rect">
            <a:avLst/>
          </a:prstGeom>
          <a:noFill/>
        </p:spPr>
        <p:txBody>
          <a:bodyPr wrap="square" lIns="91417" tIns="45709" rIns="91417" bIns="45709" rtlCol="0" anchor="t">
            <a:noAutofit/>
          </a:bodyPr>
          <a:lstStyle/>
          <a:p>
            <a:pPr marL="122225" indent="-122225">
              <a:spcBef>
                <a:spcPct val="0"/>
              </a:spcBef>
              <a:spcAft>
                <a:spcPct val="0"/>
              </a:spcAft>
              <a:buClr>
                <a:srgbClr val="277EFD">
                  <a:lumMod val="75000"/>
                </a:srgbClr>
              </a:buClr>
              <a:buFontTx/>
              <a:buChar char="•"/>
            </a:pPr>
            <a:r>
              <a:rPr lang="zh-CN" altLang="en-US" sz="1200">
                <a:solidFill>
                  <a:srgbClr val="35373F"/>
                </a:solidFill>
                <a:latin typeface="Arial"/>
                <a:ea typeface="SimHei" pitchFamily="2" charset="-122"/>
              </a:rPr>
              <a:t>网络上人员</a:t>
            </a:r>
            <a:r>
              <a:rPr lang="en-US" altLang="zh-CN" sz="1200">
                <a:solidFill>
                  <a:srgbClr val="35373F"/>
                </a:solidFill>
                <a:latin typeface="Arial"/>
                <a:ea typeface="SimHei" pitchFamily="2" charset="-122"/>
              </a:rPr>
              <a:t>/</a:t>
            </a:r>
            <a:r>
              <a:rPr lang="zh-CN" altLang="en-US" sz="1200">
                <a:solidFill>
                  <a:srgbClr val="35373F"/>
                </a:solidFill>
                <a:latin typeface="Arial"/>
                <a:ea typeface="SimHei" pitchFamily="2" charset="-122"/>
              </a:rPr>
              <a:t>设备的能见度</a:t>
            </a:r>
          </a:p>
          <a:p>
            <a:pPr marL="122225" indent="-122225">
              <a:spcBef>
                <a:spcPct val="0"/>
              </a:spcBef>
              <a:spcAft>
                <a:spcPct val="0"/>
              </a:spcAft>
              <a:buClr>
                <a:srgbClr val="277EFD">
                  <a:lumMod val="75000"/>
                </a:srgbClr>
              </a:buClr>
              <a:buFontTx/>
              <a:buChar char="•"/>
            </a:pPr>
            <a:r>
              <a:rPr lang="zh-CN" altLang="en-US" sz="1200">
                <a:solidFill>
                  <a:srgbClr val="35373F"/>
                </a:solidFill>
                <a:latin typeface="Arial"/>
                <a:ea typeface="SimHei" pitchFamily="2" charset="-122"/>
              </a:rPr>
              <a:t>仅可访问公司分发的设备</a:t>
            </a:r>
          </a:p>
        </p:txBody>
      </p:sp>
      <p:sp>
        <p:nvSpPr>
          <p:cNvPr id="60478" name="Text Placeholder 2"/>
          <p:cNvSpPr txBox="1">
            <a:spLocks/>
          </p:cNvSpPr>
          <p:nvPr/>
        </p:nvSpPr>
        <p:spPr bwMode="auto">
          <a:xfrm>
            <a:off x="1870328" y="1964468"/>
            <a:ext cx="1709737" cy="70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ts val="300"/>
              </a:spcBef>
            </a:pPr>
            <a:r>
              <a:rPr lang="zh-CN" altLang="en-US" sz="1400" dirty="0">
                <a:solidFill>
                  <a:srgbClr val="0259D9"/>
                </a:solidFill>
                <a:latin typeface="Arial"/>
                <a:ea typeface="SimHei" pitchFamily="2" charset="-122"/>
              </a:rPr>
              <a:t>环境</a:t>
            </a:r>
            <a:br>
              <a:rPr lang="zh-CN" altLang="en-US" sz="1400" dirty="0">
                <a:solidFill>
                  <a:srgbClr val="0259D9"/>
                </a:solidFill>
                <a:latin typeface="Arial"/>
                <a:ea typeface="SimHei" pitchFamily="2" charset="-122"/>
              </a:rPr>
            </a:br>
            <a:r>
              <a:rPr lang="zh-CN" altLang="en-US" sz="1400" dirty="0">
                <a:solidFill>
                  <a:srgbClr val="0259D9"/>
                </a:solidFill>
                <a:latin typeface="Arial"/>
                <a:ea typeface="SimHei" pitchFamily="2" charset="-122"/>
              </a:rPr>
              <a:t>需要进行</a:t>
            </a:r>
            <a:br>
              <a:rPr lang="zh-CN" altLang="en-US" sz="1400" dirty="0">
                <a:solidFill>
                  <a:srgbClr val="0259D9"/>
                </a:solidFill>
                <a:latin typeface="Arial"/>
                <a:ea typeface="SimHei" pitchFamily="2" charset="-122"/>
              </a:rPr>
            </a:br>
            <a:r>
              <a:rPr lang="zh-CN" altLang="en-US" sz="1400" dirty="0">
                <a:solidFill>
                  <a:srgbClr val="0259D9"/>
                </a:solidFill>
                <a:latin typeface="Arial"/>
                <a:ea typeface="SimHei" pitchFamily="2" charset="-122"/>
              </a:rPr>
              <a:t>严格控制</a:t>
            </a:r>
            <a:endParaRPr lang="en-US" sz="1100" dirty="0">
              <a:solidFill>
                <a:srgbClr val="0259D9"/>
              </a:solidFill>
              <a:ea typeface="SimHei" pitchFamily="2" charset="-122"/>
            </a:endParaRPr>
          </a:p>
        </p:txBody>
      </p:sp>
      <p:sp>
        <p:nvSpPr>
          <p:cNvPr id="60471" name="Text Placeholder 2"/>
          <p:cNvSpPr txBox="1">
            <a:spLocks/>
          </p:cNvSpPr>
          <p:nvPr/>
        </p:nvSpPr>
        <p:spPr bwMode="auto">
          <a:xfrm>
            <a:off x="3726940" y="1964469"/>
            <a:ext cx="1464911" cy="92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ts val="300"/>
              </a:spcBef>
            </a:pPr>
            <a:r>
              <a:rPr lang="zh-CN" altLang="en-US" sz="1400">
                <a:solidFill>
                  <a:srgbClr val="0259D9"/>
                </a:solidFill>
                <a:latin typeface="Arial"/>
                <a:ea typeface="SimHei" pitchFamily="2" charset="-122"/>
              </a:rPr>
              <a:t>关注基本服务和</a:t>
            </a:r>
            <a:br>
              <a:rPr lang="zh-CN" altLang="en-US" sz="1400">
                <a:solidFill>
                  <a:srgbClr val="0259D9"/>
                </a:solidFill>
                <a:latin typeface="Arial"/>
                <a:ea typeface="SimHei" pitchFamily="2" charset="-122"/>
              </a:rPr>
            </a:br>
            <a:r>
              <a:rPr lang="zh-CN" altLang="en-US" sz="1400">
                <a:solidFill>
                  <a:srgbClr val="0259D9"/>
                </a:solidFill>
                <a:latin typeface="Arial"/>
                <a:ea typeface="SimHei" pitchFamily="2" charset="-122"/>
              </a:rPr>
              <a:t>轻松访问</a:t>
            </a:r>
          </a:p>
        </p:txBody>
      </p:sp>
      <p:sp>
        <p:nvSpPr>
          <p:cNvPr id="60464" name="Text Placeholder 2"/>
          <p:cNvSpPr txBox="1">
            <a:spLocks/>
          </p:cNvSpPr>
          <p:nvPr/>
        </p:nvSpPr>
        <p:spPr bwMode="auto">
          <a:xfrm>
            <a:off x="5379060" y="1964469"/>
            <a:ext cx="1639649" cy="80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ts val="300"/>
              </a:spcBef>
            </a:pPr>
            <a:r>
              <a:rPr lang="zh-CN" altLang="en-US" sz="1400" dirty="0">
                <a:solidFill>
                  <a:srgbClr val="0259D9"/>
                </a:solidFill>
                <a:latin typeface="Arial"/>
                <a:ea typeface="SimHei" pitchFamily="2" charset="-122"/>
              </a:rPr>
              <a:t>现场</a:t>
            </a:r>
            <a:r>
              <a:rPr lang="en-US" altLang="zh-CN" sz="1400" dirty="0">
                <a:solidFill>
                  <a:srgbClr val="0259D9"/>
                </a:solidFill>
                <a:latin typeface="Arial"/>
                <a:ea typeface="SimHei" pitchFamily="2" charset="-122"/>
              </a:rPr>
              <a:t>/</a:t>
            </a:r>
            <a:r>
              <a:rPr lang="zh-CN" altLang="en-US" sz="1400" dirty="0">
                <a:solidFill>
                  <a:srgbClr val="0259D9"/>
                </a:solidFill>
                <a:latin typeface="Arial"/>
                <a:ea typeface="SimHei" pitchFamily="2" charset="-122"/>
              </a:rPr>
              <a:t>异地</a:t>
            </a:r>
            <a:br>
              <a:rPr lang="zh-CN" altLang="en-US" sz="1400" dirty="0">
                <a:solidFill>
                  <a:srgbClr val="0259D9"/>
                </a:solidFill>
                <a:latin typeface="Arial"/>
                <a:ea typeface="SimHei" pitchFamily="2" charset="-122"/>
              </a:rPr>
            </a:br>
            <a:r>
              <a:rPr lang="zh-CN" altLang="en-US" sz="1400" dirty="0">
                <a:solidFill>
                  <a:srgbClr val="0259D9"/>
                </a:solidFill>
                <a:latin typeface="Arial"/>
                <a:ea typeface="SimHei" pitchFamily="2" charset="-122"/>
              </a:rPr>
              <a:t>对企业应用进行安全访问</a:t>
            </a:r>
          </a:p>
        </p:txBody>
      </p:sp>
      <p:sp>
        <p:nvSpPr>
          <p:cNvPr id="60453" name="Text Placeholder 2"/>
          <p:cNvSpPr txBox="1">
            <a:spLocks/>
          </p:cNvSpPr>
          <p:nvPr/>
        </p:nvSpPr>
        <p:spPr bwMode="auto">
          <a:xfrm>
            <a:off x="7243402" y="2031425"/>
            <a:ext cx="1280169" cy="73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ts val="1300"/>
              </a:lnSpc>
              <a:spcBef>
                <a:spcPts val="300"/>
              </a:spcBef>
              <a:buClr>
                <a:srgbClr val="3F5CFF"/>
              </a:buClr>
              <a:buSzPct val="90000"/>
              <a:buFont typeface="Arial" pitchFamily="34" charset="0"/>
              <a:buChar char="•"/>
            </a:pPr>
            <a:endParaRPr lang="en-US" sz="1100">
              <a:solidFill>
                <a:srgbClr val="404040"/>
              </a:solidFill>
            </a:endParaRPr>
          </a:p>
        </p:txBody>
      </p:sp>
      <p:sp>
        <p:nvSpPr>
          <p:cNvPr id="60439" name="TextBox 49"/>
          <p:cNvSpPr txBox="1">
            <a:spLocks noChangeArrowheads="1"/>
          </p:cNvSpPr>
          <p:nvPr/>
        </p:nvSpPr>
        <p:spPr bwMode="auto">
          <a:xfrm>
            <a:off x="315633" y="1816985"/>
            <a:ext cx="1465628" cy="92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sz="1400">
                <a:solidFill>
                  <a:srgbClr val="0259D9"/>
                </a:solidFill>
                <a:latin typeface="Arial"/>
                <a:ea typeface="SimHei" pitchFamily="2" charset="-122"/>
              </a:rPr>
              <a:t>企业政策</a:t>
            </a:r>
          </a:p>
        </p:txBody>
      </p:sp>
      <p:sp>
        <p:nvSpPr>
          <p:cNvPr id="60440" name="TextBox 50"/>
          <p:cNvSpPr txBox="1">
            <a:spLocks noChangeArrowheads="1"/>
          </p:cNvSpPr>
          <p:nvPr/>
        </p:nvSpPr>
        <p:spPr bwMode="auto">
          <a:xfrm>
            <a:off x="303513" y="2793303"/>
            <a:ext cx="1440657" cy="126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sz="1400">
                <a:solidFill>
                  <a:srgbClr val="6E2887"/>
                </a:solidFill>
                <a:latin typeface="Arial"/>
                <a:ea typeface="SimHei" pitchFamily="2" charset="-122"/>
              </a:rPr>
              <a:t>设备类型</a:t>
            </a:r>
          </a:p>
        </p:txBody>
      </p:sp>
      <p:sp>
        <p:nvSpPr>
          <p:cNvPr id="60441" name="Rectangle 86"/>
          <p:cNvSpPr>
            <a:spLocks noGrp="1"/>
          </p:cNvSpPr>
          <p:nvPr>
            <p:ph type="title"/>
          </p:nvPr>
        </p:nvSpPr>
        <p:spPr/>
        <p:txBody>
          <a:bodyPr/>
          <a:lstStyle/>
          <a:p>
            <a:r>
              <a:rPr lang="zh-CN" altLang="en-US" dirty="0">
                <a:latin typeface="Arial"/>
                <a:ea typeface="SimHei" pitchFamily="2" charset="-122"/>
              </a:rPr>
              <a:t>您的客户当前</a:t>
            </a:r>
            <a:br>
              <a:rPr lang="zh-CN" altLang="en-US" dirty="0">
                <a:latin typeface="Arial"/>
                <a:ea typeface="SimHei" pitchFamily="2" charset="-122"/>
              </a:rPr>
            </a:br>
            <a:r>
              <a:rPr lang="zh-CN" altLang="en-US" dirty="0">
                <a:latin typeface="Arial"/>
                <a:ea typeface="SimHei" pitchFamily="2" charset="-122"/>
              </a:rPr>
              <a:t>处于 </a:t>
            </a:r>
            <a:r>
              <a:rPr lang="en-US" altLang="zh-CN" dirty="0">
                <a:latin typeface="Arial"/>
                <a:ea typeface="SimHei" pitchFamily="2" charset="-122"/>
              </a:rPr>
              <a:t>BYOD </a:t>
            </a:r>
            <a:r>
              <a:rPr lang="zh-CN" altLang="en-US" dirty="0">
                <a:latin typeface="Arial"/>
                <a:ea typeface="SimHei" pitchFamily="2" charset="-122"/>
              </a:rPr>
              <a:t>频谱图的什么位置？</a:t>
            </a:r>
          </a:p>
        </p:txBody>
      </p:sp>
      <p:pic>
        <p:nvPicPr>
          <p:cNvPr id="112672" name="Picture 112671">
            <a:hlinkClick r:id=""/>
          </p:cNvPr>
          <p:cNvPicPr>
            <a:picLocks noRot="1" noChangeAspect="1" noChangeArrowheads="1"/>
          </p:cNvPicPr>
          <p:nvPr>
            <a:quickTimeFile r:link="rId1"/>
          </p:nvPr>
        </p:nvPicPr>
        <p:blipFill>
          <a:blip r:embed="rId4" cstate="print">
            <a:extLst>
              <a:ext uri="{28A0092B-C50C-407E-A947-70E740481C1C}">
                <a14:useLocalDpi xmlns:a14="http://schemas.microsoft.com/office/drawing/2010/main" val="0"/>
              </a:ext>
            </a:extLst>
          </a:blip>
          <a:srcRect/>
          <a:stretch>
            <a:fillRect/>
          </a:stretch>
        </p:blipFill>
        <p:spPr bwMode="auto">
          <a:xfrm>
            <a:off x="1296389" y="4205087"/>
            <a:ext cx="497242" cy="974804"/>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0449" name="Picture 35" descr="Hospital-entrance-sign.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6824" y="138947"/>
            <a:ext cx="789470" cy="91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2"/>
          <p:cNvGrpSpPr/>
          <p:nvPr/>
        </p:nvGrpSpPr>
        <p:grpSpPr>
          <a:xfrm>
            <a:off x="1852245" y="1798695"/>
            <a:ext cx="6950119" cy="36576"/>
            <a:chOff x="7087711" y="3203216"/>
            <a:chExt cx="505822" cy="500910"/>
          </a:xfrm>
          <a:effectLst>
            <a:outerShdw blurRad="25400" dist="12700" dir="5400000" algn="t" rotWithShape="0">
              <a:prstClr val="black">
                <a:alpha val="20000"/>
              </a:prstClr>
            </a:outerShdw>
          </a:effectLst>
        </p:grpSpPr>
        <p:sp>
          <p:nvSpPr>
            <p:cNvPr id="44"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45"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grpSp>
      <p:sp>
        <p:nvSpPr>
          <p:cNvPr id="46" name="Right Arrow 51"/>
          <p:cNvSpPr/>
          <p:nvPr/>
        </p:nvSpPr>
        <p:spPr>
          <a:xfrm rot="10800000" flipH="1">
            <a:off x="1649983" y="1358125"/>
            <a:ext cx="7385540" cy="594757"/>
          </a:xfrm>
          <a:custGeom>
            <a:avLst/>
            <a:gdLst/>
            <a:ahLst/>
            <a:cxnLst/>
            <a:rect l="l" t="t" r="r" b="b"/>
            <a:pathLst>
              <a:path w="9025869" h="698491">
                <a:moveTo>
                  <a:pt x="279390" y="698491"/>
                </a:moveTo>
                <a:lnTo>
                  <a:pt x="279390" y="523869"/>
                </a:lnTo>
                <a:lnTo>
                  <a:pt x="1343399" y="523869"/>
                </a:lnTo>
                <a:lnTo>
                  <a:pt x="1548998" y="523869"/>
                </a:lnTo>
                <a:lnTo>
                  <a:pt x="2074751" y="523869"/>
                </a:lnTo>
                <a:lnTo>
                  <a:pt x="2360279" y="523869"/>
                </a:lnTo>
                <a:lnTo>
                  <a:pt x="2886032" y="523869"/>
                </a:lnTo>
                <a:lnTo>
                  <a:pt x="2958508" y="523869"/>
                </a:lnTo>
                <a:lnTo>
                  <a:pt x="3769788" y="523869"/>
                </a:lnTo>
                <a:lnTo>
                  <a:pt x="5256081" y="523869"/>
                </a:lnTo>
                <a:lnTo>
                  <a:pt x="6067361" y="523869"/>
                </a:lnTo>
                <a:lnTo>
                  <a:pt x="6139837" y="523869"/>
                </a:lnTo>
                <a:lnTo>
                  <a:pt x="6665590" y="523869"/>
                </a:lnTo>
                <a:lnTo>
                  <a:pt x="6951118" y="523869"/>
                </a:lnTo>
                <a:lnTo>
                  <a:pt x="7476871" y="523869"/>
                </a:lnTo>
                <a:lnTo>
                  <a:pt x="7682470" y="523869"/>
                </a:lnTo>
                <a:lnTo>
                  <a:pt x="8746479" y="523869"/>
                </a:lnTo>
                <a:lnTo>
                  <a:pt x="8746479" y="698491"/>
                </a:lnTo>
                <a:lnTo>
                  <a:pt x="9025869" y="349246"/>
                </a:lnTo>
                <a:lnTo>
                  <a:pt x="8746479" y="0"/>
                </a:lnTo>
                <a:lnTo>
                  <a:pt x="8746479" y="174623"/>
                </a:lnTo>
                <a:lnTo>
                  <a:pt x="7682470" y="174623"/>
                </a:lnTo>
                <a:lnTo>
                  <a:pt x="7476871" y="174623"/>
                </a:lnTo>
                <a:lnTo>
                  <a:pt x="6951118" y="174623"/>
                </a:lnTo>
                <a:lnTo>
                  <a:pt x="6665590" y="174623"/>
                </a:lnTo>
                <a:lnTo>
                  <a:pt x="6139837" y="174623"/>
                </a:lnTo>
                <a:lnTo>
                  <a:pt x="6067361" y="174623"/>
                </a:lnTo>
                <a:lnTo>
                  <a:pt x="5256081" y="174623"/>
                </a:lnTo>
                <a:lnTo>
                  <a:pt x="3769788" y="174623"/>
                </a:lnTo>
                <a:lnTo>
                  <a:pt x="2958508" y="174623"/>
                </a:lnTo>
                <a:lnTo>
                  <a:pt x="2886032" y="174623"/>
                </a:lnTo>
                <a:lnTo>
                  <a:pt x="2360279" y="174623"/>
                </a:lnTo>
                <a:lnTo>
                  <a:pt x="2074751" y="174623"/>
                </a:lnTo>
                <a:lnTo>
                  <a:pt x="1548998" y="174623"/>
                </a:lnTo>
                <a:lnTo>
                  <a:pt x="1343399" y="174623"/>
                </a:lnTo>
                <a:lnTo>
                  <a:pt x="279390" y="174623"/>
                </a:lnTo>
                <a:lnTo>
                  <a:pt x="279390" y="0"/>
                </a:lnTo>
                <a:lnTo>
                  <a:pt x="0" y="349246"/>
                </a:lnTo>
                <a:close/>
              </a:path>
            </a:pathLst>
          </a:custGeom>
          <a:gradFill flip="none" rotWithShape="1">
            <a:gsLst>
              <a:gs pos="0">
                <a:schemeClr val="bg2"/>
              </a:gs>
              <a:gs pos="100000">
                <a:srgbClr val="025CE0"/>
              </a:gs>
              <a:gs pos="65000">
                <a:srgbClr val="277EFD"/>
              </a:gs>
            </a:gsLst>
            <a:lin ang="81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61" name="TextBox 50"/>
          <p:cNvSpPr txBox="1">
            <a:spLocks noChangeArrowheads="1"/>
          </p:cNvSpPr>
          <p:nvPr/>
        </p:nvSpPr>
        <p:spPr bwMode="auto">
          <a:xfrm>
            <a:off x="213863" y="4180137"/>
            <a:ext cx="1440657" cy="113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zh-CN" sz="1400" dirty="0">
                <a:solidFill>
                  <a:srgbClr val="8E909E">
                    <a:lumMod val="75000"/>
                  </a:srgbClr>
                </a:solidFill>
                <a:latin typeface="Arial"/>
                <a:ea typeface="SimHei" pitchFamily="2" charset="-122"/>
              </a:rPr>
              <a:t>  </a:t>
            </a:r>
            <a:r>
              <a:rPr lang="zh-CN" altLang="en-US" sz="1400" dirty="0">
                <a:solidFill>
                  <a:srgbClr val="8E909E">
                    <a:lumMod val="75000"/>
                  </a:srgbClr>
                </a:solidFill>
                <a:latin typeface="Arial"/>
                <a:ea typeface="SimHei" pitchFamily="2" charset="-122"/>
              </a:rPr>
              <a:t>医院</a:t>
            </a:r>
            <a:endParaRPr lang="zh-CN" altLang="en-US" sz="1400" dirty="0">
              <a:solidFill>
                <a:srgbClr val="8E909E">
                  <a:lumMod val="75000"/>
                </a:srgbClr>
              </a:solidFill>
              <a:latin typeface="Arial"/>
              <a:ea typeface="SimHei" pitchFamily="2" charset="-122"/>
            </a:endParaRPr>
          </a:p>
          <a:p>
            <a:r>
              <a:rPr lang="zh-CN" altLang="en-US" sz="1400" dirty="0">
                <a:solidFill>
                  <a:srgbClr val="8E909E">
                    <a:lumMod val="75000"/>
                  </a:srgbClr>
                </a:solidFill>
                <a:latin typeface="Arial"/>
                <a:ea typeface="SimHei" pitchFamily="2" charset="-122"/>
              </a:rPr>
              <a:t>（示例）</a:t>
            </a:r>
            <a:endParaRPr lang="en-US" sz="1400" dirty="0">
              <a:solidFill>
                <a:schemeClr val="bg1">
                  <a:lumMod val="75000"/>
                </a:schemeClr>
              </a:solidFill>
              <a:ea typeface="SimHei" pitchFamily="2" charset="-122"/>
            </a:endParaRPr>
          </a:p>
        </p:txBody>
      </p:sp>
      <p:sp>
        <p:nvSpPr>
          <p:cNvPr id="64" name="TextBox 50"/>
          <p:cNvSpPr txBox="1">
            <a:spLocks noChangeArrowheads="1"/>
          </p:cNvSpPr>
          <p:nvPr/>
        </p:nvSpPr>
        <p:spPr bwMode="auto">
          <a:xfrm>
            <a:off x="303515" y="5352572"/>
            <a:ext cx="1595783" cy="113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0"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zh-CN" sz="1400" dirty="0">
                <a:solidFill>
                  <a:srgbClr val="8E909E">
                    <a:lumMod val="75000"/>
                  </a:srgbClr>
                </a:solidFill>
                <a:latin typeface="Arial"/>
                <a:ea typeface="SimHei" pitchFamily="2" charset="-122"/>
              </a:rPr>
              <a:t>IT </a:t>
            </a:r>
            <a:r>
              <a:rPr lang="zh-CN" altLang="en-US" sz="1400" dirty="0">
                <a:solidFill>
                  <a:srgbClr val="8E909E">
                    <a:lumMod val="75000"/>
                  </a:srgbClr>
                </a:solidFill>
                <a:latin typeface="Arial"/>
                <a:ea typeface="SimHei" pitchFamily="2" charset="-122"/>
              </a:rPr>
              <a:t>要求</a:t>
            </a:r>
            <a:endParaRPr lang="en-US" sz="1400" dirty="0">
              <a:solidFill>
                <a:schemeClr val="bg1">
                  <a:lumMod val="75000"/>
                </a:schemeClr>
              </a:solidFill>
              <a:ea typeface="SimHei" pitchFamily="2" charset="-122"/>
            </a:endParaRPr>
          </a:p>
        </p:txBody>
      </p:sp>
      <p:sp>
        <p:nvSpPr>
          <p:cNvPr id="12" name="TextBox 11"/>
          <p:cNvSpPr txBox="1"/>
          <p:nvPr/>
        </p:nvSpPr>
        <p:spPr>
          <a:xfrm>
            <a:off x="2002464" y="3047294"/>
            <a:ext cx="1441420" cy="523220"/>
          </a:xfrm>
          <a:prstGeom prst="rect">
            <a:avLst/>
          </a:prstGeom>
          <a:noFill/>
        </p:spPr>
        <p:txBody>
          <a:bodyPr wrap="none" lIns="91417" tIns="45709" rIns="91417" bIns="45709" rtlCol="0">
            <a:spAutoFit/>
          </a:bodyPr>
          <a:lstStyle/>
          <a:p>
            <a:pPr algn="ctr"/>
            <a:r>
              <a:rPr lang="zh-CN" altLang="en-US" sz="1400" dirty="0">
                <a:solidFill>
                  <a:srgbClr val="B42EE8">
                    <a:lumMod val="50000"/>
                  </a:srgbClr>
                </a:solidFill>
                <a:latin typeface="Arial"/>
                <a:ea typeface="SimHei" pitchFamily="2" charset="-122"/>
              </a:rPr>
              <a:t>仅限公司使用</a:t>
            </a:r>
            <a:r>
              <a:rPr lang="zh-CN" altLang="en-US" sz="1400" dirty="0">
                <a:solidFill>
                  <a:srgbClr val="B42EE8">
                    <a:lumMod val="50000"/>
                  </a:srgbClr>
                </a:solidFill>
                <a:latin typeface="Arial"/>
                <a:ea typeface="SimHei" pitchFamily="2" charset="-122"/>
              </a:rPr>
              <a:t>的</a:t>
            </a:r>
            <a:r>
              <a:rPr lang="en-US" altLang="zh-CN" sz="1400" dirty="0">
                <a:solidFill>
                  <a:srgbClr val="B42EE8">
                    <a:lumMod val="50000"/>
                  </a:srgbClr>
                </a:solidFill>
                <a:latin typeface="Arial"/>
                <a:ea typeface="SimHei" pitchFamily="2" charset="-122"/>
              </a:rPr>
              <a:t/>
            </a:r>
            <a:br>
              <a:rPr lang="en-US" altLang="zh-CN" sz="1400" dirty="0">
                <a:solidFill>
                  <a:srgbClr val="B42EE8">
                    <a:lumMod val="50000"/>
                  </a:srgbClr>
                </a:solidFill>
                <a:latin typeface="Arial"/>
                <a:ea typeface="SimHei" pitchFamily="2" charset="-122"/>
              </a:rPr>
            </a:br>
            <a:r>
              <a:rPr lang="zh-CN" altLang="en-US" sz="1400" dirty="0">
                <a:solidFill>
                  <a:srgbClr val="B42EE8">
                    <a:lumMod val="50000"/>
                  </a:srgbClr>
                </a:solidFill>
                <a:latin typeface="Arial"/>
                <a:ea typeface="SimHei" pitchFamily="2" charset="-122"/>
              </a:rPr>
              <a:t>设备</a:t>
            </a:r>
            <a:endParaRPr lang="en-US" sz="1400" dirty="0">
              <a:solidFill>
                <a:schemeClr val="accent1">
                  <a:lumMod val="50000"/>
                </a:schemeClr>
              </a:solidFill>
              <a:ea typeface="SimHei" pitchFamily="2" charset="-122"/>
            </a:endParaRPr>
          </a:p>
        </p:txBody>
      </p:sp>
      <p:sp>
        <p:nvSpPr>
          <p:cNvPr id="68" name="TextBox 67"/>
          <p:cNvSpPr txBox="1"/>
          <p:nvPr/>
        </p:nvSpPr>
        <p:spPr>
          <a:xfrm>
            <a:off x="3670974" y="3047294"/>
            <a:ext cx="1626583" cy="464230"/>
          </a:xfrm>
          <a:prstGeom prst="rect">
            <a:avLst/>
          </a:prstGeom>
          <a:noFill/>
        </p:spPr>
        <p:txBody>
          <a:bodyPr wrap="square" lIns="91417" tIns="45709" rIns="91417" bIns="45709" rtlCol="0">
            <a:noAutofit/>
          </a:bodyPr>
          <a:lstStyle/>
          <a:p>
            <a:pPr algn="ctr">
              <a:spcBef>
                <a:spcPts val="300"/>
              </a:spcBef>
            </a:pPr>
            <a:r>
              <a:rPr lang="en-US" altLang="zh-CN" sz="1400" dirty="0">
                <a:solidFill>
                  <a:srgbClr val="B42EE8">
                    <a:lumMod val="50000"/>
                  </a:srgbClr>
                </a:solidFill>
                <a:latin typeface="Arial"/>
                <a:ea typeface="SimHei" pitchFamily="2" charset="-122"/>
              </a:rPr>
              <a:t> </a:t>
            </a:r>
            <a:r>
              <a:rPr lang="zh-CN" altLang="en-US" sz="1400" dirty="0">
                <a:solidFill>
                  <a:srgbClr val="B42EE8">
                    <a:lumMod val="50000"/>
                  </a:srgbClr>
                </a:solidFill>
                <a:latin typeface="Arial"/>
                <a:ea typeface="SimHei" pitchFamily="2" charset="-122"/>
              </a:rPr>
              <a:t>设备</a:t>
            </a:r>
            <a:r>
              <a:rPr lang="zh-CN" altLang="en-US" sz="1400" dirty="0">
                <a:solidFill>
                  <a:srgbClr val="B42EE8">
                    <a:lumMod val="50000"/>
                  </a:srgbClr>
                </a:solidFill>
                <a:latin typeface="Arial"/>
                <a:ea typeface="SimHei" pitchFamily="2" charset="-122"/>
              </a:rPr>
              <a:t>类型更广泛，</a:t>
            </a:r>
            <a:r>
              <a:rPr lang="zh-CN" altLang="en-US" sz="1400" dirty="0">
                <a:solidFill>
                  <a:srgbClr val="B42EE8">
                    <a:lumMod val="50000"/>
                  </a:srgbClr>
                </a:solidFill>
                <a:latin typeface="Arial"/>
                <a:ea typeface="SimHei" pitchFamily="2" charset="-122"/>
              </a:rPr>
              <a:t>但仅</a:t>
            </a:r>
            <a:r>
              <a:rPr lang="zh-CN" altLang="en-US" sz="1400" dirty="0">
                <a:solidFill>
                  <a:srgbClr val="B42EE8">
                    <a:lumMod val="50000"/>
                  </a:srgbClr>
                </a:solidFill>
                <a:latin typeface="Arial"/>
                <a:ea typeface="SimHei" pitchFamily="2" charset="-122"/>
              </a:rPr>
              <a:t>限互联网 </a:t>
            </a:r>
          </a:p>
          <a:p>
            <a:pPr marL="0" lvl="1" algn="ctr">
              <a:spcBef>
                <a:spcPts val="300"/>
              </a:spcBef>
            </a:pPr>
            <a:r>
              <a:rPr lang="zh-CN" altLang="en-US" sz="1200" dirty="0">
                <a:solidFill>
                  <a:srgbClr val="404040"/>
                </a:solidFill>
                <a:latin typeface="Arial"/>
                <a:ea typeface="SimHei" pitchFamily="2" charset="-122"/>
              </a:rPr>
              <a:t>简单访客</a:t>
            </a:r>
          </a:p>
        </p:txBody>
      </p:sp>
      <p:sp>
        <p:nvSpPr>
          <p:cNvPr id="69" name="TextBox 68"/>
          <p:cNvSpPr txBox="1"/>
          <p:nvPr/>
        </p:nvSpPr>
        <p:spPr>
          <a:xfrm>
            <a:off x="5335784" y="3047294"/>
            <a:ext cx="1709555" cy="464230"/>
          </a:xfrm>
          <a:prstGeom prst="rect">
            <a:avLst/>
          </a:prstGeom>
          <a:noFill/>
        </p:spPr>
        <p:txBody>
          <a:bodyPr wrap="square" lIns="91417" tIns="45709" rIns="91417" bIns="45709" rtlCol="0">
            <a:noAutofit/>
          </a:bodyPr>
          <a:lstStyle/>
          <a:p>
            <a:pPr algn="ctr">
              <a:spcBef>
                <a:spcPts val="300"/>
              </a:spcBef>
            </a:pPr>
            <a:r>
              <a:rPr lang="zh-CN" altLang="en-US" sz="1400" dirty="0">
                <a:solidFill>
                  <a:srgbClr val="B42EE8">
                    <a:lumMod val="50000"/>
                  </a:srgbClr>
                </a:solidFill>
                <a:latin typeface="Arial"/>
                <a:ea typeface="SimHei" pitchFamily="2" charset="-122"/>
              </a:rPr>
              <a:t>多种设备类型 </a:t>
            </a:r>
            <a:r>
              <a:rPr lang="en-US" altLang="zh-CN" sz="1400" dirty="0">
                <a:solidFill>
                  <a:srgbClr val="B42EE8">
                    <a:lumMod val="50000"/>
                  </a:srgbClr>
                </a:solidFill>
                <a:latin typeface="Arial"/>
                <a:ea typeface="SimHei" pitchFamily="2" charset="-122"/>
              </a:rPr>
              <a:t>+ </a:t>
            </a:r>
            <a:br>
              <a:rPr lang="en-US" altLang="zh-CN" sz="1400" dirty="0">
                <a:solidFill>
                  <a:srgbClr val="B42EE8">
                    <a:lumMod val="50000"/>
                  </a:srgbClr>
                </a:solidFill>
                <a:latin typeface="Arial"/>
                <a:ea typeface="SimHei" pitchFamily="2" charset="-122"/>
              </a:rPr>
            </a:br>
            <a:r>
              <a:rPr lang="zh-CN" altLang="en-US" sz="1400" dirty="0">
                <a:solidFill>
                  <a:srgbClr val="B42EE8">
                    <a:lumMod val="50000"/>
                  </a:srgbClr>
                </a:solidFill>
                <a:latin typeface="Arial"/>
                <a:ea typeface="SimHei" pitchFamily="2" charset="-122"/>
              </a:rPr>
              <a:t>访问方法</a:t>
            </a:r>
          </a:p>
          <a:p>
            <a:pPr marL="0" lvl="1" algn="ctr">
              <a:spcBef>
                <a:spcPts val="300"/>
              </a:spcBef>
            </a:pPr>
            <a:r>
              <a:rPr lang="en-US" altLang="zh-CN" sz="1200" dirty="0">
                <a:solidFill>
                  <a:srgbClr val="404040"/>
                </a:solidFill>
                <a:latin typeface="Arial"/>
                <a:ea typeface="SimHei" pitchFamily="2" charset="-122"/>
              </a:rPr>
              <a:t>BYOD </a:t>
            </a:r>
            <a:r>
              <a:rPr lang="zh-CN" altLang="en-US" sz="1200" dirty="0">
                <a:solidFill>
                  <a:srgbClr val="404040"/>
                </a:solidFill>
                <a:latin typeface="Arial"/>
                <a:ea typeface="SimHei" pitchFamily="2" charset="-122"/>
              </a:rPr>
              <a:t>的早期商务应用者</a:t>
            </a:r>
          </a:p>
        </p:txBody>
      </p:sp>
      <p:sp>
        <p:nvSpPr>
          <p:cNvPr id="78" name="AutoShape 39"/>
          <p:cNvSpPr>
            <a:spLocks noChangeArrowheads="1"/>
          </p:cNvSpPr>
          <p:nvPr/>
        </p:nvSpPr>
        <p:spPr bwMode="ltGray">
          <a:xfrm rot="5400000">
            <a:off x="2628518" y="2566964"/>
            <a:ext cx="228040" cy="648132"/>
          </a:xfrm>
          <a:prstGeom prst="homePlate">
            <a:avLst>
              <a:gd name="adj" fmla="val 88735"/>
            </a:avLst>
          </a:prstGeom>
          <a:gradFill rotWithShape="1">
            <a:gsLst>
              <a:gs pos="100000">
                <a:schemeClr val="bg1">
                  <a:lumMod val="75000"/>
                </a:schemeClr>
              </a:gs>
              <a:gs pos="417">
                <a:schemeClr val="bg1">
                  <a:alpha val="51000"/>
                </a:schemeClr>
              </a:gs>
              <a:gs pos="36000">
                <a:schemeClr val="bg1">
                  <a:alpha val="61000"/>
                </a:schemeClr>
              </a:gs>
            </a:gsLst>
            <a:lin ang="0" scaled="0"/>
          </a:gradFill>
          <a:ln w="38100" algn="ctr">
            <a:noFill/>
            <a:miter lim="800000"/>
            <a:headEnd/>
            <a:tailEnd/>
          </a:ln>
          <a:effectLst/>
        </p:spPr>
        <p:txBody>
          <a:bodyPr wrap="none" lIns="54762" tIns="27380" rIns="54762" bIns="27380" anchor="ctr"/>
          <a:lstStyle/>
          <a:p>
            <a:pPr defTabSz="1088343">
              <a:defRPr/>
            </a:pPr>
            <a:endParaRPr lang="en-US" dirty="0">
              <a:solidFill>
                <a:schemeClr val="tx2">
                  <a:lumMod val="75000"/>
                </a:schemeClr>
              </a:solidFill>
              <a:latin typeface="Arial" charset="0"/>
              <a:ea typeface="ＭＳ Ｐゴシック" charset="-128"/>
              <a:cs typeface="Arial" pitchFamily="34" charset="0"/>
            </a:endParaRPr>
          </a:p>
        </p:txBody>
      </p:sp>
      <p:sp>
        <p:nvSpPr>
          <p:cNvPr id="79" name="AutoShape 39"/>
          <p:cNvSpPr>
            <a:spLocks noChangeArrowheads="1"/>
          </p:cNvSpPr>
          <p:nvPr/>
        </p:nvSpPr>
        <p:spPr bwMode="ltGray">
          <a:xfrm rot="5400000">
            <a:off x="4345373" y="2566964"/>
            <a:ext cx="228040" cy="648132"/>
          </a:xfrm>
          <a:prstGeom prst="homePlate">
            <a:avLst>
              <a:gd name="adj" fmla="val 84953"/>
            </a:avLst>
          </a:prstGeom>
          <a:gradFill rotWithShape="1">
            <a:gsLst>
              <a:gs pos="100000">
                <a:schemeClr val="bg1">
                  <a:lumMod val="75000"/>
                </a:schemeClr>
              </a:gs>
              <a:gs pos="417">
                <a:schemeClr val="bg1">
                  <a:alpha val="51000"/>
                </a:schemeClr>
              </a:gs>
              <a:gs pos="36000">
                <a:schemeClr val="bg1">
                  <a:alpha val="61000"/>
                </a:schemeClr>
              </a:gs>
            </a:gsLst>
            <a:lin ang="0" scaled="0"/>
          </a:gradFill>
          <a:ln w="38100" algn="ctr">
            <a:noFill/>
            <a:miter lim="800000"/>
            <a:headEnd/>
            <a:tailEnd/>
          </a:ln>
          <a:effectLst/>
        </p:spPr>
        <p:txBody>
          <a:bodyPr wrap="none" lIns="54762" tIns="27380" rIns="54762" bIns="27380" anchor="ctr"/>
          <a:lstStyle/>
          <a:p>
            <a:pPr defTabSz="1088343">
              <a:defRPr/>
            </a:pPr>
            <a:endParaRPr lang="en-US" dirty="0">
              <a:solidFill>
                <a:schemeClr val="tx2">
                  <a:lumMod val="75000"/>
                </a:schemeClr>
              </a:solidFill>
              <a:latin typeface="Arial" charset="0"/>
              <a:ea typeface="ＭＳ Ｐゴシック" charset="-128"/>
              <a:cs typeface="Arial" pitchFamily="34" charset="0"/>
            </a:endParaRPr>
          </a:p>
        </p:txBody>
      </p:sp>
      <p:cxnSp>
        <p:nvCxnSpPr>
          <p:cNvPr id="63" name="Straight Connector 62"/>
          <p:cNvCxnSpPr/>
          <p:nvPr/>
        </p:nvCxnSpPr>
        <p:spPr>
          <a:xfrm>
            <a:off x="326407" y="5326407"/>
            <a:ext cx="84060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0" name="AutoShape 39"/>
          <p:cNvSpPr>
            <a:spLocks noChangeArrowheads="1"/>
          </p:cNvSpPr>
          <p:nvPr/>
        </p:nvSpPr>
        <p:spPr bwMode="ltGray">
          <a:xfrm rot="5400000">
            <a:off x="6077248" y="2566964"/>
            <a:ext cx="228040" cy="648132"/>
          </a:xfrm>
          <a:prstGeom prst="homePlate">
            <a:avLst>
              <a:gd name="adj" fmla="val 81170"/>
            </a:avLst>
          </a:prstGeom>
          <a:gradFill rotWithShape="1">
            <a:gsLst>
              <a:gs pos="100000">
                <a:schemeClr val="bg1">
                  <a:lumMod val="75000"/>
                </a:schemeClr>
              </a:gs>
              <a:gs pos="417">
                <a:schemeClr val="bg1">
                  <a:alpha val="51000"/>
                </a:schemeClr>
              </a:gs>
              <a:gs pos="36000">
                <a:schemeClr val="bg1">
                  <a:alpha val="61000"/>
                </a:schemeClr>
              </a:gs>
            </a:gsLst>
            <a:lin ang="0" scaled="0"/>
          </a:gradFill>
          <a:ln w="38100" algn="ctr">
            <a:noFill/>
            <a:miter lim="800000"/>
            <a:headEnd/>
            <a:tailEnd/>
          </a:ln>
          <a:effectLst/>
        </p:spPr>
        <p:txBody>
          <a:bodyPr wrap="none" lIns="54762" tIns="27380" rIns="54762" bIns="27380" anchor="ctr"/>
          <a:lstStyle/>
          <a:p>
            <a:pPr defTabSz="1088343">
              <a:defRPr/>
            </a:pPr>
            <a:endParaRPr lang="en-US" dirty="0">
              <a:solidFill>
                <a:schemeClr val="tx2">
                  <a:lumMod val="75000"/>
                </a:schemeClr>
              </a:solidFill>
              <a:latin typeface="Arial" charset="0"/>
              <a:ea typeface="ＭＳ Ｐゴシック" charset="-128"/>
              <a:cs typeface="Arial" pitchFamily="34" charset="0"/>
            </a:endParaRPr>
          </a:p>
        </p:txBody>
      </p:sp>
      <p:cxnSp>
        <p:nvCxnSpPr>
          <p:cNvPr id="3" name="Straight Connector 2"/>
          <p:cNvCxnSpPr/>
          <p:nvPr/>
        </p:nvCxnSpPr>
        <p:spPr>
          <a:xfrm>
            <a:off x="326407" y="2770936"/>
            <a:ext cx="84060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26407" y="4081346"/>
            <a:ext cx="84060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26407" y="6505786"/>
            <a:ext cx="84060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3628300" y="4093878"/>
            <a:ext cx="1658145" cy="461665"/>
          </a:xfrm>
          <a:prstGeom prst="rect">
            <a:avLst/>
          </a:prstGeom>
          <a:noFill/>
        </p:spPr>
        <p:txBody>
          <a:bodyPr wrap="square" lIns="91417" tIns="45709" rIns="91417" bIns="45709" rtlCol="0">
            <a:spAutoFit/>
          </a:bodyPr>
          <a:lstStyle/>
          <a:p>
            <a:pPr>
              <a:spcBef>
                <a:spcPct val="0"/>
              </a:spcBef>
              <a:spcAft>
                <a:spcPct val="0"/>
              </a:spcAft>
            </a:pPr>
            <a:r>
              <a:rPr lang="zh-CN" altLang="en-US" sz="1200">
                <a:solidFill>
                  <a:srgbClr val="35373F"/>
                </a:solidFill>
                <a:latin typeface="Arial"/>
                <a:ea typeface="SimHei" pitchFamily="2" charset="-122"/>
              </a:rPr>
              <a:t>医院向病人提供访客访问权限</a:t>
            </a:r>
          </a:p>
        </p:txBody>
      </p:sp>
      <p:sp>
        <p:nvSpPr>
          <p:cNvPr id="73" name="TextBox 72"/>
          <p:cNvSpPr txBox="1"/>
          <p:nvPr/>
        </p:nvSpPr>
        <p:spPr>
          <a:xfrm>
            <a:off x="3628300" y="5352571"/>
            <a:ext cx="1658145" cy="1134647"/>
          </a:xfrm>
          <a:prstGeom prst="rect">
            <a:avLst/>
          </a:prstGeom>
          <a:noFill/>
        </p:spPr>
        <p:txBody>
          <a:bodyPr wrap="square" lIns="91417" tIns="45709" rIns="91417" bIns="45709" rtlCol="0" anchor="t">
            <a:noAutofit/>
          </a:bodyPr>
          <a:lstStyle/>
          <a:p>
            <a:pPr marL="122225" indent="-122225">
              <a:spcBef>
                <a:spcPct val="0"/>
              </a:spcBef>
              <a:spcAft>
                <a:spcPct val="0"/>
              </a:spcAft>
              <a:buClr>
                <a:srgbClr val="277EFD">
                  <a:lumMod val="75000"/>
                </a:srgbClr>
              </a:buClr>
              <a:buFontTx/>
              <a:buChar char="•"/>
            </a:pPr>
            <a:r>
              <a:rPr lang="zh-CN" altLang="en-US" sz="1200" dirty="0">
                <a:solidFill>
                  <a:srgbClr val="35373F"/>
                </a:solidFill>
                <a:latin typeface="Arial"/>
                <a:ea typeface="SimHei" pitchFamily="2" charset="-122"/>
              </a:rPr>
              <a:t>个人设备仅限于公共互联网</a:t>
            </a:r>
          </a:p>
          <a:p>
            <a:pPr marL="122225" indent="-122225">
              <a:spcBef>
                <a:spcPct val="0"/>
              </a:spcBef>
              <a:spcAft>
                <a:spcPct val="0"/>
              </a:spcAft>
              <a:buClr>
                <a:srgbClr val="277EFD">
                  <a:lumMod val="75000"/>
                </a:srgbClr>
              </a:buClr>
              <a:buFontTx/>
              <a:buChar char="•"/>
            </a:pPr>
            <a:r>
              <a:rPr lang="zh-CN" altLang="en-US" sz="1200" dirty="0">
                <a:solidFill>
                  <a:srgbClr val="35373F"/>
                </a:solidFill>
                <a:latin typeface="Arial"/>
                <a:ea typeface="SimHei" pitchFamily="2" charset="-122"/>
              </a:rPr>
              <a:t>限制</a:t>
            </a:r>
            <a:r>
              <a:rPr lang="zh-CN" altLang="en-US" sz="1200" dirty="0">
                <a:solidFill>
                  <a:srgbClr val="35373F"/>
                </a:solidFill>
                <a:latin typeface="Arial"/>
                <a:ea typeface="SimHei" pitchFamily="2" charset="-122"/>
              </a:rPr>
              <a:t>访问内部</a:t>
            </a:r>
            <a:r>
              <a:rPr lang="zh-CN" altLang="en-US" sz="1200" dirty="0">
                <a:solidFill>
                  <a:srgbClr val="35373F"/>
                </a:solidFill>
                <a:latin typeface="Arial"/>
                <a:ea typeface="SimHei" pitchFamily="2" charset="-122"/>
              </a:rPr>
              <a:t>站点</a:t>
            </a:r>
          </a:p>
        </p:txBody>
      </p:sp>
      <p:sp>
        <p:nvSpPr>
          <p:cNvPr id="74" name="TextBox 73"/>
          <p:cNvSpPr txBox="1"/>
          <p:nvPr/>
        </p:nvSpPr>
        <p:spPr>
          <a:xfrm>
            <a:off x="5362198" y="4093878"/>
            <a:ext cx="1658145" cy="646331"/>
          </a:xfrm>
          <a:prstGeom prst="rect">
            <a:avLst/>
          </a:prstGeom>
          <a:noFill/>
        </p:spPr>
        <p:txBody>
          <a:bodyPr wrap="square" lIns="91417" tIns="45709" rIns="91417" bIns="45709" rtlCol="0">
            <a:spAutoFit/>
          </a:bodyPr>
          <a:lstStyle/>
          <a:p>
            <a:pPr>
              <a:spcBef>
                <a:spcPct val="0"/>
              </a:spcBef>
              <a:spcAft>
                <a:spcPct val="0"/>
              </a:spcAft>
            </a:pPr>
            <a:r>
              <a:rPr lang="zh-CN" altLang="en-US" sz="1200">
                <a:solidFill>
                  <a:srgbClr val="35373F"/>
                </a:solidFill>
                <a:latin typeface="Arial"/>
                <a:ea typeface="SimHei" pitchFamily="2" charset="-122"/>
              </a:rPr>
              <a:t>医生可在医院或火车上使用个人设备访问某些医院应用</a:t>
            </a:r>
          </a:p>
        </p:txBody>
      </p:sp>
      <p:sp>
        <p:nvSpPr>
          <p:cNvPr id="75" name="TextBox 74"/>
          <p:cNvSpPr txBox="1"/>
          <p:nvPr/>
        </p:nvSpPr>
        <p:spPr>
          <a:xfrm>
            <a:off x="5319906" y="5352571"/>
            <a:ext cx="1725472" cy="1134647"/>
          </a:xfrm>
          <a:prstGeom prst="rect">
            <a:avLst/>
          </a:prstGeom>
          <a:noFill/>
        </p:spPr>
        <p:txBody>
          <a:bodyPr wrap="square" lIns="91417" tIns="45709" rIns="91417" bIns="45709" rtlCol="0" anchor="t">
            <a:noAutofit/>
          </a:bodyPr>
          <a:lstStyle/>
          <a:p>
            <a:pPr marL="122225" indent="-122225">
              <a:spcBef>
                <a:spcPct val="0"/>
              </a:spcBef>
              <a:spcAft>
                <a:spcPct val="0"/>
              </a:spcAft>
              <a:buClr>
                <a:srgbClr val="277EFD">
                  <a:lumMod val="75000"/>
                </a:srgbClr>
              </a:buClr>
              <a:buFontTx/>
              <a:buChar char="•"/>
            </a:pPr>
            <a:r>
              <a:rPr lang="zh-CN" altLang="en-US" sz="1200" dirty="0">
                <a:solidFill>
                  <a:srgbClr val="35373F"/>
                </a:solidFill>
                <a:latin typeface="Arial"/>
                <a:ea typeface="SimHei" pitchFamily="2" charset="-122"/>
              </a:rPr>
              <a:t>允许个人设备和公司设备在现场和异地对网络</a:t>
            </a:r>
            <a:r>
              <a:rPr lang="en-US" altLang="zh-CN" sz="1200" dirty="0">
                <a:solidFill>
                  <a:srgbClr val="35373F"/>
                </a:solidFill>
                <a:latin typeface="Arial"/>
                <a:ea typeface="SimHei" pitchFamily="2" charset="-122"/>
              </a:rPr>
              <a:t>/</a:t>
            </a:r>
            <a:r>
              <a:rPr lang="zh-CN" altLang="en-US" sz="1200" dirty="0">
                <a:solidFill>
                  <a:srgbClr val="35373F"/>
                </a:solidFill>
                <a:latin typeface="Arial"/>
                <a:ea typeface="SimHei" pitchFamily="2" charset="-122"/>
              </a:rPr>
              <a:t>应用进行</a:t>
            </a:r>
            <a:r>
              <a:rPr lang="zh-CN" altLang="en-US" sz="1200" dirty="0">
                <a:solidFill>
                  <a:srgbClr val="35373F"/>
                </a:solidFill>
                <a:latin typeface="Arial"/>
                <a:ea typeface="SimHei" pitchFamily="2" charset="-122"/>
              </a:rPr>
              <a:t>粒度</a:t>
            </a:r>
            <a:r>
              <a:rPr lang="en-US" altLang="zh-CN" sz="1200" dirty="0">
                <a:solidFill>
                  <a:srgbClr val="35373F"/>
                </a:solidFill>
                <a:latin typeface="Arial"/>
                <a:ea typeface="SimHei" pitchFamily="2" charset="-122"/>
              </a:rPr>
              <a:t/>
            </a:r>
            <a:br>
              <a:rPr lang="en-US" altLang="zh-CN" sz="1200" dirty="0">
                <a:solidFill>
                  <a:srgbClr val="35373F"/>
                </a:solidFill>
                <a:latin typeface="Arial"/>
                <a:ea typeface="SimHei" pitchFamily="2" charset="-122"/>
              </a:rPr>
            </a:br>
            <a:r>
              <a:rPr lang="zh-CN" altLang="en-US" sz="1200" dirty="0">
                <a:solidFill>
                  <a:srgbClr val="35373F"/>
                </a:solidFill>
                <a:latin typeface="Arial"/>
                <a:ea typeface="SimHei" pitchFamily="2" charset="-122"/>
              </a:rPr>
              <a:t>访问 </a:t>
            </a:r>
            <a:endParaRPr lang="zh-CN" altLang="en-US" sz="1200" dirty="0">
              <a:solidFill>
                <a:srgbClr val="35373F"/>
              </a:solidFill>
              <a:latin typeface="Arial"/>
              <a:ea typeface="SimHei" pitchFamily="2" charset="-122"/>
            </a:endParaRPr>
          </a:p>
        </p:txBody>
      </p:sp>
      <p:pic>
        <p:nvPicPr>
          <p:cNvPr id="51" name="Picture 50" descr="AI28423lg.jpg"/>
          <p:cNvPicPr>
            <a:picLocks noChangeAspect="1"/>
          </p:cNvPicPr>
          <p:nvPr/>
        </p:nvPicPr>
        <p:blipFill rotWithShape="1">
          <a:blip r:embed="rId6" cstate="print">
            <a:extLst>
              <a:ext uri="{28A0092B-C50C-407E-A947-70E740481C1C}">
                <a14:useLocalDpi xmlns:a14="http://schemas.microsoft.com/office/drawing/2010/main" val="0"/>
              </a:ext>
            </a:extLst>
          </a:blip>
          <a:srcRect l="7597" t="2460" r="9542"/>
          <a:stretch/>
        </p:blipFill>
        <p:spPr bwMode="auto">
          <a:xfrm>
            <a:off x="7236581" y="4180139"/>
            <a:ext cx="1554307" cy="2203409"/>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8" name="TextBox 47"/>
          <p:cNvSpPr txBox="1">
            <a:spLocks noChangeArrowheads="1"/>
          </p:cNvSpPr>
          <p:nvPr/>
        </p:nvSpPr>
        <p:spPr bwMode="auto">
          <a:xfrm>
            <a:off x="1899297" y="1501615"/>
            <a:ext cx="16517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1400" dirty="0">
                <a:solidFill>
                  <a:srgbClr val="FFFFFF"/>
                </a:solidFill>
                <a:effectLst>
                  <a:outerShdw blurRad="38100" dist="12700" dir="5400000" algn="ctr" rotWithShape="0">
                    <a:srgbClr val="000000">
                      <a:alpha val="30000"/>
                    </a:srgbClr>
                  </a:outerShdw>
                </a:effectLst>
                <a:latin typeface="Arial"/>
                <a:ea typeface="SimHei" pitchFamily="2" charset="-122"/>
              </a:rPr>
              <a:t>限制</a:t>
            </a:r>
          </a:p>
        </p:txBody>
      </p:sp>
      <p:sp>
        <p:nvSpPr>
          <p:cNvPr id="49" name="TextBox 64"/>
          <p:cNvSpPr txBox="1">
            <a:spLocks noChangeArrowheads="1"/>
          </p:cNvSpPr>
          <p:nvPr/>
        </p:nvSpPr>
        <p:spPr bwMode="auto">
          <a:xfrm>
            <a:off x="4177642" y="1501615"/>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1400" dirty="0">
                <a:solidFill>
                  <a:srgbClr val="FFFFFF"/>
                </a:solidFill>
                <a:effectLst>
                  <a:outerShdw blurRad="38100" dist="12700" dir="5400000" algn="ctr" rotWithShape="0">
                    <a:srgbClr val="000000">
                      <a:alpha val="30000"/>
                    </a:srgbClr>
                  </a:outerShdw>
                </a:effectLst>
                <a:latin typeface="Arial"/>
                <a:ea typeface="SimHei" pitchFamily="2" charset="-122"/>
              </a:rPr>
              <a:t>基本</a:t>
            </a:r>
          </a:p>
        </p:txBody>
      </p:sp>
      <p:sp>
        <p:nvSpPr>
          <p:cNvPr id="50" name="TextBox 65"/>
          <p:cNvSpPr txBox="1">
            <a:spLocks noChangeArrowheads="1"/>
          </p:cNvSpPr>
          <p:nvPr/>
        </p:nvSpPr>
        <p:spPr bwMode="auto">
          <a:xfrm>
            <a:off x="5916025" y="1501615"/>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1400" dirty="0">
                <a:solidFill>
                  <a:srgbClr val="FFFFFF"/>
                </a:solidFill>
                <a:effectLst>
                  <a:outerShdw blurRad="38100" dist="12700" dir="5400000" algn="ctr" rotWithShape="0">
                    <a:srgbClr val="000000">
                      <a:alpha val="30000"/>
                    </a:srgbClr>
                  </a:outerShdw>
                </a:effectLst>
                <a:latin typeface="Arial"/>
                <a:ea typeface="SimHei" pitchFamily="2" charset="-122"/>
              </a:rPr>
              <a:t>增强</a:t>
            </a:r>
          </a:p>
        </p:txBody>
      </p:sp>
      <p:sp>
        <p:nvSpPr>
          <p:cNvPr id="52" name="TextBox 66"/>
          <p:cNvSpPr txBox="1">
            <a:spLocks noChangeArrowheads="1"/>
          </p:cNvSpPr>
          <p:nvPr/>
        </p:nvSpPr>
        <p:spPr bwMode="auto">
          <a:xfrm>
            <a:off x="7680103" y="1501615"/>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1400" dirty="0">
                <a:solidFill>
                  <a:srgbClr val="FFFFFF"/>
                </a:solidFill>
                <a:effectLst>
                  <a:outerShdw blurRad="38100" dist="12700" dir="5400000" algn="ctr" rotWithShape="0">
                    <a:srgbClr val="000000">
                      <a:alpha val="30000"/>
                    </a:srgbClr>
                  </a:outerShdw>
                </a:effectLst>
                <a:latin typeface="Arial"/>
                <a:ea typeface="SimHei" pitchFamily="2" charset="-122"/>
              </a:rPr>
              <a:t>高级</a:t>
            </a:r>
          </a:p>
        </p:txBody>
      </p:sp>
    </p:spTree>
    <p:extLst>
      <p:ext uri="{BB962C8B-B14F-4D97-AF65-F5344CB8AC3E}">
        <p14:creationId xmlns:p14="http://schemas.microsoft.com/office/powerpoint/2010/main" val="325987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11267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29702" y="3345735"/>
            <a:ext cx="5739298" cy="626498"/>
          </a:xfrm>
          <a:prstGeom prst="roundRect">
            <a:avLst>
              <a:gd name="adj" fmla="val 26802"/>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12" name="Rounded Rectangle 11"/>
          <p:cNvSpPr/>
          <p:nvPr/>
        </p:nvSpPr>
        <p:spPr>
          <a:xfrm>
            <a:off x="229702" y="2659935"/>
            <a:ext cx="5739298" cy="626498"/>
          </a:xfrm>
          <a:prstGeom prst="roundRect">
            <a:avLst>
              <a:gd name="adj" fmla="val 26802"/>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13" name="Rounded Rectangle 12"/>
          <p:cNvSpPr/>
          <p:nvPr/>
        </p:nvSpPr>
        <p:spPr>
          <a:xfrm>
            <a:off x="229702" y="1974135"/>
            <a:ext cx="5739298" cy="626498"/>
          </a:xfrm>
          <a:prstGeom prst="roundRect">
            <a:avLst>
              <a:gd name="adj" fmla="val 26802"/>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14" name="Rounded Rectangle 13"/>
          <p:cNvSpPr/>
          <p:nvPr/>
        </p:nvSpPr>
        <p:spPr>
          <a:xfrm>
            <a:off x="229702" y="4045299"/>
            <a:ext cx="5739298" cy="626498"/>
          </a:xfrm>
          <a:prstGeom prst="roundRect">
            <a:avLst>
              <a:gd name="adj" fmla="val 26802"/>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28" name="Content Placeholder 2"/>
          <p:cNvSpPr txBox="1">
            <a:spLocks/>
          </p:cNvSpPr>
          <p:nvPr/>
        </p:nvSpPr>
        <p:spPr>
          <a:xfrm>
            <a:off x="239714" y="2095024"/>
            <a:ext cx="5551486" cy="359482"/>
          </a:xfrm>
          <a:prstGeom prst="rect">
            <a:avLst/>
          </a:prstGeom>
        </p:spPr>
        <p:txBody>
          <a:bodyPr wrap="square" lIns="91417" tIns="45709" rIns="91417" bIns="45709">
            <a:sp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C5E6C"/>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C5E6C"/>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C5E6C"/>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C5E6C"/>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C5E6C"/>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4">
              <a:buNone/>
            </a:pPr>
            <a:r>
              <a:rPr lang="zh-CN" altLang="en-US" sz="1800">
                <a:solidFill>
                  <a:srgbClr val="FFFFFF"/>
                </a:solidFill>
                <a:latin typeface="Arial"/>
                <a:ea typeface="SimHei" pitchFamily="2" charset="-122"/>
              </a:rPr>
              <a:t>智能解决方案：变化中的工作空间</a:t>
            </a:r>
            <a:endParaRPr lang="en-US" dirty="0">
              <a:solidFill>
                <a:schemeClr val="tx1"/>
              </a:solidFill>
              <a:ea typeface="SimHei" pitchFamily="2" charset="-122"/>
            </a:endParaRPr>
          </a:p>
        </p:txBody>
      </p:sp>
      <p:sp>
        <p:nvSpPr>
          <p:cNvPr id="29" name="Content Placeholder 2"/>
          <p:cNvSpPr txBox="1">
            <a:spLocks/>
          </p:cNvSpPr>
          <p:nvPr/>
        </p:nvSpPr>
        <p:spPr>
          <a:xfrm>
            <a:off x="239714" y="2780823"/>
            <a:ext cx="5551487" cy="359482"/>
          </a:xfrm>
          <a:prstGeom prst="rect">
            <a:avLst/>
          </a:prstGeom>
        </p:spPr>
        <p:txBody>
          <a:bodyPr wrap="square" lIns="91417" tIns="45709" rIns="91417" bIns="45709">
            <a:sp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C5E6C"/>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C5E6C"/>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C5E6C"/>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C5E6C"/>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C5E6C"/>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4">
              <a:buNone/>
            </a:pPr>
            <a:r>
              <a:rPr lang="en-US" altLang="zh-CN" sz="1800" dirty="0">
                <a:solidFill>
                  <a:srgbClr val="FFFFFF"/>
                </a:solidFill>
                <a:latin typeface="Arial"/>
                <a:ea typeface="SimHei" pitchFamily="2" charset="-122"/>
              </a:rPr>
              <a:t>BYOD </a:t>
            </a:r>
            <a:r>
              <a:rPr lang="zh-CN" altLang="en-US" sz="1800" dirty="0">
                <a:solidFill>
                  <a:srgbClr val="FFFFFF"/>
                </a:solidFill>
                <a:latin typeface="Arial"/>
                <a:ea typeface="SimHei" pitchFamily="2" charset="-122"/>
              </a:rPr>
              <a:t>智能解决方案简介</a:t>
            </a:r>
            <a:endParaRPr lang="en-US" dirty="0">
              <a:solidFill>
                <a:schemeClr val="tx1"/>
              </a:solidFill>
              <a:ea typeface="SimHei" pitchFamily="2" charset="-122"/>
            </a:endParaRPr>
          </a:p>
        </p:txBody>
      </p:sp>
      <p:sp>
        <p:nvSpPr>
          <p:cNvPr id="30" name="Content Placeholder 2"/>
          <p:cNvSpPr txBox="1">
            <a:spLocks/>
          </p:cNvSpPr>
          <p:nvPr/>
        </p:nvSpPr>
        <p:spPr>
          <a:xfrm>
            <a:off x="239714" y="3466623"/>
            <a:ext cx="5551487" cy="359482"/>
          </a:xfrm>
          <a:prstGeom prst="rect">
            <a:avLst/>
          </a:prstGeom>
        </p:spPr>
        <p:txBody>
          <a:bodyPr wrap="square" lIns="91417" tIns="45709" rIns="91417" bIns="45709">
            <a:sp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C5E6C"/>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C5E6C"/>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C5E6C"/>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C5E6C"/>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C5E6C"/>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4">
              <a:buNone/>
            </a:pPr>
            <a:r>
              <a:rPr lang="zh-CN" altLang="en-US" sz="1800">
                <a:solidFill>
                  <a:srgbClr val="FFFFFF"/>
                </a:solidFill>
                <a:latin typeface="Arial"/>
                <a:ea typeface="SimHei" pitchFamily="2" charset="-122"/>
              </a:rPr>
              <a:t>思科技术优势</a:t>
            </a:r>
            <a:endParaRPr lang="en-US" dirty="0">
              <a:solidFill>
                <a:schemeClr val="tx1"/>
              </a:solidFill>
              <a:ea typeface="SimHei" pitchFamily="2" charset="-122"/>
            </a:endParaRPr>
          </a:p>
        </p:txBody>
      </p:sp>
      <p:sp>
        <p:nvSpPr>
          <p:cNvPr id="32" name="Content Placeholder 2"/>
          <p:cNvSpPr txBox="1">
            <a:spLocks/>
          </p:cNvSpPr>
          <p:nvPr/>
        </p:nvSpPr>
        <p:spPr>
          <a:xfrm>
            <a:off x="239714" y="4166187"/>
            <a:ext cx="5551487" cy="384698"/>
          </a:xfrm>
          <a:prstGeom prst="rect">
            <a:avLst/>
          </a:prstGeom>
        </p:spPr>
        <p:txBody>
          <a:bodyPr wrap="square" lIns="91417" tIns="45709" rIns="91417" bIns="45709">
            <a:sp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C5E6C"/>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C5E6C"/>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C5E6C"/>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C5E6C"/>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C5E6C"/>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4">
              <a:buNone/>
            </a:pPr>
            <a:r>
              <a:rPr lang="zh-CN" altLang="en-US" dirty="0" smtClean="0">
                <a:solidFill>
                  <a:schemeClr val="tx1"/>
                </a:solidFill>
                <a:ea typeface="SimHei" pitchFamily="2" charset="-122"/>
              </a:rPr>
              <a:t>应用场景</a:t>
            </a:r>
            <a:endParaRPr lang="en-US" dirty="0">
              <a:solidFill>
                <a:schemeClr val="tx1"/>
              </a:solidFill>
              <a:ea typeface="SimHei" pitchFamily="2" charset="-122"/>
            </a:endParaRPr>
          </a:p>
        </p:txBody>
      </p:sp>
      <p:sp>
        <p:nvSpPr>
          <p:cNvPr id="3" name="Rectangle 2"/>
          <p:cNvSpPr/>
          <p:nvPr/>
        </p:nvSpPr>
        <p:spPr>
          <a:xfrm>
            <a:off x="5676900" y="0"/>
            <a:ext cx="3467100" cy="675249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endParaRPr lang="en-US" dirty="0" smtClean="0"/>
          </a:p>
        </p:txBody>
      </p:sp>
      <p:sp>
        <p:nvSpPr>
          <p:cNvPr id="2" name="Title 1"/>
          <p:cNvSpPr>
            <a:spLocks noGrp="1"/>
          </p:cNvSpPr>
          <p:nvPr>
            <p:ph type="title"/>
          </p:nvPr>
        </p:nvSpPr>
        <p:spPr/>
        <p:txBody>
          <a:bodyPr/>
          <a:lstStyle/>
          <a:p>
            <a:r>
              <a:rPr lang="zh-CN" altLang="en-US">
                <a:latin typeface="Arial"/>
                <a:ea typeface="SimHei" pitchFamily="2" charset="-122"/>
              </a:rPr>
              <a:t>议题</a:t>
            </a:r>
          </a:p>
        </p:txBody>
      </p:sp>
      <p:sp>
        <p:nvSpPr>
          <p:cNvPr id="10" name="Round Single Corner Rectangle 9"/>
          <p:cNvSpPr/>
          <p:nvPr/>
        </p:nvSpPr>
        <p:spPr>
          <a:xfrm>
            <a:off x="5676902" y="977901"/>
            <a:ext cx="3276599" cy="5676899"/>
          </a:xfrm>
          <a:prstGeom prst="round1Rect">
            <a:avLst>
              <a:gd name="adj" fmla="val 6569"/>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ndParaRPr>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28455" t="6098" r="22765" b="6098"/>
          <a:stretch/>
        </p:blipFill>
        <p:spPr>
          <a:xfrm>
            <a:off x="5791199" y="1599708"/>
            <a:ext cx="3048001" cy="3657600"/>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1429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bwMode="auto">
          <a:xfrm>
            <a:off x="3631512" y="1826468"/>
            <a:ext cx="1655762" cy="4703092"/>
          </a:xfrm>
          <a:prstGeom prst="roundRect">
            <a:avLst>
              <a:gd name="adj" fmla="val 8730"/>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lIns="82104" tIns="41051" rIns="82104" bIns="41051" anchor="ctr"/>
          <a:lstStyle/>
          <a:p>
            <a:pPr algn="ctr" defTabSz="814188" eaLnBrk="0" hangingPunct="0">
              <a:lnSpc>
                <a:spcPct val="90000"/>
              </a:lnSpc>
              <a:defRPr/>
            </a:pPr>
            <a:endParaRPr lang="en-US" sz="1600" dirty="0">
              <a:latin typeface="Arial" charset="0"/>
              <a:ea typeface="ＭＳ Ｐゴシック" charset="-128"/>
            </a:endParaRPr>
          </a:p>
        </p:txBody>
      </p:sp>
      <p:sp>
        <p:nvSpPr>
          <p:cNvPr id="41" name="Rounded Rectangle 40"/>
          <p:cNvSpPr/>
          <p:nvPr/>
        </p:nvSpPr>
        <p:spPr bwMode="auto">
          <a:xfrm>
            <a:off x="5336487" y="1826467"/>
            <a:ext cx="1708150" cy="4703729"/>
          </a:xfrm>
          <a:prstGeom prst="roundRect">
            <a:avLst>
              <a:gd name="adj" fmla="val 8730"/>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lIns="82104" tIns="41051" rIns="82104" bIns="41051" anchor="ctr"/>
          <a:lstStyle/>
          <a:p>
            <a:pPr algn="ctr" defTabSz="814188" eaLnBrk="0" hangingPunct="0">
              <a:lnSpc>
                <a:spcPct val="90000"/>
              </a:lnSpc>
              <a:defRPr/>
            </a:pPr>
            <a:endParaRPr lang="en-US" sz="1600" dirty="0">
              <a:latin typeface="Arial" charset="0"/>
              <a:ea typeface="ＭＳ Ｐゴシック" charset="-128"/>
            </a:endParaRPr>
          </a:p>
        </p:txBody>
      </p:sp>
      <p:sp>
        <p:nvSpPr>
          <p:cNvPr id="42" name="Rounded Rectangle 41"/>
          <p:cNvSpPr/>
          <p:nvPr/>
        </p:nvSpPr>
        <p:spPr bwMode="auto">
          <a:xfrm>
            <a:off x="7095437" y="1826467"/>
            <a:ext cx="1695450" cy="4703718"/>
          </a:xfrm>
          <a:prstGeom prst="roundRect">
            <a:avLst>
              <a:gd name="adj" fmla="val 8730"/>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lIns="82104" tIns="41051" rIns="82104" bIns="41051" anchor="ctr"/>
          <a:lstStyle/>
          <a:p>
            <a:pPr algn="ctr" defTabSz="814188" eaLnBrk="0" hangingPunct="0">
              <a:lnSpc>
                <a:spcPct val="90000"/>
              </a:lnSpc>
              <a:defRPr/>
            </a:pPr>
            <a:endParaRPr lang="en-US" sz="1600" dirty="0">
              <a:latin typeface="Arial" charset="0"/>
              <a:ea typeface="ＭＳ Ｐゴシック" charset="-128"/>
            </a:endParaRPr>
          </a:p>
        </p:txBody>
      </p:sp>
      <p:sp>
        <p:nvSpPr>
          <p:cNvPr id="32" name="Rounded Rectangle 31"/>
          <p:cNvSpPr/>
          <p:nvPr/>
        </p:nvSpPr>
        <p:spPr bwMode="auto">
          <a:xfrm>
            <a:off x="1870328" y="1826467"/>
            <a:ext cx="1709737" cy="4704290"/>
          </a:xfrm>
          <a:prstGeom prst="roundRect">
            <a:avLst>
              <a:gd name="adj" fmla="val 8730"/>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lIns="82104" tIns="41051" rIns="82104" bIns="41051" anchor="ctr"/>
          <a:lstStyle/>
          <a:p>
            <a:pPr algn="ctr" defTabSz="814188" eaLnBrk="0" hangingPunct="0">
              <a:lnSpc>
                <a:spcPct val="90000"/>
              </a:lnSpc>
              <a:defRPr/>
            </a:pPr>
            <a:endParaRPr lang="en-US" sz="1600" dirty="0">
              <a:latin typeface="Arial" charset="0"/>
              <a:ea typeface="ＭＳ Ｐゴシック" charset="-128"/>
            </a:endParaRPr>
          </a:p>
        </p:txBody>
      </p:sp>
      <p:sp>
        <p:nvSpPr>
          <p:cNvPr id="13" name="TextBox 12"/>
          <p:cNvSpPr txBox="1"/>
          <p:nvPr/>
        </p:nvSpPr>
        <p:spPr>
          <a:xfrm>
            <a:off x="1871094" y="4103714"/>
            <a:ext cx="1691473" cy="830997"/>
          </a:xfrm>
          <a:prstGeom prst="rect">
            <a:avLst/>
          </a:prstGeom>
          <a:noFill/>
        </p:spPr>
        <p:txBody>
          <a:bodyPr wrap="square" lIns="91417" tIns="45709" rIns="91417" bIns="45709" rtlCol="0">
            <a:spAutoFit/>
          </a:bodyPr>
          <a:lstStyle/>
          <a:p>
            <a:pPr>
              <a:spcBef>
                <a:spcPct val="0"/>
              </a:spcBef>
              <a:spcAft>
                <a:spcPct val="0"/>
              </a:spcAft>
            </a:pPr>
            <a:r>
              <a:rPr lang="zh-CN" altLang="en-US" sz="1200" dirty="0">
                <a:solidFill>
                  <a:srgbClr val="35373F"/>
                </a:solidFill>
                <a:latin typeface="Arial"/>
                <a:ea typeface="SimHei" pitchFamily="2" charset="-122"/>
              </a:rPr>
              <a:t>医院扩展了员工对</a:t>
            </a:r>
            <a:br>
              <a:rPr lang="zh-CN" altLang="en-US" sz="1200" dirty="0">
                <a:solidFill>
                  <a:srgbClr val="35373F"/>
                </a:solidFill>
                <a:latin typeface="Arial"/>
                <a:ea typeface="SimHei" pitchFamily="2" charset="-122"/>
              </a:rPr>
            </a:br>
            <a:r>
              <a:rPr lang="zh-CN" altLang="en-US" sz="1200" dirty="0">
                <a:solidFill>
                  <a:srgbClr val="35373F"/>
                </a:solidFill>
                <a:latin typeface="Arial"/>
                <a:ea typeface="SimHei" pitchFamily="2" charset="-122"/>
              </a:rPr>
              <a:t>企业设备（手提电脑、</a:t>
            </a:r>
            <a:r>
              <a:rPr lang="en-US" altLang="zh-CN" sz="1200" dirty="0">
                <a:solidFill>
                  <a:srgbClr val="35373F"/>
                </a:solidFill>
                <a:latin typeface="Arial"/>
                <a:ea typeface="SimHei" pitchFamily="2" charset="-122"/>
              </a:rPr>
              <a:t>iPad </a:t>
            </a:r>
            <a:r>
              <a:rPr lang="zh-CN" altLang="en-US" sz="1200" dirty="0">
                <a:solidFill>
                  <a:srgbClr val="35373F"/>
                </a:solidFill>
                <a:latin typeface="Arial"/>
                <a:ea typeface="SimHei" pitchFamily="2" charset="-122"/>
              </a:rPr>
              <a:t>和智能手机</a:t>
            </a:r>
            <a:r>
              <a:rPr lang="zh-CN" altLang="en-US" sz="1200" dirty="0">
                <a:solidFill>
                  <a:srgbClr val="35373F"/>
                </a:solidFill>
                <a:latin typeface="Arial"/>
                <a:ea typeface="SimHei" pitchFamily="2" charset="-122"/>
              </a:rPr>
              <a:t>）</a:t>
            </a:r>
            <a:r>
              <a:rPr lang="en-US" altLang="zh-CN" sz="1200" dirty="0">
                <a:solidFill>
                  <a:srgbClr val="35373F"/>
                </a:solidFill>
                <a:latin typeface="Arial"/>
                <a:ea typeface="SimHei" pitchFamily="2" charset="-122"/>
              </a:rPr>
              <a:t/>
            </a:r>
            <a:br>
              <a:rPr lang="en-US" altLang="zh-CN" sz="1200" dirty="0">
                <a:solidFill>
                  <a:srgbClr val="35373F"/>
                </a:solidFill>
                <a:latin typeface="Arial"/>
                <a:ea typeface="SimHei" pitchFamily="2" charset="-122"/>
              </a:rPr>
            </a:br>
            <a:r>
              <a:rPr lang="zh-CN" altLang="en-US" sz="1200" dirty="0">
                <a:solidFill>
                  <a:srgbClr val="35373F"/>
                </a:solidFill>
                <a:latin typeface="Arial"/>
                <a:ea typeface="SimHei" pitchFamily="2" charset="-122"/>
              </a:rPr>
              <a:t>的</a:t>
            </a:r>
            <a:r>
              <a:rPr lang="zh-CN" altLang="en-US" sz="1200" dirty="0">
                <a:solidFill>
                  <a:srgbClr val="35373F"/>
                </a:solidFill>
                <a:latin typeface="Arial"/>
                <a:ea typeface="SimHei" pitchFamily="2" charset="-122"/>
              </a:rPr>
              <a:t>无线访问权限</a:t>
            </a:r>
            <a:endParaRPr lang="en-US" sz="1200" dirty="0">
              <a:solidFill>
                <a:srgbClr val="35373F"/>
              </a:solidFill>
              <a:latin typeface="Arial" pitchFamily="34" charset="0"/>
              <a:ea typeface="SimHei" pitchFamily="2" charset="-122"/>
            </a:endParaRPr>
          </a:p>
        </p:txBody>
      </p:sp>
      <p:sp>
        <p:nvSpPr>
          <p:cNvPr id="71" name="TextBox 70"/>
          <p:cNvSpPr txBox="1"/>
          <p:nvPr/>
        </p:nvSpPr>
        <p:spPr>
          <a:xfrm>
            <a:off x="1871092" y="5348775"/>
            <a:ext cx="1708388" cy="1134647"/>
          </a:xfrm>
          <a:prstGeom prst="rect">
            <a:avLst/>
          </a:prstGeom>
          <a:noFill/>
        </p:spPr>
        <p:txBody>
          <a:bodyPr wrap="square" lIns="91417" tIns="45709" rIns="91417" bIns="45709" rtlCol="0" anchor="t">
            <a:noAutofit/>
          </a:bodyPr>
          <a:lstStyle/>
          <a:p>
            <a:pPr marL="122225" indent="-122225">
              <a:spcBef>
                <a:spcPct val="0"/>
              </a:spcBef>
              <a:spcAft>
                <a:spcPct val="0"/>
              </a:spcAft>
              <a:buClr>
                <a:srgbClr val="277EFD">
                  <a:lumMod val="75000"/>
                </a:srgbClr>
              </a:buClr>
              <a:buFontTx/>
              <a:buChar char="•"/>
            </a:pPr>
            <a:r>
              <a:rPr lang="zh-CN" altLang="en-US" sz="1200">
                <a:solidFill>
                  <a:srgbClr val="35373F"/>
                </a:solidFill>
                <a:latin typeface="Arial"/>
                <a:ea typeface="SimHei" pitchFamily="2" charset="-122"/>
              </a:rPr>
              <a:t>网络上人员</a:t>
            </a:r>
            <a:r>
              <a:rPr lang="en-US" altLang="zh-CN" sz="1200">
                <a:solidFill>
                  <a:srgbClr val="35373F"/>
                </a:solidFill>
                <a:latin typeface="Arial"/>
                <a:ea typeface="SimHei" pitchFamily="2" charset="-122"/>
              </a:rPr>
              <a:t>/</a:t>
            </a:r>
            <a:r>
              <a:rPr lang="zh-CN" altLang="en-US" sz="1200">
                <a:solidFill>
                  <a:srgbClr val="35373F"/>
                </a:solidFill>
                <a:latin typeface="Arial"/>
                <a:ea typeface="SimHei" pitchFamily="2" charset="-122"/>
              </a:rPr>
              <a:t>设备的能见度</a:t>
            </a:r>
          </a:p>
          <a:p>
            <a:pPr marL="122225" indent="-122225">
              <a:spcBef>
                <a:spcPct val="0"/>
              </a:spcBef>
              <a:spcAft>
                <a:spcPct val="0"/>
              </a:spcAft>
              <a:buClr>
                <a:srgbClr val="277EFD">
                  <a:lumMod val="75000"/>
                </a:srgbClr>
              </a:buClr>
              <a:buFontTx/>
              <a:buChar char="•"/>
            </a:pPr>
            <a:r>
              <a:rPr lang="zh-CN" altLang="en-US" sz="1200">
                <a:solidFill>
                  <a:srgbClr val="35373F"/>
                </a:solidFill>
                <a:latin typeface="Arial"/>
                <a:ea typeface="SimHei" pitchFamily="2" charset="-122"/>
              </a:rPr>
              <a:t>仅可访问公司分发的设备</a:t>
            </a:r>
          </a:p>
        </p:txBody>
      </p:sp>
      <p:sp>
        <p:nvSpPr>
          <p:cNvPr id="60478" name="Text Placeholder 2"/>
          <p:cNvSpPr txBox="1">
            <a:spLocks/>
          </p:cNvSpPr>
          <p:nvPr/>
        </p:nvSpPr>
        <p:spPr bwMode="auto">
          <a:xfrm>
            <a:off x="1870328" y="1964468"/>
            <a:ext cx="1709737" cy="70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ts val="300"/>
              </a:spcBef>
            </a:pPr>
            <a:r>
              <a:rPr lang="zh-CN" altLang="en-US" sz="1400" dirty="0">
                <a:solidFill>
                  <a:srgbClr val="0259D9"/>
                </a:solidFill>
                <a:latin typeface="Arial"/>
                <a:ea typeface="SimHei" pitchFamily="2" charset="-122"/>
              </a:rPr>
              <a:t>环境要求</a:t>
            </a:r>
            <a:r>
              <a:rPr lang="zh-CN" altLang="en-US" sz="1400" dirty="0">
                <a:solidFill>
                  <a:srgbClr val="0259D9"/>
                </a:solidFill>
                <a:latin typeface="Arial"/>
                <a:ea typeface="SimHei" pitchFamily="2" charset="-122"/>
              </a:rPr>
              <a:t/>
            </a:r>
            <a:br>
              <a:rPr lang="zh-CN" altLang="en-US" sz="1400" dirty="0">
                <a:solidFill>
                  <a:srgbClr val="0259D9"/>
                </a:solidFill>
                <a:latin typeface="Arial"/>
                <a:ea typeface="SimHei" pitchFamily="2" charset="-122"/>
              </a:rPr>
            </a:br>
            <a:r>
              <a:rPr lang="zh-CN" altLang="en-US" sz="1400" dirty="0">
                <a:solidFill>
                  <a:srgbClr val="0259D9"/>
                </a:solidFill>
                <a:latin typeface="Arial"/>
                <a:ea typeface="SimHei" pitchFamily="2" charset="-122"/>
              </a:rPr>
              <a:t>严格控制</a:t>
            </a:r>
            <a:endParaRPr lang="en-US" sz="1100" dirty="0">
              <a:solidFill>
                <a:srgbClr val="0259D9"/>
              </a:solidFill>
              <a:ea typeface="SimHei" pitchFamily="2" charset="-122"/>
            </a:endParaRPr>
          </a:p>
        </p:txBody>
      </p:sp>
      <p:sp>
        <p:nvSpPr>
          <p:cNvPr id="60471" name="Text Placeholder 2"/>
          <p:cNvSpPr txBox="1">
            <a:spLocks/>
          </p:cNvSpPr>
          <p:nvPr/>
        </p:nvSpPr>
        <p:spPr bwMode="auto">
          <a:xfrm>
            <a:off x="3726940" y="1964469"/>
            <a:ext cx="1464911" cy="92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ts val="300"/>
              </a:spcBef>
            </a:pPr>
            <a:r>
              <a:rPr lang="zh-CN" altLang="en-US" sz="1400" dirty="0">
                <a:solidFill>
                  <a:srgbClr val="0259D9"/>
                </a:solidFill>
                <a:latin typeface="Arial"/>
                <a:ea typeface="SimHei" pitchFamily="2" charset="-122"/>
              </a:rPr>
              <a:t>关注基本服务和</a:t>
            </a:r>
            <a:br>
              <a:rPr lang="zh-CN" altLang="en-US" sz="1400" dirty="0">
                <a:solidFill>
                  <a:srgbClr val="0259D9"/>
                </a:solidFill>
                <a:latin typeface="Arial"/>
                <a:ea typeface="SimHei" pitchFamily="2" charset="-122"/>
              </a:rPr>
            </a:br>
            <a:r>
              <a:rPr lang="zh-CN" altLang="en-US" sz="1400" dirty="0">
                <a:solidFill>
                  <a:srgbClr val="0259D9"/>
                </a:solidFill>
                <a:latin typeface="Arial"/>
                <a:ea typeface="SimHei" pitchFamily="2" charset="-122"/>
              </a:rPr>
              <a:t>轻松访问</a:t>
            </a:r>
          </a:p>
        </p:txBody>
      </p:sp>
      <p:sp>
        <p:nvSpPr>
          <p:cNvPr id="60464" name="Text Placeholder 2"/>
          <p:cNvSpPr txBox="1">
            <a:spLocks/>
          </p:cNvSpPr>
          <p:nvPr/>
        </p:nvSpPr>
        <p:spPr bwMode="auto">
          <a:xfrm>
            <a:off x="5379060" y="1964469"/>
            <a:ext cx="1639649" cy="80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ts val="300"/>
              </a:spcBef>
            </a:pPr>
            <a:r>
              <a:rPr lang="zh-CN" altLang="en-US" sz="1400">
                <a:solidFill>
                  <a:srgbClr val="0259D9"/>
                </a:solidFill>
                <a:latin typeface="Arial"/>
                <a:ea typeface="SimHei" pitchFamily="2" charset="-122"/>
              </a:rPr>
              <a:t>现场</a:t>
            </a:r>
            <a:r>
              <a:rPr lang="en-US" altLang="zh-CN" sz="1400">
                <a:solidFill>
                  <a:srgbClr val="0259D9"/>
                </a:solidFill>
                <a:latin typeface="Arial"/>
                <a:ea typeface="SimHei" pitchFamily="2" charset="-122"/>
              </a:rPr>
              <a:t>/</a:t>
            </a:r>
            <a:r>
              <a:rPr lang="zh-CN" altLang="en-US" sz="1400">
                <a:solidFill>
                  <a:srgbClr val="0259D9"/>
                </a:solidFill>
                <a:latin typeface="Arial"/>
                <a:ea typeface="SimHei" pitchFamily="2" charset="-122"/>
              </a:rPr>
              <a:t>异地</a:t>
            </a:r>
            <a:br>
              <a:rPr lang="zh-CN" altLang="en-US" sz="1400">
                <a:solidFill>
                  <a:srgbClr val="0259D9"/>
                </a:solidFill>
                <a:latin typeface="Arial"/>
                <a:ea typeface="SimHei" pitchFamily="2" charset="-122"/>
              </a:rPr>
            </a:br>
            <a:r>
              <a:rPr lang="zh-CN" altLang="en-US" sz="1400">
                <a:solidFill>
                  <a:srgbClr val="0259D9"/>
                </a:solidFill>
                <a:latin typeface="Arial"/>
                <a:ea typeface="SimHei" pitchFamily="2" charset="-122"/>
              </a:rPr>
              <a:t>对企业应用进行安全访问</a:t>
            </a:r>
          </a:p>
        </p:txBody>
      </p:sp>
      <p:sp>
        <p:nvSpPr>
          <p:cNvPr id="60453" name="Text Placeholder 2"/>
          <p:cNvSpPr txBox="1">
            <a:spLocks/>
          </p:cNvSpPr>
          <p:nvPr/>
        </p:nvSpPr>
        <p:spPr bwMode="auto">
          <a:xfrm>
            <a:off x="7243402" y="2031425"/>
            <a:ext cx="1280169" cy="73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ts val="1300"/>
              </a:lnSpc>
              <a:spcBef>
                <a:spcPts val="300"/>
              </a:spcBef>
              <a:buClr>
                <a:srgbClr val="3F5CFF"/>
              </a:buClr>
              <a:buSzPct val="90000"/>
              <a:buFont typeface="Arial" pitchFamily="34" charset="0"/>
              <a:buChar char="•"/>
            </a:pPr>
            <a:endParaRPr lang="en-US" sz="1100">
              <a:solidFill>
                <a:srgbClr val="404040"/>
              </a:solidFill>
            </a:endParaRPr>
          </a:p>
        </p:txBody>
      </p:sp>
      <p:sp>
        <p:nvSpPr>
          <p:cNvPr id="60457" name="Text Placeholder 2"/>
          <p:cNvSpPr txBox="1">
            <a:spLocks/>
          </p:cNvSpPr>
          <p:nvPr/>
        </p:nvSpPr>
        <p:spPr bwMode="auto">
          <a:xfrm>
            <a:off x="7135717" y="1964467"/>
            <a:ext cx="1605730" cy="87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ts val="300"/>
              </a:spcBef>
            </a:pPr>
            <a:r>
              <a:rPr lang="en-US" altLang="zh-CN" sz="1400" dirty="0">
                <a:solidFill>
                  <a:srgbClr val="0259D9"/>
                </a:solidFill>
                <a:latin typeface="Arial"/>
                <a:ea typeface="SimHei" pitchFamily="2" charset="-122"/>
              </a:rPr>
              <a:t>  </a:t>
            </a:r>
            <a:r>
              <a:rPr lang="zh-CN" altLang="en-US" sz="1400" dirty="0">
                <a:solidFill>
                  <a:srgbClr val="0259D9"/>
                </a:solidFill>
                <a:latin typeface="Arial"/>
                <a:ea typeface="SimHei" pitchFamily="2" charset="-122"/>
              </a:rPr>
              <a:t>所有关键应用</a:t>
            </a:r>
            <a:r>
              <a:rPr lang="zh-CN" altLang="en-US" sz="1400" dirty="0">
                <a:solidFill>
                  <a:srgbClr val="0259D9"/>
                </a:solidFill>
                <a:latin typeface="Arial"/>
                <a:ea typeface="SimHei" pitchFamily="2" charset="-122"/>
              </a:rPr>
              <a:t>、</a:t>
            </a:r>
            <a:br>
              <a:rPr lang="zh-CN" altLang="en-US" sz="1400" dirty="0">
                <a:solidFill>
                  <a:srgbClr val="0259D9"/>
                </a:solidFill>
                <a:latin typeface="Arial"/>
                <a:ea typeface="SimHei" pitchFamily="2" charset="-122"/>
              </a:rPr>
            </a:br>
            <a:r>
              <a:rPr lang="en-US" altLang="zh-CN" sz="1400" dirty="0">
                <a:solidFill>
                  <a:srgbClr val="0259D9"/>
                </a:solidFill>
                <a:latin typeface="Arial"/>
                <a:ea typeface="SimHei" pitchFamily="2" charset="-122"/>
              </a:rPr>
              <a:t>  </a:t>
            </a:r>
            <a:r>
              <a:rPr lang="zh-CN" altLang="en-US" sz="1400" dirty="0">
                <a:solidFill>
                  <a:srgbClr val="0259D9"/>
                </a:solidFill>
                <a:latin typeface="Arial"/>
                <a:ea typeface="SimHei" pitchFamily="2" charset="-122"/>
              </a:rPr>
              <a:t>新</a:t>
            </a:r>
            <a:r>
              <a:rPr lang="zh-CN" altLang="en-US" sz="1400" dirty="0">
                <a:solidFill>
                  <a:srgbClr val="0259D9"/>
                </a:solidFill>
                <a:latin typeface="Arial"/>
                <a:ea typeface="SimHei" pitchFamily="2" charset="-122"/>
              </a:rPr>
              <a:t>服务、</a:t>
            </a:r>
            <a:br>
              <a:rPr lang="zh-CN" altLang="en-US" sz="1400" dirty="0">
                <a:solidFill>
                  <a:srgbClr val="0259D9"/>
                </a:solidFill>
                <a:latin typeface="Arial"/>
                <a:ea typeface="SimHei" pitchFamily="2" charset="-122"/>
              </a:rPr>
            </a:br>
            <a:r>
              <a:rPr lang="zh-CN" altLang="en-US" sz="1400" dirty="0">
                <a:solidFill>
                  <a:srgbClr val="0259D9"/>
                </a:solidFill>
                <a:latin typeface="Arial"/>
                <a:ea typeface="SimHei" pitchFamily="2" charset="-122"/>
              </a:rPr>
              <a:t>完全控制 </a:t>
            </a:r>
          </a:p>
        </p:txBody>
      </p:sp>
      <p:sp>
        <p:nvSpPr>
          <p:cNvPr id="60439" name="TextBox 49"/>
          <p:cNvSpPr txBox="1">
            <a:spLocks noChangeArrowheads="1"/>
          </p:cNvSpPr>
          <p:nvPr/>
        </p:nvSpPr>
        <p:spPr bwMode="auto">
          <a:xfrm>
            <a:off x="315633" y="1816985"/>
            <a:ext cx="1465628" cy="92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sz="1400">
                <a:solidFill>
                  <a:srgbClr val="0259D9"/>
                </a:solidFill>
                <a:latin typeface="Arial"/>
                <a:ea typeface="SimHei" pitchFamily="2" charset="-122"/>
              </a:rPr>
              <a:t>企业政策</a:t>
            </a:r>
          </a:p>
        </p:txBody>
      </p:sp>
      <p:sp>
        <p:nvSpPr>
          <p:cNvPr id="60440" name="TextBox 50"/>
          <p:cNvSpPr txBox="1">
            <a:spLocks noChangeArrowheads="1"/>
          </p:cNvSpPr>
          <p:nvPr/>
        </p:nvSpPr>
        <p:spPr bwMode="auto">
          <a:xfrm>
            <a:off x="303513" y="2793303"/>
            <a:ext cx="1440657" cy="126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sz="1400">
                <a:solidFill>
                  <a:srgbClr val="6E2887"/>
                </a:solidFill>
                <a:latin typeface="Arial"/>
                <a:ea typeface="SimHei" pitchFamily="2" charset="-122"/>
              </a:rPr>
              <a:t>设备类型</a:t>
            </a:r>
          </a:p>
        </p:txBody>
      </p:sp>
      <p:sp>
        <p:nvSpPr>
          <p:cNvPr id="60441" name="Rectangle 86"/>
          <p:cNvSpPr>
            <a:spLocks noGrp="1"/>
          </p:cNvSpPr>
          <p:nvPr>
            <p:ph type="title"/>
          </p:nvPr>
        </p:nvSpPr>
        <p:spPr/>
        <p:txBody>
          <a:bodyPr/>
          <a:lstStyle/>
          <a:p>
            <a:r>
              <a:rPr lang="zh-CN" altLang="en-US" dirty="0">
                <a:latin typeface="Arial"/>
                <a:ea typeface="SimHei" pitchFamily="2" charset="-122"/>
              </a:rPr>
              <a:t>您的客户当前</a:t>
            </a:r>
            <a:br>
              <a:rPr lang="zh-CN" altLang="en-US" dirty="0">
                <a:latin typeface="Arial"/>
                <a:ea typeface="SimHei" pitchFamily="2" charset="-122"/>
              </a:rPr>
            </a:br>
            <a:r>
              <a:rPr lang="zh-CN" altLang="en-US" dirty="0">
                <a:latin typeface="Arial"/>
                <a:ea typeface="SimHei" pitchFamily="2" charset="-122"/>
              </a:rPr>
              <a:t>处于 </a:t>
            </a:r>
            <a:r>
              <a:rPr lang="en-US" altLang="zh-CN" dirty="0">
                <a:latin typeface="Arial"/>
                <a:ea typeface="SimHei" pitchFamily="2" charset="-122"/>
              </a:rPr>
              <a:t>BYOD </a:t>
            </a:r>
            <a:r>
              <a:rPr lang="zh-CN" altLang="en-US" dirty="0">
                <a:latin typeface="Arial"/>
                <a:ea typeface="SimHei" pitchFamily="2" charset="-122"/>
              </a:rPr>
              <a:t>频谱图的什么位置？</a:t>
            </a:r>
          </a:p>
        </p:txBody>
      </p:sp>
      <p:pic>
        <p:nvPicPr>
          <p:cNvPr id="112672" name="Picture 112671">
            <a:hlinkClick r:id=""/>
          </p:cNvPr>
          <p:cNvPicPr>
            <a:picLocks noRot="1" noChangeAspect="1" noChangeArrowheads="1"/>
          </p:cNvPicPr>
          <p:nvPr>
            <a:quickTimeFile r:link="rId1"/>
          </p:nvPr>
        </p:nvPicPr>
        <p:blipFill>
          <a:blip r:embed="rId4" cstate="print">
            <a:extLst>
              <a:ext uri="{28A0092B-C50C-407E-A947-70E740481C1C}">
                <a14:useLocalDpi xmlns:a14="http://schemas.microsoft.com/office/drawing/2010/main" val="0"/>
              </a:ext>
            </a:extLst>
          </a:blip>
          <a:srcRect/>
          <a:stretch>
            <a:fillRect/>
          </a:stretch>
        </p:blipFill>
        <p:spPr bwMode="auto">
          <a:xfrm>
            <a:off x="1296389" y="4205087"/>
            <a:ext cx="497242" cy="974804"/>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0449" name="Picture 35" descr="Hospital-entrance-sign.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6824" y="138947"/>
            <a:ext cx="789470" cy="91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2"/>
          <p:cNvGrpSpPr/>
          <p:nvPr/>
        </p:nvGrpSpPr>
        <p:grpSpPr>
          <a:xfrm>
            <a:off x="1852245" y="1798695"/>
            <a:ext cx="6950119" cy="36576"/>
            <a:chOff x="7087711" y="3203216"/>
            <a:chExt cx="505822" cy="500910"/>
          </a:xfrm>
          <a:effectLst>
            <a:outerShdw blurRad="25400" dist="12700" dir="5400000" algn="t" rotWithShape="0">
              <a:prstClr val="black">
                <a:alpha val="20000"/>
              </a:prstClr>
            </a:outerShdw>
          </a:effectLst>
        </p:grpSpPr>
        <p:sp>
          <p:nvSpPr>
            <p:cNvPr id="44"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45"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grpSp>
      <p:sp>
        <p:nvSpPr>
          <p:cNvPr id="46" name="Right Arrow 51"/>
          <p:cNvSpPr/>
          <p:nvPr/>
        </p:nvSpPr>
        <p:spPr>
          <a:xfrm rot="10800000" flipH="1">
            <a:off x="1649983" y="1358125"/>
            <a:ext cx="7385540" cy="594757"/>
          </a:xfrm>
          <a:custGeom>
            <a:avLst/>
            <a:gdLst/>
            <a:ahLst/>
            <a:cxnLst/>
            <a:rect l="l" t="t" r="r" b="b"/>
            <a:pathLst>
              <a:path w="9025869" h="698491">
                <a:moveTo>
                  <a:pt x="279390" y="698491"/>
                </a:moveTo>
                <a:lnTo>
                  <a:pt x="279390" y="523869"/>
                </a:lnTo>
                <a:lnTo>
                  <a:pt x="1343399" y="523869"/>
                </a:lnTo>
                <a:lnTo>
                  <a:pt x="1548998" y="523869"/>
                </a:lnTo>
                <a:lnTo>
                  <a:pt x="2074751" y="523869"/>
                </a:lnTo>
                <a:lnTo>
                  <a:pt x="2360279" y="523869"/>
                </a:lnTo>
                <a:lnTo>
                  <a:pt x="2886032" y="523869"/>
                </a:lnTo>
                <a:lnTo>
                  <a:pt x="2958508" y="523869"/>
                </a:lnTo>
                <a:lnTo>
                  <a:pt x="3769788" y="523869"/>
                </a:lnTo>
                <a:lnTo>
                  <a:pt x="5256081" y="523869"/>
                </a:lnTo>
                <a:lnTo>
                  <a:pt x="6067361" y="523869"/>
                </a:lnTo>
                <a:lnTo>
                  <a:pt x="6139837" y="523869"/>
                </a:lnTo>
                <a:lnTo>
                  <a:pt x="6665590" y="523869"/>
                </a:lnTo>
                <a:lnTo>
                  <a:pt x="6951118" y="523869"/>
                </a:lnTo>
                <a:lnTo>
                  <a:pt x="7476871" y="523869"/>
                </a:lnTo>
                <a:lnTo>
                  <a:pt x="7682470" y="523869"/>
                </a:lnTo>
                <a:lnTo>
                  <a:pt x="8746479" y="523869"/>
                </a:lnTo>
                <a:lnTo>
                  <a:pt x="8746479" y="698491"/>
                </a:lnTo>
                <a:lnTo>
                  <a:pt x="9025869" y="349246"/>
                </a:lnTo>
                <a:lnTo>
                  <a:pt x="8746479" y="0"/>
                </a:lnTo>
                <a:lnTo>
                  <a:pt x="8746479" y="174623"/>
                </a:lnTo>
                <a:lnTo>
                  <a:pt x="7682470" y="174623"/>
                </a:lnTo>
                <a:lnTo>
                  <a:pt x="7476871" y="174623"/>
                </a:lnTo>
                <a:lnTo>
                  <a:pt x="6951118" y="174623"/>
                </a:lnTo>
                <a:lnTo>
                  <a:pt x="6665590" y="174623"/>
                </a:lnTo>
                <a:lnTo>
                  <a:pt x="6139837" y="174623"/>
                </a:lnTo>
                <a:lnTo>
                  <a:pt x="6067361" y="174623"/>
                </a:lnTo>
                <a:lnTo>
                  <a:pt x="5256081" y="174623"/>
                </a:lnTo>
                <a:lnTo>
                  <a:pt x="3769788" y="174623"/>
                </a:lnTo>
                <a:lnTo>
                  <a:pt x="2958508" y="174623"/>
                </a:lnTo>
                <a:lnTo>
                  <a:pt x="2886032" y="174623"/>
                </a:lnTo>
                <a:lnTo>
                  <a:pt x="2360279" y="174623"/>
                </a:lnTo>
                <a:lnTo>
                  <a:pt x="2074751" y="174623"/>
                </a:lnTo>
                <a:lnTo>
                  <a:pt x="1548998" y="174623"/>
                </a:lnTo>
                <a:lnTo>
                  <a:pt x="1343399" y="174623"/>
                </a:lnTo>
                <a:lnTo>
                  <a:pt x="279390" y="174623"/>
                </a:lnTo>
                <a:lnTo>
                  <a:pt x="279390" y="0"/>
                </a:lnTo>
                <a:lnTo>
                  <a:pt x="0" y="349246"/>
                </a:lnTo>
                <a:close/>
              </a:path>
            </a:pathLst>
          </a:custGeom>
          <a:gradFill flip="none" rotWithShape="1">
            <a:gsLst>
              <a:gs pos="0">
                <a:schemeClr val="bg2"/>
              </a:gs>
              <a:gs pos="100000">
                <a:srgbClr val="025CE0"/>
              </a:gs>
              <a:gs pos="65000">
                <a:srgbClr val="277EFD"/>
              </a:gs>
            </a:gsLst>
            <a:lin ang="81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6" name="TextBox 5"/>
          <p:cNvSpPr txBox="1">
            <a:spLocks noChangeArrowheads="1"/>
          </p:cNvSpPr>
          <p:nvPr/>
        </p:nvSpPr>
        <p:spPr bwMode="auto">
          <a:xfrm>
            <a:off x="1899297" y="1501615"/>
            <a:ext cx="16517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1400">
                <a:solidFill>
                  <a:srgbClr val="FFFFFF"/>
                </a:solidFill>
                <a:effectLst>
                  <a:outerShdw blurRad="38100" dist="12700" dir="5400000" algn="ctr" rotWithShape="0">
                    <a:srgbClr val="000000">
                      <a:alpha val="30000"/>
                    </a:srgbClr>
                  </a:outerShdw>
                </a:effectLst>
                <a:latin typeface="Arial"/>
                <a:ea typeface="SimHei" pitchFamily="2" charset="-122"/>
              </a:rPr>
              <a:t>限制</a:t>
            </a:r>
          </a:p>
        </p:txBody>
      </p:sp>
      <p:sp>
        <p:nvSpPr>
          <p:cNvPr id="61" name="TextBox 50"/>
          <p:cNvSpPr txBox="1">
            <a:spLocks noChangeArrowheads="1"/>
          </p:cNvSpPr>
          <p:nvPr/>
        </p:nvSpPr>
        <p:spPr bwMode="auto">
          <a:xfrm>
            <a:off x="213863" y="4180137"/>
            <a:ext cx="1440657" cy="113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zh-CN" sz="1400" dirty="0">
                <a:solidFill>
                  <a:srgbClr val="8E909E">
                    <a:lumMod val="75000"/>
                  </a:srgbClr>
                </a:solidFill>
                <a:latin typeface="Arial"/>
                <a:ea typeface="SimHei" pitchFamily="2" charset="-122"/>
              </a:rPr>
              <a:t>  </a:t>
            </a:r>
            <a:r>
              <a:rPr lang="zh-CN" altLang="en-US" sz="1400" dirty="0">
                <a:solidFill>
                  <a:srgbClr val="8E909E">
                    <a:lumMod val="75000"/>
                  </a:srgbClr>
                </a:solidFill>
                <a:latin typeface="Arial"/>
                <a:ea typeface="SimHei" pitchFamily="2" charset="-122"/>
              </a:rPr>
              <a:t>医院</a:t>
            </a:r>
            <a:endParaRPr lang="zh-CN" altLang="en-US" sz="1400" dirty="0">
              <a:solidFill>
                <a:srgbClr val="8E909E">
                  <a:lumMod val="75000"/>
                </a:srgbClr>
              </a:solidFill>
              <a:latin typeface="Arial"/>
              <a:ea typeface="SimHei" pitchFamily="2" charset="-122"/>
            </a:endParaRPr>
          </a:p>
          <a:p>
            <a:r>
              <a:rPr lang="zh-CN" altLang="en-US" sz="1400" dirty="0">
                <a:solidFill>
                  <a:srgbClr val="8E909E">
                    <a:lumMod val="75000"/>
                  </a:srgbClr>
                </a:solidFill>
                <a:latin typeface="Arial"/>
                <a:ea typeface="SimHei" pitchFamily="2" charset="-122"/>
              </a:rPr>
              <a:t>（示例）</a:t>
            </a:r>
            <a:endParaRPr lang="en-US" sz="1400" dirty="0">
              <a:solidFill>
                <a:schemeClr val="bg1">
                  <a:lumMod val="75000"/>
                </a:schemeClr>
              </a:solidFill>
              <a:ea typeface="SimHei" pitchFamily="2" charset="-122"/>
            </a:endParaRPr>
          </a:p>
        </p:txBody>
      </p:sp>
      <p:sp>
        <p:nvSpPr>
          <p:cNvPr id="64" name="TextBox 50"/>
          <p:cNvSpPr txBox="1">
            <a:spLocks noChangeArrowheads="1"/>
          </p:cNvSpPr>
          <p:nvPr/>
        </p:nvSpPr>
        <p:spPr bwMode="auto">
          <a:xfrm>
            <a:off x="303515" y="5352572"/>
            <a:ext cx="1595783" cy="113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0"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zh-CN" sz="1400" dirty="0">
                <a:solidFill>
                  <a:srgbClr val="8E909E">
                    <a:lumMod val="75000"/>
                  </a:srgbClr>
                </a:solidFill>
                <a:latin typeface="Arial"/>
                <a:ea typeface="SimHei" pitchFamily="2" charset="-122"/>
              </a:rPr>
              <a:t>IT </a:t>
            </a:r>
            <a:r>
              <a:rPr lang="zh-CN" altLang="en-US" sz="1400" dirty="0">
                <a:solidFill>
                  <a:srgbClr val="8E909E">
                    <a:lumMod val="75000"/>
                  </a:srgbClr>
                </a:solidFill>
                <a:latin typeface="Arial"/>
                <a:ea typeface="SimHei" pitchFamily="2" charset="-122"/>
              </a:rPr>
              <a:t>要求</a:t>
            </a:r>
            <a:endParaRPr lang="en-US" sz="1400" dirty="0">
              <a:solidFill>
                <a:schemeClr val="bg1">
                  <a:lumMod val="75000"/>
                </a:schemeClr>
              </a:solidFill>
              <a:ea typeface="SimHei" pitchFamily="2" charset="-122"/>
            </a:endParaRPr>
          </a:p>
        </p:txBody>
      </p:sp>
      <p:sp>
        <p:nvSpPr>
          <p:cNvPr id="12" name="TextBox 11"/>
          <p:cNvSpPr txBox="1"/>
          <p:nvPr/>
        </p:nvSpPr>
        <p:spPr>
          <a:xfrm>
            <a:off x="2002464" y="3047294"/>
            <a:ext cx="1441420" cy="523220"/>
          </a:xfrm>
          <a:prstGeom prst="rect">
            <a:avLst/>
          </a:prstGeom>
          <a:noFill/>
        </p:spPr>
        <p:txBody>
          <a:bodyPr wrap="none" lIns="91417" tIns="45709" rIns="91417" bIns="45709" rtlCol="0">
            <a:spAutoFit/>
          </a:bodyPr>
          <a:lstStyle/>
          <a:p>
            <a:pPr algn="ctr"/>
            <a:r>
              <a:rPr lang="zh-CN" altLang="en-US" sz="1400" dirty="0">
                <a:solidFill>
                  <a:srgbClr val="B42EE8">
                    <a:lumMod val="50000"/>
                  </a:srgbClr>
                </a:solidFill>
                <a:latin typeface="Arial"/>
                <a:ea typeface="SimHei" pitchFamily="2" charset="-122"/>
              </a:rPr>
              <a:t>仅限公司使用</a:t>
            </a:r>
            <a:r>
              <a:rPr lang="zh-CN" altLang="en-US" sz="1400" dirty="0">
                <a:solidFill>
                  <a:srgbClr val="B42EE8">
                    <a:lumMod val="50000"/>
                  </a:srgbClr>
                </a:solidFill>
                <a:latin typeface="Arial"/>
                <a:ea typeface="SimHei" pitchFamily="2" charset="-122"/>
              </a:rPr>
              <a:t>的</a:t>
            </a:r>
            <a:r>
              <a:rPr lang="en-US" altLang="zh-CN" sz="1400" dirty="0">
                <a:solidFill>
                  <a:srgbClr val="B42EE8">
                    <a:lumMod val="50000"/>
                  </a:srgbClr>
                </a:solidFill>
                <a:latin typeface="Arial"/>
                <a:ea typeface="SimHei" pitchFamily="2" charset="-122"/>
              </a:rPr>
              <a:t/>
            </a:r>
            <a:br>
              <a:rPr lang="en-US" altLang="zh-CN" sz="1400" dirty="0">
                <a:solidFill>
                  <a:srgbClr val="B42EE8">
                    <a:lumMod val="50000"/>
                  </a:srgbClr>
                </a:solidFill>
                <a:latin typeface="Arial"/>
                <a:ea typeface="SimHei" pitchFamily="2" charset="-122"/>
              </a:rPr>
            </a:br>
            <a:r>
              <a:rPr lang="zh-CN" altLang="en-US" sz="1400" dirty="0">
                <a:solidFill>
                  <a:srgbClr val="B42EE8">
                    <a:lumMod val="50000"/>
                  </a:srgbClr>
                </a:solidFill>
                <a:latin typeface="Arial"/>
                <a:ea typeface="SimHei" pitchFamily="2" charset="-122"/>
              </a:rPr>
              <a:t>设备</a:t>
            </a:r>
            <a:endParaRPr lang="en-US" sz="1400" dirty="0">
              <a:solidFill>
                <a:schemeClr val="accent1">
                  <a:lumMod val="50000"/>
                </a:schemeClr>
              </a:solidFill>
              <a:ea typeface="SimHei" pitchFamily="2" charset="-122"/>
            </a:endParaRPr>
          </a:p>
        </p:txBody>
      </p:sp>
      <p:sp>
        <p:nvSpPr>
          <p:cNvPr id="68" name="TextBox 67"/>
          <p:cNvSpPr txBox="1"/>
          <p:nvPr/>
        </p:nvSpPr>
        <p:spPr>
          <a:xfrm>
            <a:off x="3644079" y="3047294"/>
            <a:ext cx="1626583" cy="464230"/>
          </a:xfrm>
          <a:prstGeom prst="rect">
            <a:avLst/>
          </a:prstGeom>
          <a:noFill/>
        </p:spPr>
        <p:txBody>
          <a:bodyPr wrap="square" lIns="91417" tIns="45709" rIns="91417" bIns="45709" rtlCol="0">
            <a:noAutofit/>
          </a:bodyPr>
          <a:lstStyle/>
          <a:p>
            <a:pPr algn="ctr">
              <a:spcBef>
                <a:spcPts val="300"/>
              </a:spcBef>
            </a:pPr>
            <a:r>
              <a:rPr lang="zh-CN" altLang="en-US" sz="1400" dirty="0">
                <a:solidFill>
                  <a:srgbClr val="B42EE8">
                    <a:lumMod val="50000"/>
                  </a:srgbClr>
                </a:solidFill>
                <a:latin typeface="Arial"/>
                <a:ea typeface="SimHei" pitchFamily="2" charset="-122"/>
              </a:rPr>
              <a:t>设备类型更广泛，</a:t>
            </a:r>
            <a:r>
              <a:rPr lang="zh-CN" altLang="en-US" sz="1400" dirty="0">
                <a:solidFill>
                  <a:srgbClr val="B42EE8">
                    <a:lumMod val="50000"/>
                  </a:srgbClr>
                </a:solidFill>
                <a:latin typeface="Arial"/>
                <a:ea typeface="SimHei" pitchFamily="2" charset="-122"/>
              </a:rPr>
              <a:t>但仅</a:t>
            </a:r>
            <a:r>
              <a:rPr lang="zh-CN" altLang="en-US" sz="1400" dirty="0">
                <a:solidFill>
                  <a:srgbClr val="B42EE8">
                    <a:lumMod val="50000"/>
                  </a:srgbClr>
                </a:solidFill>
                <a:latin typeface="Arial"/>
                <a:ea typeface="SimHei" pitchFamily="2" charset="-122"/>
              </a:rPr>
              <a:t>限互联网 </a:t>
            </a:r>
          </a:p>
          <a:p>
            <a:pPr marL="0" lvl="1" algn="ctr">
              <a:spcBef>
                <a:spcPts val="300"/>
              </a:spcBef>
            </a:pPr>
            <a:r>
              <a:rPr lang="zh-CN" altLang="en-US" sz="1200" dirty="0">
                <a:solidFill>
                  <a:srgbClr val="404040"/>
                </a:solidFill>
                <a:latin typeface="Arial"/>
                <a:ea typeface="SimHei" pitchFamily="2" charset="-122"/>
              </a:rPr>
              <a:t>简单访客</a:t>
            </a:r>
          </a:p>
        </p:txBody>
      </p:sp>
      <p:sp>
        <p:nvSpPr>
          <p:cNvPr id="69" name="TextBox 68"/>
          <p:cNvSpPr txBox="1"/>
          <p:nvPr/>
        </p:nvSpPr>
        <p:spPr>
          <a:xfrm>
            <a:off x="5335784" y="3047294"/>
            <a:ext cx="1709555" cy="464230"/>
          </a:xfrm>
          <a:prstGeom prst="rect">
            <a:avLst/>
          </a:prstGeom>
          <a:noFill/>
        </p:spPr>
        <p:txBody>
          <a:bodyPr wrap="square" lIns="91417" tIns="45709" rIns="91417" bIns="45709" rtlCol="0">
            <a:noAutofit/>
          </a:bodyPr>
          <a:lstStyle/>
          <a:p>
            <a:pPr algn="ctr">
              <a:spcBef>
                <a:spcPts val="300"/>
              </a:spcBef>
            </a:pPr>
            <a:r>
              <a:rPr lang="zh-CN" altLang="en-US" sz="1400" dirty="0">
                <a:solidFill>
                  <a:srgbClr val="B42EE8">
                    <a:lumMod val="50000"/>
                  </a:srgbClr>
                </a:solidFill>
                <a:latin typeface="Arial"/>
                <a:ea typeface="SimHei" pitchFamily="2" charset="-122"/>
              </a:rPr>
              <a:t>多种设备类型 </a:t>
            </a:r>
            <a:r>
              <a:rPr lang="en-US" altLang="zh-CN" sz="1400" dirty="0">
                <a:solidFill>
                  <a:srgbClr val="B42EE8">
                    <a:lumMod val="50000"/>
                  </a:srgbClr>
                </a:solidFill>
                <a:latin typeface="Arial"/>
                <a:ea typeface="SimHei" pitchFamily="2" charset="-122"/>
              </a:rPr>
              <a:t>+ </a:t>
            </a:r>
            <a:br>
              <a:rPr lang="en-US" altLang="zh-CN" sz="1400" dirty="0">
                <a:solidFill>
                  <a:srgbClr val="B42EE8">
                    <a:lumMod val="50000"/>
                  </a:srgbClr>
                </a:solidFill>
                <a:latin typeface="Arial"/>
                <a:ea typeface="SimHei" pitchFamily="2" charset="-122"/>
              </a:rPr>
            </a:br>
            <a:r>
              <a:rPr lang="zh-CN" altLang="en-US" sz="1400" dirty="0">
                <a:solidFill>
                  <a:srgbClr val="B42EE8">
                    <a:lumMod val="50000"/>
                  </a:srgbClr>
                </a:solidFill>
                <a:latin typeface="Arial"/>
                <a:ea typeface="SimHei" pitchFamily="2" charset="-122"/>
              </a:rPr>
              <a:t>访问方法</a:t>
            </a:r>
          </a:p>
          <a:p>
            <a:pPr marL="0" lvl="1" algn="ctr">
              <a:spcBef>
                <a:spcPts val="300"/>
              </a:spcBef>
            </a:pPr>
            <a:r>
              <a:rPr lang="en-US" altLang="zh-CN" sz="1200" dirty="0">
                <a:solidFill>
                  <a:srgbClr val="404040"/>
                </a:solidFill>
                <a:latin typeface="Arial"/>
                <a:ea typeface="SimHei" pitchFamily="2" charset="-122"/>
              </a:rPr>
              <a:t>BYOD </a:t>
            </a:r>
            <a:r>
              <a:rPr lang="zh-CN" altLang="en-US" sz="1200" dirty="0">
                <a:solidFill>
                  <a:srgbClr val="404040"/>
                </a:solidFill>
                <a:latin typeface="Arial"/>
                <a:ea typeface="SimHei" pitchFamily="2" charset="-122"/>
              </a:rPr>
              <a:t>的早期商务采用者</a:t>
            </a:r>
          </a:p>
        </p:txBody>
      </p:sp>
      <p:sp>
        <p:nvSpPr>
          <p:cNvPr id="70" name="TextBox 69"/>
          <p:cNvSpPr txBox="1"/>
          <p:nvPr/>
        </p:nvSpPr>
        <p:spPr>
          <a:xfrm>
            <a:off x="7088385" y="3047294"/>
            <a:ext cx="1709555" cy="464230"/>
          </a:xfrm>
          <a:prstGeom prst="rect">
            <a:avLst/>
          </a:prstGeom>
          <a:noFill/>
        </p:spPr>
        <p:txBody>
          <a:bodyPr wrap="square" lIns="91417" tIns="45709" rIns="91417" bIns="45709" rtlCol="0">
            <a:noAutofit/>
          </a:bodyPr>
          <a:lstStyle/>
          <a:p>
            <a:pPr algn="ctr">
              <a:spcBef>
                <a:spcPts val="300"/>
              </a:spcBef>
            </a:pPr>
            <a:r>
              <a:rPr lang="zh-CN" altLang="en-US" sz="1400">
                <a:solidFill>
                  <a:srgbClr val="B42EE8">
                    <a:lumMod val="50000"/>
                  </a:srgbClr>
                </a:solidFill>
                <a:latin typeface="Arial"/>
                <a:ea typeface="SimHei" pitchFamily="2" charset="-122"/>
              </a:rPr>
              <a:t>任意设备、</a:t>
            </a:r>
            <a:br>
              <a:rPr lang="zh-CN" altLang="en-US" sz="1400">
                <a:solidFill>
                  <a:srgbClr val="B42EE8">
                    <a:lumMod val="50000"/>
                  </a:srgbClr>
                </a:solidFill>
                <a:latin typeface="Arial"/>
                <a:ea typeface="SimHei" pitchFamily="2" charset="-122"/>
              </a:rPr>
            </a:br>
            <a:r>
              <a:rPr lang="zh-CN" altLang="en-US" sz="1400">
                <a:solidFill>
                  <a:srgbClr val="B42EE8">
                    <a:lumMod val="50000"/>
                  </a:srgbClr>
                </a:solidFill>
                <a:latin typeface="Arial"/>
                <a:ea typeface="SimHei" pitchFamily="2" charset="-122"/>
              </a:rPr>
              <a:t>任意所有权</a:t>
            </a:r>
          </a:p>
          <a:p>
            <a:pPr marL="0" lvl="1" algn="ctr">
              <a:spcBef>
                <a:spcPts val="300"/>
              </a:spcBef>
            </a:pPr>
            <a:r>
              <a:rPr lang="zh-CN" altLang="en-US" sz="1200">
                <a:solidFill>
                  <a:srgbClr val="404040"/>
                </a:solidFill>
                <a:latin typeface="Arial"/>
                <a:ea typeface="SimHei" pitchFamily="2" charset="-122"/>
              </a:rPr>
              <a:t>创新型组织</a:t>
            </a:r>
          </a:p>
        </p:txBody>
      </p:sp>
      <p:sp>
        <p:nvSpPr>
          <p:cNvPr id="78" name="AutoShape 39"/>
          <p:cNvSpPr>
            <a:spLocks noChangeArrowheads="1"/>
          </p:cNvSpPr>
          <p:nvPr/>
        </p:nvSpPr>
        <p:spPr bwMode="ltGray">
          <a:xfrm rot="5400000">
            <a:off x="2628518" y="2566964"/>
            <a:ext cx="228040" cy="648132"/>
          </a:xfrm>
          <a:prstGeom prst="homePlate">
            <a:avLst>
              <a:gd name="adj" fmla="val 88735"/>
            </a:avLst>
          </a:prstGeom>
          <a:gradFill rotWithShape="1">
            <a:gsLst>
              <a:gs pos="100000">
                <a:schemeClr val="bg1">
                  <a:lumMod val="75000"/>
                </a:schemeClr>
              </a:gs>
              <a:gs pos="417">
                <a:schemeClr val="bg1">
                  <a:alpha val="51000"/>
                </a:schemeClr>
              </a:gs>
              <a:gs pos="36000">
                <a:schemeClr val="bg1">
                  <a:alpha val="61000"/>
                </a:schemeClr>
              </a:gs>
            </a:gsLst>
            <a:lin ang="0" scaled="0"/>
          </a:gradFill>
          <a:ln w="38100" algn="ctr">
            <a:noFill/>
            <a:miter lim="800000"/>
            <a:headEnd/>
            <a:tailEnd/>
          </a:ln>
          <a:effectLst/>
        </p:spPr>
        <p:txBody>
          <a:bodyPr wrap="none" lIns="54762" tIns="27380" rIns="54762" bIns="27380" anchor="ctr"/>
          <a:lstStyle/>
          <a:p>
            <a:pPr defTabSz="1088343">
              <a:defRPr/>
            </a:pPr>
            <a:endParaRPr lang="en-US" dirty="0">
              <a:solidFill>
                <a:schemeClr val="tx2">
                  <a:lumMod val="75000"/>
                </a:schemeClr>
              </a:solidFill>
              <a:latin typeface="Arial" charset="0"/>
              <a:ea typeface="ＭＳ Ｐゴシック" charset="-128"/>
              <a:cs typeface="Arial" pitchFamily="34" charset="0"/>
            </a:endParaRPr>
          </a:p>
        </p:txBody>
      </p:sp>
      <p:sp>
        <p:nvSpPr>
          <p:cNvPr id="79" name="AutoShape 39"/>
          <p:cNvSpPr>
            <a:spLocks noChangeArrowheads="1"/>
          </p:cNvSpPr>
          <p:nvPr/>
        </p:nvSpPr>
        <p:spPr bwMode="ltGray">
          <a:xfrm rot="5400000">
            <a:off x="4345373" y="2566964"/>
            <a:ext cx="228040" cy="648132"/>
          </a:xfrm>
          <a:prstGeom prst="homePlate">
            <a:avLst>
              <a:gd name="adj" fmla="val 84953"/>
            </a:avLst>
          </a:prstGeom>
          <a:gradFill rotWithShape="1">
            <a:gsLst>
              <a:gs pos="100000">
                <a:schemeClr val="bg1">
                  <a:lumMod val="75000"/>
                </a:schemeClr>
              </a:gs>
              <a:gs pos="417">
                <a:schemeClr val="bg1">
                  <a:alpha val="51000"/>
                </a:schemeClr>
              </a:gs>
              <a:gs pos="36000">
                <a:schemeClr val="bg1">
                  <a:alpha val="61000"/>
                </a:schemeClr>
              </a:gs>
            </a:gsLst>
            <a:lin ang="0" scaled="0"/>
          </a:gradFill>
          <a:ln w="38100" algn="ctr">
            <a:noFill/>
            <a:miter lim="800000"/>
            <a:headEnd/>
            <a:tailEnd/>
          </a:ln>
          <a:effectLst/>
        </p:spPr>
        <p:txBody>
          <a:bodyPr wrap="none" lIns="54762" tIns="27380" rIns="54762" bIns="27380" anchor="ctr"/>
          <a:lstStyle/>
          <a:p>
            <a:pPr defTabSz="1088343">
              <a:defRPr/>
            </a:pPr>
            <a:endParaRPr lang="en-US" dirty="0">
              <a:solidFill>
                <a:schemeClr val="tx2">
                  <a:lumMod val="75000"/>
                </a:schemeClr>
              </a:solidFill>
              <a:latin typeface="Arial" charset="0"/>
              <a:ea typeface="ＭＳ Ｐゴシック" charset="-128"/>
              <a:cs typeface="Arial" pitchFamily="34" charset="0"/>
            </a:endParaRPr>
          </a:p>
        </p:txBody>
      </p:sp>
      <p:cxnSp>
        <p:nvCxnSpPr>
          <p:cNvPr id="63" name="Straight Connector 62"/>
          <p:cNvCxnSpPr/>
          <p:nvPr/>
        </p:nvCxnSpPr>
        <p:spPr>
          <a:xfrm>
            <a:off x="326407" y="5326407"/>
            <a:ext cx="84060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0" name="AutoShape 39"/>
          <p:cNvSpPr>
            <a:spLocks noChangeArrowheads="1"/>
          </p:cNvSpPr>
          <p:nvPr/>
        </p:nvSpPr>
        <p:spPr bwMode="ltGray">
          <a:xfrm rot="5400000">
            <a:off x="6077248" y="2566964"/>
            <a:ext cx="228040" cy="648132"/>
          </a:xfrm>
          <a:prstGeom prst="homePlate">
            <a:avLst>
              <a:gd name="adj" fmla="val 81170"/>
            </a:avLst>
          </a:prstGeom>
          <a:gradFill rotWithShape="1">
            <a:gsLst>
              <a:gs pos="100000">
                <a:schemeClr val="bg1">
                  <a:lumMod val="75000"/>
                </a:schemeClr>
              </a:gs>
              <a:gs pos="417">
                <a:schemeClr val="bg1">
                  <a:alpha val="51000"/>
                </a:schemeClr>
              </a:gs>
              <a:gs pos="36000">
                <a:schemeClr val="bg1">
                  <a:alpha val="61000"/>
                </a:schemeClr>
              </a:gs>
            </a:gsLst>
            <a:lin ang="0" scaled="0"/>
          </a:gradFill>
          <a:ln w="38100" algn="ctr">
            <a:noFill/>
            <a:miter lim="800000"/>
            <a:headEnd/>
            <a:tailEnd/>
          </a:ln>
          <a:effectLst/>
        </p:spPr>
        <p:txBody>
          <a:bodyPr wrap="none" lIns="54762" tIns="27380" rIns="54762" bIns="27380" anchor="ctr"/>
          <a:lstStyle/>
          <a:p>
            <a:pPr defTabSz="1088343">
              <a:defRPr/>
            </a:pPr>
            <a:endParaRPr lang="en-US" dirty="0">
              <a:solidFill>
                <a:schemeClr val="tx2">
                  <a:lumMod val="75000"/>
                </a:schemeClr>
              </a:solidFill>
              <a:latin typeface="Arial" charset="0"/>
              <a:ea typeface="ＭＳ Ｐゴシック" charset="-128"/>
              <a:cs typeface="Arial" pitchFamily="34" charset="0"/>
            </a:endParaRPr>
          </a:p>
        </p:txBody>
      </p:sp>
      <p:sp>
        <p:nvSpPr>
          <p:cNvPr id="81" name="AutoShape 39"/>
          <p:cNvSpPr>
            <a:spLocks noChangeArrowheads="1"/>
          </p:cNvSpPr>
          <p:nvPr/>
        </p:nvSpPr>
        <p:spPr bwMode="ltGray">
          <a:xfrm rot="5400000">
            <a:off x="7790790" y="2566964"/>
            <a:ext cx="228040" cy="648132"/>
          </a:xfrm>
          <a:prstGeom prst="homePlate">
            <a:avLst>
              <a:gd name="adj" fmla="val 81170"/>
            </a:avLst>
          </a:prstGeom>
          <a:gradFill rotWithShape="1">
            <a:gsLst>
              <a:gs pos="100000">
                <a:schemeClr val="bg1">
                  <a:lumMod val="75000"/>
                </a:schemeClr>
              </a:gs>
              <a:gs pos="417">
                <a:schemeClr val="bg1">
                  <a:alpha val="51000"/>
                </a:schemeClr>
              </a:gs>
              <a:gs pos="36000">
                <a:schemeClr val="bg1">
                  <a:alpha val="61000"/>
                </a:schemeClr>
              </a:gs>
            </a:gsLst>
            <a:lin ang="0" scaled="0"/>
          </a:gradFill>
          <a:ln w="38100" algn="ctr">
            <a:noFill/>
            <a:miter lim="800000"/>
            <a:headEnd/>
            <a:tailEnd/>
          </a:ln>
          <a:effectLst/>
        </p:spPr>
        <p:txBody>
          <a:bodyPr wrap="none" lIns="54762" tIns="27380" rIns="54762" bIns="27380" anchor="ctr"/>
          <a:lstStyle/>
          <a:p>
            <a:pPr defTabSz="1088343">
              <a:defRPr/>
            </a:pPr>
            <a:endParaRPr lang="en-US" dirty="0">
              <a:solidFill>
                <a:schemeClr val="tx2">
                  <a:lumMod val="75000"/>
                </a:schemeClr>
              </a:solidFill>
              <a:latin typeface="Arial" charset="0"/>
              <a:ea typeface="ＭＳ Ｐゴシック" charset="-128"/>
              <a:cs typeface="Arial" pitchFamily="34" charset="0"/>
            </a:endParaRPr>
          </a:p>
        </p:txBody>
      </p:sp>
      <p:cxnSp>
        <p:nvCxnSpPr>
          <p:cNvPr id="3" name="Straight Connector 2"/>
          <p:cNvCxnSpPr/>
          <p:nvPr/>
        </p:nvCxnSpPr>
        <p:spPr>
          <a:xfrm>
            <a:off x="326407" y="2770936"/>
            <a:ext cx="84060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26407" y="4081346"/>
            <a:ext cx="84060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26407" y="6505786"/>
            <a:ext cx="84060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3628300" y="4093878"/>
            <a:ext cx="1658145" cy="461665"/>
          </a:xfrm>
          <a:prstGeom prst="rect">
            <a:avLst/>
          </a:prstGeom>
          <a:noFill/>
        </p:spPr>
        <p:txBody>
          <a:bodyPr wrap="square" lIns="91417" tIns="45709" rIns="91417" bIns="45709" rtlCol="0">
            <a:spAutoFit/>
          </a:bodyPr>
          <a:lstStyle/>
          <a:p>
            <a:pPr>
              <a:spcBef>
                <a:spcPct val="0"/>
              </a:spcBef>
              <a:spcAft>
                <a:spcPct val="0"/>
              </a:spcAft>
            </a:pPr>
            <a:r>
              <a:rPr lang="zh-CN" altLang="en-US" sz="1200">
                <a:solidFill>
                  <a:srgbClr val="35373F"/>
                </a:solidFill>
                <a:latin typeface="Arial"/>
                <a:ea typeface="SimHei" pitchFamily="2" charset="-122"/>
              </a:rPr>
              <a:t>医院向病人提供访客访问权限</a:t>
            </a:r>
          </a:p>
        </p:txBody>
      </p:sp>
      <p:sp>
        <p:nvSpPr>
          <p:cNvPr id="73" name="TextBox 72"/>
          <p:cNvSpPr txBox="1"/>
          <p:nvPr/>
        </p:nvSpPr>
        <p:spPr>
          <a:xfrm>
            <a:off x="3628300" y="5352571"/>
            <a:ext cx="1658145" cy="1134647"/>
          </a:xfrm>
          <a:prstGeom prst="rect">
            <a:avLst/>
          </a:prstGeom>
          <a:noFill/>
        </p:spPr>
        <p:txBody>
          <a:bodyPr wrap="square" lIns="91417" tIns="45709" rIns="91417" bIns="45709" rtlCol="0" anchor="t">
            <a:noAutofit/>
          </a:bodyPr>
          <a:lstStyle/>
          <a:p>
            <a:pPr marL="122225" indent="-122225">
              <a:spcBef>
                <a:spcPct val="0"/>
              </a:spcBef>
              <a:spcAft>
                <a:spcPct val="0"/>
              </a:spcAft>
              <a:buClr>
                <a:srgbClr val="277EFD">
                  <a:lumMod val="75000"/>
                </a:srgbClr>
              </a:buClr>
              <a:buFontTx/>
              <a:buChar char="•"/>
            </a:pPr>
            <a:r>
              <a:rPr lang="zh-CN" altLang="en-US" sz="1200" dirty="0">
                <a:solidFill>
                  <a:srgbClr val="35373F"/>
                </a:solidFill>
                <a:latin typeface="Arial"/>
                <a:ea typeface="SimHei" pitchFamily="2" charset="-122"/>
              </a:rPr>
              <a:t>个人设备仅限于公共互联网</a:t>
            </a:r>
          </a:p>
          <a:p>
            <a:pPr marL="122225" indent="-122225">
              <a:spcBef>
                <a:spcPct val="0"/>
              </a:spcBef>
              <a:spcAft>
                <a:spcPct val="0"/>
              </a:spcAft>
              <a:buClr>
                <a:srgbClr val="277EFD">
                  <a:lumMod val="75000"/>
                </a:srgbClr>
              </a:buClr>
              <a:buFontTx/>
              <a:buChar char="•"/>
            </a:pPr>
            <a:r>
              <a:rPr lang="zh-CN" altLang="en-US" sz="1200" dirty="0">
                <a:solidFill>
                  <a:srgbClr val="35373F"/>
                </a:solidFill>
                <a:latin typeface="Arial"/>
                <a:ea typeface="SimHei" pitchFamily="2" charset="-122"/>
              </a:rPr>
              <a:t>限制</a:t>
            </a:r>
            <a:r>
              <a:rPr lang="zh-CN" altLang="en-US" sz="1200" dirty="0">
                <a:solidFill>
                  <a:srgbClr val="35373F"/>
                </a:solidFill>
                <a:latin typeface="Arial"/>
                <a:ea typeface="SimHei" pitchFamily="2" charset="-122"/>
              </a:rPr>
              <a:t>访问内部</a:t>
            </a:r>
            <a:r>
              <a:rPr lang="zh-CN" altLang="en-US" sz="1200" dirty="0">
                <a:solidFill>
                  <a:srgbClr val="35373F"/>
                </a:solidFill>
                <a:latin typeface="Arial"/>
                <a:ea typeface="SimHei" pitchFamily="2" charset="-122"/>
              </a:rPr>
              <a:t>站点</a:t>
            </a:r>
          </a:p>
        </p:txBody>
      </p:sp>
      <p:sp>
        <p:nvSpPr>
          <p:cNvPr id="74" name="TextBox 73"/>
          <p:cNvSpPr txBox="1"/>
          <p:nvPr/>
        </p:nvSpPr>
        <p:spPr>
          <a:xfrm>
            <a:off x="5362198" y="4093878"/>
            <a:ext cx="1658145" cy="646331"/>
          </a:xfrm>
          <a:prstGeom prst="rect">
            <a:avLst/>
          </a:prstGeom>
          <a:noFill/>
        </p:spPr>
        <p:txBody>
          <a:bodyPr wrap="square" lIns="91417" tIns="45709" rIns="91417" bIns="45709" rtlCol="0">
            <a:spAutoFit/>
          </a:bodyPr>
          <a:lstStyle/>
          <a:p>
            <a:pPr>
              <a:spcBef>
                <a:spcPct val="0"/>
              </a:spcBef>
              <a:spcAft>
                <a:spcPct val="0"/>
              </a:spcAft>
            </a:pPr>
            <a:r>
              <a:rPr lang="zh-CN" altLang="en-US" sz="1200">
                <a:solidFill>
                  <a:srgbClr val="35373F"/>
                </a:solidFill>
                <a:latin typeface="Arial"/>
                <a:ea typeface="SimHei" pitchFamily="2" charset="-122"/>
              </a:rPr>
              <a:t>医生可在医院或火车上使用个人设备访问某些医院应用</a:t>
            </a:r>
          </a:p>
        </p:txBody>
      </p:sp>
      <p:sp>
        <p:nvSpPr>
          <p:cNvPr id="75" name="TextBox 74"/>
          <p:cNvSpPr txBox="1"/>
          <p:nvPr/>
        </p:nvSpPr>
        <p:spPr>
          <a:xfrm>
            <a:off x="5319906" y="5352571"/>
            <a:ext cx="1725472" cy="1134647"/>
          </a:xfrm>
          <a:prstGeom prst="rect">
            <a:avLst/>
          </a:prstGeom>
          <a:noFill/>
        </p:spPr>
        <p:txBody>
          <a:bodyPr wrap="square" lIns="91417" tIns="45709" rIns="91417" bIns="45709" rtlCol="0" anchor="t">
            <a:noAutofit/>
          </a:bodyPr>
          <a:lstStyle/>
          <a:p>
            <a:pPr marL="122225" indent="-122225">
              <a:spcBef>
                <a:spcPct val="0"/>
              </a:spcBef>
              <a:spcAft>
                <a:spcPct val="0"/>
              </a:spcAft>
              <a:buClr>
                <a:srgbClr val="277EFD">
                  <a:lumMod val="75000"/>
                </a:srgbClr>
              </a:buClr>
              <a:buFontTx/>
              <a:buChar char="•"/>
            </a:pPr>
            <a:r>
              <a:rPr lang="zh-CN" altLang="en-US" sz="1200" dirty="0">
                <a:solidFill>
                  <a:srgbClr val="35373F"/>
                </a:solidFill>
                <a:latin typeface="Arial"/>
                <a:ea typeface="SimHei" pitchFamily="2" charset="-122"/>
              </a:rPr>
              <a:t>允许个人设备和公司设备在现场和异地对网络</a:t>
            </a:r>
            <a:r>
              <a:rPr lang="en-US" altLang="zh-CN" sz="1200" dirty="0">
                <a:solidFill>
                  <a:srgbClr val="35373F"/>
                </a:solidFill>
                <a:latin typeface="Arial"/>
                <a:ea typeface="SimHei" pitchFamily="2" charset="-122"/>
              </a:rPr>
              <a:t>/</a:t>
            </a:r>
            <a:r>
              <a:rPr lang="zh-CN" altLang="en-US" sz="1200" dirty="0">
                <a:solidFill>
                  <a:srgbClr val="35373F"/>
                </a:solidFill>
                <a:latin typeface="Arial"/>
                <a:ea typeface="SimHei" pitchFamily="2" charset="-122"/>
              </a:rPr>
              <a:t>应用进行</a:t>
            </a:r>
            <a:r>
              <a:rPr lang="zh-CN" altLang="en-US" sz="1200" dirty="0">
                <a:solidFill>
                  <a:srgbClr val="35373F"/>
                </a:solidFill>
                <a:latin typeface="Arial"/>
                <a:ea typeface="SimHei" pitchFamily="2" charset="-122"/>
              </a:rPr>
              <a:t>粒度</a:t>
            </a:r>
            <a:r>
              <a:rPr lang="en-US" altLang="zh-CN" sz="1200" dirty="0">
                <a:solidFill>
                  <a:srgbClr val="35373F"/>
                </a:solidFill>
                <a:latin typeface="Arial"/>
                <a:ea typeface="SimHei" pitchFamily="2" charset="-122"/>
              </a:rPr>
              <a:t/>
            </a:r>
            <a:br>
              <a:rPr lang="en-US" altLang="zh-CN" sz="1200" dirty="0">
                <a:solidFill>
                  <a:srgbClr val="35373F"/>
                </a:solidFill>
                <a:latin typeface="Arial"/>
                <a:ea typeface="SimHei" pitchFamily="2" charset="-122"/>
              </a:rPr>
            </a:br>
            <a:r>
              <a:rPr lang="zh-CN" altLang="en-US" sz="1200" dirty="0">
                <a:solidFill>
                  <a:srgbClr val="35373F"/>
                </a:solidFill>
                <a:latin typeface="Arial"/>
                <a:ea typeface="SimHei" pitchFamily="2" charset="-122"/>
              </a:rPr>
              <a:t>访问 </a:t>
            </a:r>
            <a:endParaRPr lang="zh-CN" altLang="en-US" sz="1200" dirty="0">
              <a:solidFill>
                <a:srgbClr val="35373F"/>
              </a:solidFill>
              <a:latin typeface="Arial"/>
              <a:ea typeface="SimHei" pitchFamily="2" charset="-122"/>
            </a:endParaRPr>
          </a:p>
        </p:txBody>
      </p:sp>
      <p:sp>
        <p:nvSpPr>
          <p:cNvPr id="76" name="TextBox 75"/>
          <p:cNvSpPr txBox="1"/>
          <p:nvPr/>
        </p:nvSpPr>
        <p:spPr>
          <a:xfrm>
            <a:off x="7118869" y="4093879"/>
            <a:ext cx="1658145" cy="830997"/>
          </a:xfrm>
          <a:prstGeom prst="rect">
            <a:avLst/>
          </a:prstGeom>
          <a:noFill/>
        </p:spPr>
        <p:txBody>
          <a:bodyPr wrap="square" lIns="91417" tIns="45709" rIns="91417" bIns="45709" rtlCol="0">
            <a:spAutoFit/>
          </a:bodyPr>
          <a:lstStyle/>
          <a:p>
            <a:pPr>
              <a:spcBef>
                <a:spcPct val="0"/>
              </a:spcBef>
              <a:spcAft>
                <a:spcPct val="0"/>
              </a:spcAft>
            </a:pPr>
            <a:r>
              <a:rPr lang="zh-CN" altLang="en-US" sz="1200">
                <a:solidFill>
                  <a:srgbClr val="35373F"/>
                </a:solidFill>
                <a:latin typeface="Arial"/>
                <a:ea typeface="SimHei" pitchFamily="2" charset="-122"/>
              </a:rPr>
              <a:t>医院管理者使用新型协作服务，可获取对应用的完整网络访问权限</a:t>
            </a:r>
          </a:p>
        </p:txBody>
      </p:sp>
      <p:sp>
        <p:nvSpPr>
          <p:cNvPr id="77" name="TextBox 76"/>
          <p:cNvSpPr txBox="1"/>
          <p:nvPr/>
        </p:nvSpPr>
        <p:spPr>
          <a:xfrm>
            <a:off x="7100122" y="5352571"/>
            <a:ext cx="1609379" cy="1134647"/>
          </a:xfrm>
          <a:prstGeom prst="rect">
            <a:avLst/>
          </a:prstGeom>
          <a:noFill/>
        </p:spPr>
        <p:txBody>
          <a:bodyPr wrap="square" lIns="91417" tIns="45709" rIns="91417" bIns="45709" rtlCol="0" anchor="t">
            <a:noAutofit/>
          </a:bodyPr>
          <a:lstStyle/>
          <a:p>
            <a:pPr marL="122225" indent="-122225">
              <a:spcBef>
                <a:spcPct val="0"/>
              </a:spcBef>
              <a:spcAft>
                <a:spcPct val="0"/>
              </a:spcAft>
              <a:buClr>
                <a:srgbClr val="277EFD">
                  <a:lumMod val="75000"/>
                </a:srgbClr>
              </a:buClr>
              <a:buFontTx/>
              <a:buChar char="•"/>
            </a:pPr>
            <a:r>
              <a:rPr lang="zh-CN" altLang="en-US" sz="1200">
                <a:solidFill>
                  <a:srgbClr val="35373F"/>
                </a:solidFill>
                <a:latin typeface="Arial"/>
                <a:ea typeface="SimHei" pitchFamily="2" charset="-122"/>
              </a:rPr>
              <a:t>确保完整的移动和协同体验</a:t>
            </a:r>
          </a:p>
        </p:txBody>
      </p:sp>
      <p:sp>
        <p:nvSpPr>
          <p:cNvPr id="47" name="TextBox 64"/>
          <p:cNvSpPr txBox="1">
            <a:spLocks noChangeArrowheads="1"/>
          </p:cNvSpPr>
          <p:nvPr/>
        </p:nvSpPr>
        <p:spPr bwMode="auto">
          <a:xfrm>
            <a:off x="4177642" y="1501615"/>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1400" dirty="0">
                <a:solidFill>
                  <a:srgbClr val="FFFFFF"/>
                </a:solidFill>
                <a:effectLst>
                  <a:outerShdw blurRad="38100" dist="12700" dir="5400000" algn="ctr" rotWithShape="0">
                    <a:srgbClr val="000000">
                      <a:alpha val="30000"/>
                    </a:srgbClr>
                  </a:outerShdw>
                </a:effectLst>
                <a:latin typeface="Arial"/>
                <a:ea typeface="SimHei" pitchFamily="2" charset="-122"/>
              </a:rPr>
              <a:t>基本</a:t>
            </a:r>
          </a:p>
        </p:txBody>
      </p:sp>
      <p:sp>
        <p:nvSpPr>
          <p:cNvPr id="48" name="TextBox 65"/>
          <p:cNvSpPr txBox="1">
            <a:spLocks noChangeArrowheads="1"/>
          </p:cNvSpPr>
          <p:nvPr/>
        </p:nvSpPr>
        <p:spPr bwMode="auto">
          <a:xfrm>
            <a:off x="5916025" y="1501615"/>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1400" dirty="0">
                <a:solidFill>
                  <a:srgbClr val="FFFFFF"/>
                </a:solidFill>
                <a:effectLst>
                  <a:outerShdw blurRad="38100" dist="12700" dir="5400000" algn="ctr" rotWithShape="0">
                    <a:srgbClr val="000000">
                      <a:alpha val="30000"/>
                    </a:srgbClr>
                  </a:outerShdw>
                </a:effectLst>
                <a:latin typeface="Arial"/>
                <a:ea typeface="SimHei" pitchFamily="2" charset="-122"/>
              </a:rPr>
              <a:t>增强</a:t>
            </a:r>
          </a:p>
        </p:txBody>
      </p:sp>
      <p:sp>
        <p:nvSpPr>
          <p:cNvPr id="49" name="TextBox 66"/>
          <p:cNvSpPr txBox="1">
            <a:spLocks noChangeArrowheads="1"/>
          </p:cNvSpPr>
          <p:nvPr/>
        </p:nvSpPr>
        <p:spPr bwMode="auto">
          <a:xfrm>
            <a:off x="7680103" y="1501615"/>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1400" dirty="0">
                <a:solidFill>
                  <a:srgbClr val="FFFFFF"/>
                </a:solidFill>
                <a:effectLst>
                  <a:outerShdw blurRad="38100" dist="12700" dir="5400000" algn="ctr" rotWithShape="0">
                    <a:srgbClr val="000000">
                      <a:alpha val="30000"/>
                    </a:srgbClr>
                  </a:outerShdw>
                </a:effectLst>
                <a:latin typeface="Arial"/>
                <a:ea typeface="SimHei" pitchFamily="2" charset="-122"/>
              </a:rPr>
              <a:t>高级</a:t>
            </a:r>
          </a:p>
        </p:txBody>
      </p:sp>
    </p:spTree>
    <p:extLst>
      <p:ext uri="{BB962C8B-B14F-4D97-AF65-F5344CB8AC3E}">
        <p14:creationId xmlns:p14="http://schemas.microsoft.com/office/powerpoint/2010/main" val="325987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11267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 name="Content Placeholder 3"/>
          <p:cNvGraphicFramePr>
            <a:graphicFrameLocks/>
          </p:cNvGraphicFramePr>
          <p:nvPr>
            <p:extLst>
              <p:ext uri="{D42A27DB-BD31-4B8C-83A1-F6EECF244321}">
                <p14:modId xmlns:p14="http://schemas.microsoft.com/office/powerpoint/2010/main" val="132373556"/>
              </p:ext>
            </p:extLst>
          </p:nvPr>
        </p:nvGraphicFramePr>
        <p:xfrm>
          <a:off x="287843" y="883174"/>
          <a:ext cx="8459285" cy="5845175"/>
        </p:xfrm>
        <a:graphic>
          <a:graphicData uri="http://schemas.openxmlformats.org/drawingml/2006/table">
            <a:tbl>
              <a:tblPr firstRow="1" bandRow="1">
                <a:tableStyleId>{35758FB7-9AC5-4552-8A53-C91805E547FA}</a:tableStyleId>
              </a:tblPr>
              <a:tblGrid>
                <a:gridCol w="1390835"/>
                <a:gridCol w="1733265"/>
                <a:gridCol w="1733266"/>
                <a:gridCol w="1924334"/>
                <a:gridCol w="1677585"/>
              </a:tblGrid>
              <a:tr h="278442">
                <a:tc>
                  <a:txBody>
                    <a:bodyPr/>
                    <a:lstStyle/>
                    <a:p>
                      <a:pPr algn="ctr"/>
                      <a:endParaRPr lang="en-US" sz="1200" b="1" dirty="0">
                        <a:solidFill>
                          <a:schemeClr val="tx1"/>
                        </a:solidFill>
                      </a:endParaRPr>
                    </a:p>
                  </a:txBody>
                  <a:tcPr>
                    <a:solidFill>
                      <a:schemeClr val="tx2">
                        <a:lumMod val="75000"/>
                      </a:schemeClr>
                    </a:solidFill>
                  </a:tcPr>
                </a:tc>
                <a:tc>
                  <a:txBody>
                    <a:bodyPr/>
                    <a:lstStyle/>
                    <a:p>
                      <a:pPr algn="ctr"/>
                      <a:r>
                        <a:rPr lang="zh-CN" altLang="en-US" sz="1200" b="1" dirty="0" smtClean="0">
                          <a:solidFill>
                            <a:schemeClr val="tx1"/>
                          </a:solidFill>
                        </a:rPr>
                        <a:t>限制</a:t>
                      </a:r>
                      <a:endParaRPr lang="en-US" sz="1200" b="1" dirty="0">
                        <a:solidFill>
                          <a:schemeClr val="tx1"/>
                        </a:solidFill>
                      </a:endParaRPr>
                    </a:p>
                  </a:txBody>
                  <a:tcPr>
                    <a:solidFill>
                      <a:schemeClr val="tx2">
                        <a:lumMod val="75000"/>
                      </a:schemeClr>
                    </a:solidFill>
                  </a:tcPr>
                </a:tc>
                <a:tc>
                  <a:txBody>
                    <a:bodyPr/>
                    <a:lstStyle/>
                    <a:p>
                      <a:pPr algn="ctr"/>
                      <a:r>
                        <a:rPr lang="zh-CN" altLang="en-US" sz="1200" b="1" dirty="0" smtClean="0">
                          <a:solidFill>
                            <a:schemeClr val="tx1"/>
                          </a:solidFill>
                        </a:rPr>
                        <a:t>基本</a:t>
                      </a:r>
                      <a:endParaRPr lang="en-US" sz="1200" b="1" dirty="0">
                        <a:solidFill>
                          <a:schemeClr val="tx1"/>
                        </a:solidFill>
                      </a:endParaRPr>
                    </a:p>
                  </a:txBody>
                  <a:tcPr>
                    <a:solidFill>
                      <a:schemeClr val="tx2">
                        <a:lumMod val="75000"/>
                      </a:schemeClr>
                    </a:solidFill>
                  </a:tcPr>
                </a:tc>
                <a:tc>
                  <a:txBody>
                    <a:bodyPr/>
                    <a:lstStyle/>
                    <a:p>
                      <a:pPr algn="ctr"/>
                      <a:r>
                        <a:rPr lang="zh-CN" altLang="en-US" sz="1200" b="1" dirty="0" smtClean="0">
                          <a:solidFill>
                            <a:schemeClr val="tx1"/>
                          </a:solidFill>
                        </a:rPr>
                        <a:t>增强</a:t>
                      </a:r>
                      <a:endParaRPr lang="en-US" sz="1200" b="1" dirty="0">
                        <a:solidFill>
                          <a:schemeClr val="tx1"/>
                        </a:solidFill>
                      </a:endParaRPr>
                    </a:p>
                  </a:txBody>
                  <a:tcPr>
                    <a:solidFill>
                      <a:schemeClr val="tx2">
                        <a:lumMod val="75000"/>
                      </a:schemeClr>
                    </a:solidFill>
                  </a:tcPr>
                </a:tc>
                <a:tc>
                  <a:txBody>
                    <a:bodyPr/>
                    <a:lstStyle/>
                    <a:p>
                      <a:pPr algn="ctr"/>
                      <a:r>
                        <a:rPr lang="zh-CN" altLang="en-US" sz="1200" b="1" dirty="0" smtClean="0">
                          <a:solidFill>
                            <a:schemeClr val="tx1"/>
                          </a:solidFill>
                        </a:rPr>
                        <a:t>高级</a:t>
                      </a:r>
                      <a:endParaRPr lang="en-US" sz="1200" b="1" dirty="0">
                        <a:solidFill>
                          <a:schemeClr val="tx1"/>
                        </a:solidFill>
                      </a:endParaRPr>
                    </a:p>
                  </a:txBody>
                  <a:tcPr>
                    <a:solidFill>
                      <a:schemeClr val="tx2">
                        <a:lumMod val="75000"/>
                      </a:schemeClr>
                    </a:solidFill>
                  </a:tcPr>
                </a:tc>
              </a:tr>
              <a:tr h="5104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chemeClr val="bg1"/>
                        </a:solidFill>
                      </a:endParaRPr>
                    </a:p>
                  </a:txBody>
                  <a:tcPr>
                    <a:solidFill>
                      <a:schemeClr val="tx1">
                        <a:lumMod val="75000"/>
                        <a:lumOff val="25000"/>
                      </a:schemeClr>
                    </a:solidFill>
                  </a:tcPr>
                </a:tc>
                <a:tc>
                  <a:txBody>
                    <a:bodyPr/>
                    <a:lstStyle/>
                    <a:p>
                      <a:endParaRPr lang="en-US" sz="900" dirty="0">
                        <a:solidFill>
                          <a:schemeClr val="bg1"/>
                        </a:solidFill>
                      </a:endParaRPr>
                    </a:p>
                  </a:txBody>
                  <a:tcPr>
                    <a:solidFill>
                      <a:schemeClr val="tx1">
                        <a:lumMod val="85000"/>
                        <a:lumOff val="15000"/>
                      </a:schemeClr>
                    </a:solidFill>
                  </a:tcPr>
                </a:tc>
                <a:tc>
                  <a:txBody>
                    <a:bodyPr/>
                    <a:lstStyle/>
                    <a:p>
                      <a:endParaRPr lang="en-US" sz="900" dirty="0">
                        <a:solidFill>
                          <a:schemeClr val="bg1"/>
                        </a:solidFill>
                      </a:endParaRPr>
                    </a:p>
                  </a:txBody>
                  <a:tcPr>
                    <a:solidFill>
                      <a:schemeClr val="tx1">
                        <a:lumMod val="85000"/>
                        <a:lumOff val="15000"/>
                      </a:schemeClr>
                    </a:solidFill>
                  </a:tcPr>
                </a:tc>
                <a:tc>
                  <a:txBody>
                    <a:bodyPr/>
                    <a:lstStyle/>
                    <a:p>
                      <a:endParaRPr lang="en-US" sz="900" dirty="0">
                        <a:solidFill>
                          <a:schemeClr val="bg1"/>
                        </a:solidFill>
                      </a:endParaRPr>
                    </a:p>
                  </a:txBody>
                  <a:tcPr>
                    <a:solidFill>
                      <a:schemeClr val="tx1">
                        <a:lumMod val="85000"/>
                        <a:lumOff val="15000"/>
                      </a:schemeClr>
                    </a:solidFill>
                  </a:tcPr>
                </a:tc>
                <a:tc>
                  <a:txBody>
                    <a:bodyPr/>
                    <a:lstStyle/>
                    <a:p>
                      <a:endParaRPr lang="en-US" sz="900" dirty="0">
                        <a:solidFill>
                          <a:schemeClr val="bg1"/>
                        </a:solidFill>
                      </a:endParaRPr>
                    </a:p>
                  </a:txBody>
                  <a:tcPr>
                    <a:solidFill>
                      <a:schemeClr val="tx1">
                        <a:lumMod val="85000"/>
                        <a:lumOff val="15000"/>
                      </a:schemeClr>
                    </a:solidFill>
                  </a:tcPr>
                </a:tc>
              </a:tr>
              <a:tr h="752514">
                <a:tc>
                  <a:txBody>
                    <a:bodyPr/>
                    <a:lstStyle/>
                    <a:p>
                      <a:endParaRPr lang="en-US" sz="1200" b="1" dirty="0">
                        <a:solidFill>
                          <a:schemeClr val="bg1"/>
                        </a:solidFill>
                      </a:endParaRPr>
                    </a:p>
                  </a:txBody>
                  <a:tcPr>
                    <a:solidFill>
                      <a:schemeClr val="tx1">
                        <a:lumMod val="75000"/>
                        <a:lumOff val="25000"/>
                      </a:schemeClr>
                    </a:solidFill>
                  </a:tcPr>
                </a:tc>
                <a:tc>
                  <a:txBody>
                    <a:bodyPr/>
                    <a:lstStyle/>
                    <a:p>
                      <a:pPr marL="91440" marR="0" indent="-91440" algn="l" defTabSz="914400" rtl="0" eaLnBrk="1" fontAlgn="auto" latinLnBrk="0" hangingPunct="1">
                        <a:lnSpc>
                          <a:spcPct val="100000"/>
                        </a:lnSpc>
                        <a:spcBef>
                          <a:spcPts val="300"/>
                        </a:spcBef>
                        <a:spcAft>
                          <a:spcPts val="0"/>
                        </a:spcAft>
                        <a:buClrTx/>
                        <a:buSzTx/>
                        <a:buFont typeface="Arial"/>
                        <a:buChar char="•"/>
                        <a:tabLst/>
                        <a:defRPr/>
                      </a:pPr>
                      <a:endParaRPr lang="en-US" sz="900" b="1" dirty="0" smtClean="0">
                        <a:solidFill>
                          <a:schemeClr val="bg1"/>
                        </a:solidFill>
                      </a:endParaRPr>
                    </a:p>
                  </a:txBody>
                  <a:tcPr>
                    <a:solidFill>
                      <a:schemeClr val="tx1">
                        <a:lumMod val="85000"/>
                        <a:lumOff val="15000"/>
                      </a:schemeClr>
                    </a:solidFill>
                  </a:tcPr>
                </a:tc>
                <a:tc>
                  <a:txBody>
                    <a:bodyPr/>
                    <a:lstStyle/>
                    <a:p>
                      <a:pPr marL="91440" marR="0" indent="-91440" algn="l" defTabSz="914400" rtl="0" eaLnBrk="1" fontAlgn="auto" latinLnBrk="0" hangingPunct="1">
                        <a:lnSpc>
                          <a:spcPct val="100000"/>
                        </a:lnSpc>
                        <a:spcBef>
                          <a:spcPts val="300"/>
                        </a:spcBef>
                        <a:spcAft>
                          <a:spcPts val="0"/>
                        </a:spcAft>
                        <a:buClrTx/>
                        <a:buSzTx/>
                        <a:buFont typeface="Arial"/>
                        <a:buChar char="•"/>
                        <a:tabLst/>
                        <a:defRPr/>
                      </a:pPr>
                      <a:endParaRPr lang="en-US" sz="900" b="1" dirty="0" smtClean="0">
                        <a:solidFill>
                          <a:schemeClr val="bg1"/>
                        </a:solidFill>
                      </a:endParaRPr>
                    </a:p>
                  </a:txBody>
                  <a:tcPr>
                    <a:solidFill>
                      <a:schemeClr val="tx1">
                        <a:lumMod val="85000"/>
                        <a:lumOff val="15000"/>
                      </a:schemeClr>
                    </a:solidFill>
                  </a:tcPr>
                </a:tc>
                <a:tc>
                  <a:txBody>
                    <a:bodyPr/>
                    <a:lstStyle/>
                    <a:p>
                      <a:pPr marL="91440" marR="0" indent="-91440" algn="l" defTabSz="914400" rtl="0" eaLnBrk="1" fontAlgn="auto" latinLnBrk="0" hangingPunct="1">
                        <a:lnSpc>
                          <a:spcPct val="100000"/>
                        </a:lnSpc>
                        <a:spcBef>
                          <a:spcPts val="300"/>
                        </a:spcBef>
                        <a:spcAft>
                          <a:spcPts val="0"/>
                        </a:spcAft>
                        <a:buClrTx/>
                        <a:buSzTx/>
                        <a:buFont typeface="Arial"/>
                        <a:buChar char="•"/>
                        <a:tabLst/>
                        <a:defRPr/>
                      </a:pPr>
                      <a:endParaRPr lang="en-US" sz="900" b="1" dirty="0" smtClean="0">
                        <a:solidFill>
                          <a:schemeClr val="bg1"/>
                        </a:solidFill>
                      </a:endParaRPr>
                    </a:p>
                  </a:txBody>
                  <a:tcPr>
                    <a:solidFill>
                      <a:schemeClr val="tx1">
                        <a:lumMod val="85000"/>
                        <a:lumOff val="15000"/>
                      </a:schemeClr>
                    </a:solidFill>
                  </a:tcPr>
                </a:tc>
                <a:tc>
                  <a:txBody>
                    <a:bodyPr/>
                    <a:lstStyle/>
                    <a:p>
                      <a:pPr marL="91440" marR="0" indent="-91440" algn="l" defTabSz="914400" rtl="0" eaLnBrk="1" fontAlgn="auto" latinLnBrk="0" hangingPunct="1">
                        <a:lnSpc>
                          <a:spcPct val="100000"/>
                        </a:lnSpc>
                        <a:spcBef>
                          <a:spcPts val="300"/>
                        </a:spcBef>
                        <a:spcAft>
                          <a:spcPts val="0"/>
                        </a:spcAft>
                        <a:buClrTx/>
                        <a:buSzTx/>
                        <a:buFont typeface="Arial"/>
                        <a:buChar char="•"/>
                        <a:tabLst/>
                        <a:defRPr/>
                      </a:pPr>
                      <a:endParaRPr lang="en-US" sz="900" b="1" dirty="0" smtClean="0">
                        <a:solidFill>
                          <a:schemeClr val="bg1"/>
                        </a:solidFill>
                      </a:endParaRPr>
                    </a:p>
                  </a:txBody>
                  <a:tcPr>
                    <a:solidFill>
                      <a:schemeClr val="tx1">
                        <a:lumMod val="85000"/>
                        <a:lumOff val="15000"/>
                      </a:schemeClr>
                    </a:solidFill>
                  </a:tcPr>
                </a:tc>
              </a:tr>
              <a:tr h="752515">
                <a:tc>
                  <a:txBody>
                    <a:bodyPr/>
                    <a:lstStyle/>
                    <a:p>
                      <a:endParaRPr lang="en-US" sz="1200" b="1" dirty="0">
                        <a:solidFill>
                          <a:schemeClr val="bg1"/>
                        </a:solidFill>
                      </a:endParaRPr>
                    </a:p>
                  </a:txBody>
                  <a:tcPr>
                    <a:solidFill>
                      <a:schemeClr val="tx1">
                        <a:lumMod val="75000"/>
                        <a:lumOff val="25000"/>
                      </a:schemeClr>
                    </a:solidFill>
                  </a:tcPr>
                </a:tc>
                <a:tc>
                  <a:txBody>
                    <a:bodyPr/>
                    <a:lstStyle/>
                    <a:p>
                      <a:endParaRPr lang="en-US" sz="900" dirty="0">
                        <a:solidFill>
                          <a:schemeClr val="bg1"/>
                        </a:solidFill>
                      </a:endParaRPr>
                    </a:p>
                  </a:txBody>
                  <a:tcPr>
                    <a:solidFill>
                      <a:schemeClr val="tx1">
                        <a:lumMod val="85000"/>
                        <a:lumOff val="15000"/>
                      </a:schemeClr>
                    </a:solidFill>
                  </a:tcPr>
                </a:tc>
                <a:tc>
                  <a:txBody>
                    <a:bodyPr/>
                    <a:lstStyle/>
                    <a:p>
                      <a:endParaRPr lang="en-US" sz="900" dirty="0">
                        <a:solidFill>
                          <a:schemeClr val="bg1"/>
                        </a:solidFill>
                      </a:endParaRPr>
                    </a:p>
                  </a:txBody>
                  <a:tcPr>
                    <a:solidFill>
                      <a:schemeClr val="tx1">
                        <a:lumMod val="85000"/>
                        <a:lumOff val="15000"/>
                      </a:schemeClr>
                    </a:solidFill>
                  </a:tcPr>
                </a:tc>
                <a:tc>
                  <a:txBody>
                    <a:bodyPr/>
                    <a:lstStyle/>
                    <a:p>
                      <a:endParaRPr lang="en-US" sz="900" dirty="0">
                        <a:solidFill>
                          <a:schemeClr val="bg1"/>
                        </a:solidFill>
                      </a:endParaRPr>
                    </a:p>
                  </a:txBody>
                  <a:tcPr>
                    <a:solidFill>
                      <a:schemeClr val="tx1">
                        <a:lumMod val="85000"/>
                        <a:lumOff val="15000"/>
                      </a:schemeClr>
                    </a:solidFill>
                  </a:tcPr>
                </a:tc>
                <a:tc>
                  <a:txBody>
                    <a:bodyPr/>
                    <a:lstStyle/>
                    <a:p>
                      <a:endParaRPr lang="en-US" sz="900" dirty="0">
                        <a:solidFill>
                          <a:schemeClr val="bg1"/>
                        </a:solidFill>
                      </a:endParaRPr>
                    </a:p>
                  </a:txBody>
                  <a:tcPr>
                    <a:solidFill>
                      <a:schemeClr val="tx1">
                        <a:lumMod val="85000"/>
                        <a:lumOff val="15000"/>
                      </a:schemeClr>
                    </a:solidFill>
                  </a:tcPr>
                </a:tc>
              </a:tr>
              <a:tr h="854288">
                <a:tc>
                  <a:txBody>
                    <a:bodyPr/>
                    <a:lstStyle/>
                    <a:p>
                      <a:endParaRPr lang="en-US" sz="1200" b="1" dirty="0">
                        <a:solidFill>
                          <a:schemeClr val="bg1"/>
                        </a:solidFill>
                      </a:endParaRPr>
                    </a:p>
                  </a:txBody>
                  <a:tcPr>
                    <a:solidFill>
                      <a:schemeClr val="tx1">
                        <a:lumMod val="75000"/>
                        <a:lumOff val="25000"/>
                      </a:schemeClr>
                    </a:solidFill>
                  </a:tcPr>
                </a:tc>
                <a:tc>
                  <a:txBody>
                    <a:bodyPr/>
                    <a:lstStyle/>
                    <a:p>
                      <a:endParaRPr lang="en-US" sz="900" dirty="0">
                        <a:solidFill>
                          <a:schemeClr val="bg1"/>
                        </a:solidFill>
                      </a:endParaRPr>
                    </a:p>
                  </a:txBody>
                  <a:tcPr>
                    <a:solidFill>
                      <a:schemeClr val="tx1">
                        <a:lumMod val="85000"/>
                        <a:lumOff val="15000"/>
                      </a:schemeClr>
                    </a:solidFill>
                  </a:tcPr>
                </a:tc>
                <a:tc>
                  <a:txBody>
                    <a:bodyPr/>
                    <a:lstStyle/>
                    <a:p>
                      <a:endParaRPr lang="en-US" sz="900" dirty="0">
                        <a:solidFill>
                          <a:schemeClr val="bg1"/>
                        </a:solidFill>
                      </a:endParaRPr>
                    </a:p>
                  </a:txBody>
                  <a:tcPr>
                    <a:solidFill>
                      <a:schemeClr val="tx1">
                        <a:lumMod val="85000"/>
                        <a:lumOff val="15000"/>
                      </a:schemeClr>
                    </a:solidFill>
                  </a:tcPr>
                </a:tc>
                <a:tc>
                  <a:txBody>
                    <a:bodyPr/>
                    <a:lstStyle/>
                    <a:p>
                      <a:endParaRPr lang="en-US" sz="900" dirty="0">
                        <a:solidFill>
                          <a:schemeClr val="bg1"/>
                        </a:solidFill>
                      </a:endParaRPr>
                    </a:p>
                  </a:txBody>
                  <a:tcPr>
                    <a:solidFill>
                      <a:schemeClr val="tx1">
                        <a:lumMod val="85000"/>
                        <a:lumOff val="15000"/>
                      </a:schemeClr>
                    </a:solidFill>
                  </a:tcPr>
                </a:tc>
                <a:tc>
                  <a:txBody>
                    <a:bodyPr/>
                    <a:lstStyle/>
                    <a:p>
                      <a:endParaRPr lang="en-US" sz="900" dirty="0">
                        <a:solidFill>
                          <a:schemeClr val="bg1"/>
                        </a:solidFill>
                      </a:endParaRPr>
                    </a:p>
                  </a:txBody>
                  <a:tcPr>
                    <a:solidFill>
                      <a:schemeClr val="tx1">
                        <a:lumMod val="85000"/>
                        <a:lumOff val="15000"/>
                      </a:schemeClr>
                    </a:solidFill>
                  </a:tcPr>
                </a:tc>
              </a:tr>
              <a:tr h="2696969">
                <a:tc>
                  <a:txBody>
                    <a:bodyPr/>
                    <a:lstStyle/>
                    <a:p>
                      <a:endParaRPr lang="en-US" sz="1200" b="1" dirty="0">
                        <a:solidFill>
                          <a:schemeClr val="bg1"/>
                        </a:solidFill>
                        <a:latin typeface="宋体" pitchFamily="2" charset="-122"/>
                        <a:ea typeface="宋体" pitchFamily="2" charset="-122"/>
                      </a:endParaRPr>
                    </a:p>
                  </a:txBody>
                  <a:tcPr>
                    <a:solidFill>
                      <a:schemeClr val="tx1">
                        <a:lumMod val="75000"/>
                        <a:lumOff val="25000"/>
                      </a:schemeClr>
                    </a:solidFill>
                  </a:tcPr>
                </a:tc>
                <a:tc>
                  <a:txBody>
                    <a:bodyPr/>
                    <a:lstStyle/>
                    <a:p>
                      <a:pPr marL="0" marR="0" indent="0" algn="l" defTabSz="914400" rtl="0" eaLnBrk="1" fontAlgn="auto" latinLnBrk="0" hangingPunct="1">
                        <a:lnSpc>
                          <a:spcPct val="100000"/>
                        </a:lnSpc>
                        <a:spcBef>
                          <a:spcPts val="0"/>
                        </a:spcBef>
                        <a:spcAft>
                          <a:spcPts val="400"/>
                        </a:spcAft>
                        <a:buClrTx/>
                        <a:buSzTx/>
                        <a:buFontTx/>
                        <a:buNone/>
                        <a:tabLst/>
                        <a:defRPr/>
                      </a:pPr>
                      <a:endParaRPr lang="en-US" sz="1100" dirty="0" smtClean="0">
                        <a:solidFill>
                          <a:schemeClr val="bg1"/>
                        </a:solidFill>
                        <a:latin typeface="Calibri"/>
                        <a:ea typeface="Times New Roman"/>
                        <a:cs typeface="Cambria"/>
                      </a:endParaRPr>
                    </a:p>
                  </a:txBody>
                  <a:tcPr marL="114300" marR="114300" marT="0" marB="0">
                    <a:solidFill>
                      <a:schemeClr val="tx1">
                        <a:lumMod val="85000"/>
                        <a:lumOff val="15000"/>
                      </a:schemeClr>
                    </a:solidFill>
                  </a:tcPr>
                </a:tc>
                <a:tc>
                  <a:txBody>
                    <a:bodyPr/>
                    <a:lstStyle/>
                    <a:p>
                      <a:pPr marL="0" marR="0" indent="0" algn="l" defTabSz="457200" rtl="0" eaLnBrk="1" fontAlgn="auto" latinLnBrk="0" hangingPunct="1">
                        <a:lnSpc>
                          <a:spcPct val="100000"/>
                        </a:lnSpc>
                        <a:spcBef>
                          <a:spcPts val="0"/>
                        </a:spcBef>
                        <a:spcAft>
                          <a:spcPts val="400"/>
                        </a:spcAft>
                        <a:buClrTx/>
                        <a:buSzTx/>
                        <a:buFontTx/>
                        <a:buNone/>
                        <a:tabLst/>
                        <a:defRPr/>
                      </a:pPr>
                      <a:endParaRPr lang="en-US" sz="1000" dirty="0">
                        <a:solidFill>
                          <a:schemeClr val="bg1"/>
                        </a:solidFill>
                        <a:latin typeface="Times New Roman"/>
                        <a:ea typeface="Times New Roman"/>
                        <a:cs typeface="Times New Roman"/>
                      </a:endParaRPr>
                    </a:p>
                  </a:txBody>
                  <a:tcPr marL="114300" marR="114300" marT="0" marB="0">
                    <a:solidFill>
                      <a:schemeClr val="tx1">
                        <a:lumMod val="85000"/>
                        <a:lumOff val="15000"/>
                      </a:schemeClr>
                    </a:solidFill>
                  </a:tcPr>
                </a:tc>
                <a:tc>
                  <a:txBody>
                    <a:bodyPr/>
                    <a:lstStyle/>
                    <a:p>
                      <a:pPr marL="0" marR="0" algn="l">
                        <a:spcBef>
                          <a:spcPts val="0"/>
                        </a:spcBef>
                        <a:spcAft>
                          <a:spcPts val="400"/>
                        </a:spcAft>
                      </a:pPr>
                      <a:endParaRPr lang="en-US" sz="1100" dirty="0" smtClean="0">
                        <a:solidFill>
                          <a:schemeClr val="bg1"/>
                        </a:solidFill>
                        <a:latin typeface="Calibri"/>
                        <a:ea typeface="Times New Roman"/>
                        <a:cs typeface="Cambria"/>
                      </a:endParaRPr>
                    </a:p>
                  </a:txBody>
                  <a:tcPr marL="114300" marR="114300" marT="0" marB="0">
                    <a:solidFill>
                      <a:schemeClr val="tx1">
                        <a:lumMod val="85000"/>
                        <a:lumOff val="15000"/>
                      </a:schemeClr>
                    </a:solidFill>
                  </a:tcPr>
                </a:tc>
                <a:tc>
                  <a:txBody>
                    <a:bodyPr/>
                    <a:lstStyle/>
                    <a:p>
                      <a:pPr marL="0" marR="0" algn="l">
                        <a:spcBef>
                          <a:spcPts val="0"/>
                        </a:spcBef>
                        <a:spcAft>
                          <a:spcPts val="400"/>
                        </a:spcAft>
                      </a:pPr>
                      <a:endParaRPr lang="en-US" sz="1100" dirty="0" smtClean="0">
                        <a:solidFill>
                          <a:schemeClr val="bg1"/>
                        </a:solidFill>
                        <a:latin typeface="Calibri"/>
                        <a:ea typeface="Times New Roman"/>
                        <a:cs typeface="Cambria"/>
                      </a:endParaRPr>
                    </a:p>
                  </a:txBody>
                  <a:tcPr marL="114300" marR="114300" marT="0" marB="0">
                    <a:solidFill>
                      <a:schemeClr val="tx1">
                        <a:lumMod val="85000"/>
                        <a:lumOff val="15000"/>
                      </a:schemeClr>
                    </a:solidFill>
                  </a:tcPr>
                </a:tc>
              </a:tr>
            </a:tbl>
          </a:graphicData>
        </a:graphic>
      </p:graphicFrame>
      <p:sp>
        <p:nvSpPr>
          <p:cNvPr id="2" name="Title 1"/>
          <p:cNvSpPr>
            <a:spLocks noGrp="1"/>
          </p:cNvSpPr>
          <p:nvPr>
            <p:ph type="title"/>
          </p:nvPr>
        </p:nvSpPr>
        <p:spPr>
          <a:xfrm>
            <a:off x="229704" y="10607"/>
            <a:ext cx="8580923" cy="838200"/>
          </a:xfrm>
        </p:spPr>
        <p:txBody>
          <a:bodyPr vert="horz" lIns="82276" tIns="45709" rIns="82276" bIns="45709" rtlCol="0" anchor="b" anchorCtr="0">
            <a:noAutofit/>
          </a:bodyPr>
          <a:lstStyle/>
          <a:p>
            <a:r>
              <a:rPr lang="zh-CN" altLang="en-US" sz="3200" dirty="0">
                <a:gradFill>
                  <a:gsLst>
                    <a:gs pos="50000">
                      <a:srgbClr val="3F5CFF"/>
                    </a:gs>
                    <a:gs pos="100000">
                      <a:schemeClr val="tx2">
                        <a:lumMod val="75000"/>
                      </a:schemeClr>
                    </a:gs>
                    <a:gs pos="0">
                      <a:srgbClr val="2B348E"/>
                    </a:gs>
                  </a:gsLst>
                  <a:lin ang="4800000" scaled="0"/>
                </a:gradFill>
              </a:rPr>
              <a:t>部署场景和思科解决方案</a:t>
            </a:r>
            <a:endParaRPr lang="en-US" sz="3200" dirty="0">
              <a:gradFill>
                <a:gsLst>
                  <a:gs pos="50000">
                    <a:srgbClr val="3F5CFF"/>
                  </a:gs>
                  <a:gs pos="100000">
                    <a:schemeClr val="tx2">
                      <a:lumMod val="75000"/>
                    </a:schemeClr>
                  </a:gs>
                  <a:gs pos="0">
                    <a:srgbClr val="2B348E"/>
                  </a:gs>
                </a:gsLst>
                <a:lin ang="4800000" scaled="0"/>
              </a:gradFill>
            </a:endParaRPr>
          </a:p>
        </p:txBody>
      </p:sp>
      <p:grpSp>
        <p:nvGrpSpPr>
          <p:cNvPr id="20" name="Group 85"/>
          <p:cNvGrpSpPr>
            <a:grpSpLocks/>
          </p:cNvGrpSpPr>
          <p:nvPr/>
        </p:nvGrpSpPr>
        <p:grpSpPr bwMode="auto">
          <a:xfrm>
            <a:off x="7221076" y="5126992"/>
            <a:ext cx="1463675" cy="436009"/>
            <a:chOff x="558796" y="3623733"/>
            <a:chExt cx="4585101" cy="837316"/>
          </a:xfrm>
        </p:grpSpPr>
        <p:sp>
          <p:nvSpPr>
            <p:cNvPr id="134" name="Rounded Rectangle 133"/>
            <p:cNvSpPr/>
            <p:nvPr/>
          </p:nvSpPr>
          <p:spPr>
            <a:xfrm>
              <a:off x="558796" y="3623733"/>
              <a:ext cx="4585101" cy="829733"/>
            </a:xfrm>
            <a:prstGeom prst="roundRect">
              <a:avLst>
                <a:gd name="adj" fmla="val 9193"/>
              </a:avLst>
            </a:prstGeom>
            <a:gradFill flip="none" rotWithShape="1">
              <a:gsLst>
                <a:gs pos="0">
                  <a:schemeClr val="accent2">
                    <a:lumMod val="50000"/>
                  </a:schemeClr>
                </a:gs>
                <a:gs pos="100000">
                  <a:schemeClr val="accent2"/>
                </a:gs>
              </a:gsLst>
              <a:lin ang="3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100" b="1" dirty="0">
                <a:solidFill>
                  <a:srgbClr val="8E909E"/>
                </a:solidFill>
                <a:latin typeface="宋体" pitchFamily="2" charset="-122"/>
                <a:ea typeface="宋体" pitchFamily="2" charset="-122"/>
                <a:cs typeface="Arial"/>
              </a:endParaRPr>
            </a:p>
          </p:txBody>
        </p:sp>
        <p:sp>
          <p:nvSpPr>
            <p:cNvPr id="50214" name="TextBox 90"/>
            <p:cNvSpPr txBox="1">
              <a:spLocks noChangeArrowheads="1"/>
            </p:cNvSpPr>
            <p:nvPr/>
          </p:nvSpPr>
          <p:spPr bwMode="auto">
            <a:xfrm>
              <a:off x="607940" y="3633569"/>
              <a:ext cx="4463321" cy="827480"/>
            </a:xfrm>
            <a:prstGeom prst="rect">
              <a:avLst/>
            </a:prstGeom>
            <a:noFill/>
            <a:ln w="9525">
              <a:noFill/>
              <a:miter lim="800000"/>
              <a:headEnd/>
              <a:tailEnd/>
            </a:ln>
          </p:spPr>
          <p:txBody>
            <a:bodyPr>
              <a:spAutoFit/>
            </a:bodyPr>
            <a:lstStyle/>
            <a:p>
              <a:pPr algn="ctr"/>
              <a:r>
                <a:rPr lang="zh-CN" altLang="en-US" sz="1100" b="1" dirty="0">
                  <a:solidFill>
                    <a:srgbClr val="FFFFFF"/>
                  </a:solidFill>
                  <a:latin typeface="宋体" pitchFamily="2" charset="-122"/>
                  <a:ea typeface="宋体" pitchFamily="2" charset="-122"/>
                  <a:cs typeface="Times New Roman" pitchFamily="1" charset="0"/>
                </a:rPr>
                <a:t>安</a:t>
              </a:r>
              <a:r>
                <a:rPr lang="zh-CN" altLang="en-US" sz="1100" b="1" dirty="0">
                  <a:solidFill>
                    <a:srgbClr val="FFFFFF"/>
                  </a:solidFill>
                  <a:latin typeface="宋体" pitchFamily="2" charset="-122"/>
                  <a:ea typeface="宋体" pitchFamily="2" charset="-122"/>
                  <a:cs typeface="Times New Roman" pitchFamily="1" charset="0"/>
                </a:rPr>
                <a:t>全移动</a:t>
              </a:r>
              <a:r>
                <a:rPr lang="en-US" altLang="zh-CN" sz="1100" b="1" dirty="0">
                  <a:solidFill>
                    <a:srgbClr val="FFFFFF"/>
                  </a:solidFill>
                  <a:latin typeface="宋体" pitchFamily="2" charset="-122"/>
                  <a:ea typeface="宋体" pitchFamily="2" charset="-122"/>
                  <a:cs typeface="Times New Roman" pitchFamily="1" charset="0"/>
                </a:rPr>
                <a:t>-</a:t>
              </a:r>
              <a:r>
                <a:rPr lang="en-US" altLang="zh-CN" sz="1100" b="1" dirty="0" err="1">
                  <a:solidFill>
                    <a:srgbClr val="FFFFFF"/>
                  </a:solidFill>
                  <a:latin typeface="宋体" pitchFamily="2" charset="-122"/>
                  <a:ea typeface="宋体" pitchFamily="2" charset="-122"/>
                  <a:cs typeface="Times New Roman" pitchFamily="1" charset="0"/>
                </a:rPr>
                <a:t>Anyconnect</a:t>
              </a:r>
              <a:endParaRPr lang="en-US" sz="1100" b="1" dirty="0">
                <a:solidFill>
                  <a:srgbClr val="FFFFFF"/>
                </a:solidFill>
                <a:latin typeface="宋体" pitchFamily="2" charset="-122"/>
                <a:ea typeface="宋体" pitchFamily="2" charset="-122"/>
                <a:cs typeface="Times New Roman" pitchFamily="1" charset="0"/>
              </a:endParaRPr>
            </a:p>
          </p:txBody>
        </p:sp>
      </p:grpSp>
      <p:grpSp>
        <p:nvGrpSpPr>
          <p:cNvPr id="22" name="Group 153"/>
          <p:cNvGrpSpPr>
            <a:grpSpLocks/>
          </p:cNvGrpSpPr>
          <p:nvPr/>
        </p:nvGrpSpPr>
        <p:grpSpPr bwMode="auto">
          <a:xfrm>
            <a:off x="7164721" y="5599806"/>
            <a:ext cx="1541463" cy="433524"/>
            <a:chOff x="7264372" y="4939173"/>
            <a:chExt cx="1541674" cy="539496"/>
          </a:xfrm>
        </p:grpSpPr>
        <p:sp>
          <p:nvSpPr>
            <p:cNvPr id="155" name="Rounded Rectangle 154"/>
            <p:cNvSpPr/>
            <p:nvPr/>
          </p:nvSpPr>
          <p:spPr>
            <a:xfrm>
              <a:off x="7305653" y="4939173"/>
              <a:ext cx="1462288" cy="539496"/>
            </a:xfrm>
            <a:prstGeom prst="roundRect">
              <a:avLst>
                <a:gd name="adj" fmla="val 6277"/>
              </a:avLst>
            </a:prstGeom>
            <a:gradFill flip="none" rotWithShape="1">
              <a:gsLst>
                <a:gs pos="0">
                  <a:schemeClr val="tx2">
                    <a:lumMod val="50000"/>
                  </a:schemeClr>
                </a:gs>
                <a:gs pos="100000">
                  <a:schemeClr val="tx2"/>
                </a:gs>
              </a:gsLst>
              <a:lin ang="3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b="1" dirty="0">
                <a:solidFill>
                  <a:srgbClr val="8E909E"/>
                </a:solidFill>
                <a:latin typeface="宋体" pitchFamily="2" charset="-122"/>
                <a:ea typeface="宋体" pitchFamily="2" charset="-122"/>
                <a:cs typeface="Arial"/>
              </a:endParaRPr>
            </a:p>
          </p:txBody>
        </p:sp>
        <p:sp>
          <p:nvSpPr>
            <p:cNvPr id="50210" name="TextBox 194"/>
            <p:cNvSpPr txBox="1">
              <a:spLocks noChangeArrowheads="1"/>
            </p:cNvSpPr>
            <p:nvPr/>
          </p:nvSpPr>
          <p:spPr bwMode="auto">
            <a:xfrm>
              <a:off x="7264372" y="4958383"/>
              <a:ext cx="1541674" cy="450037"/>
            </a:xfrm>
            <a:prstGeom prst="rect">
              <a:avLst/>
            </a:prstGeom>
            <a:noFill/>
            <a:ln w="9525">
              <a:noFill/>
              <a:miter lim="800000"/>
              <a:headEnd/>
              <a:tailEnd/>
            </a:ln>
          </p:spPr>
          <p:txBody>
            <a:bodyPr>
              <a:spAutoFit/>
            </a:bodyPr>
            <a:lstStyle/>
            <a:p>
              <a:pPr algn="ctr">
                <a:lnSpc>
                  <a:spcPts val="1000"/>
                </a:lnSpc>
                <a:spcAft>
                  <a:spcPts val="100"/>
                </a:spcAft>
              </a:pPr>
              <a:r>
                <a:rPr lang="zh-CN" altLang="en-US" sz="1100" b="1" dirty="0">
                  <a:solidFill>
                    <a:srgbClr val="FFFFFF"/>
                  </a:solidFill>
                  <a:latin typeface="宋体" pitchFamily="2" charset="-122"/>
                  <a:ea typeface="宋体" pitchFamily="2" charset="-122"/>
                  <a:cs typeface="Times New Roman" pitchFamily="1" charset="0"/>
                </a:rPr>
                <a:t>工</a:t>
              </a:r>
              <a:r>
                <a:rPr lang="zh-CN" altLang="en-US" sz="1100" b="1" dirty="0">
                  <a:solidFill>
                    <a:srgbClr val="FFFFFF"/>
                  </a:solidFill>
                  <a:latin typeface="宋体" pitchFamily="2" charset="-122"/>
                  <a:ea typeface="宋体" pitchFamily="2" charset="-122"/>
                  <a:cs typeface="Times New Roman" pitchFamily="1" charset="0"/>
                </a:rPr>
                <a:t>作空间管理</a:t>
              </a:r>
              <a:endParaRPr lang="en-US" altLang="zh-CN" sz="1100" b="1" dirty="0">
                <a:solidFill>
                  <a:srgbClr val="FFFFFF"/>
                </a:solidFill>
                <a:latin typeface="宋体" pitchFamily="2" charset="-122"/>
                <a:ea typeface="宋体" pitchFamily="2" charset="-122"/>
                <a:cs typeface="Times New Roman" pitchFamily="1" charset="0"/>
              </a:endParaRPr>
            </a:p>
            <a:p>
              <a:pPr algn="ctr">
                <a:lnSpc>
                  <a:spcPts val="1000"/>
                </a:lnSpc>
                <a:spcAft>
                  <a:spcPts val="100"/>
                </a:spcAft>
              </a:pPr>
              <a:r>
                <a:rPr lang="en-US" altLang="zh-CN" sz="1100" b="1" dirty="0">
                  <a:solidFill>
                    <a:srgbClr val="FFFFFF"/>
                  </a:solidFill>
                  <a:latin typeface="宋体" pitchFamily="2" charset="-122"/>
                  <a:ea typeface="宋体" pitchFamily="2" charset="-122"/>
                  <a:cs typeface="Times New Roman" pitchFamily="1" charset="0"/>
                </a:rPr>
                <a:t>-MDM</a:t>
              </a:r>
              <a:endParaRPr lang="en-US" altLang="zh-CN" sz="1100" b="1" dirty="0">
                <a:solidFill>
                  <a:srgbClr val="FFFFFF"/>
                </a:solidFill>
                <a:latin typeface="宋体" pitchFamily="2" charset="-122"/>
                <a:ea typeface="宋体" pitchFamily="2" charset="-122"/>
                <a:cs typeface="Times New Roman" pitchFamily="1" charset="0"/>
              </a:endParaRPr>
            </a:p>
          </p:txBody>
        </p:sp>
      </p:grpSp>
      <p:grpSp>
        <p:nvGrpSpPr>
          <p:cNvPr id="23" name="Group 157"/>
          <p:cNvGrpSpPr>
            <a:grpSpLocks/>
          </p:cNvGrpSpPr>
          <p:nvPr/>
        </p:nvGrpSpPr>
        <p:grpSpPr bwMode="auto">
          <a:xfrm>
            <a:off x="7221872" y="6059490"/>
            <a:ext cx="1462087" cy="390525"/>
            <a:chOff x="7305162" y="6108027"/>
            <a:chExt cx="1463040" cy="390804"/>
          </a:xfrm>
        </p:grpSpPr>
        <p:sp>
          <p:nvSpPr>
            <p:cNvPr id="159" name="Rounded Rectangle 158"/>
            <p:cNvSpPr/>
            <p:nvPr/>
          </p:nvSpPr>
          <p:spPr>
            <a:xfrm>
              <a:off x="7305162" y="6108027"/>
              <a:ext cx="1463040" cy="390804"/>
            </a:xfrm>
            <a:prstGeom prst="roundRect">
              <a:avLst>
                <a:gd name="adj" fmla="val 8656"/>
              </a:avLst>
            </a:prstGeom>
            <a:gradFill flip="none" rotWithShape="1">
              <a:gsLst>
                <a:gs pos="0">
                  <a:srgbClr val="800000"/>
                </a:gs>
                <a:gs pos="100000">
                  <a:srgbClr val="FF0000"/>
                </a:gs>
              </a:gsLst>
              <a:lin ang="3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b="1" dirty="0">
                <a:solidFill>
                  <a:srgbClr val="8E909E"/>
                </a:solidFill>
                <a:latin typeface="宋体" pitchFamily="2" charset="-122"/>
                <a:ea typeface="宋体" pitchFamily="2" charset="-122"/>
                <a:cs typeface="Arial"/>
              </a:endParaRPr>
            </a:p>
          </p:txBody>
        </p:sp>
        <p:sp>
          <p:nvSpPr>
            <p:cNvPr id="50208" name="TextBox 192"/>
            <p:cNvSpPr txBox="1">
              <a:spLocks noChangeArrowheads="1"/>
            </p:cNvSpPr>
            <p:nvPr/>
          </p:nvSpPr>
          <p:spPr bwMode="auto">
            <a:xfrm>
              <a:off x="7321550" y="6130925"/>
              <a:ext cx="1446652" cy="349062"/>
            </a:xfrm>
            <a:prstGeom prst="rect">
              <a:avLst/>
            </a:prstGeom>
            <a:noFill/>
            <a:ln w="9525">
              <a:noFill/>
              <a:miter lim="800000"/>
              <a:headEnd/>
              <a:tailEnd/>
            </a:ln>
          </p:spPr>
          <p:txBody>
            <a:bodyPr>
              <a:spAutoFit/>
            </a:bodyPr>
            <a:lstStyle/>
            <a:p>
              <a:pPr algn="ctr">
                <a:lnSpc>
                  <a:spcPts val="1000"/>
                </a:lnSpc>
                <a:spcAft>
                  <a:spcPts val="100"/>
                </a:spcAft>
              </a:pPr>
              <a:r>
                <a:rPr lang="zh-CN" altLang="en-US" sz="1100" b="1" dirty="0">
                  <a:solidFill>
                    <a:srgbClr val="FFFFFF"/>
                  </a:solidFill>
                  <a:latin typeface="宋体" pitchFamily="2" charset="-122"/>
                  <a:ea typeface="宋体" pitchFamily="2" charset="-122"/>
                  <a:cs typeface="Times New Roman" pitchFamily="1" charset="0"/>
                </a:rPr>
                <a:t>协作应用</a:t>
              </a:r>
              <a:r>
                <a:rPr lang="en-US" altLang="zh-CN" sz="1100" b="1" dirty="0">
                  <a:solidFill>
                    <a:srgbClr val="FFFFFF"/>
                  </a:solidFill>
                  <a:latin typeface="宋体" pitchFamily="2" charset="-122"/>
                  <a:ea typeface="宋体" pitchFamily="2" charset="-122"/>
                  <a:cs typeface="Times New Roman" pitchFamily="1" charset="0"/>
                </a:rPr>
                <a:t>-Jabber/</a:t>
              </a:r>
              <a:r>
                <a:rPr lang="en-US" altLang="zh-CN" sz="1100" b="1" dirty="0" err="1">
                  <a:solidFill>
                    <a:srgbClr val="FFFFFF"/>
                  </a:solidFill>
                  <a:latin typeface="宋体" pitchFamily="2" charset="-122"/>
                  <a:ea typeface="宋体" pitchFamily="2" charset="-122"/>
                  <a:cs typeface="Times New Roman" pitchFamily="1" charset="0"/>
                </a:rPr>
                <a:t>W</a:t>
              </a:r>
              <a:r>
                <a:rPr lang="en-US" altLang="zh-CN" sz="1100" b="1" dirty="0" err="1">
                  <a:solidFill>
                    <a:srgbClr val="FFFFFF"/>
                  </a:solidFill>
                  <a:latin typeface="宋体" pitchFamily="2" charset="-122"/>
                  <a:ea typeface="宋体" pitchFamily="2" charset="-122"/>
                  <a:cs typeface="Times New Roman" pitchFamily="1" charset="0"/>
                </a:rPr>
                <a:t>ebex</a:t>
              </a:r>
              <a:r>
                <a:rPr lang="en-US" altLang="zh-CN" sz="1100" b="1" dirty="0">
                  <a:solidFill>
                    <a:srgbClr val="FFFFFF"/>
                  </a:solidFill>
                  <a:latin typeface="宋体" pitchFamily="2" charset="-122"/>
                  <a:ea typeface="宋体" pitchFamily="2" charset="-122"/>
                  <a:cs typeface="Times New Roman" pitchFamily="1" charset="0"/>
                </a:rPr>
                <a:t>/</a:t>
              </a:r>
              <a:r>
                <a:rPr lang="en-US" altLang="zh-CN" sz="1100" b="1" dirty="0" err="1">
                  <a:solidFill>
                    <a:srgbClr val="FFFFFF"/>
                  </a:solidFill>
                  <a:latin typeface="宋体" pitchFamily="2" charset="-122"/>
                  <a:ea typeface="宋体" pitchFamily="2" charset="-122"/>
                  <a:cs typeface="Times New Roman" pitchFamily="1" charset="0"/>
                </a:rPr>
                <a:t>VDI</a:t>
              </a:r>
              <a:endParaRPr lang="en-US" altLang="zh-CN" sz="1100" b="1" dirty="0">
                <a:solidFill>
                  <a:srgbClr val="F2F2F2"/>
                </a:solidFill>
                <a:latin typeface="宋体" pitchFamily="2" charset="-122"/>
                <a:ea typeface="宋体" pitchFamily="2" charset="-122"/>
                <a:cs typeface="Times New Roman" pitchFamily="1" charset="0"/>
              </a:endParaRPr>
            </a:p>
          </p:txBody>
        </p:sp>
      </p:grpSp>
      <p:grpSp>
        <p:nvGrpSpPr>
          <p:cNvPr id="86" name="Group 103"/>
          <p:cNvGrpSpPr>
            <a:grpSpLocks/>
          </p:cNvGrpSpPr>
          <p:nvPr/>
        </p:nvGrpSpPr>
        <p:grpSpPr bwMode="auto">
          <a:xfrm>
            <a:off x="7204473" y="4186619"/>
            <a:ext cx="1462087" cy="432496"/>
            <a:chOff x="2349629" y="3510223"/>
            <a:chExt cx="1463040" cy="502455"/>
          </a:xfrm>
        </p:grpSpPr>
        <p:sp>
          <p:nvSpPr>
            <p:cNvPr id="88" name="Rounded Rectangle 87"/>
            <p:cNvSpPr/>
            <p:nvPr/>
          </p:nvSpPr>
          <p:spPr>
            <a:xfrm>
              <a:off x="2349629" y="3510223"/>
              <a:ext cx="1463040" cy="502455"/>
            </a:xfrm>
            <a:prstGeom prst="roundRect">
              <a:avLst>
                <a:gd name="adj" fmla="val 8408"/>
              </a:avLst>
            </a:prstGeom>
            <a:gradFill flip="none" rotWithShape="1">
              <a:gsLst>
                <a:gs pos="0">
                  <a:srgbClr val="008000"/>
                </a:gs>
                <a:gs pos="100000">
                  <a:srgbClr val="92D050"/>
                </a:gs>
              </a:gsLst>
              <a:lin ang="3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b="1" dirty="0">
                <a:solidFill>
                  <a:srgbClr val="8E909E"/>
                </a:solidFill>
                <a:latin typeface="宋体" pitchFamily="2" charset="-122"/>
                <a:ea typeface="宋体" pitchFamily="2" charset="-122"/>
                <a:cs typeface="Arial"/>
              </a:endParaRPr>
            </a:p>
          </p:txBody>
        </p:sp>
        <p:sp>
          <p:nvSpPr>
            <p:cNvPr id="89" name="TextBox 84"/>
            <p:cNvSpPr txBox="1">
              <a:spLocks noChangeArrowheads="1"/>
            </p:cNvSpPr>
            <p:nvPr/>
          </p:nvSpPr>
          <p:spPr bwMode="auto">
            <a:xfrm>
              <a:off x="2358498" y="3512610"/>
              <a:ext cx="1423987" cy="405236"/>
            </a:xfrm>
            <a:prstGeom prst="rect">
              <a:avLst/>
            </a:prstGeom>
            <a:noFill/>
            <a:ln w="9525">
              <a:noFill/>
              <a:miter lim="800000"/>
              <a:headEnd/>
              <a:tailEnd/>
            </a:ln>
          </p:spPr>
          <p:txBody>
            <a:bodyPr>
              <a:spAutoFit/>
            </a:bodyPr>
            <a:lstStyle/>
            <a:p>
              <a:pPr algn="ctr">
                <a:lnSpc>
                  <a:spcPts val="1000"/>
                </a:lnSpc>
                <a:spcAft>
                  <a:spcPts val="100"/>
                </a:spcAft>
              </a:pPr>
              <a:r>
                <a:rPr lang="zh-CN" altLang="en-US" sz="1100" b="1" dirty="0">
                  <a:solidFill>
                    <a:srgbClr val="FFFFFF"/>
                  </a:solidFill>
                  <a:latin typeface="宋体" pitchFamily="2" charset="-122"/>
                  <a:ea typeface="宋体" pitchFamily="2" charset="-122"/>
                  <a:cs typeface="Times New Roman" pitchFamily="1" charset="0"/>
                </a:rPr>
                <a:t>核心基础架构</a:t>
              </a:r>
              <a:r>
                <a:rPr lang="en-US" altLang="zh-CN" sz="1100" b="1" dirty="0">
                  <a:solidFill>
                    <a:srgbClr val="FFFFFF"/>
                  </a:solidFill>
                  <a:latin typeface="宋体" pitchFamily="2" charset="-122"/>
                  <a:ea typeface="宋体" pitchFamily="2" charset="-122"/>
                  <a:cs typeface="Times New Roman" pitchFamily="1" charset="0"/>
                </a:rPr>
                <a:t>- </a:t>
              </a:r>
              <a:r>
                <a:rPr lang="en-US" altLang="zh-CN" sz="1100" b="1" dirty="0" err="1">
                  <a:solidFill>
                    <a:srgbClr val="FFFFFF"/>
                  </a:solidFill>
                  <a:latin typeface="宋体" pitchFamily="2" charset="-122"/>
                  <a:ea typeface="宋体" pitchFamily="2" charset="-122"/>
                  <a:cs typeface="Times New Roman" pitchFamily="1" charset="0"/>
                </a:rPr>
                <a:t>Wireless&amp;wired</a:t>
              </a:r>
              <a:endParaRPr lang="en-US" sz="1100" b="1" dirty="0">
                <a:solidFill>
                  <a:srgbClr val="FFFFFF"/>
                </a:solidFill>
                <a:latin typeface="宋体" pitchFamily="2" charset="-122"/>
                <a:ea typeface="宋体" pitchFamily="2" charset="-122"/>
                <a:cs typeface="Times New Roman" pitchFamily="1" charset="0"/>
              </a:endParaRPr>
            </a:p>
          </p:txBody>
        </p:sp>
      </p:grpSp>
      <p:grpSp>
        <p:nvGrpSpPr>
          <p:cNvPr id="91" name="Group 86"/>
          <p:cNvGrpSpPr>
            <a:grpSpLocks/>
          </p:cNvGrpSpPr>
          <p:nvPr/>
        </p:nvGrpSpPr>
        <p:grpSpPr bwMode="auto">
          <a:xfrm>
            <a:off x="7218121" y="4646613"/>
            <a:ext cx="1462087" cy="456992"/>
            <a:chOff x="2125132" y="2633128"/>
            <a:chExt cx="4581982" cy="1150610"/>
          </a:xfrm>
        </p:grpSpPr>
        <p:sp>
          <p:nvSpPr>
            <p:cNvPr id="92" name="Rounded Rectangle 91"/>
            <p:cNvSpPr/>
            <p:nvPr/>
          </p:nvSpPr>
          <p:spPr>
            <a:xfrm>
              <a:off x="2125132" y="2633128"/>
              <a:ext cx="4581982" cy="1150610"/>
            </a:xfrm>
            <a:prstGeom prst="roundRect">
              <a:avLst>
                <a:gd name="adj" fmla="val 8333"/>
              </a:avLst>
            </a:prstGeom>
            <a:gradFill flip="none" rotWithShape="1">
              <a:gsLst>
                <a:gs pos="0">
                  <a:srgbClr val="CC6600"/>
                </a:gs>
                <a:gs pos="100000">
                  <a:srgbClr val="FF9900"/>
                </a:gs>
              </a:gsLst>
              <a:lin ang="3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b="1" dirty="0">
                <a:solidFill>
                  <a:srgbClr val="8E909E"/>
                </a:solidFill>
                <a:latin typeface="宋体" pitchFamily="2" charset="-122"/>
                <a:ea typeface="宋体" pitchFamily="2" charset="-122"/>
                <a:cs typeface="Arial"/>
              </a:endParaRPr>
            </a:p>
          </p:txBody>
        </p:sp>
        <p:sp>
          <p:nvSpPr>
            <p:cNvPr id="93" name="TextBox 87"/>
            <p:cNvSpPr txBox="1">
              <a:spLocks noChangeArrowheads="1"/>
            </p:cNvSpPr>
            <p:nvPr/>
          </p:nvSpPr>
          <p:spPr bwMode="auto">
            <a:xfrm>
              <a:off x="2142067" y="2675709"/>
              <a:ext cx="4565047" cy="1084883"/>
            </a:xfrm>
            <a:prstGeom prst="rect">
              <a:avLst/>
            </a:prstGeom>
            <a:noFill/>
            <a:ln w="9525">
              <a:noFill/>
              <a:miter lim="800000"/>
              <a:headEnd/>
              <a:tailEnd/>
            </a:ln>
          </p:spPr>
          <p:txBody>
            <a:bodyPr>
              <a:spAutoFit/>
            </a:bodyPr>
            <a:lstStyle/>
            <a:p>
              <a:pPr algn="ctr"/>
              <a:r>
                <a:rPr lang="zh-CN" altLang="en-US" sz="1100" b="1" dirty="0">
                  <a:solidFill>
                    <a:srgbClr val="FFFFFF"/>
                  </a:solidFill>
                  <a:latin typeface="宋体" pitchFamily="2" charset="-122"/>
                  <a:ea typeface="宋体" pitchFamily="2" charset="-122"/>
                  <a:cs typeface="Times New Roman" pitchFamily="1" charset="0"/>
                </a:rPr>
                <a:t>策略管理基础架构</a:t>
              </a:r>
              <a:r>
                <a:rPr lang="en-US" altLang="zh-CN" sz="1100" b="1" dirty="0">
                  <a:solidFill>
                    <a:srgbClr val="FFFFFF"/>
                  </a:solidFill>
                  <a:latin typeface="宋体" pitchFamily="2" charset="-122"/>
                  <a:ea typeface="宋体" pitchFamily="2" charset="-122"/>
                  <a:cs typeface="Times New Roman" pitchFamily="1" charset="0"/>
                </a:rPr>
                <a:t>-</a:t>
              </a:r>
              <a:r>
                <a:rPr lang="en-US" altLang="zh-CN" sz="1100" b="1" dirty="0" err="1">
                  <a:solidFill>
                    <a:srgbClr val="FFFFFF"/>
                  </a:solidFill>
                  <a:latin typeface="宋体" pitchFamily="2" charset="-122"/>
                  <a:ea typeface="宋体" pitchFamily="2" charset="-122"/>
                  <a:cs typeface="Times New Roman" pitchFamily="1" charset="0"/>
                </a:rPr>
                <a:t>ISE</a:t>
              </a:r>
              <a:endParaRPr lang="en-US" sz="1100" b="1" dirty="0">
                <a:solidFill>
                  <a:srgbClr val="FFFFFF"/>
                </a:solidFill>
                <a:latin typeface="宋体" pitchFamily="2" charset="-122"/>
                <a:ea typeface="宋体" pitchFamily="2" charset="-122"/>
                <a:cs typeface="Times New Roman" pitchFamily="1" charset="0"/>
              </a:endParaRPr>
            </a:p>
          </p:txBody>
        </p:sp>
      </p:grpSp>
      <p:sp>
        <p:nvSpPr>
          <p:cNvPr id="94" name="Text Placeholder 2"/>
          <p:cNvSpPr txBox="1">
            <a:spLocks/>
          </p:cNvSpPr>
          <p:nvPr/>
        </p:nvSpPr>
        <p:spPr bwMode="auto">
          <a:xfrm>
            <a:off x="1594532" y="1172490"/>
            <a:ext cx="1709737" cy="15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ts val="300"/>
              </a:spcBef>
            </a:pPr>
            <a:r>
              <a:rPr lang="zh-CN" altLang="en-US" sz="1200" dirty="0">
                <a:solidFill>
                  <a:srgbClr val="0259D9"/>
                </a:solidFill>
                <a:latin typeface="宋体" pitchFamily="2" charset="-122"/>
                <a:ea typeface="宋体" pitchFamily="2" charset="-122"/>
              </a:rPr>
              <a:t>环境要求</a:t>
            </a:r>
            <a:r>
              <a:rPr lang="zh-CN" altLang="en-US" sz="1200" dirty="0">
                <a:solidFill>
                  <a:srgbClr val="0259D9"/>
                </a:solidFill>
                <a:latin typeface="宋体" pitchFamily="2" charset="-122"/>
                <a:ea typeface="宋体" pitchFamily="2" charset="-122"/>
              </a:rPr>
              <a:t/>
            </a:r>
            <a:br>
              <a:rPr lang="zh-CN" altLang="en-US" sz="1200" dirty="0">
                <a:solidFill>
                  <a:srgbClr val="0259D9"/>
                </a:solidFill>
                <a:latin typeface="宋体" pitchFamily="2" charset="-122"/>
                <a:ea typeface="宋体" pitchFamily="2" charset="-122"/>
              </a:rPr>
            </a:br>
            <a:r>
              <a:rPr lang="zh-CN" altLang="en-US" sz="1200" dirty="0">
                <a:solidFill>
                  <a:srgbClr val="0259D9"/>
                </a:solidFill>
                <a:latin typeface="宋体" pitchFamily="2" charset="-122"/>
                <a:ea typeface="宋体" pitchFamily="2" charset="-122"/>
              </a:rPr>
              <a:t>严格控制</a:t>
            </a:r>
            <a:endParaRPr lang="en-US" sz="1200" dirty="0">
              <a:solidFill>
                <a:srgbClr val="0259D9"/>
              </a:solidFill>
              <a:latin typeface="宋体" pitchFamily="2" charset="-122"/>
              <a:ea typeface="宋体" pitchFamily="2" charset="-122"/>
            </a:endParaRPr>
          </a:p>
        </p:txBody>
      </p:sp>
      <p:sp>
        <p:nvSpPr>
          <p:cNvPr id="95" name="Text Placeholder 2"/>
          <p:cNvSpPr txBox="1">
            <a:spLocks/>
          </p:cNvSpPr>
          <p:nvPr/>
        </p:nvSpPr>
        <p:spPr bwMode="auto">
          <a:xfrm>
            <a:off x="3451144" y="1199789"/>
            <a:ext cx="1464911" cy="357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ts val="300"/>
              </a:spcBef>
            </a:pPr>
            <a:r>
              <a:rPr lang="zh-CN" altLang="en-US" sz="1200" dirty="0">
                <a:solidFill>
                  <a:srgbClr val="0259D9"/>
                </a:solidFill>
                <a:latin typeface="宋体" pitchFamily="2" charset="-122"/>
                <a:ea typeface="宋体" pitchFamily="2" charset="-122"/>
              </a:rPr>
              <a:t>关注基本服务和</a:t>
            </a:r>
            <a:br>
              <a:rPr lang="zh-CN" altLang="en-US" sz="1200" dirty="0">
                <a:solidFill>
                  <a:srgbClr val="0259D9"/>
                </a:solidFill>
                <a:latin typeface="宋体" pitchFamily="2" charset="-122"/>
                <a:ea typeface="宋体" pitchFamily="2" charset="-122"/>
              </a:rPr>
            </a:br>
            <a:r>
              <a:rPr lang="zh-CN" altLang="en-US" sz="1200" dirty="0">
                <a:solidFill>
                  <a:srgbClr val="0259D9"/>
                </a:solidFill>
                <a:latin typeface="宋体" pitchFamily="2" charset="-122"/>
                <a:ea typeface="宋体" pitchFamily="2" charset="-122"/>
              </a:rPr>
              <a:t>轻松访问</a:t>
            </a:r>
          </a:p>
        </p:txBody>
      </p:sp>
      <p:sp>
        <p:nvSpPr>
          <p:cNvPr id="96" name="Text Placeholder 2"/>
          <p:cNvSpPr txBox="1">
            <a:spLocks/>
          </p:cNvSpPr>
          <p:nvPr/>
        </p:nvSpPr>
        <p:spPr bwMode="auto">
          <a:xfrm>
            <a:off x="5321632" y="1186141"/>
            <a:ext cx="1639649" cy="80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ts val="300"/>
              </a:spcBef>
            </a:pPr>
            <a:r>
              <a:rPr lang="zh-CN" altLang="en-US" sz="1200" dirty="0">
                <a:solidFill>
                  <a:srgbClr val="0259D9"/>
                </a:solidFill>
                <a:latin typeface="宋体" pitchFamily="2" charset="-122"/>
                <a:ea typeface="宋体" pitchFamily="2" charset="-122"/>
              </a:rPr>
              <a:t>现场</a:t>
            </a:r>
            <a:r>
              <a:rPr lang="en-US" altLang="zh-CN" sz="1200" dirty="0">
                <a:solidFill>
                  <a:srgbClr val="0259D9"/>
                </a:solidFill>
                <a:latin typeface="宋体" pitchFamily="2" charset="-122"/>
                <a:ea typeface="宋体" pitchFamily="2" charset="-122"/>
              </a:rPr>
              <a:t>/</a:t>
            </a:r>
            <a:r>
              <a:rPr lang="zh-CN" altLang="en-US" sz="1200" dirty="0">
                <a:solidFill>
                  <a:srgbClr val="0259D9"/>
                </a:solidFill>
                <a:latin typeface="宋体" pitchFamily="2" charset="-122"/>
                <a:ea typeface="宋体" pitchFamily="2" charset="-122"/>
              </a:rPr>
              <a:t>异</a:t>
            </a:r>
            <a:r>
              <a:rPr lang="zh-CN" altLang="en-US" sz="1200" dirty="0">
                <a:solidFill>
                  <a:srgbClr val="0259D9"/>
                </a:solidFill>
                <a:latin typeface="宋体" pitchFamily="2" charset="-122"/>
                <a:ea typeface="宋体" pitchFamily="2" charset="-122"/>
              </a:rPr>
              <a:t>地对</a:t>
            </a:r>
            <a:r>
              <a:rPr lang="zh-CN" altLang="en-US" sz="1200" dirty="0">
                <a:solidFill>
                  <a:srgbClr val="0259D9"/>
                </a:solidFill>
                <a:latin typeface="宋体" pitchFamily="2" charset="-122"/>
                <a:ea typeface="宋体" pitchFamily="2" charset="-122"/>
              </a:rPr>
              <a:t>企业应用进行安全访问</a:t>
            </a:r>
          </a:p>
        </p:txBody>
      </p:sp>
      <p:sp>
        <p:nvSpPr>
          <p:cNvPr id="97" name="Text Placeholder 2"/>
          <p:cNvSpPr txBox="1">
            <a:spLocks/>
          </p:cNvSpPr>
          <p:nvPr/>
        </p:nvSpPr>
        <p:spPr bwMode="auto">
          <a:xfrm>
            <a:off x="7185974" y="1307687"/>
            <a:ext cx="1280169" cy="73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ts val="1300"/>
              </a:lnSpc>
              <a:spcBef>
                <a:spcPts val="300"/>
              </a:spcBef>
              <a:buClr>
                <a:srgbClr val="3F5CFF"/>
              </a:buClr>
              <a:buSzPct val="90000"/>
              <a:buFont typeface="Arial" pitchFamily="34" charset="0"/>
              <a:buChar char="•"/>
            </a:pPr>
            <a:endParaRPr lang="en-US" sz="1200">
              <a:solidFill>
                <a:srgbClr val="404040"/>
              </a:solidFill>
              <a:latin typeface="宋体" pitchFamily="2" charset="-122"/>
              <a:ea typeface="宋体" pitchFamily="2" charset="-122"/>
            </a:endParaRPr>
          </a:p>
        </p:txBody>
      </p:sp>
      <p:sp>
        <p:nvSpPr>
          <p:cNvPr id="98" name="Text Placeholder 2"/>
          <p:cNvSpPr txBox="1">
            <a:spLocks/>
          </p:cNvSpPr>
          <p:nvPr/>
        </p:nvSpPr>
        <p:spPr bwMode="auto">
          <a:xfrm>
            <a:off x="7078288" y="1172493"/>
            <a:ext cx="1605730" cy="38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ts val="300"/>
              </a:spcBef>
            </a:pPr>
            <a:r>
              <a:rPr lang="zh-CN" altLang="en-US" sz="1200" dirty="0">
                <a:solidFill>
                  <a:srgbClr val="0259D9"/>
                </a:solidFill>
                <a:latin typeface="宋体" pitchFamily="2" charset="-122"/>
                <a:ea typeface="宋体" pitchFamily="2" charset="-122"/>
              </a:rPr>
              <a:t>所有关键应用</a:t>
            </a:r>
            <a:r>
              <a:rPr lang="zh-CN" altLang="en-US" sz="1200" dirty="0">
                <a:solidFill>
                  <a:srgbClr val="0259D9"/>
                </a:solidFill>
                <a:latin typeface="宋体" pitchFamily="2" charset="-122"/>
                <a:ea typeface="宋体" pitchFamily="2" charset="-122"/>
              </a:rPr>
              <a:t>、</a:t>
            </a:r>
            <a:br>
              <a:rPr lang="zh-CN" altLang="en-US" sz="1200" dirty="0">
                <a:solidFill>
                  <a:srgbClr val="0259D9"/>
                </a:solidFill>
                <a:latin typeface="宋体" pitchFamily="2" charset="-122"/>
                <a:ea typeface="宋体" pitchFamily="2" charset="-122"/>
              </a:rPr>
            </a:br>
            <a:r>
              <a:rPr lang="en-US" altLang="zh-CN" sz="1200" dirty="0">
                <a:solidFill>
                  <a:srgbClr val="0259D9"/>
                </a:solidFill>
                <a:latin typeface="宋体" pitchFamily="2" charset="-122"/>
                <a:ea typeface="宋体" pitchFamily="2" charset="-122"/>
              </a:rPr>
              <a:t>  </a:t>
            </a:r>
            <a:r>
              <a:rPr lang="zh-CN" altLang="en-US" sz="1200" dirty="0">
                <a:solidFill>
                  <a:srgbClr val="0259D9"/>
                </a:solidFill>
                <a:latin typeface="宋体" pitchFamily="2" charset="-122"/>
                <a:ea typeface="宋体" pitchFamily="2" charset="-122"/>
              </a:rPr>
              <a:t>新</a:t>
            </a:r>
            <a:r>
              <a:rPr lang="zh-CN" altLang="en-US" sz="1200" dirty="0">
                <a:solidFill>
                  <a:srgbClr val="0259D9"/>
                </a:solidFill>
                <a:latin typeface="宋体" pitchFamily="2" charset="-122"/>
                <a:ea typeface="宋体" pitchFamily="2" charset="-122"/>
              </a:rPr>
              <a:t>服务</a:t>
            </a:r>
            <a:r>
              <a:rPr lang="zh-CN" altLang="en-US" sz="1200" dirty="0">
                <a:solidFill>
                  <a:srgbClr val="0259D9"/>
                </a:solidFill>
                <a:latin typeface="宋体" pitchFamily="2" charset="-122"/>
                <a:ea typeface="宋体" pitchFamily="2" charset="-122"/>
              </a:rPr>
              <a:t>、完</a:t>
            </a:r>
            <a:r>
              <a:rPr lang="zh-CN" altLang="en-US" sz="1200" dirty="0">
                <a:solidFill>
                  <a:srgbClr val="0259D9"/>
                </a:solidFill>
                <a:latin typeface="宋体" pitchFamily="2" charset="-122"/>
                <a:ea typeface="宋体" pitchFamily="2" charset="-122"/>
              </a:rPr>
              <a:t>全控</a:t>
            </a:r>
            <a:r>
              <a:rPr lang="zh-CN" altLang="en-US" sz="1200" dirty="0">
                <a:solidFill>
                  <a:srgbClr val="0259D9"/>
                </a:solidFill>
                <a:latin typeface="宋体" pitchFamily="2" charset="-122"/>
                <a:ea typeface="宋体" pitchFamily="2" charset="-122"/>
              </a:rPr>
              <a:t>制</a:t>
            </a:r>
            <a:endParaRPr lang="zh-CN" altLang="en-US" sz="1200" dirty="0">
              <a:solidFill>
                <a:srgbClr val="0259D9"/>
              </a:solidFill>
              <a:latin typeface="宋体" pitchFamily="2" charset="-122"/>
              <a:ea typeface="宋体" pitchFamily="2" charset="-122"/>
            </a:endParaRPr>
          </a:p>
        </p:txBody>
      </p:sp>
      <p:sp>
        <p:nvSpPr>
          <p:cNvPr id="99" name="TextBox 49"/>
          <p:cNvSpPr txBox="1">
            <a:spLocks noChangeArrowheads="1"/>
          </p:cNvSpPr>
          <p:nvPr/>
        </p:nvSpPr>
        <p:spPr bwMode="auto">
          <a:xfrm>
            <a:off x="367388" y="1093247"/>
            <a:ext cx="1465628" cy="46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sz="1400" b="1" dirty="0">
                <a:solidFill>
                  <a:srgbClr val="0259D9"/>
                </a:solidFill>
                <a:latin typeface="宋体" pitchFamily="2" charset="-122"/>
                <a:ea typeface="宋体" pitchFamily="2" charset="-122"/>
              </a:rPr>
              <a:t>企业政策</a:t>
            </a:r>
          </a:p>
        </p:txBody>
      </p:sp>
      <p:sp>
        <p:nvSpPr>
          <p:cNvPr id="108" name="TextBox 50"/>
          <p:cNvSpPr txBox="1">
            <a:spLocks noChangeArrowheads="1"/>
          </p:cNvSpPr>
          <p:nvPr/>
        </p:nvSpPr>
        <p:spPr bwMode="auto">
          <a:xfrm>
            <a:off x="399538" y="1674245"/>
            <a:ext cx="1440657" cy="82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sz="1400" b="1" dirty="0">
                <a:solidFill>
                  <a:srgbClr val="6E2887"/>
                </a:solidFill>
                <a:latin typeface="宋体" pitchFamily="2" charset="-122"/>
                <a:ea typeface="宋体" pitchFamily="2" charset="-122"/>
              </a:rPr>
              <a:t>设备类型</a:t>
            </a:r>
          </a:p>
        </p:txBody>
      </p:sp>
      <p:sp>
        <p:nvSpPr>
          <p:cNvPr id="109" name="TextBox 108"/>
          <p:cNvSpPr txBox="1"/>
          <p:nvPr/>
        </p:nvSpPr>
        <p:spPr>
          <a:xfrm>
            <a:off x="1818457" y="1841864"/>
            <a:ext cx="1261885" cy="461665"/>
          </a:xfrm>
          <a:prstGeom prst="rect">
            <a:avLst/>
          </a:prstGeom>
          <a:noFill/>
        </p:spPr>
        <p:txBody>
          <a:bodyPr wrap="none" lIns="91417" tIns="45709" rIns="91417" bIns="45709" rtlCol="0">
            <a:spAutoFit/>
          </a:bodyPr>
          <a:lstStyle/>
          <a:p>
            <a:pPr algn="ctr"/>
            <a:r>
              <a:rPr lang="zh-CN" altLang="en-US" sz="1200" dirty="0">
                <a:solidFill>
                  <a:srgbClr val="B42EE8">
                    <a:lumMod val="50000"/>
                  </a:srgbClr>
                </a:solidFill>
                <a:latin typeface="宋体" pitchFamily="2" charset="-122"/>
                <a:ea typeface="宋体" pitchFamily="2" charset="-122"/>
              </a:rPr>
              <a:t>仅限公司使用</a:t>
            </a:r>
            <a:r>
              <a:rPr lang="zh-CN" altLang="en-US" sz="1200" dirty="0">
                <a:solidFill>
                  <a:srgbClr val="B42EE8">
                    <a:lumMod val="50000"/>
                  </a:srgbClr>
                </a:solidFill>
                <a:latin typeface="宋体" pitchFamily="2" charset="-122"/>
                <a:ea typeface="宋体" pitchFamily="2" charset="-122"/>
              </a:rPr>
              <a:t>的</a:t>
            </a:r>
            <a:r>
              <a:rPr lang="en-US" altLang="zh-CN" sz="1200" dirty="0">
                <a:solidFill>
                  <a:srgbClr val="B42EE8">
                    <a:lumMod val="50000"/>
                  </a:srgbClr>
                </a:solidFill>
                <a:latin typeface="宋体" pitchFamily="2" charset="-122"/>
                <a:ea typeface="宋体" pitchFamily="2" charset="-122"/>
              </a:rPr>
              <a:t/>
            </a:r>
            <a:br>
              <a:rPr lang="en-US" altLang="zh-CN" sz="1200" dirty="0">
                <a:solidFill>
                  <a:srgbClr val="B42EE8">
                    <a:lumMod val="50000"/>
                  </a:srgbClr>
                </a:solidFill>
                <a:latin typeface="宋体" pitchFamily="2" charset="-122"/>
                <a:ea typeface="宋体" pitchFamily="2" charset="-122"/>
              </a:rPr>
            </a:br>
            <a:r>
              <a:rPr lang="zh-CN" altLang="en-US" sz="1200" dirty="0">
                <a:solidFill>
                  <a:srgbClr val="B42EE8">
                    <a:lumMod val="50000"/>
                  </a:srgbClr>
                </a:solidFill>
                <a:latin typeface="宋体" pitchFamily="2" charset="-122"/>
                <a:ea typeface="宋体" pitchFamily="2" charset="-122"/>
              </a:rPr>
              <a:t>设备</a:t>
            </a:r>
            <a:endParaRPr lang="en-US" sz="1200" dirty="0">
              <a:solidFill>
                <a:srgbClr val="702D89">
                  <a:lumMod val="50000"/>
                </a:srgbClr>
              </a:solidFill>
              <a:latin typeface="宋体" pitchFamily="2" charset="-122"/>
              <a:ea typeface="宋体" pitchFamily="2" charset="-122"/>
            </a:endParaRPr>
          </a:p>
        </p:txBody>
      </p:sp>
      <p:sp>
        <p:nvSpPr>
          <p:cNvPr id="110" name="TextBox 109"/>
          <p:cNvSpPr txBox="1"/>
          <p:nvPr/>
        </p:nvSpPr>
        <p:spPr>
          <a:xfrm>
            <a:off x="3476681" y="1738278"/>
            <a:ext cx="1626583" cy="464230"/>
          </a:xfrm>
          <a:prstGeom prst="rect">
            <a:avLst/>
          </a:prstGeom>
          <a:noFill/>
        </p:spPr>
        <p:txBody>
          <a:bodyPr wrap="square" lIns="91417" tIns="45709" rIns="91417" bIns="45709" rtlCol="0">
            <a:noAutofit/>
          </a:bodyPr>
          <a:lstStyle/>
          <a:p>
            <a:pPr algn="ctr">
              <a:spcBef>
                <a:spcPts val="300"/>
              </a:spcBef>
            </a:pPr>
            <a:r>
              <a:rPr lang="zh-CN" altLang="en-US" sz="1200" dirty="0">
                <a:solidFill>
                  <a:srgbClr val="B42EE8">
                    <a:lumMod val="50000"/>
                  </a:srgbClr>
                </a:solidFill>
                <a:latin typeface="宋体" pitchFamily="2" charset="-122"/>
                <a:ea typeface="宋体" pitchFamily="2" charset="-122"/>
              </a:rPr>
              <a:t>设备类型更广泛，</a:t>
            </a:r>
            <a:r>
              <a:rPr lang="zh-CN" altLang="en-US" sz="1200" dirty="0">
                <a:solidFill>
                  <a:srgbClr val="B42EE8">
                    <a:lumMod val="50000"/>
                  </a:srgbClr>
                </a:solidFill>
                <a:latin typeface="宋体" pitchFamily="2" charset="-122"/>
                <a:ea typeface="宋体" pitchFamily="2" charset="-122"/>
              </a:rPr>
              <a:t>但仅</a:t>
            </a:r>
            <a:r>
              <a:rPr lang="zh-CN" altLang="en-US" sz="1200" dirty="0">
                <a:solidFill>
                  <a:srgbClr val="B42EE8">
                    <a:lumMod val="50000"/>
                  </a:srgbClr>
                </a:solidFill>
                <a:latin typeface="宋体" pitchFamily="2" charset="-122"/>
                <a:ea typeface="宋体" pitchFamily="2" charset="-122"/>
              </a:rPr>
              <a:t>限互联网 </a:t>
            </a:r>
          </a:p>
          <a:p>
            <a:pPr marL="0" lvl="1" algn="ctr">
              <a:spcBef>
                <a:spcPts val="300"/>
              </a:spcBef>
            </a:pPr>
            <a:r>
              <a:rPr lang="zh-CN" altLang="en-US" sz="1200" dirty="0">
                <a:solidFill>
                  <a:srgbClr val="404040"/>
                </a:solidFill>
                <a:latin typeface="宋体" pitchFamily="2" charset="-122"/>
                <a:ea typeface="宋体" pitchFamily="2" charset="-122"/>
              </a:rPr>
              <a:t>简单访客</a:t>
            </a:r>
          </a:p>
        </p:txBody>
      </p:sp>
      <p:sp>
        <p:nvSpPr>
          <p:cNvPr id="111" name="TextBox 110"/>
          <p:cNvSpPr txBox="1"/>
          <p:nvPr/>
        </p:nvSpPr>
        <p:spPr>
          <a:xfrm>
            <a:off x="5103263" y="1768858"/>
            <a:ext cx="1975027" cy="464230"/>
          </a:xfrm>
          <a:prstGeom prst="rect">
            <a:avLst/>
          </a:prstGeom>
          <a:noFill/>
        </p:spPr>
        <p:txBody>
          <a:bodyPr wrap="square" lIns="91417" tIns="45709" rIns="91417" bIns="45709" rtlCol="0">
            <a:noAutofit/>
          </a:bodyPr>
          <a:lstStyle/>
          <a:p>
            <a:pPr algn="ctr">
              <a:spcBef>
                <a:spcPts val="300"/>
              </a:spcBef>
            </a:pPr>
            <a:r>
              <a:rPr lang="zh-CN" altLang="en-US" sz="1200" dirty="0">
                <a:solidFill>
                  <a:srgbClr val="B42EE8">
                    <a:lumMod val="50000"/>
                  </a:srgbClr>
                </a:solidFill>
                <a:latin typeface="宋体" pitchFamily="2" charset="-122"/>
                <a:ea typeface="宋体" pitchFamily="2" charset="-122"/>
              </a:rPr>
              <a:t>多种设备类型 </a:t>
            </a:r>
            <a:r>
              <a:rPr lang="en-US" altLang="zh-CN" sz="1200" dirty="0">
                <a:solidFill>
                  <a:srgbClr val="B42EE8">
                    <a:lumMod val="50000"/>
                  </a:srgbClr>
                </a:solidFill>
                <a:latin typeface="宋体" pitchFamily="2" charset="-122"/>
                <a:ea typeface="宋体" pitchFamily="2" charset="-122"/>
              </a:rPr>
              <a:t>+</a:t>
            </a:r>
            <a:r>
              <a:rPr lang="zh-CN" altLang="en-US" sz="1200" dirty="0">
                <a:solidFill>
                  <a:srgbClr val="B42EE8">
                    <a:lumMod val="50000"/>
                  </a:srgbClr>
                </a:solidFill>
                <a:latin typeface="宋体" pitchFamily="2" charset="-122"/>
                <a:ea typeface="宋体" pitchFamily="2" charset="-122"/>
              </a:rPr>
              <a:t>访</a:t>
            </a:r>
            <a:r>
              <a:rPr lang="zh-CN" altLang="en-US" sz="1200" dirty="0">
                <a:solidFill>
                  <a:srgbClr val="B42EE8">
                    <a:lumMod val="50000"/>
                  </a:srgbClr>
                </a:solidFill>
                <a:latin typeface="宋体" pitchFamily="2" charset="-122"/>
                <a:ea typeface="宋体" pitchFamily="2" charset="-122"/>
              </a:rPr>
              <a:t>问方</a:t>
            </a:r>
            <a:r>
              <a:rPr lang="zh-CN" altLang="en-US" sz="1200" dirty="0">
                <a:solidFill>
                  <a:srgbClr val="B42EE8">
                    <a:lumMod val="50000"/>
                  </a:srgbClr>
                </a:solidFill>
                <a:latin typeface="宋体" pitchFamily="2" charset="-122"/>
                <a:ea typeface="宋体" pitchFamily="2" charset="-122"/>
              </a:rPr>
              <a:t>法</a:t>
            </a:r>
            <a:endParaRPr lang="zh-CN" altLang="en-US" sz="1200" dirty="0">
              <a:solidFill>
                <a:srgbClr val="B42EE8">
                  <a:lumMod val="50000"/>
                </a:srgbClr>
              </a:solidFill>
              <a:latin typeface="宋体" pitchFamily="2" charset="-122"/>
              <a:ea typeface="宋体" pitchFamily="2" charset="-122"/>
            </a:endParaRPr>
          </a:p>
        </p:txBody>
      </p:sp>
      <p:sp>
        <p:nvSpPr>
          <p:cNvPr id="112" name="TextBox 111"/>
          <p:cNvSpPr txBox="1"/>
          <p:nvPr/>
        </p:nvSpPr>
        <p:spPr>
          <a:xfrm>
            <a:off x="7020274" y="1759051"/>
            <a:ext cx="1709555" cy="464230"/>
          </a:xfrm>
          <a:prstGeom prst="rect">
            <a:avLst/>
          </a:prstGeom>
          <a:noFill/>
        </p:spPr>
        <p:txBody>
          <a:bodyPr wrap="square" lIns="91417" tIns="45709" rIns="91417" bIns="45709" rtlCol="0">
            <a:noAutofit/>
          </a:bodyPr>
          <a:lstStyle/>
          <a:p>
            <a:pPr algn="ctr">
              <a:spcBef>
                <a:spcPts val="300"/>
              </a:spcBef>
            </a:pPr>
            <a:r>
              <a:rPr lang="zh-CN" altLang="en-US" sz="1200" dirty="0">
                <a:solidFill>
                  <a:srgbClr val="B42EE8">
                    <a:lumMod val="50000"/>
                  </a:srgbClr>
                </a:solidFill>
                <a:latin typeface="宋体" pitchFamily="2" charset="-122"/>
                <a:ea typeface="宋体" pitchFamily="2" charset="-122"/>
              </a:rPr>
              <a:t>任意设备</a:t>
            </a:r>
            <a:r>
              <a:rPr lang="zh-CN" altLang="en-US" sz="1200" dirty="0">
                <a:solidFill>
                  <a:srgbClr val="B42EE8">
                    <a:lumMod val="50000"/>
                  </a:srgbClr>
                </a:solidFill>
                <a:latin typeface="宋体" pitchFamily="2" charset="-122"/>
                <a:ea typeface="宋体" pitchFamily="2" charset="-122"/>
              </a:rPr>
              <a:t>、任</a:t>
            </a:r>
            <a:r>
              <a:rPr lang="zh-CN" altLang="en-US" sz="1200" dirty="0">
                <a:solidFill>
                  <a:srgbClr val="B42EE8">
                    <a:lumMod val="50000"/>
                  </a:srgbClr>
                </a:solidFill>
                <a:latin typeface="宋体" pitchFamily="2" charset="-122"/>
                <a:ea typeface="宋体" pitchFamily="2" charset="-122"/>
              </a:rPr>
              <a:t>意所有权</a:t>
            </a:r>
          </a:p>
          <a:p>
            <a:pPr marL="0" lvl="1" algn="ctr">
              <a:spcBef>
                <a:spcPts val="300"/>
              </a:spcBef>
            </a:pPr>
            <a:r>
              <a:rPr lang="zh-CN" altLang="en-US" sz="1200" dirty="0">
                <a:solidFill>
                  <a:srgbClr val="404040"/>
                </a:solidFill>
                <a:latin typeface="宋体" pitchFamily="2" charset="-122"/>
                <a:ea typeface="宋体" pitchFamily="2" charset="-122"/>
              </a:rPr>
              <a:t>创新型组织</a:t>
            </a:r>
          </a:p>
        </p:txBody>
      </p:sp>
      <p:sp>
        <p:nvSpPr>
          <p:cNvPr id="133" name="TextBox 132"/>
          <p:cNvSpPr txBox="1"/>
          <p:nvPr/>
        </p:nvSpPr>
        <p:spPr>
          <a:xfrm>
            <a:off x="1678218" y="3213664"/>
            <a:ext cx="1792078" cy="1134647"/>
          </a:xfrm>
          <a:prstGeom prst="rect">
            <a:avLst/>
          </a:prstGeom>
          <a:noFill/>
        </p:spPr>
        <p:txBody>
          <a:bodyPr wrap="square" lIns="91417" tIns="45709" rIns="91417" bIns="45709" rtlCol="0" anchor="t">
            <a:noAutofit/>
          </a:bodyPr>
          <a:lstStyle/>
          <a:p>
            <a:pPr marL="122225" indent="-122225">
              <a:spcBef>
                <a:spcPct val="0"/>
              </a:spcBef>
              <a:spcAft>
                <a:spcPct val="0"/>
              </a:spcAft>
              <a:buClr>
                <a:srgbClr val="277EFD">
                  <a:lumMod val="75000"/>
                </a:srgbClr>
              </a:buClr>
              <a:buFontTx/>
              <a:buChar char="•"/>
            </a:pPr>
            <a:r>
              <a:rPr lang="zh-CN" altLang="en-US" sz="1200" dirty="0">
                <a:solidFill>
                  <a:srgbClr val="35373F"/>
                </a:solidFill>
                <a:latin typeface="宋体" pitchFamily="2" charset="-122"/>
                <a:ea typeface="宋体" pitchFamily="2" charset="-122"/>
              </a:rPr>
              <a:t>网络上人员</a:t>
            </a:r>
            <a:r>
              <a:rPr lang="en-US" altLang="zh-CN" sz="1200" dirty="0">
                <a:solidFill>
                  <a:srgbClr val="35373F"/>
                </a:solidFill>
                <a:latin typeface="宋体" pitchFamily="2" charset="-122"/>
                <a:ea typeface="宋体" pitchFamily="2" charset="-122"/>
              </a:rPr>
              <a:t>/</a:t>
            </a:r>
            <a:r>
              <a:rPr lang="zh-CN" altLang="en-US" sz="1200" dirty="0">
                <a:solidFill>
                  <a:srgbClr val="35373F"/>
                </a:solidFill>
                <a:latin typeface="宋体" pitchFamily="2" charset="-122"/>
                <a:ea typeface="宋体" pitchFamily="2" charset="-122"/>
              </a:rPr>
              <a:t>设备的能见度</a:t>
            </a:r>
          </a:p>
          <a:p>
            <a:pPr marL="122225" indent="-122225">
              <a:spcBef>
                <a:spcPct val="0"/>
              </a:spcBef>
              <a:spcAft>
                <a:spcPct val="0"/>
              </a:spcAft>
              <a:buClr>
                <a:srgbClr val="277EFD">
                  <a:lumMod val="75000"/>
                </a:srgbClr>
              </a:buClr>
              <a:buFontTx/>
              <a:buChar char="•"/>
            </a:pPr>
            <a:r>
              <a:rPr lang="zh-CN" altLang="en-US" sz="1200" dirty="0">
                <a:solidFill>
                  <a:srgbClr val="35373F"/>
                </a:solidFill>
                <a:latin typeface="宋体" pitchFamily="2" charset="-122"/>
                <a:ea typeface="宋体" pitchFamily="2" charset="-122"/>
              </a:rPr>
              <a:t>仅可访问公司分发的设备</a:t>
            </a:r>
          </a:p>
        </p:txBody>
      </p:sp>
      <p:sp>
        <p:nvSpPr>
          <p:cNvPr id="136" name="TextBox 50"/>
          <p:cNvSpPr txBox="1">
            <a:spLocks noChangeArrowheads="1"/>
          </p:cNvSpPr>
          <p:nvPr/>
        </p:nvSpPr>
        <p:spPr bwMode="auto">
          <a:xfrm>
            <a:off x="444084" y="3170690"/>
            <a:ext cx="1273278" cy="61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0"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zh-CN" sz="1400" b="1" dirty="0">
                <a:solidFill>
                  <a:srgbClr val="8E909E">
                    <a:lumMod val="75000"/>
                  </a:srgbClr>
                </a:solidFill>
                <a:latin typeface="宋体" pitchFamily="2" charset="-122"/>
                <a:ea typeface="宋体" pitchFamily="2" charset="-122"/>
              </a:rPr>
              <a:t>IT </a:t>
            </a:r>
            <a:r>
              <a:rPr lang="zh-CN" altLang="en-US" sz="1400" b="1" dirty="0">
                <a:solidFill>
                  <a:srgbClr val="8E909E">
                    <a:lumMod val="75000"/>
                  </a:srgbClr>
                </a:solidFill>
                <a:latin typeface="宋体" pitchFamily="2" charset="-122"/>
                <a:ea typeface="宋体" pitchFamily="2" charset="-122"/>
              </a:rPr>
              <a:t>要求</a:t>
            </a:r>
            <a:endParaRPr lang="en-US" sz="1400" b="1" dirty="0">
              <a:solidFill>
                <a:srgbClr val="8E909E">
                  <a:lumMod val="75000"/>
                </a:srgbClr>
              </a:solidFill>
              <a:latin typeface="宋体" pitchFamily="2" charset="-122"/>
              <a:ea typeface="宋体" pitchFamily="2" charset="-122"/>
            </a:endParaRPr>
          </a:p>
        </p:txBody>
      </p:sp>
      <p:sp>
        <p:nvSpPr>
          <p:cNvPr id="142" name="TextBox 141"/>
          <p:cNvSpPr txBox="1"/>
          <p:nvPr/>
        </p:nvSpPr>
        <p:spPr>
          <a:xfrm>
            <a:off x="3506377" y="3242604"/>
            <a:ext cx="1658145" cy="1134647"/>
          </a:xfrm>
          <a:prstGeom prst="rect">
            <a:avLst/>
          </a:prstGeom>
          <a:noFill/>
        </p:spPr>
        <p:txBody>
          <a:bodyPr wrap="square" lIns="91417" tIns="45709" rIns="91417" bIns="45709" rtlCol="0" anchor="t">
            <a:noAutofit/>
          </a:bodyPr>
          <a:lstStyle/>
          <a:p>
            <a:pPr marL="122225" indent="-122225">
              <a:spcBef>
                <a:spcPct val="0"/>
              </a:spcBef>
              <a:spcAft>
                <a:spcPct val="0"/>
              </a:spcAft>
              <a:buClr>
                <a:srgbClr val="277EFD">
                  <a:lumMod val="75000"/>
                </a:srgbClr>
              </a:buClr>
              <a:buFontTx/>
              <a:buChar char="•"/>
            </a:pPr>
            <a:r>
              <a:rPr lang="zh-CN" altLang="en-US" sz="1200" dirty="0">
                <a:solidFill>
                  <a:srgbClr val="35373F"/>
                </a:solidFill>
                <a:latin typeface="宋体" pitchFamily="2" charset="-122"/>
                <a:ea typeface="宋体" pitchFamily="2" charset="-122"/>
              </a:rPr>
              <a:t>个人设备仅限于公共互联网</a:t>
            </a:r>
          </a:p>
          <a:p>
            <a:pPr marL="122225" indent="-122225">
              <a:spcBef>
                <a:spcPct val="0"/>
              </a:spcBef>
              <a:spcAft>
                <a:spcPct val="0"/>
              </a:spcAft>
              <a:buClr>
                <a:srgbClr val="277EFD">
                  <a:lumMod val="75000"/>
                </a:srgbClr>
              </a:buClr>
              <a:buFontTx/>
              <a:buChar char="•"/>
            </a:pPr>
            <a:r>
              <a:rPr lang="zh-CN" altLang="en-US" sz="1200" dirty="0">
                <a:solidFill>
                  <a:srgbClr val="35373F"/>
                </a:solidFill>
                <a:latin typeface="宋体" pitchFamily="2" charset="-122"/>
                <a:ea typeface="宋体" pitchFamily="2" charset="-122"/>
              </a:rPr>
              <a:t>限制</a:t>
            </a:r>
            <a:r>
              <a:rPr lang="zh-CN" altLang="en-US" sz="1200" dirty="0">
                <a:solidFill>
                  <a:srgbClr val="35373F"/>
                </a:solidFill>
                <a:latin typeface="宋体" pitchFamily="2" charset="-122"/>
                <a:ea typeface="宋体" pitchFamily="2" charset="-122"/>
              </a:rPr>
              <a:t>访问内部</a:t>
            </a:r>
            <a:r>
              <a:rPr lang="zh-CN" altLang="en-US" sz="1200" dirty="0">
                <a:solidFill>
                  <a:srgbClr val="35373F"/>
                </a:solidFill>
                <a:latin typeface="宋体" pitchFamily="2" charset="-122"/>
                <a:ea typeface="宋体" pitchFamily="2" charset="-122"/>
              </a:rPr>
              <a:t>站点</a:t>
            </a:r>
          </a:p>
        </p:txBody>
      </p:sp>
      <p:sp>
        <p:nvSpPr>
          <p:cNvPr id="143" name="TextBox 142"/>
          <p:cNvSpPr txBox="1"/>
          <p:nvPr/>
        </p:nvSpPr>
        <p:spPr>
          <a:xfrm>
            <a:off x="5278718" y="3242604"/>
            <a:ext cx="1799571" cy="1134647"/>
          </a:xfrm>
          <a:prstGeom prst="rect">
            <a:avLst/>
          </a:prstGeom>
          <a:noFill/>
        </p:spPr>
        <p:txBody>
          <a:bodyPr wrap="square" lIns="91417" tIns="45709" rIns="91417" bIns="45709" rtlCol="0" anchor="t">
            <a:noAutofit/>
          </a:bodyPr>
          <a:lstStyle/>
          <a:p>
            <a:pPr>
              <a:spcBef>
                <a:spcPct val="0"/>
              </a:spcBef>
              <a:spcAft>
                <a:spcPct val="0"/>
              </a:spcAft>
              <a:buClr>
                <a:srgbClr val="277EFD">
                  <a:lumMod val="75000"/>
                </a:srgbClr>
              </a:buClr>
            </a:pPr>
            <a:r>
              <a:rPr lang="zh-CN" altLang="en-US" sz="1200" dirty="0">
                <a:solidFill>
                  <a:srgbClr val="35373F"/>
                </a:solidFill>
                <a:latin typeface="宋体" pitchFamily="2" charset="-122"/>
                <a:ea typeface="宋体" pitchFamily="2" charset="-122"/>
              </a:rPr>
              <a:t>允许个人设备和公司设备在现场和异地对网络</a:t>
            </a:r>
            <a:r>
              <a:rPr lang="en-US" altLang="zh-CN" sz="1200" dirty="0">
                <a:solidFill>
                  <a:srgbClr val="35373F"/>
                </a:solidFill>
                <a:latin typeface="宋体" pitchFamily="2" charset="-122"/>
                <a:ea typeface="宋体" pitchFamily="2" charset="-122"/>
              </a:rPr>
              <a:t>/</a:t>
            </a:r>
            <a:r>
              <a:rPr lang="zh-CN" altLang="en-US" sz="1200" dirty="0">
                <a:solidFill>
                  <a:srgbClr val="35373F"/>
                </a:solidFill>
                <a:latin typeface="宋体" pitchFamily="2" charset="-122"/>
                <a:ea typeface="宋体" pitchFamily="2" charset="-122"/>
              </a:rPr>
              <a:t>应用进行</a:t>
            </a:r>
            <a:r>
              <a:rPr lang="zh-CN" altLang="en-US" sz="1200" dirty="0">
                <a:solidFill>
                  <a:srgbClr val="35373F"/>
                </a:solidFill>
                <a:latin typeface="宋体" pitchFamily="2" charset="-122"/>
                <a:ea typeface="宋体" pitchFamily="2" charset="-122"/>
              </a:rPr>
              <a:t>粒度访问 </a:t>
            </a:r>
            <a:endParaRPr lang="zh-CN" altLang="en-US" sz="1200" dirty="0">
              <a:solidFill>
                <a:srgbClr val="35373F"/>
              </a:solidFill>
              <a:latin typeface="宋体" pitchFamily="2" charset="-122"/>
              <a:ea typeface="宋体" pitchFamily="2" charset="-122"/>
            </a:endParaRPr>
          </a:p>
        </p:txBody>
      </p:sp>
      <p:sp>
        <p:nvSpPr>
          <p:cNvPr id="145" name="TextBox 144"/>
          <p:cNvSpPr txBox="1"/>
          <p:nvPr/>
        </p:nvSpPr>
        <p:spPr>
          <a:xfrm>
            <a:off x="7196566" y="3242600"/>
            <a:ext cx="1609379" cy="538383"/>
          </a:xfrm>
          <a:prstGeom prst="rect">
            <a:avLst/>
          </a:prstGeom>
          <a:noFill/>
        </p:spPr>
        <p:txBody>
          <a:bodyPr wrap="square" lIns="91417" tIns="45709" rIns="91417" bIns="45709" rtlCol="0" anchor="t">
            <a:noAutofit/>
          </a:bodyPr>
          <a:lstStyle/>
          <a:p>
            <a:pPr marL="122225" indent="-122225">
              <a:spcBef>
                <a:spcPct val="0"/>
              </a:spcBef>
              <a:spcAft>
                <a:spcPct val="0"/>
              </a:spcAft>
              <a:buClr>
                <a:srgbClr val="277EFD">
                  <a:lumMod val="75000"/>
                </a:srgbClr>
              </a:buClr>
              <a:buFontTx/>
              <a:buChar char="•"/>
            </a:pPr>
            <a:r>
              <a:rPr lang="zh-CN" altLang="en-US" sz="1200" dirty="0">
                <a:solidFill>
                  <a:srgbClr val="35373F"/>
                </a:solidFill>
                <a:latin typeface="宋体" pitchFamily="2" charset="-122"/>
                <a:ea typeface="宋体" pitchFamily="2" charset="-122"/>
              </a:rPr>
              <a:t>确保完整的移动和协同体验</a:t>
            </a:r>
          </a:p>
        </p:txBody>
      </p:sp>
      <p:grpSp>
        <p:nvGrpSpPr>
          <p:cNvPr id="146" name="Group 85"/>
          <p:cNvGrpSpPr>
            <a:grpSpLocks/>
          </p:cNvGrpSpPr>
          <p:nvPr/>
        </p:nvGrpSpPr>
        <p:grpSpPr bwMode="auto">
          <a:xfrm>
            <a:off x="5482905" y="5154490"/>
            <a:ext cx="1463675" cy="436009"/>
            <a:chOff x="558796" y="3623733"/>
            <a:chExt cx="4585101" cy="837316"/>
          </a:xfrm>
        </p:grpSpPr>
        <p:sp>
          <p:nvSpPr>
            <p:cNvPr id="147" name="Rounded Rectangle 146"/>
            <p:cNvSpPr/>
            <p:nvPr/>
          </p:nvSpPr>
          <p:spPr>
            <a:xfrm>
              <a:off x="558796" y="3623733"/>
              <a:ext cx="4585101" cy="829733"/>
            </a:xfrm>
            <a:prstGeom prst="roundRect">
              <a:avLst>
                <a:gd name="adj" fmla="val 9193"/>
              </a:avLst>
            </a:prstGeom>
            <a:gradFill flip="none" rotWithShape="1">
              <a:gsLst>
                <a:gs pos="0">
                  <a:schemeClr val="accent2">
                    <a:lumMod val="50000"/>
                  </a:schemeClr>
                </a:gs>
                <a:gs pos="100000">
                  <a:schemeClr val="accent2"/>
                </a:gs>
              </a:gsLst>
              <a:lin ang="3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100" b="1" dirty="0">
                <a:solidFill>
                  <a:srgbClr val="8E909E"/>
                </a:solidFill>
                <a:latin typeface="宋体" pitchFamily="2" charset="-122"/>
                <a:ea typeface="宋体" pitchFamily="2" charset="-122"/>
                <a:cs typeface="Arial"/>
              </a:endParaRPr>
            </a:p>
          </p:txBody>
        </p:sp>
        <p:sp>
          <p:nvSpPr>
            <p:cNvPr id="148" name="TextBox 90"/>
            <p:cNvSpPr txBox="1">
              <a:spLocks noChangeArrowheads="1"/>
            </p:cNvSpPr>
            <p:nvPr/>
          </p:nvSpPr>
          <p:spPr bwMode="auto">
            <a:xfrm>
              <a:off x="607940" y="3633569"/>
              <a:ext cx="4463321" cy="827480"/>
            </a:xfrm>
            <a:prstGeom prst="rect">
              <a:avLst/>
            </a:prstGeom>
            <a:noFill/>
            <a:ln w="9525">
              <a:noFill/>
              <a:miter lim="800000"/>
              <a:headEnd/>
              <a:tailEnd/>
            </a:ln>
          </p:spPr>
          <p:txBody>
            <a:bodyPr>
              <a:spAutoFit/>
            </a:bodyPr>
            <a:lstStyle/>
            <a:p>
              <a:pPr algn="ctr"/>
              <a:r>
                <a:rPr lang="zh-CN" altLang="en-US" sz="1100" b="1" dirty="0">
                  <a:solidFill>
                    <a:srgbClr val="FFFFFF"/>
                  </a:solidFill>
                  <a:latin typeface="宋体" pitchFamily="2" charset="-122"/>
                  <a:ea typeface="宋体" pitchFamily="2" charset="-122"/>
                  <a:cs typeface="Times New Roman" pitchFamily="1" charset="0"/>
                </a:rPr>
                <a:t>安</a:t>
              </a:r>
              <a:r>
                <a:rPr lang="zh-CN" altLang="en-US" sz="1100" b="1" dirty="0">
                  <a:solidFill>
                    <a:srgbClr val="FFFFFF"/>
                  </a:solidFill>
                  <a:latin typeface="宋体" pitchFamily="2" charset="-122"/>
                  <a:ea typeface="宋体" pitchFamily="2" charset="-122"/>
                  <a:cs typeface="Times New Roman" pitchFamily="1" charset="0"/>
                </a:rPr>
                <a:t>全移动</a:t>
              </a:r>
              <a:r>
                <a:rPr lang="en-US" altLang="zh-CN" sz="1100" b="1" dirty="0">
                  <a:solidFill>
                    <a:srgbClr val="FFFFFF"/>
                  </a:solidFill>
                  <a:latin typeface="宋体" pitchFamily="2" charset="-122"/>
                  <a:ea typeface="宋体" pitchFamily="2" charset="-122"/>
                  <a:cs typeface="Times New Roman" pitchFamily="1" charset="0"/>
                </a:rPr>
                <a:t>-</a:t>
              </a:r>
              <a:r>
                <a:rPr lang="en-US" altLang="zh-CN" sz="1100" b="1" dirty="0" err="1">
                  <a:solidFill>
                    <a:srgbClr val="FFFFFF"/>
                  </a:solidFill>
                  <a:latin typeface="宋体" pitchFamily="2" charset="-122"/>
                  <a:ea typeface="宋体" pitchFamily="2" charset="-122"/>
                  <a:cs typeface="Times New Roman" pitchFamily="1" charset="0"/>
                </a:rPr>
                <a:t>Anyconnect</a:t>
              </a:r>
              <a:endParaRPr lang="en-US" sz="1100" b="1" dirty="0">
                <a:solidFill>
                  <a:srgbClr val="FFFFFF"/>
                </a:solidFill>
                <a:latin typeface="宋体" pitchFamily="2" charset="-122"/>
                <a:ea typeface="宋体" pitchFamily="2" charset="-122"/>
                <a:cs typeface="Times New Roman" pitchFamily="1" charset="0"/>
              </a:endParaRPr>
            </a:p>
          </p:txBody>
        </p:sp>
      </p:grpSp>
      <p:grpSp>
        <p:nvGrpSpPr>
          <p:cNvPr id="156" name="Group 103"/>
          <p:cNvGrpSpPr>
            <a:grpSpLocks/>
          </p:cNvGrpSpPr>
          <p:nvPr/>
        </p:nvGrpSpPr>
        <p:grpSpPr bwMode="auto">
          <a:xfrm>
            <a:off x="5466301" y="4214117"/>
            <a:ext cx="1462087" cy="432496"/>
            <a:chOff x="2349629" y="3510223"/>
            <a:chExt cx="1463040" cy="502455"/>
          </a:xfrm>
        </p:grpSpPr>
        <p:sp>
          <p:nvSpPr>
            <p:cNvPr id="157" name="Rounded Rectangle 156"/>
            <p:cNvSpPr/>
            <p:nvPr/>
          </p:nvSpPr>
          <p:spPr>
            <a:xfrm>
              <a:off x="2349629" y="3510223"/>
              <a:ext cx="1463040" cy="502455"/>
            </a:xfrm>
            <a:prstGeom prst="roundRect">
              <a:avLst>
                <a:gd name="adj" fmla="val 8408"/>
              </a:avLst>
            </a:prstGeom>
            <a:gradFill flip="none" rotWithShape="1">
              <a:gsLst>
                <a:gs pos="0">
                  <a:srgbClr val="008000"/>
                </a:gs>
                <a:gs pos="100000">
                  <a:srgbClr val="92D050"/>
                </a:gs>
              </a:gsLst>
              <a:lin ang="3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b="1" dirty="0">
                <a:solidFill>
                  <a:srgbClr val="8E909E"/>
                </a:solidFill>
                <a:latin typeface="宋体" pitchFamily="2" charset="-122"/>
                <a:ea typeface="宋体" pitchFamily="2" charset="-122"/>
                <a:cs typeface="Arial"/>
              </a:endParaRPr>
            </a:p>
          </p:txBody>
        </p:sp>
        <p:sp>
          <p:nvSpPr>
            <p:cNvPr id="158" name="TextBox 84"/>
            <p:cNvSpPr txBox="1">
              <a:spLocks noChangeArrowheads="1"/>
            </p:cNvSpPr>
            <p:nvPr/>
          </p:nvSpPr>
          <p:spPr bwMode="auto">
            <a:xfrm>
              <a:off x="2358498" y="3512610"/>
              <a:ext cx="1423987" cy="405236"/>
            </a:xfrm>
            <a:prstGeom prst="rect">
              <a:avLst/>
            </a:prstGeom>
            <a:noFill/>
            <a:ln w="9525">
              <a:noFill/>
              <a:miter lim="800000"/>
              <a:headEnd/>
              <a:tailEnd/>
            </a:ln>
          </p:spPr>
          <p:txBody>
            <a:bodyPr>
              <a:spAutoFit/>
            </a:bodyPr>
            <a:lstStyle/>
            <a:p>
              <a:pPr algn="ctr">
                <a:lnSpc>
                  <a:spcPts val="1000"/>
                </a:lnSpc>
                <a:spcAft>
                  <a:spcPts val="100"/>
                </a:spcAft>
              </a:pPr>
              <a:r>
                <a:rPr lang="zh-CN" altLang="en-US" sz="1100" b="1" dirty="0">
                  <a:solidFill>
                    <a:srgbClr val="FFFFFF"/>
                  </a:solidFill>
                  <a:latin typeface="宋体" pitchFamily="2" charset="-122"/>
                  <a:ea typeface="宋体" pitchFamily="2" charset="-122"/>
                  <a:cs typeface="Times New Roman" pitchFamily="1" charset="0"/>
                </a:rPr>
                <a:t>核心基础架构</a:t>
              </a:r>
              <a:r>
                <a:rPr lang="en-US" altLang="zh-CN" sz="1100" b="1" dirty="0">
                  <a:solidFill>
                    <a:srgbClr val="FFFFFF"/>
                  </a:solidFill>
                  <a:latin typeface="宋体" pitchFamily="2" charset="-122"/>
                  <a:ea typeface="宋体" pitchFamily="2" charset="-122"/>
                  <a:cs typeface="Times New Roman" pitchFamily="1" charset="0"/>
                </a:rPr>
                <a:t>- </a:t>
              </a:r>
              <a:r>
                <a:rPr lang="en-US" altLang="zh-CN" sz="1100" b="1" dirty="0" err="1">
                  <a:solidFill>
                    <a:srgbClr val="FFFFFF"/>
                  </a:solidFill>
                  <a:latin typeface="宋体" pitchFamily="2" charset="-122"/>
                  <a:ea typeface="宋体" pitchFamily="2" charset="-122"/>
                  <a:cs typeface="Times New Roman" pitchFamily="1" charset="0"/>
                </a:rPr>
                <a:t>Wireless&amp;wired</a:t>
              </a:r>
              <a:endParaRPr lang="en-US" sz="1100" b="1" dirty="0">
                <a:solidFill>
                  <a:srgbClr val="FFFFFF"/>
                </a:solidFill>
                <a:latin typeface="宋体" pitchFamily="2" charset="-122"/>
                <a:ea typeface="宋体" pitchFamily="2" charset="-122"/>
                <a:cs typeface="Times New Roman" pitchFamily="1" charset="0"/>
              </a:endParaRPr>
            </a:p>
          </p:txBody>
        </p:sp>
      </p:grpSp>
      <p:grpSp>
        <p:nvGrpSpPr>
          <p:cNvPr id="160" name="Group 86"/>
          <p:cNvGrpSpPr>
            <a:grpSpLocks/>
          </p:cNvGrpSpPr>
          <p:nvPr/>
        </p:nvGrpSpPr>
        <p:grpSpPr bwMode="auto">
          <a:xfrm>
            <a:off x="5479950" y="4674111"/>
            <a:ext cx="1462087" cy="456992"/>
            <a:chOff x="2125132" y="2633128"/>
            <a:chExt cx="4581982" cy="1150610"/>
          </a:xfrm>
        </p:grpSpPr>
        <p:sp>
          <p:nvSpPr>
            <p:cNvPr id="161" name="Rounded Rectangle 160"/>
            <p:cNvSpPr/>
            <p:nvPr/>
          </p:nvSpPr>
          <p:spPr>
            <a:xfrm>
              <a:off x="2125132" y="2633128"/>
              <a:ext cx="4581982" cy="1150610"/>
            </a:xfrm>
            <a:prstGeom prst="roundRect">
              <a:avLst>
                <a:gd name="adj" fmla="val 8333"/>
              </a:avLst>
            </a:prstGeom>
            <a:gradFill flip="none" rotWithShape="1">
              <a:gsLst>
                <a:gs pos="0">
                  <a:srgbClr val="CC6600"/>
                </a:gs>
                <a:gs pos="100000">
                  <a:srgbClr val="FF9900"/>
                </a:gs>
              </a:gsLst>
              <a:lin ang="3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b="1" dirty="0">
                <a:solidFill>
                  <a:srgbClr val="8E909E"/>
                </a:solidFill>
                <a:latin typeface="宋体" pitchFamily="2" charset="-122"/>
                <a:ea typeface="宋体" pitchFamily="2" charset="-122"/>
                <a:cs typeface="Arial"/>
              </a:endParaRPr>
            </a:p>
          </p:txBody>
        </p:sp>
        <p:sp>
          <p:nvSpPr>
            <p:cNvPr id="163" name="TextBox 87"/>
            <p:cNvSpPr txBox="1">
              <a:spLocks noChangeArrowheads="1"/>
            </p:cNvSpPr>
            <p:nvPr/>
          </p:nvSpPr>
          <p:spPr bwMode="auto">
            <a:xfrm>
              <a:off x="2142067" y="2675709"/>
              <a:ext cx="4565047" cy="1084883"/>
            </a:xfrm>
            <a:prstGeom prst="rect">
              <a:avLst/>
            </a:prstGeom>
            <a:noFill/>
            <a:ln w="9525">
              <a:noFill/>
              <a:miter lim="800000"/>
              <a:headEnd/>
              <a:tailEnd/>
            </a:ln>
          </p:spPr>
          <p:txBody>
            <a:bodyPr>
              <a:spAutoFit/>
            </a:bodyPr>
            <a:lstStyle/>
            <a:p>
              <a:pPr algn="ctr"/>
              <a:r>
                <a:rPr lang="zh-CN" altLang="en-US" sz="1100" b="1" dirty="0">
                  <a:solidFill>
                    <a:srgbClr val="FFFFFF"/>
                  </a:solidFill>
                  <a:latin typeface="宋体" pitchFamily="2" charset="-122"/>
                  <a:ea typeface="宋体" pitchFamily="2" charset="-122"/>
                  <a:cs typeface="Times New Roman" pitchFamily="1" charset="0"/>
                </a:rPr>
                <a:t>策略管理基础架构</a:t>
              </a:r>
              <a:r>
                <a:rPr lang="en-US" altLang="zh-CN" sz="1100" b="1" dirty="0">
                  <a:solidFill>
                    <a:srgbClr val="FFFFFF"/>
                  </a:solidFill>
                  <a:latin typeface="宋体" pitchFamily="2" charset="-122"/>
                  <a:ea typeface="宋体" pitchFamily="2" charset="-122"/>
                  <a:cs typeface="Times New Roman" pitchFamily="1" charset="0"/>
                </a:rPr>
                <a:t>-</a:t>
              </a:r>
              <a:r>
                <a:rPr lang="en-US" altLang="zh-CN" sz="1100" b="1" dirty="0" err="1">
                  <a:solidFill>
                    <a:srgbClr val="FFFFFF"/>
                  </a:solidFill>
                  <a:latin typeface="宋体" pitchFamily="2" charset="-122"/>
                  <a:ea typeface="宋体" pitchFamily="2" charset="-122"/>
                  <a:cs typeface="Times New Roman" pitchFamily="1" charset="0"/>
                </a:rPr>
                <a:t>ISE</a:t>
              </a:r>
              <a:endParaRPr lang="en-US" sz="1100" b="1" dirty="0">
                <a:solidFill>
                  <a:srgbClr val="FFFFFF"/>
                </a:solidFill>
                <a:latin typeface="宋体" pitchFamily="2" charset="-122"/>
                <a:ea typeface="宋体" pitchFamily="2" charset="-122"/>
                <a:cs typeface="Times New Roman" pitchFamily="1" charset="0"/>
              </a:endParaRPr>
            </a:p>
          </p:txBody>
        </p:sp>
      </p:grpSp>
      <p:grpSp>
        <p:nvGrpSpPr>
          <p:cNvPr id="164" name="Group 103"/>
          <p:cNvGrpSpPr>
            <a:grpSpLocks/>
          </p:cNvGrpSpPr>
          <p:nvPr/>
        </p:nvGrpSpPr>
        <p:grpSpPr bwMode="auto">
          <a:xfrm>
            <a:off x="3507961" y="4216172"/>
            <a:ext cx="1462087" cy="432496"/>
            <a:chOff x="2349629" y="3510223"/>
            <a:chExt cx="1463040" cy="502455"/>
          </a:xfrm>
        </p:grpSpPr>
        <p:sp>
          <p:nvSpPr>
            <p:cNvPr id="166" name="Rounded Rectangle 165"/>
            <p:cNvSpPr/>
            <p:nvPr/>
          </p:nvSpPr>
          <p:spPr>
            <a:xfrm>
              <a:off x="2349629" y="3510223"/>
              <a:ext cx="1463040" cy="502455"/>
            </a:xfrm>
            <a:prstGeom prst="roundRect">
              <a:avLst>
                <a:gd name="adj" fmla="val 8408"/>
              </a:avLst>
            </a:prstGeom>
            <a:gradFill flip="none" rotWithShape="1">
              <a:gsLst>
                <a:gs pos="0">
                  <a:srgbClr val="008000"/>
                </a:gs>
                <a:gs pos="100000">
                  <a:srgbClr val="92D050"/>
                </a:gs>
              </a:gsLst>
              <a:lin ang="3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b="1" dirty="0">
                <a:solidFill>
                  <a:srgbClr val="8E909E"/>
                </a:solidFill>
                <a:latin typeface="宋体" pitchFamily="2" charset="-122"/>
                <a:ea typeface="宋体" pitchFamily="2" charset="-122"/>
                <a:cs typeface="Arial"/>
              </a:endParaRPr>
            </a:p>
          </p:txBody>
        </p:sp>
        <p:sp>
          <p:nvSpPr>
            <p:cNvPr id="167" name="TextBox 84"/>
            <p:cNvSpPr txBox="1">
              <a:spLocks noChangeArrowheads="1"/>
            </p:cNvSpPr>
            <p:nvPr/>
          </p:nvSpPr>
          <p:spPr bwMode="auto">
            <a:xfrm>
              <a:off x="2358498" y="3512610"/>
              <a:ext cx="1423987" cy="405236"/>
            </a:xfrm>
            <a:prstGeom prst="rect">
              <a:avLst/>
            </a:prstGeom>
            <a:noFill/>
            <a:ln w="9525">
              <a:noFill/>
              <a:miter lim="800000"/>
              <a:headEnd/>
              <a:tailEnd/>
            </a:ln>
          </p:spPr>
          <p:txBody>
            <a:bodyPr>
              <a:spAutoFit/>
            </a:bodyPr>
            <a:lstStyle/>
            <a:p>
              <a:pPr algn="ctr">
                <a:lnSpc>
                  <a:spcPts val="1000"/>
                </a:lnSpc>
                <a:spcAft>
                  <a:spcPts val="100"/>
                </a:spcAft>
              </a:pPr>
              <a:r>
                <a:rPr lang="zh-CN" altLang="en-US" sz="1100" b="1" dirty="0">
                  <a:solidFill>
                    <a:srgbClr val="FFFFFF"/>
                  </a:solidFill>
                  <a:latin typeface="宋体" pitchFamily="2" charset="-122"/>
                  <a:ea typeface="宋体" pitchFamily="2" charset="-122"/>
                  <a:cs typeface="Times New Roman" pitchFamily="1" charset="0"/>
                </a:rPr>
                <a:t>核心基础架构</a:t>
              </a:r>
              <a:r>
                <a:rPr lang="en-US" altLang="zh-CN" sz="1100" b="1" dirty="0">
                  <a:solidFill>
                    <a:srgbClr val="FFFFFF"/>
                  </a:solidFill>
                  <a:latin typeface="宋体" pitchFamily="2" charset="-122"/>
                  <a:ea typeface="宋体" pitchFamily="2" charset="-122"/>
                  <a:cs typeface="Times New Roman" pitchFamily="1" charset="0"/>
                </a:rPr>
                <a:t>- </a:t>
              </a:r>
              <a:r>
                <a:rPr lang="en-US" altLang="zh-CN" sz="1100" b="1" dirty="0" err="1">
                  <a:solidFill>
                    <a:srgbClr val="FFFFFF"/>
                  </a:solidFill>
                  <a:latin typeface="宋体" pitchFamily="2" charset="-122"/>
                  <a:ea typeface="宋体" pitchFamily="2" charset="-122"/>
                  <a:cs typeface="Times New Roman" pitchFamily="1" charset="0"/>
                </a:rPr>
                <a:t>Wireless&amp;wired</a:t>
              </a:r>
              <a:endParaRPr lang="en-US" sz="1100" b="1" dirty="0">
                <a:solidFill>
                  <a:srgbClr val="FFFFFF"/>
                </a:solidFill>
                <a:latin typeface="宋体" pitchFamily="2" charset="-122"/>
                <a:ea typeface="宋体" pitchFamily="2" charset="-122"/>
                <a:cs typeface="Times New Roman" pitchFamily="1" charset="0"/>
              </a:endParaRPr>
            </a:p>
          </p:txBody>
        </p:sp>
      </p:grpSp>
      <p:grpSp>
        <p:nvGrpSpPr>
          <p:cNvPr id="169" name="Group 86"/>
          <p:cNvGrpSpPr>
            <a:grpSpLocks/>
          </p:cNvGrpSpPr>
          <p:nvPr/>
        </p:nvGrpSpPr>
        <p:grpSpPr bwMode="auto">
          <a:xfrm>
            <a:off x="3521608" y="4676166"/>
            <a:ext cx="1462087" cy="456992"/>
            <a:chOff x="2125132" y="2633128"/>
            <a:chExt cx="4581982" cy="1150610"/>
          </a:xfrm>
        </p:grpSpPr>
        <p:sp>
          <p:nvSpPr>
            <p:cNvPr id="170" name="Rounded Rectangle 169"/>
            <p:cNvSpPr/>
            <p:nvPr/>
          </p:nvSpPr>
          <p:spPr>
            <a:xfrm>
              <a:off x="2125132" y="2633128"/>
              <a:ext cx="4581982" cy="1150610"/>
            </a:xfrm>
            <a:prstGeom prst="roundRect">
              <a:avLst>
                <a:gd name="adj" fmla="val 8333"/>
              </a:avLst>
            </a:prstGeom>
            <a:gradFill flip="none" rotWithShape="1">
              <a:gsLst>
                <a:gs pos="0">
                  <a:srgbClr val="CC6600"/>
                </a:gs>
                <a:gs pos="100000">
                  <a:srgbClr val="FF9900"/>
                </a:gs>
              </a:gsLst>
              <a:lin ang="3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b="1" dirty="0">
                <a:solidFill>
                  <a:srgbClr val="8E909E"/>
                </a:solidFill>
                <a:latin typeface="宋体" pitchFamily="2" charset="-122"/>
                <a:ea typeface="宋体" pitchFamily="2" charset="-122"/>
                <a:cs typeface="Arial"/>
              </a:endParaRPr>
            </a:p>
          </p:txBody>
        </p:sp>
        <p:sp>
          <p:nvSpPr>
            <p:cNvPr id="171" name="TextBox 87"/>
            <p:cNvSpPr txBox="1">
              <a:spLocks noChangeArrowheads="1"/>
            </p:cNvSpPr>
            <p:nvPr/>
          </p:nvSpPr>
          <p:spPr bwMode="auto">
            <a:xfrm>
              <a:off x="2142067" y="2675709"/>
              <a:ext cx="4565047" cy="1084883"/>
            </a:xfrm>
            <a:prstGeom prst="rect">
              <a:avLst/>
            </a:prstGeom>
            <a:noFill/>
            <a:ln w="9525">
              <a:noFill/>
              <a:miter lim="800000"/>
              <a:headEnd/>
              <a:tailEnd/>
            </a:ln>
          </p:spPr>
          <p:txBody>
            <a:bodyPr>
              <a:spAutoFit/>
            </a:bodyPr>
            <a:lstStyle/>
            <a:p>
              <a:pPr algn="ctr"/>
              <a:r>
                <a:rPr lang="zh-CN" altLang="en-US" sz="1100" b="1" dirty="0">
                  <a:solidFill>
                    <a:srgbClr val="FFFFFF"/>
                  </a:solidFill>
                  <a:latin typeface="宋体" pitchFamily="2" charset="-122"/>
                  <a:ea typeface="宋体" pitchFamily="2" charset="-122"/>
                  <a:cs typeface="Times New Roman" pitchFamily="1" charset="0"/>
                </a:rPr>
                <a:t>策略管理基础架构</a:t>
              </a:r>
              <a:r>
                <a:rPr lang="en-US" altLang="zh-CN" sz="1100" b="1" dirty="0">
                  <a:solidFill>
                    <a:srgbClr val="FFFFFF"/>
                  </a:solidFill>
                  <a:latin typeface="宋体" pitchFamily="2" charset="-122"/>
                  <a:ea typeface="宋体" pitchFamily="2" charset="-122"/>
                  <a:cs typeface="Times New Roman" pitchFamily="1" charset="0"/>
                </a:rPr>
                <a:t>-</a:t>
              </a:r>
              <a:r>
                <a:rPr lang="en-US" altLang="zh-CN" sz="1100" b="1" dirty="0" err="1">
                  <a:solidFill>
                    <a:srgbClr val="FFFFFF"/>
                  </a:solidFill>
                  <a:latin typeface="宋体" pitchFamily="2" charset="-122"/>
                  <a:ea typeface="宋体" pitchFamily="2" charset="-122"/>
                  <a:cs typeface="Times New Roman" pitchFamily="1" charset="0"/>
                </a:rPr>
                <a:t>ISE</a:t>
              </a:r>
              <a:endParaRPr lang="en-US" sz="1100" b="1" dirty="0">
                <a:solidFill>
                  <a:srgbClr val="FFFFFF"/>
                </a:solidFill>
                <a:latin typeface="宋体" pitchFamily="2" charset="-122"/>
                <a:ea typeface="宋体" pitchFamily="2" charset="-122"/>
                <a:cs typeface="Times New Roman" pitchFamily="1" charset="0"/>
              </a:endParaRPr>
            </a:p>
          </p:txBody>
        </p:sp>
      </p:grpSp>
      <p:grpSp>
        <p:nvGrpSpPr>
          <p:cNvPr id="172" name="Group 103"/>
          <p:cNvGrpSpPr>
            <a:grpSpLocks/>
          </p:cNvGrpSpPr>
          <p:nvPr/>
        </p:nvGrpSpPr>
        <p:grpSpPr bwMode="auto">
          <a:xfrm>
            <a:off x="1831528" y="4218444"/>
            <a:ext cx="1462087" cy="432496"/>
            <a:chOff x="2349629" y="3510223"/>
            <a:chExt cx="1463040" cy="502455"/>
          </a:xfrm>
        </p:grpSpPr>
        <p:sp>
          <p:nvSpPr>
            <p:cNvPr id="173" name="Rounded Rectangle 172"/>
            <p:cNvSpPr/>
            <p:nvPr/>
          </p:nvSpPr>
          <p:spPr>
            <a:xfrm>
              <a:off x="2349629" y="3510223"/>
              <a:ext cx="1463040" cy="502455"/>
            </a:xfrm>
            <a:prstGeom prst="roundRect">
              <a:avLst>
                <a:gd name="adj" fmla="val 8408"/>
              </a:avLst>
            </a:prstGeom>
            <a:gradFill flip="none" rotWithShape="1">
              <a:gsLst>
                <a:gs pos="0">
                  <a:srgbClr val="008000"/>
                </a:gs>
                <a:gs pos="100000">
                  <a:srgbClr val="92D050"/>
                </a:gs>
              </a:gsLst>
              <a:lin ang="3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b="1" dirty="0">
                <a:solidFill>
                  <a:srgbClr val="8E909E"/>
                </a:solidFill>
                <a:latin typeface="宋体" pitchFamily="2" charset="-122"/>
                <a:ea typeface="宋体" pitchFamily="2" charset="-122"/>
                <a:cs typeface="Arial"/>
              </a:endParaRPr>
            </a:p>
          </p:txBody>
        </p:sp>
        <p:sp>
          <p:nvSpPr>
            <p:cNvPr id="175" name="TextBox 84"/>
            <p:cNvSpPr txBox="1">
              <a:spLocks noChangeArrowheads="1"/>
            </p:cNvSpPr>
            <p:nvPr/>
          </p:nvSpPr>
          <p:spPr bwMode="auto">
            <a:xfrm>
              <a:off x="2358498" y="3512610"/>
              <a:ext cx="1423987" cy="405236"/>
            </a:xfrm>
            <a:prstGeom prst="rect">
              <a:avLst/>
            </a:prstGeom>
            <a:noFill/>
            <a:ln w="9525">
              <a:noFill/>
              <a:miter lim="800000"/>
              <a:headEnd/>
              <a:tailEnd/>
            </a:ln>
          </p:spPr>
          <p:txBody>
            <a:bodyPr>
              <a:spAutoFit/>
            </a:bodyPr>
            <a:lstStyle/>
            <a:p>
              <a:pPr algn="ctr">
                <a:lnSpc>
                  <a:spcPts val="1000"/>
                </a:lnSpc>
                <a:spcAft>
                  <a:spcPts val="100"/>
                </a:spcAft>
              </a:pPr>
              <a:r>
                <a:rPr lang="zh-CN" altLang="en-US" sz="1100" b="1" dirty="0">
                  <a:solidFill>
                    <a:srgbClr val="FFFFFF"/>
                  </a:solidFill>
                  <a:latin typeface="宋体" pitchFamily="2" charset="-122"/>
                  <a:ea typeface="宋体" pitchFamily="2" charset="-122"/>
                  <a:cs typeface="Times New Roman" pitchFamily="1" charset="0"/>
                </a:rPr>
                <a:t>核心基础架构</a:t>
              </a:r>
              <a:r>
                <a:rPr lang="en-US" altLang="zh-CN" sz="1100" b="1" dirty="0">
                  <a:solidFill>
                    <a:srgbClr val="FFFFFF"/>
                  </a:solidFill>
                  <a:latin typeface="宋体" pitchFamily="2" charset="-122"/>
                  <a:ea typeface="宋体" pitchFamily="2" charset="-122"/>
                  <a:cs typeface="Times New Roman" pitchFamily="1" charset="0"/>
                </a:rPr>
                <a:t>- </a:t>
              </a:r>
              <a:r>
                <a:rPr lang="en-US" altLang="zh-CN" sz="1100" b="1" dirty="0" err="1">
                  <a:solidFill>
                    <a:srgbClr val="FFFFFF"/>
                  </a:solidFill>
                  <a:latin typeface="宋体" pitchFamily="2" charset="-122"/>
                  <a:ea typeface="宋体" pitchFamily="2" charset="-122"/>
                  <a:cs typeface="Times New Roman" pitchFamily="1" charset="0"/>
                </a:rPr>
                <a:t>Wireless&amp;wired</a:t>
              </a:r>
              <a:endParaRPr lang="en-US" sz="1100" b="1" dirty="0">
                <a:solidFill>
                  <a:srgbClr val="FFFFFF"/>
                </a:solidFill>
                <a:latin typeface="宋体" pitchFamily="2" charset="-122"/>
                <a:ea typeface="宋体" pitchFamily="2" charset="-122"/>
                <a:cs typeface="Times New Roman" pitchFamily="1" charset="0"/>
              </a:endParaRPr>
            </a:p>
          </p:txBody>
        </p:sp>
      </p:grpSp>
      <p:grpSp>
        <p:nvGrpSpPr>
          <p:cNvPr id="176" name="Group 86"/>
          <p:cNvGrpSpPr>
            <a:grpSpLocks/>
          </p:cNvGrpSpPr>
          <p:nvPr/>
        </p:nvGrpSpPr>
        <p:grpSpPr bwMode="auto">
          <a:xfrm>
            <a:off x="1845177" y="4678438"/>
            <a:ext cx="1462087" cy="456992"/>
            <a:chOff x="2125132" y="2633128"/>
            <a:chExt cx="4581982" cy="1150610"/>
          </a:xfrm>
        </p:grpSpPr>
        <p:sp>
          <p:nvSpPr>
            <p:cNvPr id="177" name="Rounded Rectangle 176"/>
            <p:cNvSpPr/>
            <p:nvPr/>
          </p:nvSpPr>
          <p:spPr>
            <a:xfrm>
              <a:off x="2125132" y="2633128"/>
              <a:ext cx="4581982" cy="1150610"/>
            </a:xfrm>
            <a:prstGeom prst="roundRect">
              <a:avLst>
                <a:gd name="adj" fmla="val 8333"/>
              </a:avLst>
            </a:prstGeom>
            <a:gradFill flip="none" rotWithShape="1">
              <a:gsLst>
                <a:gs pos="0">
                  <a:srgbClr val="CC6600"/>
                </a:gs>
                <a:gs pos="100000">
                  <a:srgbClr val="FF9900"/>
                </a:gs>
              </a:gsLst>
              <a:lin ang="3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b="1" dirty="0">
                <a:solidFill>
                  <a:srgbClr val="8E909E"/>
                </a:solidFill>
                <a:latin typeface="宋体" pitchFamily="2" charset="-122"/>
                <a:ea typeface="宋体" pitchFamily="2" charset="-122"/>
                <a:cs typeface="Arial"/>
              </a:endParaRPr>
            </a:p>
          </p:txBody>
        </p:sp>
        <p:sp>
          <p:nvSpPr>
            <p:cNvPr id="178" name="TextBox 87"/>
            <p:cNvSpPr txBox="1">
              <a:spLocks noChangeArrowheads="1"/>
            </p:cNvSpPr>
            <p:nvPr/>
          </p:nvSpPr>
          <p:spPr bwMode="auto">
            <a:xfrm>
              <a:off x="2142067" y="2675709"/>
              <a:ext cx="4565047" cy="1084883"/>
            </a:xfrm>
            <a:prstGeom prst="rect">
              <a:avLst/>
            </a:prstGeom>
            <a:noFill/>
            <a:ln w="9525">
              <a:noFill/>
              <a:miter lim="800000"/>
              <a:headEnd/>
              <a:tailEnd/>
            </a:ln>
          </p:spPr>
          <p:txBody>
            <a:bodyPr>
              <a:spAutoFit/>
            </a:bodyPr>
            <a:lstStyle/>
            <a:p>
              <a:pPr algn="ctr"/>
              <a:r>
                <a:rPr lang="zh-CN" altLang="en-US" sz="1100" b="1" dirty="0">
                  <a:solidFill>
                    <a:srgbClr val="FFFFFF"/>
                  </a:solidFill>
                  <a:latin typeface="宋体" pitchFamily="2" charset="-122"/>
                  <a:ea typeface="宋体" pitchFamily="2" charset="-122"/>
                  <a:cs typeface="Times New Roman" pitchFamily="1" charset="0"/>
                </a:rPr>
                <a:t>策略管理基础架构</a:t>
              </a:r>
              <a:r>
                <a:rPr lang="en-US" altLang="zh-CN" sz="1100" b="1" dirty="0">
                  <a:solidFill>
                    <a:srgbClr val="FFFFFF"/>
                  </a:solidFill>
                  <a:latin typeface="宋体" pitchFamily="2" charset="-122"/>
                  <a:ea typeface="宋体" pitchFamily="2" charset="-122"/>
                  <a:cs typeface="Times New Roman" pitchFamily="1" charset="0"/>
                </a:rPr>
                <a:t>-</a:t>
              </a:r>
              <a:r>
                <a:rPr lang="en-US" altLang="zh-CN" sz="1100" b="1" dirty="0" err="1">
                  <a:solidFill>
                    <a:srgbClr val="FFFFFF"/>
                  </a:solidFill>
                  <a:latin typeface="宋体" pitchFamily="2" charset="-122"/>
                  <a:ea typeface="宋体" pitchFamily="2" charset="-122"/>
                  <a:cs typeface="Times New Roman" pitchFamily="1" charset="0"/>
                </a:rPr>
                <a:t>ISE</a:t>
              </a:r>
              <a:endParaRPr lang="en-US" sz="1100" b="1" dirty="0">
                <a:solidFill>
                  <a:srgbClr val="FFFFFF"/>
                </a:solidFill>
                <a:latin typeface="宋体" pitchFamily="2" charset="-122"/>
                <a:ea typeface="宋体" pitchFamily="2" charset="-122"/>
                <a:cs typeface="Times New Roman" pitchFamily="1" charset="0"/>
              </a:endParaRPr>
            </a:p>
          </p:txBody>
        </p:sp>
      </p:grpSp>
      <p:sp>
        <p:nvSpPr>
          <p:cNvPr id="179" name="TextBox 50"/>
          <p:cNvSpPr txBox="1">
            <a:spLocks noChangeArrowheads="1"/>
          </p:cNvSpPr>
          <p:nvPr/>
        </p:nvSpPr>
        <p:spPr bwMode="auto">
          <a:xfrm>
            <a:off x="404941" y="4129545"/>
            <a:ext cx="1273278" cy="61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0"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sz="1400" b="1" dirty="0">
                <a:solidFill>
                  <a:srgbClr val="8E909E">
                    <a:lumMod val="75000"/>
                  </a:srgbClr>
                </a:solidFill>
                <a:latin typeface="宋体" pitchFamily="2" charset="-122"/>
                <a:ea typeface="宋体" pitchFamily="2" charset="-122"/>
              </a:rPr>
              <a:t>采</a:t>
            </a:r>
            <a:r>
              <a:rPr lang="zh-CN" altLang="en-US" sz="1400" b="1" dirty="0">
                <a:solidFill>
                  <a:srgbClr val="8E909E">
                    <a:lumMod val="75000"/>
                  </a:srgbClr>
                </a:solidFill>
                <a:latin typeface="宋体" pitchFamily="2" charset="-122"/>
                <a:ea typeface="宋体" pitchFamily="2" charset="-122"/>
              </a:rPr>
              <a:t>用解决方案</a:t>
            </a:r>
            <a:endParaRPr lang="en-US" sz="1400" b="1" dirty="0">
              <a:solidFill>
                <a:srgbClr val="8E909E">
                  <a:lumMod val="75000"/>
                </a:srgbClr>
              </a:solidFill>
              <a:latin typeface="宋体" pitchFamily="2" charset="-122"/>
              <a:ea typeface="宋体" pitchFamily="2" charset="-122"/>
            </a:endParaRPr>
          </a:p>
        </p:txBody>
      </p:sp>
      <p:sp>
        <p:nvSpPr>
          <p:cNvPr id="67" name="Rectangle 66"/>
          <p:cNvSpPr/>
          <p:nvPr/>
        </p:nvSpPr>
        <p:spPr>
          <a:xfrm>
            <a:off x="444086" y="2583293"/>
            <a:ext cx="902811" cy="307777"/>
          </a:xfrm>
          <a:prstGeom prst="rect">
            <a:avLst/>
          </a:prstGeom>
        </p:spPr>
        <p:txBody>
          <a:bodyPr wrap="none" lIns="91417" tIns="45709" rIns="91417" bIns="45709">
            <a:spAutoFit/>
          </a:bodyPr>
          <a:lstStyle/>
          <a:p>
            <a:r>
              <a:rPr lang="zh-CN" altLang="zh-CN" sz="1400" b="1" dirty="0">
                <a:solidFill>
                  <a:srgbClr val="8E909E">
                    <a:lumMod val="75000"/>
                  </a:srgbClr>
                </a:solidFill>
                <a:latin typeface="宋体" pitchFamily="2" charset="-122"/>
                <a:ea typeface="宋体" pitchFamily="2" charset="-122"/>
              </a:rPr>
              <a:t>（示例）</a:t>
            </a:r>
            <a:endParaRPr lang="en-US" altLang="zh-CN" sz="1400" b="1" dirty="0">
              <a:solidFill>
                <a:schemeClr val="bg1">
                  <a:lumMod val="75000"/>
                </a:schemeClr>
              </a:solidFill>
              <a:latin typeface="宋体" pitchFamily="2" charset="-122"/>
              <a:ea typeface="宋体" pitchFamily="2" charset="-122"/>
            </a:endParaRPr>
          </a:p>
        </p:txBody>
      </p:sp>
      <p:sp>
        <p:nvSpPr>
          <p:cNvPr id="62" name="TextBox 61"/>
          <p:cNvSpPr txBox="1"/>
          <p:nvPr/>
        </p:nvSpPr>
        <p:spPr>
          <a:xfrm>
            <a:off x="1801004" y="2408235"/>
            <a:ext cx="1691473" cy="830997"/>
          </a:xfrm>
          <a:prstGeom prst="rect">
            <a:avLst/>
          </a:prstGeom>
          <a:noFill/>
        </p:spPr>
        <p:txBody>
          <a:bodyPr wrap="square" lIns="91417" tIns="45709" rIns="91417" bIns="45709" rtlCol="0">
            <a:spAutoFit/>
          </a:bodyPr>
          <a:lstStyle/>
          <a:p>
            <a:pPr>
              <a:spcBef>
                <a:spcPct val="0"/>
              </a:spcBef>
              <a:spcAft>
                <a:spcPct val="0"/>
              </a:spcAft>
            </a:pPr>
            <a:r>
              <a:rPr lang="zh-CN" altLang="en-US" sz="1200" dirty="0">
                <a:solidFill>
                  <a:srgbClr val="35373F"/>
                </a:solidFill>
                <a:latin typeface="宋体" pitchFamily="2" charset="-122"/>
                <a:ea typeface="宋体" pitchFamily="2" charset="-122"/>
              </a:rPr>
              <a:t>医院扩展了员工对</a:t>
            </a:r>
            <a:br>
              <a:rPr lang="zh-CN" altLang="en-US" sz="1200" dirty="0">
                <a:solidFill>
                  <a:srgbClr val="35373F"/>
                </a:solidFill>
                <a:latin typeface="宋体" pitchFamily="2" charset="-122"/>
                <a:ea typeface="宋体" pitchFamily="2" charset="-122"/>
              </a:rPr>
            </a:br>
            <a:r>
              <a:rPr lang="zh-CN" altLang="en-US" sz="1200" dirty="0">
                <a:solidFill>
                  <a:srgbClr val="35373F"/>
                </a:solidFill>
                <a:latin typeface="宋体" pitchFamily="2" charset="-122"/>
                <a:ea typeface="宋体" pitchFamily="2" charset="-122"/>
              </a:rPr>
              <a:t>企业设备（手提电脑、</a:t>
            </a:r>
            <a:r>
              <a:rPr lang="en-US" altLang="zh-CN" sz="1200" dirty="0">
                <a:solidFill>
                  <a:srgbClr val="35373F"/>
                </a:solidFill>
                <a:latin typeface="宋体" pitchFamily="2" charset="-122"/>
                <a:ea typeface="宋体" pitchFamily="2" charset="-122"/>
              </a:rPr>
              <a:t>iPad </a:t>
            </a:r>
            <a:r>
              <a:rPr lang="zh-CN" altLang="en-US" sz="1200" dirty="0">
                <a:solidFill>
                  <a:srgbClr val="35373F"/>
                </a:solidFill>
                <a:latin typeface="宋体" pitchFamily="2" charset="-122"/>
                <a:ea typeface="宋体" pitchFamily="2" charset="-122"/>
              </a:rPr>
              <a:t>和智能手机</a:t>
            </a:r>
            <a:r>
              <a:rPr lang="zh-CN" altLang="en-US" sz="1200" dirty="0">
                <a:solidFill>
                  <a:srgbClr val="35373F"/>
                </a:solidFill>
                <a:latin typeface="宋体" pitchFamily="2" charset="-122"/>
                <a:ea typeface="宋体" pitchFamily="2" charset="-122"/>
              </a:rPr>
              <a:t>）</a:t>
            </a:r>
            <a:r>
              <a:rPr lang="en-US" altLang="zh-CN" sz="1200" dirty="0">
                <a:solidFill>
                  <a:srgbClr val="35373F"/>
                </a:solidFill>
                <a:latin typeface="宋体" pitchFamily="2" charset="-122"/>
                <a:ea typeface="宋体" pitchFamily="2" charset="-122"/>
              </a:rPr>
              <a:t/>
            </a:r>
            <a:br>
              <a:rPr lang="en-US" altLang="zh-CN" sz="1200" dirty="0">
                <a:solidFill>
                  <a:srgbClr val="35373F"/>
                </a:solidFill>
                <a:latin typeface="宋体" pitchFamily="2" charset="-122"/>
                <a:ea typeface="宋体" pitchFamily="2" charset="-122"/>
              </a:rPr>
            </a:br>
            <a:r>
              <a:rPr lang="zh-CN" altLang="en-US" sz="1200" dirty="0">
                <a:solidFill>
                  <a:srgbClr val="35373F"/>
                </a:solidFill>
                <a:latin typeface="宋体" pitchFamily="2" charset="-122"/>
                <a:ea typeface="宋体" pitchFamily="2" charset="-122"/>
              </a:rPr>
              <a:t>的</a:t>
            </a:r>
            <a:r>
              <a:rPr lang="zh-CN" altLang="en-US" sz="1200" dirty="0">
                <a:solidFill>
                  <a:srgbClr val="35373F"/>
                </a:solidFill>
                <a:latin typeface="宋体" pitchFamily="2" charset="-122"/>
                <a:ea typeface="宋体" pitchFamily="2" charset="-122"/>
              </a:rPr>
              <a:t>无线访问权限</a:t>
            </a:r>
            <a:endParaRPr lang="en-US" sz="1200" dirty="0">
              <a:solidFill>
                <a:srgbClr val="35373F"/>
              </a:solidFill>
              <a:latin typeface="宋体" pitchFamily="2" charset="-122"/>
              <a:ea typeface="宋体" pitchFamily="2" charset="-122"/>
            </a:endParaRPr>
          </a:p>
        </p:txBody>
      </p:sp>
      <p:pic>
        <p:nvPicPr>
          <p:cNvPr id="63" name="Picture 62">
            <a:hlinkClick r:id=""/>
          </p:cNvPr>
          <p:cNvPicPr>
            <a:picLocks noRot="1" noChangeAspect="1" noChangeArrowheads="1"/>
          </p:cNvPicPr>
          <p:nvPr>
            <a:quickTimeFile r:link="rId1"/>
          </p:nvPr>
        </p:nvPicPr>
        <p:blipFill>
          <a:blip r:embed="rId4" cstate="print">
            <a:extLst>
              <a:ext uri="{28A0092B-C50C-407E-A947-70E740481C1C}">
                <a14:useLocalDpi xmlns:a14="http://schemas.microsoft.com/office/drawing/2010/main" val="0"/>
              </a:ext>
            </a:extLst>
          </a:blip>
          <a:srcRect/>
          <a:stretch>
            <a:fillRect/>
          </a:stretch>
        </p:blipFill>
        <p:spPr bwMode="auto">
          <a:xfrm>
            <a:off x="1151315" y="2471924"/>
            <a:ext cx="274115" cy="537381"/>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9" name="TextBox 68"/>
          <p:cNvSpPr txBox="1"/>
          <p:nvPr/>
        </p:nvSpPr>
        <p:spPr>
          <a:xfrm>
            <a:off x="3558210" y="2398399"/>
            <a:ext cx="1658145" cy="461665"/>
          </a:xfrm>
          <a:prstGeom prst="rect">
            <a:avLst/>
          </a:prstGeom>
          <a:noFill/>
        </p:spPr>
        <p:txBody>
          <a:bodyPr wrap="square" lIns="91417" tIns="45709" rIns="91417" bIns="45709" rtlCol="0">
            <a:spAutoFit/>
          </a:bodyPr>
          <a:lstStyle/>
          <a:p>
            <a:pPr>
              <a:spcBef>
                <a:spcPct val="0"/>
              </a:spcBef>
              <a:spcAft>
                <a:spcPct val="0"/>
              </a:spcAft>
            </a:pPr>
            <a:r>
              <a:rPr lang="zh-CN" altLang="en-US" sz="1200">
                <a:solidFill>
                  <a:srgbClr val="35373F"/>
                </a:solidFill>
                <a:latin typeface="宋体" pitchFamily="2" charset="-122"/>
                <a:ea typeface="宋体" pitchFamily="2" charset="-122"/>
              </a:rPr>
              <a:t>医院向病人提供访客访问权限</a:t>
            </a:r>
          </a:p>
        </p:txBody>
      </p:sp>
      <p:sp>
        <p:nvSpPr>
          <p:cNvPr id="70" name="TextBox 69"/>
          <p:cNvSpPr txBox="1"/>
          <p:nvPr/>
        </p:nvSpPr>
        <p:spPr>
          <a:xfrm>
            <a:off x="5292108" y="2398399"/>
            <a:ext cx="1658145" cy="646331"/>
          </a:xfrm>
          <a:prstGeom prst="rect">
            <a:avLst/>
          </a:prstGeom>
          <a:noFill/>
        </p:spPr>
        <p:txBody>
          <a:bodyPr wrap="square" lIns="91417" tIns="45709" rIns="91417" bIns="45709" rtlCol="0">
            <a:spAutoFit/>
          </a:bodyPr>
          <a:lstStyle/>
          <a:p>
            <a:pPr>
              <a:spcBef>
                <a:spcPct val="0"/>
              </a:spcBef>
              <a:spcAft>
                <a:spcPct val="0"/>
              </a:spcAft>
            </a:pPr>
            <a:r>
              <a:rPr lang="zh-CN" altLang="en-US" sz="1200">
                <a:solidFill>
                  <a:srgbClr val="35373F"/>
                </a:solidFill>
                <a:latin typeface="宋体" pitchFamily="2" charset="-122"/>
                <a:ea typeface="宋体" pitchFamily="2" charset="-122"/>
              </a:rPr>
              <a:t>医生可在医院或火车上使用个人设备访问某些医院应用</a:t>
            </a:r>
          </a:p>
        </p:txBody>
      </p:sp>
      <p:sp>
        <p:nvSpPr>
          <p:cNvPr id="71" name="TextBox 70"/>
          <p:cNvSpPr txBox="1"/>
          <p:nvPr/>
        </p:nvSpPr>
        <p:spPr>
          <a:xfrm>
            <a:off x="7048779" y="2398400"/>
            <a:ext cx="1658145" cy="830997"/>
          </a:xfrm>
          <a:prstGeom prst="rect">
            <a:avLst/>
          </a:prstGeom>
          <a:noFill/>
        </p:spPr>
        <p:txBody>
          <a:bodyPr wrap="square" lIns="91417" tIns="45709" rIns="91417" bIns="45709" rtlCol="0">
            <a:spAutoFit/>
          </a:bodyPr>
          <a:lstStyle/>
          <a:p>
            <a:pPr>
              <a:spcBef>
                <a:spcPct val="0"/>
              </a:spcBef>
              <a:spcAft>
                <a:spcPct val="0"/>
              </a:spcAft>
            </a:pPr>
            <a:r>
              <a:rPr lang="zh-CN" altLang="en-US" sz="1200">
                <a:solidFill>
                  <a:srgbClr val="35373F"/>
                </a:solidFill>
                <a:latin typeface="宋体" pitchFamily="2" charset="-122"/>
                <a:ea typeface="宋体" pitchFamily="2" charset="-122"/>
              </a:rPr>
              <a:t>医院管理者使用新型协作服务，可获取对应用的完整网络访问权限</a:t>
            </a:r>
          </a:p>
        </p:txBody>
      </p:sp>
    </p:spTree>
    <p:extLst>
      <p:ext uri="{BB962C8B-B14F-4D97-AF65-F5344CB8AC3E}">
        <p14:creationId xmlns:p14="http://schemas.microsoft.com/office/powerpoint/2010/main" val="2707100491"/>
      </p:ext>
    </p:extLst>
  </p:cSld>
  <p:clrMapOvr>
    <a:masterClrMapping/>
  </p:clrMapOvr>
  <p:transition>
    <p:wipe dir="r"/>
  </p:transition>
  <p:timing>
    <p:tnLst>
      <p:par>
        <p:cTn id="1" dur="indefinite" restart="never" nodeType="tmRoot">
          <p:childTnLst>
            <p:video>
              <p:cMediaNode vol="80000">
                <p:cTn id="2" fill="hold" display="0">
                  <p:stCondLst>
                    <p:cond delay="indefinite"/>
                  </p:stCondLst>
                </p:cTn>
                <p:tgtEl>
                  <p:spTgt spid="6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137"/>
          <p:cNvSpPr/>
          <p:nvPr/>
        </p:nvSpPr>
        <p:spPr>
          <a:xfrm flipH="1">
            <a:off x="194725" y="1447800"/>
            <a:ext cx="9489100" cy="5410200"/>
          </a:xfrm>
          <a:prstGeom prst="rect">
            <a:avLst/>
          </a:prstGeom>
          <a:gradFill flip="none" rotWithShape="1">
            <a:gsLst>
              <a:gs pos="0">
                <a:schemeClr val="accent2">
                  <a:lumMod val="75000"/>
                  <a:alpha val="29000"/>
                </a:schemeClr>
              </a:gs>
              <a:gs pos="42000">
                <a:schemeClr val="accent4">
                  <a:alpha val="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a:defRPr/>
            </a:pPr>
            <a:endParaRPr lang="en-US" dirty="0">
              <a:ea typeface="SimHei" pitchFamily="2" charset="-122"/>
            </a:endParaRPr>
          </a:p>
        </p:txBody>
      </p:sp>
      <p:sp>
        <p:nvSpPr>
          <p:cNvPr id="134" name="Rectangle 133"/>
          <p:cNvSpPr/>
          <p:nvPr/>
        </p:nvSpPr>
        <p:spPr>
          <a:xfrm flipH="1">
            <a:off x="509241" y="3403601"/>
            <a:ext cx="9174585" cy="3454400"/>
          </a:xfrm>
          <a:prstGeom prst="rect">
            <a:avLst/>
          </a:prstGeom>
          <a:gradFill flip="none" rotWithShape="1">
            <a:gsLst>
              <a:gs pos="0">
                <a:schemeClr val="tx2">
                  <a:alpha val="30000"/>
                </a:schemeClr>
              </a:gs>
              <a:gs pos="38000">
                <a:schemeClr val="accent4">
                  <a:alpha val="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a:defRPr/>
            </a:pPr>
            <a:endParaRPr lang="en-US" dirty="0">
              <a:ea typeface="SimHei" pitchFamily="2" charset="-122"/>
            </a:endParaRPr>
          </a:p>
        </p:txBody>
      </p:sp>
      <p:sp>
        <p:nvSpPr>
          <p:cNvPr id="43" name="Rectangle 42"/>
          <p:cNvSpPr/>
          <p:nvPr/>
        </p:nvSpPr>
        <p:spPr>
          <a:xfrm flipH="1">
            <a:off x="835562" y="4378327"/>
            <a:ext cx="8561825" cy="2479675"/>
          </a:xfrm>
          <a:prstGeom prst="rect">
            <a:avLst/>
          </a:prstGeom>
          <a:gradFill flip="none" rotWithShape="1">
            <a:gsLst>
              <a:gs pos="0">
                <a:schemeClr val="accent1">
                  <a:alpha val="31000"/>
                </a:schemeClr>
              </a:gs>
              <a:gs pos="73000">
                <a:schemeClr val="accent4">
                  <a:alpha val="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a:defRPr/>
            </a:pPr>
            <a:endParaRPr lang="en-US" dirty="0">
              <a:ea typeface="SimHei" pitchFamily="2" charset="-122"/>
            </a:endParaRPr>
          </a:p>
        </p:txBody>
      </p:sp>
      <p:sp>
        <p:nvSpPr>
          <p:cNvPr id="8" name="Title 7"/>
          <p:cNvSpPr>
            <a:spLocks noGrp="1"/>
          </p:cNvSpPr>
          <p:nvPr>
            <p:ph type="title"/>
          </p:nvPr>
        </p:nvSpPr>
        <p:spPr/>
        <p:txBody>
          <a:bodyPr/>
          <a:lstStyle/>
          <a:p>
            <a:r>
              <a:rPr lang="zh-CN" altLang="en-US" dirty="0">
                <a:latin typeface="Arial"/>
                <a:ea typeface="SimHei" pitchFamily="2" charset="-122"/>
              </a:rPr>
              <a:t>使用构建块生成使用</a:t>
            </a:r>
            <a:r>
              <a:rPr lang="zh-CN" dirty="0" smtClean="0">
                <a:latin typeface="Arial"/>
                <a:ea typeface="SimHei" pitchFamily="2" charset="-122"/>
              </a:rPr>
              <a:t>案例</a:t>
            </a:r>
            <a:endParaRPr dirty="0">
              <a:latin typeface="Arial"/>
              <a:ea typeface="SimHei" pitchFamily="2" charset="-122"/>
            </a:endParaRPr>
          </a:p>
        </p:txBody>
      </p:sp>
      <p:sp>
        <p:nvSpPr>
          <p:cNvPr id="89" name="Rectangle 88"/>
          <p:cNvSpPr/>
          <p:nvPr/>
        </p:nvSpPr>
        <p:spPr bwMode="auto">
          <a:xfrm>
            <a:off x="5905452" y="2522540"/>
            <a:ext cx="2863970" cy="766762"/>
          </a:xfrm>
          <a:prstGeom prst="rect">
            <a:avLst/>
          </a:prstGeom>
          <a:gradFill flip="none" rotWithShape="1">
            <a:gsLst>
              <a:gs pos="0">
                <a:srgbClr val="7B55D9">
                  <a:alpha val="0"/>
                </a:srgbClr>
              </a:gs>
              <a:gs pos="100000">
                <a:srgbClr val="D9DADF">
                  <a:alpha val="80000"/>
                </a:srgbClr>
              </a:gs>
              <a:gs pos="60000">
                <a:srgbClr val="D9DADF">
                  <a:alpha val="91000"/>
                </a:srgbClr>
              </a:gs>
            </a:gsLst>
            <a:lin ang="108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457088" tIns="41051" rIns="82104" bIns="41051" numCol="1" spcCol="0" rtlCol="0" fromWordArt="0" anchor="ctr" anchorCtr="0" forceAA="0" compatLnSpc="1">
            <a:prstTxWarp prst="textNoShape">
              <a:avLst/>
            </a:prstTxWarp>
            <a:noAutofit/>
          </a:bodyPr>
          <a:lstStyle/>
          <a:p>
            <a:pPr defTabSz="814165">
              <a:lnSpc>
                <a:spcPct val="90000"/>
              </a:lnSpc>
              <a:spcBef>
                <a:spcPct val="0"/>
              </a:spcBef>
              <a:spcAft>
                <a:spcPct val="0"/>
              </a:spcAft>
            </a:pPr>
            <a:r>
              <a:rPr lang="en-US" altLang="zh-CN">
                <a:solidFill>
                  <a:srgbClr val="8E909E">
                    <a:lumMod val="75000"/>
                  </a:srgbClr>
                </a:solidFill>
                <a:latin typeface="Arial"/>
                <a:ea typeface="SimHei" pitchFamily="2" charset="-122"/>
              </a:rPr>
              <a:t>MDM</a:t>
            </a:r>
          </a:p>
        </p:txBody>
      </p:sp>
      <p:sp>
        <p:nvSpPr>
          <p:cNvPr id="85" name="Rectangle 84"/>
          <p:cNvSpPr/>
          <p:nvPr/>
        </p:nvSpPr>
        <p:spPr bwMode="auto">
          <a:xfrm>
            <a:off x="5905452" y="3497268"/>
            <a:ext cx="2863970" cy="768349"/>
          </a:xfrm>
          <a:prstGeom prst="rect">
            <a:avLst/>
          </a:prstGeom>
          <a:gradFill flip="none" rotWithShape="1">
            <a:gsLst>
              <a:gs pos="0">
                <a:srgbClr val="7B55D9">
                  <a:alpha val="0"/>
                </a:srgbClr>
              </a:gs>
              <a:gs pos="100000">
                <a:srgbClr val="D9DADF">
                  <a:alpha val="80000"/>
                </a:srgbClr>
              </a:gs>
              <a:gs pos="60000">
                <a:srgbClr val="D9DADF">
                  <a:alpha val="91000"/>
                </a:srgbClr>
              </a:gs>
            </a:gsLst>
            <a:lin ang="108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457088" tIns="41051" rIns="82104" bIns="41051" numCol="1" spcCol="0" rtlCol="0" fromWordArt="0" anchor="ctr" anchorCtr="0" forceAA="0" compatLnSpc="1">
            <a:prstTxWarp prst="textNoShape">
              <a:avLst/>
            </a:prstTxWarp>
            <a:noAutofit/>
          </a:bodyPr>
          <a:lstStyle/>
          <a:p>
            <a:pPr defTabSz="814165">
              <a:lnSpc>
                <a:spcPct val="90000"/>
              </a:lnSpc>
              <a:spcBef>
                <a:spcPct val="0"/>
              </a:spcBef>
              <a:spcAft>
                <a:spcPct val="0"/>
              </a:spcAft>
            </a:pPr>
            <a:r>
              <a:rPr lang="en-US" altLang="zh-CN">
                <a:solidFill>
                  <a:srgbClr val="8E909E">
                    <a:lumMod val="75000"/>
                  </a:srgbClr>
                </a:solidFill>
                <a:latin typeface="Arial"/>
                <a:ea typeface="SimHei" pitchFamily="2" charset="-122"/>
              </a:rPr>
              <a:t>AnyConnect</a:t>
            </a:r>
            <a:r>
              <a:rPr lang="zh-CN" altLang="en-US">
                <a:solidFill>
                  <a:srgbClr val="8E909E">
                    <a:lumMod val="75000"/>
                  </a:srgbClr>
                </a:solidFill>
                <a:latin typeface="Arial"/>
                <a:ea typeface="SimHei" pitchFamily="2" charset="-122"/>
              </a:rPr>
              <a:t>、</a:t>
            </a:r>
            <a:r>
              <a:rPr lang="en-US" altLang="zh-CN">
                <a:solidFill>
                  <a:srgbClr val="8E909E">
                    <a:lumMod val="75000"/>
                  </a:srgbClr>
                </a:solidFill>
                <a:latin typeface="Arial"/>
                <a:ea typeface="SimHei" pitchFamily="2" charset="-122"/>
              </a:rPr>
              <a:t>ASA</a:t>
            </a:r>
            <a:endParaRPr lang="en-US" dirty="0">
              <a:solidFill>
                <a:schemeClr val="bg1">
                  <a:lumMod val="75000"/>
                </a:schemeClr>
              </a:solidFill>
              <a:ea typeface="SimHei" pitchFamily="2" charset="-122"/>
            </a:endParaRPr>
          </a:p>
        </p:txBody>
      </p:sp>
      <p:sp>
        <p:nvSpPr>
          <p:cNvPr id="80" name="Rectangle 79"/>
          <p:cNvSpPr/>
          <p:nvPr/>
        </p:nvSpPr>
        <p:spPr>
          <a:xfrm>
            <a:off x="5905452" y="4477600"/>
            <a:ext cx="2863970" cy="757130"/>
          </a:xfrm>
          <a:prstGeom prst="rect">
            <a:avLst/>
          </a:prstGeom>
          <a:gradFill flip="none" rotWithShape="1">
            <a:gsLst>
              <a:gs pos="0">
                <a:srgbClr val="7B55D9">
                  <a:alpha val="0"/>
                </a:srgbClr>
              </a:gs>
              <a:gs pos="100000">
                <a:srgbClr val="D9DADF">
                  <a:alpha val="80000"/>
                </a:srgbClr>
              </a:gs>
              <a:gs pos="60000">
                <a:srgbClr val="D9DADF">
                  <a:alpha val="91000"/>
                </a:srgbClr>
              </a:gs>
            </a:gsLst>
            <a:lin ang="108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457088" tIns="41051" rIns="82104" bIns="41051" numCol="1" spcCol="0" rtlCol="0" fromWordArt="0" anchor="ctr" anchorCtr="0" forceAA="0" compatLnSpc="1">
            <a:prstTxWarp prst="textNoShape">
              <a:avLst/>
            </a:prstTxWarp>
            <a:noAutofit/>
          </a:bodyPr>
          <a:lstStyle/>
          <a:p>
            <a:pPr defTabSz="814165">
              <a:lnSpc>
                <a:spcPct val="90000"/>
              </a:lnSpc>
              <a:spcBef>
                <a:spcPct val="0"/>
              </a:spcBef>
              <a:spcAft>
                <a:spcPct val="0"/>
              </a:spcAft>
            </a:pPr>
            <a:r>
              <a:rPr lang="en-US" altLang="zh-CN">
                <a:solidFill>
                  <a:srgbClr val="8E909E">
                    <a:lumMod val="75000"/>
                  </a:srgbClr>
                </a:solidFill>
                <a:latin typeface="Arial"/>
                <a:ea typeface="SimHei" pitchFamily="2" charset="-122"/>
              </a:rPr>
              <a:t>ISE</a:t>
            </a:r>
          </a:p>
        </p:txBody>
      </p:sp>
      <p:sp>
        <p:nvSpPr>
          <p:cNvPr id="73" name="Rectangle 72"/>
          <p:cNvSpPr/>
          <p:nvPr/>
        </p:nvSpPr>
        <p:spPr bwMode="auto">
          <a:xfrm>
            <a:off x="5905453" y="5448301"/>
            <a:ext cx="3227529" cy="766763"/>
          </a:xfrm>
          <a:prstGeom prst="rect">
            <a:avLst/>
          </a:prstGeom>
          <a:gradFill flip="none" rotWithShape="1">
            <a:gsLst>
              <a:gs pos="0">
                <a:srgbClr val="7B55D9">
                  <a:alpha val="0"/>
                </a:srgbClr>
              </a:gs>
              <a:gs pos="100000">
                <a:srgbClr val="D9DADF">
                  <a:alpha val="80000"/>
                </a:srgbClr>
              </a:gs>
              <a:gs pos="60000">
                <a:srgbClr val="D9DADF">
                  <a:alpha val="91000"/>
                </a:srgbClr>
              </a:gs>
            </a:gsLst>
            <a:lin ang="108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457088" tIns="41051" rIns="82104" bIns="41051" numCol="1" spcCol="0" rtlCol="0" fromWordArt="0" anchor="ctr" anchorCtr="0" forceAA="0" compatLnSpc="1">
            <a:prstTxWarp prst="textNoShape">
              <a:avLst/>
            </a:prstTxWarp>
            <a:noAutofit/>
          </a:bodyPr>
          <a:lstStyle/>
          <a:p>
            <a:pPr defTabSz="814165">
              <a:lnSpc>
                <a:spcPct val="90000"/>
              </a:lnSpc>
              <a:spcBef>
                <a:spcPct val="0"/>
              </a:spcBef>
              <a:spcAft>
                <a:spcPct val="0"/>
              </a:spcAft>
            </a:pPr>
            <a:r>
              <a:rPr lang="zh-CN" altLang="en-US" dirty="0">
                <a:solidFill>
                  <a:srgbClr val="8E909E">
                    <a:lumMod val="75000"/>
                  </a:srgbClr>
                </a:solidFill>
                <a:latin typeface="Arial"/>
                <a:ea typeface="SimHei" pitchFamily="2" charset="-122"/>
              </a:rPr>
              <a:t>有线和无线</a:t>
            </a:r>
            <a:br>
              <a:rPr lang="zh-CN" altLang="en-US" dirty="0">
                <a:solidFill>
                  <a:srgbClr val="8E909E">
                    <a:lumMod val="75000"/>
                  </a:srgbClr>
                </a:solidFill>
                <a:latin typeface="Arial"/>
                <a:ea typeface="SimHei" pitchFamily="2" charset="-122"/>
              </a:rPr>
            </a:br>
            <a:r>
              <a:rPr lang="zh-CN" altLang="en-US" dirty="0">
                <a:solidFill>
                  <a:srgbClr val="8E909E">
                    <a:lumMod val="75000"/>
                  </a:srgbClr>
                </a:solidFill>
                <a:latin typeface="Arial"/>
                <a:ea typeface="SimHei" pitchFamily="2" charset="-122"/>
              </a:rPr>
              <a:t>思科 </a:t>
            </a:r>
            <a:r>
              <a:rPr lang="en-US" altLang="zh-CN" dirty="0">
                <a:solidFill>
                  <a:srgbClr val="8E909E">
                    <a:lumMod val="75000"/>
                  </a:srgbClr>
                </a:solidFill>
                <a:latin typeface="Arial"/>
                <a:ea typeface="SimHei" pitchFamily="2" charset="-122"/>
              </a:rPr>
              <a:t>Prime </a:t>
            </a:r>
            <a:r>
              <a:rPr lang="zh-CN" altLang="en-US" dirty="0">
                <a:solidFill>
                  <a:srgbClr val="8E909E">
                    <a:lumMod val="75000"/>
                  </a:srgbClr>
                </a:solidFill>
                <a:latin typeface="Arial"/>
                <a:ea typeface="SimHei" pitchFamily="2" charset="-122"/>
              </a:rPr>
              <a:t>基础架构</a:t>
            </a:r>
            <a:endParaRPr lang="en-US" dirty="0">
              <a:solidFill>
                <a:schemeClr val="bg1">
                  <a:lumMod val="75000"/>
                </a:schemeClr>
              </a:solidFill>
              <a:ea typeface="SimHei" pitchFamily="2" charset="-122"/>
            </a:endParaRPr>
          </a:p>
        </p:txBody>
      </p:sp>
      <p:sp>
        <p:nvSpPr>
          <p:cNvPr id="70" name="Rectangle 69"/>
          <p:cNvSpPr/>
          <p:nvPr/>
        </p:nvSpPr>
        <p:spPr bwMode="auto">
          <a:xfrm>
            <a:off x="5905452" y="1634073"/>
            <a:ext cx="2863970" cy="766762"/>
          </a:xfrm>
          <a:prstGeom prst="rect">
            <a:avLst/>
          </a:prstGeom>
          <a:gradFill flip="none" rotWithShape="1">
            <a:gsLst>
              <a:gs pos="0">
                <a:srgbClr val="7B55D9">
                  <a:alpha val="0"/>
                </a:srgbClr>
              </a:gs>
              <a:gs pos="100000">
                <a:srgbClr val="D9DADF">
                  <a:alpha val="80000"/>
                </a:srgbClr>
              </a:gs>
              <a:gs pos="60000">
                <a:srgbClr val="D9DADF">
                  <a:alpha val="91000"/>
                </a:srgbClr>
              </a:gs>
            </a:gsLst>
            <a:lin ang="108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457088" tIns="41051" rIns="82104" bIns="41051" numCol="1" spcCol="0" rtlCol="0" fromWordArt="0" anchor="ctr" anchorCtr="0" forceAA="0" compatLnSpc="1">
            <a:prstTxWarp prst="textNoShape">
              <a:avLst/>
            </a:prstTxWarp>
            <a:noAutofit/>
          </a:bodyPr>
          <a:lstStyle/>
          <a:p>
            <a:pPr defTabSz="814165">
              <a:lnSpc>
                <a:spcPct val="90000"/>
              </a:lnSpc>
              <a:spcBef>
                <a:spcPct val="0"/>
              </a:spcBef>
              <a:spcAft>
                <a:spcPct val="0"/>
              </a:spcAft>
            </a:pPr>
            <a:r>
              <a:rPr lang="en-US" altLang="zh-CN">
                <a:solidFill>
                  <a:srgbClr val="8E909E">
                    <a:lumMod val="75000"/>
                  </a:srgbClr>
                </a:solidFill>
                <a:latin typeface="Arial"/>
                <a:ea typeface="SimHei" pitchFamily="2" charset="-122"/>
              </a:rPr>
              <a:t>WebEx</a:t>
            </a:r>
            <a:r>
              <a:rPr lang="zh-CN" altLang="en-US">
                <a:solidFill>
                  <a:srgbClr val="8E909E">
                    <a:lumMod val="75000"/>
                  </a:srgbClr>
                </a:solidFill>
                <a:latin typeface="Arial"/>
                <a:ea typeface="SimHei" pitchFamily="2" charset="-122"/>
              </a:rPr>
              <a:t>、</a:t>
            </a:r>
            <a:r>
              <a:rPr lang="en-US" altLang="zh-CN">
                <a:solidFill>
                  <a:srgbClr val="8E909E">
                    <a:lumMod val="75000"/>
                  </a:srgbClr>
                </a:solidFill>
                <a:latin typeface="Arial"/>
                <a:ea typeface="SimHei" pitchFamily="2" charset="-122"/>
              </a:rPr>
              <a:t>Jabber</a:t>
            </a:r>
          </a:p>
        </p:txBody>
      </p:sp>
      <p:grpSp>
        <p:nvGrpSpPr>
          <p:cNvPr id="2" name="Group 6"/>
          <p:cNvGrpSpPr/>
          <p:nvPr/>
        </p:nvGrpSpPr>
        <p:grpSpPr>
          <a:xfrm>
            <a:off x="2284878" y="1634073"/>
            <a:ext cx="3935263" cy="4580990"/>
            <a:chOff x="2216958" y="1634073"/>
            <a:chExt cx="3935263" cy="4580990"/>
          </a:xfrm>
        </p:grpSpPr>
        <p:sp>
          <p:nvSpPr>
            <p:cNvPr id="35" name="Rounded Rectangle 34"/>
            <p:cNvSpPr>
              <a:spLocks noChangeArrowheads="1"/>
            </p:cNvSpPr>
            <p:nvPr/>
          </p:nvSpPr>
          <p:spPr bwMode="auto">
            <a:xfrm>
              <a:off x="2216958" y="2522540"/>
              <a:ext cx="3935263" cy="766762"/>
            </a:xfrm>
            <a:prstGeom prst="roundRect">
              <a:avLst>
                <a:gd name="adj" fmla="val 16667"/>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3500000" scaled="1"/>
              <a:tileRect/>
            </a:gra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36" name="TextBox 49"/>
            <p:cNvSpPr txBox="1">
              <a:spLocks noChangeArrowheads="1"/>
            </p:cNvSpPr>
            <p:nvPr/>
          </p:nvSpPr>
          <p:spPr bwMode="auto">
            <a:xfrm>
              <a:off x="2216958" y="2693554"/>
              <a:ext cx="3935263"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b="0" i="0" dirty="0">
                  <a:solidFill>
                    <a:srgbClr val="FFFFFF"/>
                  </a:solidFill>
                  <a:effectLst>
                    <a:outerShdw blurRad="38100" dist="25400" dir="5400000" algn="t" rotWithShape="0">
                      <a:prstClr val="black">
                        <a:alpha val="20000"/>
                      </a:prstClr>
                    </a:outerShdw>
                  </a:effectLst>
                  <a:latin typeface="Arial"/>
                  <a:ea typeface="SimHei" pitchFamily="2" charset="-122"/>
                  <a:cs typeface="Arial"/>
                </a:rPr>
                <a:t>工作空间管理</a:t>
              </a:r>
            </a:p>
          </p:txBody>
        </p:sp>
        <p:sp>
          <p:nvSpPr>
            <p:cNvPr id="37" name="Rounded Rectangle 36"/>
            <p:cNvSpPr>
              <a:spLocks noChangeArrowheads="1"/>
            </p:cNvSpPr>
            <p:nvPr/>
          </p:nvSpPr>
          <p:spPr bwMode="auto">
            <a:xfrm>
              <a:off x="2216958" y="3497265"/>
              <a:ext cx="3935263" cy="768350"/>
            </a:xfrm>
            <a:prstGeom prst="roundRect">
              <a:avLst>
                <a:gd name="adj" fmla="val 16667"/>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38" name="TextBox 47"/>
            <p:cNvSpPr txBox="1">
              <a:spLocks noChangeArrowheads="1"/>
            </p:cNvSpPr>
            <p:nvPr/>
          </p:nvSpPr>
          <p:spPr bwMode="auto">
            <a:xfrm>
              <a:off x="2216958" y="3669074"/>
              <a:ext cx="3935263"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b="0" i="0">
                  <a:solidFill>
                    <a:srgbClr val="FFFFFF"/>
                  </a:solidFill>
                  <a:effectLst>
                    <a:outerShdw blurRad="38100" dist="25400" dir="5400000" algn="t" rotWithShape="0">
                      <a:prstClr val="black">
                        <a:alpha val="20000"/>
                      </a:prstClr>
                    </a:outerShdw>
                  </a:effectLst>
                  <a:latin typeface="Arial"/>
                  <a:ea typeface="SimHei" pitchFamily="2" charset="-122"/>
                  <a:cs typeface="Arial"/>
                </a:rPr>
                <a:t>安全移动</a:t>
              </a:r>
            </a:p>
          </p:txBody>
        </p:sp>
        <p:sp>
          <p:nvSpPr>
            <p:cNvPr id="39" name="Rounded Rectangle 38"/>
            <p:cNvSpPr>
              <a:spLocks noChangeArrowheads="1"/>
            </p:cNvSpPr>
            <p:nvPr/>
          </p:nvSpPr>
          <p:spPr bwMode="auto">
            <a:xfrm>
              <a:off x="2216958" y="4473576"/>
              <a:ext cx="3935263" cy="766763"/>
            </a:xfrm>
            <a:prstGeom prst="roundRect">
              <a:avLst>
                <a:gd name="adj" fmla="val 16667"/>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40" name="TextBox 40"/>
            <p:cNvSpPr txBox="1">
              <a:spLocks noChangeArrowheads="1"/>
            </p:cNvSpPr>
            <p:nvPr/>
          </p:nvSpPr>
          <p:spPr bwMode="auto">
            <a:xfrm>
              <a:off x="2541272" y="4656899"/>
              <a:ext cx="3286637"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b="0" i="0" dirty="0">
                  <a:solidFill>
                    <a:srgbClr val="FFFFFF"/>
                  </a:solidFill>
                  <a:effectLst>
                    <a:outerShdw blurRad="38100" dist="25400" dir="5400000" algn="t" rotWithShape="0">
                      <a:prstClr val="black">
                        <a:alpha val="20000"/>
                      </a:prstClr>
                    </a:outerShdw>
                  </a:effectLst>
                  <a:latin typeface="Arial"/>
                  <a:ea typeface="SimHei" pitchFamily="2" charset="-122"/>
                  <a:cs typeface="Arial"/>
                </a:rPr>
                <a:t>策略管理基础架构</a:t>
              </a:r>
            </a:p>
          </p:txBody>
        </p:sp>
        <p:sp>
          <p:nvSpPr>
            <p:cNvPr id="41" name="Rounded Rectangle 40"/>
            <p:cNvSpPr>
              <a:spLocks noChangeArrowheads="1"/>
            </p:cNvSpPr>
            <p:nvPr/>
          </p:nvSpPr>
          <p:spPr bwMode="auto">
            <a:xfrm>
              <a:off x="2216958" y="5448300"/>
              <a:ext cx="3935263" cy="766763"/>
            </a:xfrm>
            <a:prstGeom prst="roundRect">
              <a:avLst>
                <a:gd name="adj" fmla="val 16667"/>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42" name="TextBox 45"/>
            <p:cNvSpPr txBox="1">
              <a:spLocks noChangeArrowheads="1"/>
            </p:cNvSpPr>
            <p:nvPr/>
          </p:nvSpPr>
          <p:spPr bwMode="auto">
            <a:xfrm>
              <a:off x="2216958" y="5619315"/>
              <a:ext cx="3935263"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b="0" i="0">
                  <a:solidFill>
                    <a:srgbClr val="FFFFFF"/>
                  </a:solidFill>
                  <a:effectLst>
                    <a:outerShdw blurRad="38100" dist="25400" dir="5400000" algn="t" rotWithShape="0">
                      <a:prstClr val="black">
                        <a:alpha val="20000"/>
                      </a:prstClr>
                    </a:outerShdw>
                  </a:effectLst>
                  <a:latin typeface="Arial"/>
                  <a:ea typeface="SimHei" pitchFamily="2" charset="-122"/>
                  <a:cs typeface="Arial"/>
                </a:rPr>
                <a:t>核心基础架构</a:t>
              </a:r>
            </a:p>
          </p:txBody>
        </p:sp>
        <p:sp>
          <p:nvSpPr>
            <p:cNvPr id="44" name="Rounded Rectangle 43"/>
            <p:cNvSpPr>
              <a:spLocks noChangeArrowheads="1"/>
            </p:cNvSpPr>
            <p:nvPr/>
          </p:nvSpPr>
          <p:spPr bwMode="auto">
            <a:xfrm>
              <a:off x="2216958" y="1634073"/>
              <a:ext cx="3935263" cy="766762"/>
            </a:xfrm>
            <a:prstGeom prst="roundRect">
              <a:avLst>
                <a:gd name="adj" fmla="val 16667"/>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45" name="TextBox 43"/>
            <p:cNvSpPr txBox="1">
              <a:spLocks noChangeArrowheads="1"/>
            </p:cNvSpPr>
            <p:nvPr/>
          </p:nvSpPr>
          <p:spPr bwMode="auto">
            <a:xfrm>
              <a:off x="2216958" y="1805088"/>
              <a:ext cx="3935263"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814165">
                <a:lnSpc>
                  <a:spcPct val="90000"/>
                </a:lnSpc>
                <a:spcBef>
                  <a:spcPct val="50000"/>
                </a:spcBef>
              </a:pPr>
              <a:r>
                <a:rPr lang="zh-CN" b="0" i="0">
                  <a:solidFill>
                    <a:srgbClr val="FFFFFF"/>
                  </a:solidFill>
                  <a:effectLst>
                    <a:outerShdw blurRad="38100" dist="25400" dir="5400000" algn="t" rotWithShape="0">
                      <a:prstClr val="black">
                        <a:alpha val="20000"/>
                      </a:prstClr>
                    </a:outerShdw>
                  </a:effectLst>
                  <a:latin typeface="Arial"/>
                  <a:ea typeface="SimHei" pitchFamily="2" charset="-122"/>
                  <a:cs typeface="Arial"/>
                </a:rPr>
                <a:t>协作应用</a:t>
              </a:r>
              <a:endParaRPr lang="en-US" dirty="0">
                <a:solidFill>
                  <a:srgbClr val="FFFFFF"/>
                </a:solidFill>
                <a:effectLst>
                  <a:outerShdw blurRad="38100" dist="25400" dir="5400000" algn="t" rotWithShape="0">
                    <a:prstClr val="black">
                      <a:alpha val="20000"/>
                    </a:prstClr>
                  </a:outerShdw>
                </a:effectLst>
                <a:ea typeface="SimHei" pitchFamily="2" charset="-122"/>
                <a:cs typeface="Arial" pitchFamily="34" charset="0"/>
              </a:endParaRPr>
            </a:p>
          </p:txBody>
        </p:sp>
      </p:grpSp>
      <p:sp>
        <p:nvSpPr>
          <p:cNvPr id="22" name="TextBox 49"/>
          <p:cNvSpPr txBox="1">
            <a:spLocks noChangeArrowheads="1"/>
          </p:cNvSpPr>
          <p:nvPr/>
        </p:nvSpPr>
        <p:spPr bwMode="auto">
          <a:xfrm>
            <a:off x="835564" y="4690658"/>
            <a:ext cx="1557325" cy="92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sz="1800">
                <a:solidFill>
                  <a:srgbClr val="8E909E">
                    <a:lumMod val="75000"/>
                  </a:srgbClr>
                </a:solidFill>
                <a:latin typeface="Arial"/>
                <a:ea typeface="SimHei" pitchFamily="2" charset="-122"/>
              </a:rPr>
              <a:t>有限</a:t>
            </a:r>
            <a:br>
              <a:rPr lang="zh-CN" altLang="en-US" sz="1800">
                <a:solidFill>
                  <a:srgbClr val="8E909E">
                    <a:lumMod val="75000"/>
                  </a:srgbClr>
                </a:solidFill>
                <a:latin typeface="Arial"/>
                <a:ea typeface="SimHei" pitchFamily="2" charset="-122"/>
              </a:rPr>
            </a:br>
            <a:r>
              <a:rPr lang="zh-CN" altLang="en-US" sz="1800">
                <a:solidFill>
                  <a:srgbClr val="8E909E">
                    <a:lumMod val="75000"/>
                  </a:srgbClr>
                </a:solidFill>
                <a:latin typeface="Arial"/>
                <a:ea typeface="SimHei" pitchFamily="2" charset="-122"/>
              </a:rPr>
              <a:t>和基础</a:t>
            </a:r>
            <a:endParaRPr lang="en-US" sz="1800" dirty="0">
              <a:solidFill>
                <a:schemeClr val="bg1">
                  <a:lumMod val="75000"/>
                </a:schemeClr>
              </a:solidFill>
              <a:latin typeface="+mn-lt"/>
              <a:ea typeface="SimHei" pitchFamily="2" charset="-122"/>
            </a:endParaRPr>
          </a:p>
        </p:txBody>
      </p:sp>
      <p:sp>
        <p:nvSpPr>
          <p:cNvPr id="23" name="TextBox 49"/>
          <p:cNvSpPr txBox="1">
            <a:spLocks noChangeArrowheads="1"/>
          </p:cNvSpPr>
          <p:nvPr/>
        </p:nvSpPr>
        <p:spPr bwMode="auto">
          <a:xfrm>
            <a:off x="701287" y="3449668"/>
            <a:ext cx="1465628" cy="92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sz="1800">
                <a:solidFill>
                  <a:srgbClr val="8E909E">
                    <a:lumMod val="75000"/>
                  </a:srgbClr>
                </a:solidFill>
                <a:latin typeface="Arial"/>
                <a:ea typeface="SimHei" pitchFamily="2" charset="-122"/>
              </a:rPr>
              <a:t>增强</a:t>
            </a:r>
            <a:endParaRPr lang="en-US" sz="1800" dirty="0">
              <a:solidFill>
                <a:schemeClr val="bg1">
                  <a:lumMod val="75000"/>
                </a:schemeClr>
              </a:solidFill>
              <a:latin typeface="+mn-lt"/>
              <a:ea typeface="SimHei" pitchFamily="2" charset="-122"/>
            </a:endParaRPr>
          </a:p>
        </p:txBody>
      </p:sp>
      <p:sp>
        <p:nvSpPr>
          <p:cNvPr id="24" name="TextBox 49"/>
          <p:cNvSpPr txBox="1">
            <a:spLocks noChangeArrowheads="1"/>
          </p:cNvSpPr>
          <p:nvPr/>
        </p:nvSpPr>
        <p:spPr bwMode="auto">
          <a:xfrm>
            <a:off x="509242" y="1765492"/>
            <a:ext cx="1465628" cy="92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ctr">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sz="1800">
                <a:solidFill>
                  <a:srgbClr val="8E909E">
                    <a:lumMod val="75000"/>
                  </a:srgbClr>
                </a:solidFill>
                <a:latin typeface="Arial"/>
                <a:ea typeface="SimHei" pitchFamily="2" charset="-122"/>
              </a:rPr>
              <a:t>高级</a:t>
            </a:r>
            <a:endParaRPr lang="en-US" sz="1800" dirty="0">
              <a:solidFill>
                <a:schemeClr val="bg1">
                  <a:lumMod val="75000"/>
                </a:schemeClr>
              </a:solidFill>
              <a:latin typeface="+mn-lt"/>
              <a:ea typeface="SimHei" pitchFamily="2" charset="-122"/>
            </a:endParaRPr>
          </a:p>
        </p:txBody>
      </p:sp>
    </p:spTree>
    <p:extLst>
      <p:ext uri="{BB962C8B-B14F-4D97-AF65-F5344CB8AC3E}">
        <p14:creationId xmlns:p14="http://schemas.microsoft.com/office/powerpoint/2010/main" val="354352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itle 95"/>
          <p:cNvSpPr>
            <a:spLocks noGrp="1"/>
          </p:cNvSpPr>
          <p:nvPr>
            <p:ph type="title"/>
          </p:nvPr>
        </p:nvSpPr>
        <p:spPr>
          <a:xfrm>
            <a:off x="116105" y="104891"/>
            <a:ext cx="8581361" cy="676204"/>
          </a:xfrm>
        </p:spPr>
        <p:txBody>
          <a:bodyPr vert="horz" lIns="82236" rIns="82236" rtlCol="0" anchor="b" anchorCtr="0">
            <a:noAutofit/>
          </a:bodyPr>
          <a:lstStyle/>
          <a:p>
            <a:pPr>
              <a:defRPr/>
            </a:pPr>
            <a:r>
              <a:rPr lang="zh-CN" altLang="en-US" sz="3100" dirty="0">
                <a:solidFill>
                  <a:srgbClr val="B61E8B"/>
                </a:solidFill>
                <a:latin typeface="Arial" charset="0"/>
                <a:ea typeface="ＭＳ Ｐゴシック" charset="0"/>
                <a:cs typeface="ＭＳ Ｐゴシック" charset="0"/>
              </a:rPr>
              <a:t>思科</a:t>
            </a:r>
            <a:r>
              <a:rPr lang="en-US" altLang="zh-CN" sz="3100" dirty="0">
                <a:solidFill>
                  <a:srgbClr val="B61E8B"/>
                </a:solidFill>
                <a:latin typeface="Arial" charset="0"/>
                <a:ea typeface="ＭＳ Ｐゴシック" charset="0"/>
                <a:cs typeface="ＭＳ Ｐゴシック" charset="0"/>
              </a:rPr>
              <a:t>Beyond</a:t>
            </a:r>
            <a:r>
              <a:rPr altLang="zh-CN" sz="3100" dirty="0">
                <a:solidFill>
                  <a:srgbClr val="B61E8B"/>
                </a:solidFill>
                <a:latin typeface="Arial" charset="0"/>
                <a:ea typeface="ＭＳ Ｐゴシック" charset="0"/>
                <a:cs typeface="ＭＳ Ｐゴシック" charset="0"/>
              </a:rPr>
              <a:t> </a:t>
            </a:r>
            <a:r>
              <a:rPr altLang="zh-CN" sz="3100" dirty="0">
                <a:solidFill>
                  <a:srgbClr val="B61E8B"/>
                </a:solidFill>
                <a:latin typeface="Arial" charset="0"/>
                <a:ea typeface="ＭＳ Ｐゴシック" charset="0"/>
                <a:cs typeface="ＭＳ Ｐゴシック" charset="0"/>
              </a:rPr>
              <a:t>BYOD</a:t>
            </a:r>
            <a:r>
              <a:rPr lang="zh-CN" altLang="en-US" sz="3100" dirty="0">
                <a:solidFill>
                  <a:srgbClr val="B61E8B"/>
                </a:solidFill>
                <a:latin typeface="Arial" charset="0"/>
                <a:ea typeface="ＭＳ Ｐゴシック" charset="0"/>
                <a:cs typeface="ＭＳ Ｐゴシック" charset="0"/>
              </a:rPr>
              <a:t>主要优势</a:t>
            </a:r>
            <a:endParaRPr sz="3100" dirty="0">
              <a:solidFill>
                <a:srgbClr val="B61E8B"/>
              </a:solidFill>
              <a:latin typeface="Arial" charset="0"/>
              <a:ea typeface="ＭＳ Ｐゴシック" charset="0"/>
              <a:cs typeface="ＭＳ Ｐゴシック" charset="0"/>
            </a:endParaRPr>
          </a:p>
        </p:txBody>
      </p:sp>
      <p:sp>
        <p:nvSpPr>
          <p:cNvPr id="80" name="Pentagon 79"/>
          <p:cNvSpPr/>
          <p:nvPr/>
        </p:nvSpPr>
        <p:spPr>
          <a:xfrm>
            <a:off x="1" y="4698835"/>
            <a:ext cx="2530759" cy="1028812"/>
          </a:xfrm>
          <a:prstGeom prst="homePlate">
            <a:avLst/>
          </a:prstGeom>
          <a:gradFill>
            <a:gsLst>
              <a:gs pos="100000">
                <a:srgbClr val="7322C4"/>
              </a:gs>
              <a:gs pos="24000">
                <a:srgbClr val="7322C4">
                  <a:lumMod val="63000"/>
                </a:srgbClr>
              </a:gs>
            </a:gsLst>
            <a:lin ang="0" scaled="0"/>
          </a:gradFill>
          <a:ln w="25400" cap="flat" cmpd="sng" algn="ctr">
            <a:noFill/>
            <a:prstDash val="solid"/>
          </a:ln>
          <a:effectLst/>
        </p:spPr>
        <p:txBody>
          <a:bodyPr lIns="91372" tIns="45685" rIns="91372" bIns="45685" anchor="ctr"/>
          <a:lstStyle/>
          <a:p>
            <a:pPr algn="ctr" defTabSz="813788" eaLnBrk="0" fontAlgn="base" hangingPunct="0">
              <a:lnSpc>
                <a:spcPct val="90000"/>
              </a:lnSpc>
              <a:spcBef>
                <a:spcPct val="0"/>
              </a:spcBef>
              <a:spcAft>
                <a:spcPct val="0"/>
              </a:spcAft>
              <a:defRPr/>
            </a:pPr>
            <a:r>
              <a:rPr lang="zh-CN" altLang="en-US" sz="1600" b="1" dirty="0">
                <a:solidFill>
                  <a:srgbClr val="FFFFFF"/>
                </a:solidFill>
                <a:effectLst>
                  <a:outerShdw blurRad="50800" dist="38100" dir="2700000" algn="tl" rotWithShape="0">
                    <a:prstClr val="black">
                      <a:alpha val="40000"/>
                    </a:prstClr>
                  </a:outerShdw>
                </a:effectLst>
              </a:rPr>
              <a:t>设备注册及访客服务</a:t>
            </a:r>
            <a:endParaRPr lang="en-US" sz="1600" b="1" dirty="0">
              <a:solidFill>
                <a:srgbClr val="FFFFFF"/>
              </a:solidFill>
              <a:effectLst>
                <a:outerShdw blurRad="50800" dist="38100" dir="2700000" algn="tl" rotWithShape="0">
                  <a:prstClr val="black">
                    <a:alpha val="40000"/>
                  </a:prstClr>
                </a:outerShdw>
              </a:effectLst>
            </a:endParaRPr>
          </a:p>
        </p:txBody>
      </p:sp>
      <p:sp>
        <p:nvSpPr>
          <p:cNvPr id="81" name="Chevron 80"/>
          <p:cNvSpPr/>
          <p:nvPr/>
        </p:nvSpPr>
        <p:spPr>
          <a:xfrm>
            <a:off x="2203671" y="4685445"/>
            <a:ext cx="2530759" cy="1028812"/>
          </a:xfrm>
          <a:prstGeom prst="chevron">
            <a:avLst/>
          </a:prstGeom>
          <a:gradFill>
            <a:gsLst>
              <a:gs pos="100000">
                <a:srgbClr val="7322C4"/>
              </a:gs>
              <a:gs pos="24000">
                <a:srgbClr val="7322C4">
                  <a:lumMod val="63000"/>
                </a:srgbClr>
              </a:gs>
            </a:gsLst>
            <a:lin ang="0" scaled="0"/>
          </a:gradFill>
          <a:ln w="25400" cap="flat" cmpd="sng" algn="ctr">
            <a:noFill/>
            <a:prstDash val="solid"/>
          </a:ln>
          <a:effectLst/>
        </p:spPr>
        <p:txBody>
          <a:bodyPr lIns="91372" tIns="45685" rIns="91372" bIns="45685" anchor="ctr"/>
          <a:lstStyle/>
          <a:p>
            <a:pPr defTabSz="813788" eaLnBrk="0" fontAlgn="base" hangingPunct="0">
              <a:spcBef>
                <a:spcPct val="0"/>
              </a:spcBef>
              <a:spcAft>
                <a:spcPct val="0"/>
              </a:spcAft>
              <a:defRPr/>
            </a:pPr>
            <a:r>
              <a:rPr lang="zh-CN" altLang="en-US" sz="1600" b="1" dirty="0">
                <a:solidFill>
                  <a:srgbClr val="FFFFFF"/>
                </a:solidFill>
                <a:effectLst>
                  <a:outerShdw blurRad="50800" dist="38100" dir="2700000" algn="tl" rotWithShape="0">
                    <a:prstClr val="black">
                      <a:alpha val="40000"/>
                    </a:prstClr>
                  </a:outerShdw>
                </a:effectLst>
              </a:rPr>
              <a:t>统一策略</a:t>
            </a:r>
            <a:endParaRPr lang="en-US" sz="1600" b="1" dirty="0">
              <a:solidFill>
                <a:srgbClr val="FFFFFF"/>
              </a:solidFill>
              <a:effectLst>
                <a:outerShdw blurRad="50800" dist="38100" dir="2700000" algn="tl" rotWithShape="0">
                  <a:prstClr val="black">
                    <a:alpha val="40000"/>
                  </a:prstClr>
                </a:outerShdw>
              </a:effectLst>
            </a:endParaRPr>
          </a:p>
        </p:txBody>
      </p:sp>
      <p:sp>
        <p:nvSpPr>
          <p:cNvPr id="82" name="Chevron 81"/>
          <p:cNvSpPr/>
          <p:nvPr/>
        </p:nvSpPr>
        <p:spPr>
          <a:xfrm>
            <a:off x="4400646" y="4698835"/>
            <a:ext cx="2529643" cy="1028812"/>
          </a:xfrm>
          <a:prstGeom prst="chevron">
            <a:avLst/>
          </a:prstGeom>
          <a:gradFill>
            <a:gsLst>
              <a:gs pos="0">
                <a:srgbClr val="1371D8"/>
              </a:gs>
              <a:gs pos="100000">
                <a:srgbClr val="277EFD"/>
              </a:gs>
            </a:gsLst>
            <a:lin ang="0" scaled="0"/>
          </a:gradFill>
          <a:ln w="9525" cap="flat" cmpd="sng" algn="ctr">
            <a:noFill/>
            <a:prstDash val="solid"/>
            <a:round/>
            <a:headEnd type="none" w="med" len="med"/>
            <a:tailEnd type="none" w="med" len="med"/>
          </a:ln>
          <a:effectLst/>
        </p:spPr>
        <p:txBody>
          <a:bodyPr wrap="none" lIns="274117" tIns="41031" rIns="82064" bIns="41031" anchor="ctr"/>
          <a:lstStyle/>
          <a:p>
            <a:pPr algn="ctr" defTabSz="813788" eaLnBrk="0" fontAlgn="base" hangingPunct="0">
              <a:lnSpc>
                <a:spcPct val="90000"/>
              </a:lnSpc>
              <a:spcBef>
                <a:spcPct val="0"/>
              </a:spcBef>
              <a:spcAft>
                <a:spcPct val="0"/>
              </a:spcAft>
              <a:defRPr/>
            </a:pPr>
            <a:r>
              <a:rPr lang="zh-CN" altLang="en-US" sz="1600" b="1" dirty="0">
                <a:solidFill>
                  <a:srgbClr val="FFFFFF"/>
                </a:solidFill>
                <a:effectLst>
                  <a:outerShdw blurRad="50800" dist="38100" dir="2700000" algn="tl" rotWithShape="0">
                    <a:prstClr val="black">
                      <a:alpha val="40000"/>
                    </a:prstClr>
                  </a:outerShdw>
                </a:effectLst>
              </a:rPr>
              <a:t>完美的用户体验</a:t>
            </a:r>
            <a:endParaRPr lang="en-US" sz="1600" b="1" dirty="0">
              <a:solidFill>
                <a:srgbClr val="FFFFFF"/>
              </a:solidFill>
              <a:effectLst>
                <a:outerShdw blurRad="50800" dist="38100" dir="2700000" algn="tl" rotWithShape="0">
                  <a:prstClr val="black">
                    <a:alpha val="40000"/>
                  </a:prstClr>
                </a:outerShdw>
              </a:effectLst>
            </a:endParaRPr>
          </a:p>
        </p:txBody>
      </p:sp>
      <p:sp>
        <p:nvSpPr>
          <p:cNvPr id="83" name="Chevron 82"/>
          <p:cNvSpPr/>
          <p:nvPr/>
        </p:nvSpPr>
        <p:spPr>
          <a:xfrm>
            <a:off x="6613241" y="4698835"/>
            <a:ext cx="2530759" cy="1028812"/>
          </a:xfrm>
          <a:prstGeom prst="chevron">
            <a:avLst/>
          </a:prstGeom>
          <a:gradFill>
            <a:gsLst>
              <a:gs pos="100000">
                <a:srgbClr val="277EFD"/>
              </a:gs>
              <a:gs pos="0">
                <a:srgbClr val="1DB4F7"/>
              </a:gs>
            </a:gsLst>
            <a:lin ang="10800000" scaled="0"/>
          </a:gradFill>
          <a:ln w="9525" cap="flat" cmpd="sng" algn="ctr">
            <a:noFill/>
            <a:prstDash val="solid"/>
            <a:round/>
            <a:headEnd type="none" w="med" len="med"/>
            <a:tailEnd type="none" w="med" len="med"/>
          </a:ln>
          <a:effectLst/>
        </p:spPr>
        <p:txBody>
          <a:bodyPr lIns="82064" tIns="41031" rIns="82064" bIns="41031" anchor="ctr"/>
          <a:lstStyle/>
          <a:p>
            <a:pPr algn="ctr" defTabSz="813788" eaLnBrk="0" fontAlgn="base" hangingPunct="0">
              <a:lnSpc>
                <a:spcPct val="90000"/>
              </a:lnSpc>
              <a:spcBef>
                <a:spcPct val="0"/>
              </a:spcBef>
              <a:spcAft>
                <a:spcPct val="0"/>
              </a:spcAft>
              <a:defRPr/>
            </a:pPr>
            <a:r>
              <a:rPr lang="zh-CN" altLang="en-US" sz="1600" b="1" dirty="0">
                <a:solidFill>
                  <a:srgbClr val="FFFFFF"/>
                </a:solidFill>
                <a:effectLst>
                  <a:outerShdw blurRad="50800" dist="38100" dir="2700000" algn="tl" rotWithShape="0">
                    <a:prstClr val="black">
                      <a:alpha val="40000"/>
                    </a:prstClr>
                  </a:outerShdw>
                </a:effectLst>
              </a:rPr>
              <a:t>简化</a:t>
            </a:r>
            <a:r>
              <a:rPr lang="en-US" altLang="zh-CN" sz="1600" b="1" dirty="0">
                <a:solidFill>
                  <a:srgbClr val="FFFFFF"/>
                </a:solidFill>
                <a:effectLst>
                  <a:outerShdw blurRad="50800" dist="38100" dir="2700000" algn="tl" rotWithShape="0">
                    <a:prstClr val="black">
                      <a:alpha val="40000"/>
                    </a:prstClr>
                  </a:outerShdw>
                </a:effectLst>
              </a:rPr>
              <a:t>IT</a:t>
            </a:r>
            <a:r>
              <a:rPr lang="zh-CN" altLang="en-US" sz="1600" b="1" dirty="0">
                <a:solidFill>
                  <a:srgbClr val="FFFFFF"/>
                </a:solidFill>
                <a:effectLst>
                  <a:outerShdw blurRad="50800" dist="38100" dir="2700000" algn="tl" rotWithShape="0">
                    <a:prstClr val="black">
                      <a:alpha val="40000"/>
                    </a:prstClr>
                  </a:outerShdw>
                </a:effectLst>
              </a:rPr>
              <a:t>管理</a:t>
            </a:r>
            <a:endParaRPr lang="en-US" sz="1600" b="1" dirty="0">
              <a:solidFill>
                <a:srgbClr val="FFFFFF"/>
              </a:solidFill>
              <a:effectLst>
                <a:outerShdw blurRad="50800" dist="38100" dir="2700000" algn="tl" rotWithShape="0">
                  <a:prstClr val="black">
                    <a:alpha val="40000"/>
                  </a:prstClr>
                </a:outerShdw>
              </a:effectLst>
            </a:endParaRPr>
          </a:p>
        </p:txBody>
      </p:sp>
      <p:grpSp>
        <p:nvGrpSpPr>
          <p:cNvPr id="84998" name="Group 4"/>
          <p:cNvGrpSpPr>
            <a:grpSpLocks/>
          </p:cNvGrpSpPr>
          <p:nvPr/>
        </p:nvGrpSpPr>
        <p:grpSpPr bwMode="auto">
          <a:xfrm>
            <a:off x="0" y="1260913"/>
            <a:ext cx="9072554" cy="3389945"/>
            <a:chOff x="57687" y="1227501"/>
            <a:chExt cx="9073059" cy="4282290"/>
          </a:xfrm>
        </p:grpSpPr>
        <p:sp>
          <p:nvSpPr>
            <p:cNvPr id="76" name="Rectangle 75"/>
            <p:cNvSpPr/>
            <p:nvPr/>
          </p:nvSpPr>
          <p:spPr>
            <a:xfrm>
              <a:off x="6132071" y="1278246"/>
              <a:ext cx="2956252" cy="4231545"/>
            </a:xfrm>
            <a:prstGeom prst="rect">
              <a:avLst/>
            </a:prstGeom>
            <a:gradFill>
              <a:gsLst>
                <a:gs pos="100000">
                  <a:srgbClr val="277EFD"/>
                </a:gs>
                <a:gs pos="0">
                  <a:srgbClr val="1DB4F7"/>
                </a:gs>
              </a:gsLst>
              <a:lin ang="10800000" scaled="0"/>
            </a:gradFill>
            <a:ln w="9525" cap="flat" cmpd="sng" algn="ctr">
              <a:noFill/>
              <a:prstDash val="solid"/>
              <a:round/>
              <a:headEnd type="none" w="med" len="med"/>
              <a:tailEnd type="none" w="med" len="med"/>
            </a:ln>
            <a:effectLst/>
          </p:spPr>
          <p:txBody>
            <a:bodyPr lIns="82124" tIns="41061" rIns="82124" bIns="41061" anchor="ctr"/>
            <a:lstStyle/>
            <a:p>
              <a:pPr defTabSz="813788" eaLnBrk="0" fontAlgn="base" hangingPunct="0">
                <a:spcBef>
                  <a:spcPct val="0"/>
                </a:spcBef>
                <a:spcAft>
                  <a:spcPct val="0"/>
                </a:spcAft>
                <a:defRPr/>
              </a:pPr>
              <a:endParaRPr lang="en-US" sz="1200" dirty="0">
                <a:solidFill>
                  <a:srgbClr val="FFFFFF"/>
                </a:solidFill>
                <a:effectLst>
                  <a:outerShdw blurRad="50800" dist="38100" dir="2700000" algn="tl" rotWithShape="0">
                    <a:prstClr val="black">
                      <a:alpha val="40000"/>
                    </a:prstClr>
                  </a:outerShdw>
                </a:effectLst>
              </a:endParaRPr>
            </a:p>
          </p:txBody>
        </p:sp>
        <p:grpSp>
          <p:nvGrpSpPr>
            <p:cNvPr id="85000" name="Group 118"/>
            <p:cNvGrpSpPr>
              <a:grpSpLocks/>
            </p:cNvGrpSpPr>
            <p:nvPr/>
          </p:nvGrpSpPr>
          <p:grpSpPr bwMode="auto">
            <a:xfrm>
              <a:off x="6202383" y="2675020"/>
              <a:ext cx="1728334" cy="2120308"/>
              <a:chOff x="8145514" y="223496"/>
              <a:chExt cx="2303845" cy="2120308"/>
            </a:xfrm>
          </p:grpSpPr>
          <p:grpSp>
            <p:nvGrpSpPr>
              <p:cNvPr id="85039" name="Group 5"/>
              <p:cNvGrpSpPr>
                <a:grpSpLocks/>
              </p:cNvGrpSpPr>
              <p:nvPr/>
            </p:nvGrpSpPr>
            <p:grpSpPr bwMode="auto">
              <a:xfrm>
                <a:off x="8501495" y="223496"/>
                <a:ext cx="1588430" cy="1305749"/>
                <a:chOff x="4568529" y="7500645"/>
                <a:chExt cx="1085726" cy="886801"/>
              </a:xfrm>
            </p:grpSpPr>
            <p:pic>
              <p:nvPicPr>
                <p:cNvPr id="185" name="Picture 5" descr="C:\Projects\current\11-1480\art\jpg-png\globe_h_int.png"/>
                <p:cNvPicPr>
                  <a:picLocks noChangeAspect="1" noChangeArrowheads="1"/>
                </p:cNvPicPr>
                <p:nvPr/>
              </p:nvPicPr>
              <p:blipFill>
                <a:blip r:embed="rId3" cstate="print">
                  <a:duotone>
                    <a:srgbClr val="0096D6">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568529" y="7500645"/>
                  <a:ext cx="1085726" cy="886801"/>
                </a:xfrm>
                <a:prstGeom prst="rect">
                  <a:avLst/>
                </a:prstGeom>
                <a:noFill/>
                <a:extLst>
                  <a:ext uri="{909E8E84-426E-40DD-AFC4-6F175D3DCCD1}">
                    <a14:hiddenFill xmlns:a14="http://schemas.microsoft.com/office/drawing/2010/main">
                      <a:solidFill>
                        <a:srgbClr val="FFFFFF"/>
                      </a:solidFill>
                    </a14:hiddenFill>
                  </a:ext>
                </a:extLst>
              </p:spPr>
            </p:pic>
            <p:grpSp>
              <p:nvGrpSpPr>
                <p:cNvPr id="85042" name="Group 94"/>
                <p:cNvGrpSpPr>
                  <a:grpSpLocks/>
                </p:cNvGrpSpPr>
                <p:nvPr/>
              </p:nvGrpSpPr>
              <p:grpSpPr bwMode="auto">
                <a:xfrm>
                  <a:off x="4888427" y="7690021"/>
                  <a:ext cx="451027" cy="407640"/>
                  <a:chOff x="2651125" y="7073900"/>
                  <a:chExt cx="3630613" cy="3281363"/>
                </a:xfrm>
              </p:grpSpPr>
              <p:sp>
                <p:nvSpPr>
                  <p:cNvPr id="187" name="Freeform 6"/>
                  <p:cNvSpPr>
                    <a:spLocks noEditPoints="1"/>
                  </p:cNvSpPr>
                  <p:nvPr/>
                </p:nvSpPr>
                <p:spPr bwMode="auto">
                  <a:xfrm>
                    <a:off x="2637349" y="9102610"/>
                    <a:ext cx="3643667" cy="1240678"/>
                  </a:xfrm>
                  <a:custGeom>
                    <a:avLst/>
                    <a:gdLst>
                      <a:gd name="T0" fmla="*/ 932 w 968"/>
                      <a:gd name="T1" fmla="*/ 0 h 333"/>
                      <a:gd name="T2" fmla="*/ 707 w 968"/>
                      <a:gd name="T3" fmla="*/ 0 h 333"/>
                      <a:gd name="T4" fmla="*/ 498 w 968"/>
                      <a:gd name="T5" fmla="*/ 74 h 333"/>
                      <a:gd name="T6" fmla="*/ 288 w 968"/>
                      <a:gd name="T7" fmla="*/ 0 h 333"/>
                      <a:gd name="T8" fmla="*/ 37 w 968"/>
                      <a:gd name="T9" fmla="*/ 0 h 333"/>
                      <a:gd name="T10" fmla="*/ 0 w 968"/>
                      <a:gd name="T11" fmla="*/ 35 h 333"/>
                      <a:gd name="T12" fmla="*/ 0 w 968"/>
                      <a:gd name="T13" fmla="*/ 297 h 333"/>
                      <a:gd name="T14" fmla="*/ 37 w 968"/>
                      <a:gd name="T15" fmla="*/ 333 h 333"/>
                      <a:gd name="T16" fmla="*/ 932 w 968"/>
                      <a:gd name="T17" fmla="*/ 333 h 333"/>
                      <a:gd name="T18" fmla="*/ 968 w 968"/>
                      <a:gd name="T19" fmla="*/ 297 h 333"/>
                      <a:gd name="T20" fmla="*/ 968 w 968"/>
                      <a:gd name="T21" fmla="*/ 35 h 333"/>
                      <a:gd name="T22" fmla="*/ 932 w 968"/>
                      <a:gd name="T23" fmla="*/ 0 h 333"/>
                      <a:gd name="T24" fmla="*/ 159 w 968"/>
                      <a:gd name="T25" fmla="*/ 219 h 333"/>
                      <a:gd name="T26" fmla="*/ 103 w 968"/>
                      <a:gd name="T27" fmla="*/ 166 h 333"/>
                      <a:gd name="T28" fmla="*/ 159 w 968"/>
                      <a:gd name="T29" fmla="*/ 113 h 333"/>
                      <a:gd name="T30" fmla="*/ 214 w 968"/>
                      <a:gd name="T31" fmla="*/ 166 h 333"/>
                      <a:gd name="T32" fmla="*/ 159 w 968"/>
                      <a:gd name="T33" fmla="*/ 219 h 333"/>
                      <a:gd name="T34" fmla="*/ 868 w 968"/>
                      <a:gd name="T35" fmla="*/ 192 h 333"/>
                      <a:gd name="T36" fmla="*/ 830 w 968"/>
                      <a:gd name="T37" fmla="*/ 228 h 333"/>
                      <a:gd name="T38" fmla="*/ 333 w 968"/>
                      <a:gd name="T39" fmla="*/ 228 h 333"/>
                      <a:gd name="T40" fmla="*/ 296 w 968"/>
                      <a:gd name="T41" fmla="*/ 192 h 333"/>
                      <a:gd name="T42" fmla="*/ 296 w 968"/>
                      <a:gd name="T43" fmla="*/ 140 h 333"/>
                      <a:gd name="T44" fmla="*/ 333 w 968"/>
                      <a:gd name="T45" fmla="*/ 104 h 333"/>
                      <a:gd name="T46" fmla="*/ 830 w 968"/>
                      <a:gd name="T47" fmla="*/ 104 h 333"/>
                      <a:gd name="T48" fmla="*/ 868 w 968"/>
                      <a:gd name="T49" fmla="*/ 140 h 333"/>
                      <a:gd name="T50" fmla="*/ 868 w 968"/>
                      <a:gd name="T51" fmla="*/ 19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8" h="333">
                        <a:moveTo>
                          <a:pt x="932" y="0"/>
                        </a:moveTo>
                        <a:cubicBezTo>
                          <a:pt x="849" y="0"/>
                          <a:pt x="775" y="0"/>
                          <a:pt x="707" y="0"/>
                        </a:cubicBezTo>
                        <a:cubicBezTo>
                          <a:pt x="650" y="46"/>
                          <a:pt x="577" y="74"/>
                          <a:pt x="498" y="74"/>
                        </a:cubicBezTo>
                        <a:cubicBezTo>
                          <a:pt x="418" y="74"/>
                          <a:pt x="346" y="46"/>
                          <a:pt x="288" y="0"/>
                        </a:cubicBezTo>
                        <a:cubicBezTo>
                          <a:pt x="37" y="0"/>
                          <a:pt x="37" y="0"/>
                          <a:pt x="37" y="0"/>
                        </a:cubicBezTo>
                        <a:cubicBezTo>
                          <a:pt x="17" y="0"/>
                          <a:pt x="0" y="16"/>
                          <a:pt x="0" y="35"/>
                        </a:cubicBezTo>
                        <a:cubicBezTo>
                          <a:pt x="0" y="297"/>
                          <a:pt x="0" y="297"/>
                          <a:pt x="0" y="297"/>
                        </a:cubicBezTo>
                        <a:cubicBezTo>
                          <a:pt x="0" y="317"/>
                          <a:pt x="17" y="333"/>
                          <a:pt x="37" y="333"/>
                        </a:cubicBezTo>
                        <a:cubicBezTo>
                          <a:pt x="932" y="333"/>
                          <a:pt x="932" y="333"/>
                          <a:pt x="932" y="333"/>
                        </a:cubicBezTo>
                        <a:cubicBezTo>
                          <a:pt x="952" y="333"/>
                          <a:pt x="968" y="317"/>
                          <a:pt x="968" y="297"/>
                        </a:cubicBezTo>
                        <a:cubicBezTo>
                          <a:pt x="968" y="35"/>
                          <a:pt x="968" y="35"/>
                          <a:pt x="968" y="35"/>
                        </a:cubicBezTo>
                        <a:cubicBezTo>
                          <a:pt x="968" y="16"/>
                          <a:pt x="952" y="0"/>
                          <a:pt x="932" y="0"/>
                        </a:cubicBezTo>
                        <a:close/>
                        <a:moveTo>
                          <a:pt x="159" y="219"/>
                        </a:moveTo>
                        <a:cubicBezTo>
                          <a:pt x="128" y="219"/>
                          <a:pt x="103" y="195"/>
                          <a:pt x="103" y="166"/>
                        </a:cubicBezTo>
                        <a:cubicBezTo>
                          <a:pt x="103" y="137"/>
                          <a:pt x="128" y="113"/>
                          <a:pt x="159" y="113"/>
                        </a:cubicBezTo>
                        <a:cubicBezTo>
                          <a:pt x="189" y="113"/>
                          <a:pt x="214" y="137"/>
                          <a:pt x="214" y="166"/>
                        </a:cubicBezTo>
                        <a:cubicBezTo>
                          <a:pt x="214" y="195"/>
                          <a:pt x="189" y="219"/>
                          <a:pt x="159" y="219"/>
                        </a:cubicBezTo>
                        <a:close/>
                        <a:moveTo>
                          <a:pt x="868" y="192"/>
                        </a:moveTo>
                        <a:cubicBezTo>
                          <a:pt x="868" y="212"/>
                          <a:pt x="850" y="228"/>
                          <a:pt x="830" y="228"/>
                        </a:cubicBezTo>
                        <a:cubicBezTo>
                          <a:pt x="333" y="228"/>
                          <a:pt x="333" y="228"/>
                          <a:pt x="333" y="228"/>
                        </a:cubicBezTo>
                        <a:cubicBezTo>
                          <a:pt x="313" y="228"/>
                          <a:pt x="296" y="212"/>
                          <a:pt x="296" y="192"/>
                        </a:cubicBezTo>
                        <a:cubicBezTo>
                          <a:pt x="296" y="140"/>
                          <a:pt x="296" y="140"/>
                          <a:pt x="296" y="140"/>
                        </a:cubicBezTo>
                        <a:cubicBezTo>
                          <a:pt x="296" y="120"/>
                          <a:pt x="313" y="104"/>
                          <a:pt x="333" y="104"/>
                        </a:cubicBezTo>
                        <a:cubicBezTo>
                          <a:pt x="830" y="104"/>
                          <a:pt x="830" y="104"/>
                          <a:pt x="830" y="104"/>
                        </a:cubicBezTo>
                        <a:cubicBezTo>
                          <a:pt x="850" y="104"/>
                          <a:pt x="868" y="120"/>
                          <a:pt x="868" y="140"/>
                        </a:cubicBezTo>
                        <a:cubicBezTo>
                          <a:pt x="868" y="192"/>
                          <a:pt x="868" y="192"/>
                          <a:pt x="868" y="192"/>
                        </a:cubicBezTo>
                        <a:close/>
                      </a:path>
                    </a:pathLst>
                  </a:custGeom>
                  <a:solidFill>
                    <a:srgbClr val="FFFFFF"/>
                  </a:solidFill>
                  <a:ln>
                    <a:noFill/>
                  </a:ln>
                  <a:effectLst>
                    <a:outerShdw blurRad="317500" sx="102000" sy="102000" algn="ctr" rotWithShape="0">
                      <a:srgbClr val="0096D6"/>
                    </a:outerShdw>
                  </a:effectLst>
                </p:spPr>
                <p:txBody>
                  <a:bodyPr/>
                  <a:lstStyle/>
                  <a:p>
                    <a:pPr defTabSz="642823" eaLnBrk="0" fontAlgn="base" hangingPunct="0">
                      <a:spcBef>
                        <a:spcPct val="0"/>
                      </a:spcBef>
                      <a:spcAft>
                        <a:spcPct val="0"/>
                      </a:spcAft>
                      <a:defRPr/>
                    </a:pPr>
                    <a:endParaRPr lang="en-US" sz="1400">
                      <a:solidFill>
                        <a:srgbClr val="FFFFFF">
                          <a:lumMod val="85000"/>
                        </a:srgbClr>
                      </a:solidFill>
                    </a:endParaRPr>
                  </a:p>
                </p:txBody>
              </p:sp>
              <p:sp>
                <p:nvSpPr>
                  <p:cNvPr id="188" name="Freeform 7"/>
                  <p:cNvSpPr>
                    <a:spLocks noEditPoints="1"/>
                  </p:cNvSpPr>
                  <p:nvPr/>
                </p:nvSpPr>
                <p:spPr bwMode="auto">
                  <a:xfrm>
                    <a:off x="3415212" y="7075919"/>
                    <a:ext cx="2218948" cy="2203932"/>
                  </a:xfrm>
                  <a:custGeom>
                    <a:avLst/>
                    <a:gdLst>
                      <a:gd name="T0" fmla="*/ 294 w 589"/>
                      <a:gd name="T1" fmla="*/ 0 h 589"/>
                      <a:gd name="T2" fmla="*/ 0 w 589"/>
                      <a:gd name="T3" fmla="*/ 295 h 589"/>
                      <a:gd name="T4" fmla="*/ 294 w 589"/>
                      <a:gd name="T5" fmla="*/ 589 h 589"/>
                      <a:gd name="T6" fmla="*/ 589 w 589"/>
                      <a:gd name="T7" fmla="*/ 295 h 589"/>
                      <a:gd name="T8" fmla="*/ 294 w 589"/>
                      <a:gd name="T9" fmla="*/ 0 h 589"/>
                      <a:gd name="T10" fmla="*/ 235 w 589"/>
                      <a:gd name="T11" fmla="*/ 465 h 589"/>
                      <a:gd name="T12" fmla="*/ 81 w 589"/>
                      <a:gd name="T13" fmla="*/ 311 h 589"/>
                      <a:gd name="T14" fmla="*/ 135 w 589"/>
                      <a:gd name="T15" fmla="*/ 257 h 589"/>
                      <a:gd name="T16" fmla="*/ 235 w 589"/>
                      <a:gd name="T17" fmla="*/ 358 h 589"/>
                      <a:gd name="T18" fmla="*/ 446 w 589"/>
                      <a:gd name="T19" fmla="*/ 147 h 589"/>
                      <a:gd name="T20" fmla="*/ 500 w 589"/>
                      <a:gd name="T21" fmla="*/ 200 h 589"/>
                      <a:gd name="T22" fmla="*/ 235 w 589"/>
                      <a:gd name="T23" fmla="*/ 465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589">
                        <a:moveTo>
                          <a:pt x="294" y="0"/>
                        </a:moveTo>
                        <a:cubicBezTo>
                          <a:pt x="132" y="0"/>
                          <a:pt x="0" y="132"/>
                          <a:pt x="0" y="295"/>
                        </a:cubicBezTo>
                        <a:cubicBezTo>
                          <a:pt x="0" y="457"/>
                          <a:pt x="132" y="589"/>
                          <a:pt x="294" y="589"/>
                        </a:cubicBezTo>
                        <a:cubicBezTo>
                          <a:pt x="457" y="589"/>
                          <a:pt x="589" y="457"/>
                          <a:pt x="589" y="295"/>
                        </a:cubicBezTo>
                        <a:cubicBezTo>
                          <a:pt x="589" y="132"/>
                          <a:pt x="457" y="0"/>
                          <a:pt x="294" y="0"/>
                        </a:cubicBezTo>
                        <a:close/>
                        <a:moveTo>
                          <a:pt x="235" y="465"/>
                        </a:moveTo>
                        <a:cubicBezTo>
                          <a:pt x="81" y="311"/>
                          <a:pt x="81" y="311"/>
                          <a:pt x="81" y="311"/>
                        </a:cubicBezTo>
                        <a:cubicBezTo>
                          <a:pt x="135" y="257"/>
                          <a:pt x="135" y="257"/>
                          <a:pt x="135" y="257"/>
                        </a:cubicBezTo>
                        <a:cubicBezTo>
                          <a:pt x="235" y="358"/>
                          <a:pt x="235" y="358"/>
                          <a:pt x="235" y="358"/>
                        </a:cubicBezTo>
                        <a:cubicBezTo>
                          <a:pt x="446" y="147"/>
                          <a:pt x="446" y="147"/>
                          <a:pt x="446" y="147"/>
                        </a:cubicBezTo>
                        <a:cubicBezTo>
                          <a:pt x="500" y="200"/>
                          <a:pt x="500" y="200"/>
                          <a:pt x="500" y="200"/>
                        </a:cubicBezTo>
                        <a:lnTo>
                          <a:pt x="235" y="465"/>
                        </a:lnTo>
                        <a:close/>
                      </a:path>
                    </a:pathLst>
                  </a:custGeom>
                  <a:solidFill>
                    <a:srgbClr val="FFFFFF"/>
                  </a:solidFill>
                  <a:ln>
                    <a:noFill/>
                  </a:ln>
                  <a:effectLst>
                    <a:outerShdw blurRad="317500" sx="102000" sy="102000" algn="ctr" rotWithShape="0">
                      <a:srgbClr val="0096D6"/>
                    </a:outerShdw>
                  </a:effectLst>
                </p:spPr>
                <p:txBody>
                  <a:bodyPr/>
                  <a:lstStyle/>
                  <a:p>
                    <a:pPr defTabSz="642823" eaLnBrk="0" fontAlgn="base" hangingPunct="0">
                      <a:spcBef>
                        <a:spcPct val="0"/>
                      </a:spcBef>
                      <a:spcAft>
                        <a:spcPct val="0"/>
                      </a:spcAft>
                      <a:defRPr/>
                    </a:pPr>
                    <a:endParaRPr lang="en-US" sz="1400">
                      <a:solidFill>
                        <a:srgbClr val="FFFFFF">
                          <a:lumMod val="85000"/>
                        </a:srgbClr>
                      </a:solidFill>
                    </a:endParaRPr>
                  </a:p>
                </p:txBody>
              </p:sp>
            </p:grpSp>
          </p:grpSp>
          <p:sp>
            <p:nvSpPr>
              <p:cNvPr id="184" name="Rectangle 183"/>
              <p:cNvSpPr/>
              <p:nvPr/>
            </p:nvSpPr>
            <p:spPr bwMode="auto">
              <a:xfrm>
                <a:off x="8145542" y="1478134"/>
                <a:ext cx="2303669" cy="865479"/>
              </a:xfrm>
              <a:prstGeom prst="rect">
                <a:avLst/>
              </a:prstGeom>
              <a:noFill/>
              <a:ln w="25400" cap="flat" cmpd="sng" algn="ctr">
                <a:noFill/>
                <a:prstDash val="solid"/>
              </a:ln>
              <a:effectLst/>
            </p:spPr>
            <p:txBody>
              <a:bodyPr/>
              <a:lstStyle/>
              <a:p>
                <a:pPr marL="115804" indent="-115804" defTabSz="642823" eaLnBrk="0" fontAlgn="base" hangingPunct="0">
                  <a:spcBef>
                    <a:spcPct val="0"/>
                  </a:spcBef>
                  <a:spcAft>
                    <a:spcPct val="0"/>
                  </a:spcAft>
                  <a:defRPr/>
                </a:pPr>
                <a:r>
                  <a:rPr lang="en-US" sz="1200" dirty="0">
                    <a:solidFill>
                      <a:srgbClr val="FFFFFF">
                        <a:lumMod val="85000"/>
                      </a:srgbClr>
                    </a:solidFill>
                  </a:rPr>
                  <a:t>Prime Infrastructure</a:t>
                </a:r>
                <a:endParaRPr lang="en-US" sz="1100" dirty="0">
                  <a:solidFill>
                    <a:srgbClr val="FFFFFF">
                      <a:lumMod val="85000"/>
                    </a:srgbClr>
                  </a:solidFill>
                </a:endParaRPr>
              </a:p>
              <a:p>
                <a:pPr marL="283953" indent="-283953" defTabSz="642823" eaLnBrk="0" fontAlgn="base" hangingPunct="0">
                  <a:spcBef>
                    <a:spcPct val="0"/>
                  </a:spcBef>
                  <a:spcAft>
                    <a:spcPct val="0"/>
                  </a:spcAft>
                  <a:buFont typeface="Arial" pitchFamily="34" charset="0"/>
                  <a:buChar char="•"/>
                  <a:defRPr/>
                </a:pPr>
                <a:r>
                  <a:rPr lang="en-US" sz="1100" dirty="0">
                    <a:solidFill>
                      <a:srgbClr val="FFFFFF">
                        <a:lumMod val="85000"/>
                      </a:srgbClr>
                    </a:solidFill>
                  </a:rPr>
                  <a:t>Wired/wireless lifecycle</a:t>
                </a:r>
              </a:p>
              <a:p>
                <a:pPr marL="283953" indent="-283953" defTabSz="642823" eaLnBrk="0" fontAlgn="base" hangingPunct="0">
                  <a:spcBef>
                    <a:spcPct val="0"/>
                  </a:spcBef>
                  <a:spcAft>
                    <a:spcPct val="0"/>
                  </a:spcAft>
                  <a:buFont typeface="Arial" pitchFamily="34" charset="0"/>
                  <a:buChar char="•"/>
                  <a:defRPr/>
                </a:pPr>
                <a:r>
                  <a:rPr lang="en-US" sz="1100" dirty="0">
                    <a:solidFill>
                      <a:srgbClr val="FFFFFF">
                        <a:lumMod val="85000"/>
                      </a:srgbClr>
                    </a:solidFill>
                  </a:rPr>
                  <a:t>Services management</a:t>
                </a:r>
              </a:p>
              <a:p>
                <a:pPr marL="283953" indent="-283953" defTabSz="642823" eaLnBrk="0" fontAlgn="base" hangingPunct="0">
                  <a:spcBef>
                    <a:spcPct val="0"/>
                  </a:spcBef>
                  <a:spcAft>
                    <a:spcPct val="0"/>
                  </a:spcAft>
                  <a:buFont typeface="Arial" pitchFamily="34" charset="0"/>
                  <a:buChar char="•"/>
                  <a:defRPr/>
                </a:pPr>
                <a:r>
                  <a:rPr lang="en-US" sz="1100" dirty="0">
                    <a:solidFill>
                      <a:srgbClr val="FFFFFF">
                        <a:lumMod val="85000"/>
                      </a:srgbClr>
                    </a:solidFill>
                  </a:rPr>
                  <a:t>ISE integration</a:t>
                </a:r>
              </a:p>
              <a:p>
                <a:pPr marL="283953" indent="-283953" defTabSz="642823" eaLnBrk="0" fontAlgn="base" hangingPunct="0">
                  <a:spcBef>
                    <a:spcPct val="0"/>
                  </a:spcBef>
                  <a:spcAft>
                    <a:spcPct val="0"/>
                  </a:spcAft>
                  <a:defRPr/>
                </a:pPr>
                <a:endParaRPr lang="en-US" sz="1100" dirty="0">
                  <a:solidFill>
                    <a:srgbClr val="FFFFFF">
                      <a:lumMod val="85000"/>
                    </a:srgbClr>
                  </a:solidFill>
                </a:endParaRPr>
              </a:p>
              <a:p>
                <a:pPr marL="283953" indent="-283953" defTabSz="642823" eaLnBrk="0" fontAlgn="base" hangingPunct="0">
                  <a:spcBef>
                    <a:spcPct val="0"/>
                  </a:spcBef>
                  <a:spcAft>
                    <a:spcPct val="0"/>
                  </a:spcAft>
                  <a:buFont typeface="Arial" pitchFamily="34" charset="0"/>
                  <a:buChar char="•"/>
                  <a:defRPr/>
                </a:pPr>
                <a:endParaRPr lang="en-US" sz="1200" dirty="0">
                  <a:solidFill>
                    <a:srgbClr val="FFFFFF">
                      <a:lumMod val="85000"/>
                    </a:srgbClr>
                  </a:solidFill>
                </a:endParaRPr>
              </a:p>
            </p:txBody>
          </p:sp>
        </p:grpSp>
        <p:sp>
          <p:nvSpPr>
            <p:cNvPr id="92" name="TextBox 91"/>
            <p:cNvSpPr txBox="1"/>
            <p:nvPr/>
          </p:nvSpPr>
          <p:spPr>
            <a:xfrm>
              <a:off x="6146584" y="1274017"/>
              <a:ext cx="1056123" cy="427673"/>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defTabSz="642823" eaLnBrk="0" fontAlgn="base" hangingPunct="0">
                <a:spcBef>
                  <a:spcPct val="0"/>
                </a:spcBef>
                <a:spcAft>
                  <a:spcPct val="0"/>
                </a:spcAft>
                <a:defRPr/>
              </a:pPr>
              <a:r>
                <a:rPr lang="zh-CN" altLang="en-US" sz="1600" b="1" dirty="0">
                  <a:solidFill>
                    <a:srgbClr val="FFFFFF"/>
                  </a:solidFill>
                </a:rPr>
                <a:t>统一管理</a:t>
              </a:r>
              <a:endParaRPr lang="en-US" sz="1600" b="1" dirty="0">
                <a:solidFill>
                  <a:srgbClr val="FFFFFF"/>
                </a:solidFill>
              </a:endParaRPr>
            </a:p>
          </p:txBody>
        </p:sp>
        <p:sp>
          <p:nvSpPr>
            <p:cNvPr id="87" name="Rectangle 86"/>
            <p:cNvSpPr/>
            <p:nvPr/>
          </p:nvSpPr>
          <p:spPr>
            <a:xfrm>
              <a:off x="94529" y="1272607"/>
              <a:ext cx="2955135" cy="4231545"/>
            </a:xfrm>
            <a:prstGeom prst="rect">
              <a:avLst/>
            </a:prstGeom>
            <a:gradFill>
              <a:gsLst>
                <a:gs pos="100000">
                  <a:srgbClr val="7322C4"/>
                </a:gs>
                <a:gs pos="24000">
                  <a:srgbClr val="7322C4">
                    <a:lumMod val="63000"/>
                  </a:srgbClr>
                </a:gs>
              </a:gsLst>
              <a:lin ang="0" scaled="0"/>
            </a:gradFill>
            <a:ln w="25400" cap="flat" cmpd="sng" algn="ctr">
              <a:noFill/>
              <a:prstDash val="solid"/>
            </a:ln>
            <a:effectLst/>
          </p:spPr>
          <p:txBody>
            <a:bodyPr anchor="ctr"/>
            <a:lstStyle/>
            <a:p>
              <a:pPr defTabSz="813788" eaLnBrk="0" fontAlgn="base" hangingPunct="0">
                <a:spcBef>
                  <a:spcPct val="0"/>
                </a:spcBef>
                <a:spcAft>
                  <a:spcPct val="0"/>
                </a:spcAft>
                <a:defRPr/>
              </a:pPr>
              <a:endParaRPr lang="en-US" sz="1200" dirty="0">
                <a:solidFill>
                  <a:srgbClr val="FFFFFF"/>
                </a:solidFill>
                <a:effectLst>
                  <a:outerShdw blurRad="50800" dist="38100" dir="2700000" algn="tl" rotWithShape="0">
                    <a:prstClr val="black">
                      <a:alpha val="40000"/>
                    </a:prstClr>
                  </a:outerShdw>
                </a:effectLst>
              </a:endParaRPr>
            </a:p>
          </p:txBody>
        </p:sp>
        <p:grpSp>
          <p:nvGrpSpPr>
            <p:cNvPr id="85003" name="Group 88"/>
            <p:cNvGrpSpPr>
              <a:grpSpLocks/>
            </p:cNvGrpSpPr>
            <p:nvPr/>
          </p:nvGrpSpPr>
          <p:grpSpPr bwMode="auto">
            <a:xfrm>
              <a:off x="1612962" y="1717492"/>
              <a:ext cx="1728334" cy="2351041"/>
              <a:chOff x="283780" y="1163820"/>
              <a:chExt cx="2303845" cy="2351041"/>
            </a:xfrm>
          </p:grpSpPr>
          <p:grpSp>
            <p:nvGrpSpPr>
              <p:cNvPr id="85035" name="Group 75"/>
              <p:cNvGrpSpPr>
                <a:grpSpLocks/>
              </p:cNvGrpSpPr>
              <p:nvPr/>
            </p:nvGrpSpPr>
            <p:grpSpPr bwMode="auto">
              <a:xfrm>
                <a:off x="606836" y="1163820"/>
                <a:ext cx="1534683" cy="1270801"/>
                <a:chOff x="4522168" y="5370286"/>
                <a:chExt cx="1746835" cy="1446474"/>
              </a:xfrm>
            </p:grpSpPr>
            <p:pic>
              <p:nvPicPr>
                <p:cNvPr id="121" name="Picture 5" descr="C:\Projects\current\11-1480\art\jpg-png\globe_h_int.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22168" y="5370286"/>
                  <a:ext cx="1746835" cy="144647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78"/>
                <p:cNvGrpSpPr/>
                <p:nvPr/>
              </p:nvGrpSpPr>
              <p:grpSpPr>
                <a:xfrm>
                  <a:off x="5107879" y="5678635"/>
                  <a:ext cx="554381" cy="793509"/>
                  <a:chOff x="543004" y="6860164"/>
                  <a:chExt cx="382845" cy="547992"/>
                </a:xfrm>
                <a:effectLst>
                  <a:outerShdw blurRad="317500" sx="102000" sy="102000" algn="ctr" rotWithShape="0">
                    <a:srgbClr val="FFFFFF"/>
                  </a:outerShdw>
                </a:effectLst>
              </p:grpSpPr>
              <p:sp>
                <p:nvSpPr>
                  <p:cNvPr id="126" name="Freeform 75"/>
                  <p:cNvSpPr>
                    <a:spLocks/>
                  </p:cNvSpPr>
                  <p:nvPr/>
                </p:nvSpPr>
                <p:spPr bwMode="auto">
                  <a:xfrm>
                    <a:off x="710655" y="6868504"/>
                    <a:ext cx="41705" cy="19184"/>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27" name="Freeform 76"/>
                  <p:cNvSpPr>
                    <a:spLocks/>
                  </p:cNvSpPr>
                  <p:nvPr/>
                </p:nvSpPr>
                <p:spPr bwMode="auto">
                  <a:xfrm>
                    <a:off x="651436" y="6860164"/>
                    <a:ext cx="196010" cy="75067"/>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28" name="Freeform 77"/>
                  <p:cNvSpPr>
                    <a:spLocks/>
                  </p:cNvSpPr>
                  <p:nvPr/>
                </p:nvSpPr>
                <p:spPr bwMode="auto">
                  <a:xfrm>
                    <a:off x="794063" y="6877680"/>
                    <a:ext cx="29192" cy="25856"/>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29" name="Freeform 78"/>
                  <p:cNvSpPr>
                    <a:spLocks/>
                  </p:cNvSpPr>
                  <p:nvPr/>
                </p:nvSpPr>
                <p:spPr bwMode="auto">
                  <a:xfrm>
                    <a:off x="586377" y="6905204"/>
                    <a:ext cx="321957" cy="154305"/>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30" name="Freeform 79"/>
                  <p:cNvSpPr>
                    <a:spLocks/>
                  </p:cNvSpPr>
                  <p:nvPr/>
                </p:nvSpPr>
                <p:spPr bwMode="auto">
                  <a:xfrm>
                    <a:off x="612233" y="6913545"/>
                    <a:ext cx="37534" cy="29192"/>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31" name="Freeform 80"/>
                  <p:cNvSpPr>
                    <a:spLocks/>
                  </p:cNvSpPr>
                  <p:nvPr/>
                </p:nvSpPr>
                <p:spPr bwMode="auto">
                  <a:xfrm>
                    <a:off x="555515" y="6939402"/>
                    <a:ext cx="137624" cy="127615"/>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32" name="Freeform 81"/>
                  <p:cNvSpPr>
                    <a:spLocks/>
                  </p:cNvSpPr>
                  <p:nvPr/>
                </p:nvSpPr>
                <p:spPr bwMode="auto">
                  <a:xfrm>
                    <a:off x="638090" y="6951079"/>
                    <a:ext cx="287759" cy="281920"/>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33" name="Freeform 82"/>
                  <p:cNvSpPr>
                    <a:spLocks/>
                  </p:cNvSpPr>
                  <p:nvPr/>
                </p:nvSpPr>
                <p:spPr bwMode="auto">
                  <a:xfrm>
                    <a:off x="543004" y="6976101"/>
                    <a:ext cx="361159" cy="244386"/>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34" name="Freeform 83"/>
                  <p:cNvSpPr>
                    <a:spLocks/>
                  </p:cNvSpPr>
                  <p:nvPr/>
                </p:nvSpPr>
                <p:spPr bwMode="auto">
                  <a:xfrm>
                    <a:off x="574699" y="6984442"/>
                    <a:ext cx="37534" cy="35032"/>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35" name="Freeform 84"/>
                  <p:cNvSpPr>
                    <a:spLocks/>
                  </p:cNvSpPr>
                  <p:nvPr/>
                </p:nvSpPr>
                <p:spPr bwMode="auto">
                  <a:xfrm>
                    <a:off x="549677" y="7000290"/>
                    <a:ext cx="293599" cy="374503"/>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36" name="Freeform 85"/>
                  <p:cNvSpPr>
                    <a:spLocks/>
                  </p:cNvSpPr>
                  <p:nvPr/>
                </p:nvSpPr>
                <p:spPr bwMode="auto">
                  <a:xfrm>
                    <a:off x="758198" y="7001958"/>
                    <a:ext cx="120108" cy="218529"/>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37" name="Freeform 86"/>
                  <p:cNvSpPr>
                    <a:spLocks/>
                  </p:cNvSpPr>
                  <p:nvPr/>
                </p:nvSpPr>
                <p:spPr bwMode="auto">
                  <a:xfrm>
                    <a:off x="549677" y="7039492"/>
                    <a:ext cx="98422" cy="145964"/>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38" name="Freeform 87"/>
                  <p:cNvSpPr>
                    <a:spLocks/>
                  </p:cNvSpPr>
                  <p:nvPr/>
                </p:nvSpPr>
                <p:spPr bwMode="auto">
                  <a:xfrm>
                    <a:off x="578869" y="7049501"/>
                    <a:ext cx="244386" cy="293597"/>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39" name="Freeform 88"/>
                  <p:cNvSpPr>
                    <a:spLocks/>
                  </p:cNvSpPr>
                  <p:nvPr/>
                </p:nvSpPr>
                <p:spPr bwMode="auto">
                  <a:xfrm>
                    <a:off x="720664" y="7100379"/>
                    <a:ext cx="45875" cy="33364"/>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40" name="Freeform 89"/>
                  <p:cNvSpPr>
                    <a:spLocks/>
                  </p:cNvSpPr>
                  <p:nvPr/>
                </p:nvSpPr>
                <p:spPr bwMode="auto">
                  <a:xfrm>
                    <a:off x="643928" y="7102882"/>
                    <a:ext cx="79238" cy="92583"/>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41" name="Freeform 90"/>
                  <p:cNvSpPr>
                    <a:spLocks/>
                  </p:cNvSpPr>
                  <p:nvPr/>
                </p:nvSpPr>
                <p:spPr bwMode="auto">
                  <a:xfrm>
                    <a:off x="590547" y="7127904"/>
                    <a:ext cx="171821" cy="222700"/>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42" name="Freeform 91"/>
                  <p:cNvSpPr>
                    <a:spLocks noEditPoints="1"/>
                  </p:cNvSpPr>
                  <p:nvPr/>
                </p:nvSpPr>
                <p:spPr bwMode="auto">
                  <a:xfrm>
                    <a:off x="594717" y="7155429"/>
                    <a:ext cx="147633" cy="179328"/>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43" name="Freeform 92"/>
                  <p:cNvSpPr>
                    <a:spLocks/>
                  </p:cNvSpPr>
                  <p:nvPr/>
                </p:nvSpPr>
                <p:spPr bwMode="auto">
                  <a:xfrm>
                    <a:off x="837436" y="7162101"/>
                    <a:ext cx="23354" cy="5254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46" name="Freeform 93"/>
                  <p:cNvSpPr>
                    <a:spLocks/>
                  </p:cNvSpPr>
                  <p:nvPr/>
                </p:nvSpPr>
                <p:spPr bwMode="auto">
                  <a:xfrm>
                    <a:off x="561353" y="7167941"/>
                    <a:ext cx="56718" cy="90081"/>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49" name="Freeform 94"/>
                  <p:cNvSpPr>
                    <a:spLocks/>
                  </p:cNvSpPr>
                  <p:nvPr/>
                </p:nvSpPr>
                <p:spPr bwMode="auto">
                  <a:xfrm>
                    <a:off x="673122" y="7227160"/>
                    <a:ext cx="180162" cy="180996"/>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52" name="Freeform 95"/>
                  <p:cNvSpPr>
                    <a:spLocks/>
                  </p:cNvSpPr>
                  <p:nvPr/>
                </p:nvSpPr>
                <p:spPr bwMode="auto">
                  <a:xfrm>
                    <a:off x="791561" y="7230497"/>
                    <a:ext cx="108432" cy="128449"/>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55" name="Freeform 96"/>
                  <p:cNvSpPr>
                    <a:spLocks/>
                  </p:cNvSpPr>
                  <p:nvPr/>
                </p:nvSpPr>
                <p:spPr bwMode="auto">
                  <a:xfrm>
                    <a:off x="768207" y="7298057"/>
                    <a:ext cx="118440" cy="90081"/>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56" name="Freeform 97"/>
                  <p:cNvSpPr>
                    <a:spLocks/>
                  </p:cNvSpPr>
                  <p:nvPr/>
                </p:nvSpPr>
                <p:spPr bwMode="auto">
                  <a:xfrm>
                    <a:off x="643928" y="7366452"/>
                    <a:ext cx="49211" cy="30027"/>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sp>
                <p:nvSpPr>
                  <p:cNvPr id="157" name="Freeform 98"/>
                  <p:cNvSpPr>
                    <a:spLocks/>
                  </p:cNvSpPr>
                  <p:nvPr/>
                </p:nvSpPr>
                <p:spPr bwMode="auto">
                  <a:xfrm>
                    <a:off x="698977" y="7380632"/>
                    <a:ext cx="49211" cy="23354"/>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642823" eaLnBrk="0" fontAlgn="base" hangingPunct="0">
                      <a:spcBef>
                        <a:spcPct val="0"/>
                      </a:spcBef>
                      <a:spcAft>
                        <a:spcPct val="0"/>
                      </a:spcAft>
                      <a:defRPr/>
                    </a:pPr>
                    <a:endParaRPr lang="en-US" sz="1400" dirty="0">
                      <a:solidFill>
                        <a:srgbClr val="FFFFFF">
                          <a:lumMod val="85000"/>
                        </a:srgbClr>
                      </a:solidFill>
                    </a:endParaRPr>
                  </a:p>
                </p:txBody>
              </p:sp>
            </p:grpSp>
          </p:grpSp>
          <p:sp>
            <p:nvSpPr>
              <p:cNvPr id="95" name="Rectangle 94"/>
              <p:cNvSpPr/>
              <p:nvPr/>
            </p:nvSpPr>
            <p:spPr bwMode="auto">
              <a:xfrm>
                <a:off x="283624" y="2299070"/>
                <a:ext cx="2303669" cy="121646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defTabSz="642823" eaLnBrk="0" fontAlgn="base" hangingPunct="0">
                  <a:spcBef>
                    <a:spcPct val="0"/>
                  </a:spcBef>
                  <a:spcAft>
                    <a:spcPct val="0"/>
                  </a:spcAft>
                  <a:defRPr/>
                </a:pPr>
                <a:r>
                  <a:rPr lang="en-US" sz="1200" dirty="0">
                    <a:solidFill>
                      <a:srgbClr val="FFFFFF">
                        <a:lumMod val="85000"/>
                      </a:srgbClr>
                    </a:solidFill>
                  </a:rPr>
                  <a:t>Identity Services Engine</a:t>
                </a:r>
              </a:p>
              <a:p>
                <a:pPr marL="179256" indent="-179256" defTabSz="642823" eaLnBrk="0" fontAlgn="base" hangingPunct="0">
                  <a:spcBef>
                    <a:spcPct val="0"/>
                  </a:spcBef>
                  <a:spcAft>
                    <a:spcPct val="0"/>
                  </a:spcAft>
                  <a:buFont typeface="Arial" pitchFamily="34" charset="0"/>
                  <a:buChar char="•"/>
                  <a:defRPr/>
                </a:pPr>
                <a:r>
                  <a:rPr lang="en-US" sz="1100" dirty="0">
                    <a:solidFill>
                      <a:srgbClr val="FFFFFF">
                        <a:lumMod val="85000"/>
                      </a:srgbClr>
                    </a:solidFill>
                  </a:rPr>
                  <a:t>Zero-touch </a:t>
                </a:r>
                <a:br>
                  <a:rPr lang="en-US" sz="1100" dirty="0">
                    <a:solidFill>
                      <a:srgbClr val="FFFFFF">
                        <a:lumMod val="85000"/>
                      </a:srgbClr>
                    </a:solidFill>
                  </a:rPr>
                </a:br>
                <a:r>
                  <a:rPr lang="en-US" sz="1100" dirty="0" err="1">
                    <a:solidFill>
                      <a:srgbClr val="FFFFFF">
                        <a:lumMod val="85000"/>
                      </a:srgbClr>
                    </a:solidFill>
                  </a:rPr>
                  <a:t>onboarding</a:t>
                </a:r>
                <a:endParaRPr lang="en-US" sz="1100" dirty="0">
                  <a:solidFill>
                    <a:srgbClr val="FFFFFF">
                      <a:lumMod val="85000"/>
                    </a:srgbClr>
                  </a:solidFill>
                </a:endParaRPr>
              </a:p>
              <a:p>
                <a:pPr marL="179256" indent="-179256" defTabSz="642823" eaLnBrk="0" fontAlgn="base" hangingPunct="0">
                  <a:spcBef>
                    <a:spcPct val="0"/>
                  </a:spcBef>
                  <a:spcAft>
                    <a:spcPct val="0"/>
                  </a:spcAft>
                  <a:buFont typeface="Arial" pitchFamily="34" charset="0"/>
                  <a:buChar char="•"/>
                  <a:defRPr/>
                </a:pPr>
                <a:r>
                  <a:rPr lang="en-US" sz="1100" dirty="0" err="1">
                    <a:solidFill>
                      <a:srgbClr val="FFFFFF">
                        <a:lumMod val="85000"/>
                      </a:srgbClr>
                    </a:solidFill>
                  </a:rPr>
                  <a:t>MDM</a:t>
                </a:r>
                <a:r>
                  <a:rPr lang="en-US" sz="1100" dirty="0">
                    <a:solidFill>
                      <a:srgbClr val="FFFFFF">
                        <a:lumMod val="85000"/>
                      </a:srgbClr>
                    </a:solidFill>
                  </a:rPr>
                  <a:t> policy</a:t>
                </a:r>
              </a:p>
              <a:p>
                <a:pPr marL="179256" indent="-179256" defTabSz="642823" eaLnBrk="0" fontAlgn="base" hangingPunct="0">
                  <a:spcBef>
                    <a:spcPct val="0"/>
                  </a:spcBef>
                  <a:spcAft>
                    <a:spcPct val="0"/>
                  </a:spcAft>
                  <a:buFont typeface="Arial" pitchFamily="34" charset="0"/>
                  <a:buChar char="•"/>
                  <a:defRPr/>
                </a:pPr>
                <a:r>
                  <a:rPr lang="en-US" sz="1100" dirty="0">
                    <a:solidFill>
                      <a:srgbClr val="FFFFFF">
                        <a:lumMod val="85000"/>
                      </a:srgbClr>
                    </a:solidFill>
                  </a:rPr>
                  <a:t>Over-air posture</a:t>
                </a:r>
              </a:p>
            </p:txBody>
          </p:sp>
        </p:grpSp>
        <p:grpSp>
          <p:nvGrpSpPr>
            <p:cNvPr id="85004" name="Group 87"/>
            <p:cNvGrpSpPr>
              <a:grpSpLocks/>
            </p:cNvGrpSpPr>
            <p:nvPr/>
          </p:nvGrpSpPr>
          <p:grpSpPr bwMode="auto">
            <a:xfrm>
              <a:off x="57687" y="3307329"/>
              <a:ext cx="1728334" cy="2080001"/>
              <a:chOff x="1545021" y="3513929"/>
              <a:chExt cx="2303845" cy="2080001"/>
            </a:xfrm>
          </p:grpSpPr>
          <p:grpSp>
            <p:nvGrpSpPr>
              <p:cNvPr id="85031" name="Group 104"/>
              <p:cNvGrpSpPr>
                <a:grpSpLocks/>
              </p:cNvGrpSpPr>
              <p:nvPr/>
            </p:nvGrpSpPr>
            <p:grpSpPr bwMode="auto">
              <a:xfrm>
                <a:off x="1963423" y="3513929"/>
                <a:ext cx="1534683" cy="1270801"/>
                <a:chOff x="6271604" y="5370286"/>
                <a:chExt cx="1746835" cy="1446474"/>
              </a:xfrm>
            </p:grpSpPr>
            <p:pic>
              <p:nvPicPr>
                <p:cNvPr id="161" name="Picture 5" descr="C:\Projects\current\11-1480\art\jpg-png\globe_h_int.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71604" y="5370286"/>
                  <a:ext cx="1746835" cy="1446474"/>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6" descr="C:\Projects\current\11-1480\art\jpg-png\mobility.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22887" y="5737991"/>
                  <a:ext cx="651972" cy="632509"/>
                </a:xfrm>
                <a:prstGeom prst="rect">
                  <a:avLst/>
                </a:prstGeom>
                <a:effectLst>
                  <a:outerShdw blurRad="317500" sx="102000" sy="102000" algn="ctr" rotWithShape="0">
                    <a:srgbClr val="FFFFFF"/>
                  </a:outerShdw>
                </a:effectLst>
                <a:extLst>
                  <a:ext uri="{909E8E84-426E-40DD-AFC4-6F175D3DCCD1}">
                    <a14:hiddenFill xmlns:a14="http://schemas.microsoft.com/office/drawing/2010/main">
                      <a:solidFill>
                        <a:srgbClr val="FFFFFF"/>
                      </a:solidFill>
                    </a14:hiddenFill>
                  </a:ext>
                </a:extLst>
              </p:spPr>
            </p:pic>
          </p:grpSp>
          <p:sp>
            <p:nvSpPr>
              <p:cNvPr id="160" name="Rectangle 159"/>
              <p:cNvSpPr/>
              <p:nvPr/>
            </p:nvSpPr>
            <p:spPr bwMode="auto">
              <a:xfrm>
                <a:off x="1545021" y="4728279"/>
                <a:ext cx="2303669" cy="86547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marL="115804" indent="-115804" algn="ctr" defTabSz="642823" eaLnBrk="0" fontAlgn="base" hangingPunct="0">
                  <a:spcBef>
                    <a:spcPct val="0"/>
                  </a:spcBef>
                  <a:spcAft>
                    <a:spcPct val="0"/>
                  </a:spcAft>
                  <a:defRPr/>
                </a:pPr>
                <a:r>
                  <a:rPr lang="en-US" sz="1200" dirty="0">
                    <a:solidFill>
                      <a:srgbClr val="FFFFFF">
                        <a:lumMod val="85000"/>
                      </a:srgbClr>
                    </a:solidFill>
                  </a:rPr>
                  <a:t>Mobile Device Management (</a:t>
                </a:r>
                <a:r>
                  <a:rPr lang="en-US" sz="1200" dirty="0" err="1">
                    <a:solidFill>
                      <a:srgbClr val="FFFFFF">
                        <a:lumMod val="85000"/>
                      </a:srgbClr>
                    </a:solidFill>
                  </a:rPr>
                  <a:t>MDM</a:t>
                </a:r>
                <a:r>
                  <a:rPr lang="en-US" sz="1200" dirty="0">
                    <a:solidFill>
                      <a:srgbClr val="FFFFFF">
                        <a:lumMod val="85000"/>
                      </a:srgbClr>
                    </a:solidFill>
                  </a:rPr>
                  <a:t>) integration</a:t>
                </a:r>
              </a:p>
            </p:txBody>
          </p:sp>
        </p:grpSp>
        <p:sp>
          <p:nvSpPr>
            <p:cNvPr id="163" name="TextBox 162"/>
            <p:cNvSpPr txBox="1"/>
            <p:nvPr/>
          </p:nvSpPr>
          <p:spPr>
            <a:xfrm>
              <a:off x="57687" y="1258512"/>
              <a:ext cx="1105245" cy="427673"/>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defTabSz="642823" eaLnBrk="0" fontAlgn="base" hangingPunct="0">
                <a:spcBef>
                  <a:spcPct val="0"/>
                </a:spcBef>
                <a:spcAft>
                  <a:spcPct val="0"/>
                </a:spcAft>
                <a:defRPr/>
              </a:pPr>
              <a:r>
                <a:rPr lang="zh-CN" altLang="en-US" sz="1600" b="1" dirty="0">
                  <a:solidFill>
                    <a:srgbClr val="FFFFFF"/>
                  </a:solidFill>
                </a:rPr>
                <a:t>统一策略</a:t>
              </a:r>
              <a:endParaRPr lang="en-US" sz="1600" b="1" dirty="0">
                <a:solidFill>
                  <a:srgbClr val="FFFFFF"/>
                </a:solidFill>
              </a:endParaRPr>
            </a:p>
          </p:txBody>
        </p:sp>
        <p:sp>
          <p:nvSpPr>
            <p:cNvPr id="94" name="Rectangle 93"/>
            <p:cNvSpPr/>
            <p:nvPr/>
          </p:nvSpPr>
          <p:spPr>
            <a:xfrm>
              <a:off x="3118881" y="1278246"/>
              <a:ext cx="2955136" cy="4231545"/>
            </a:xfrm>
            <a:prstGeom prst="rect">
              <a:avLst/>
            </a:prstGeom>
            <a:gradFill>
              <a:gsLst>
                <a:gs pos="0">
                  <a:srgbClr val="1371D8"/>
                </a:gs>
                <a:gs pos="100000">
                  <a:srgbClr val="277EFD"/>
                </a:gs>
              </a:gsLst>
              <a:lin ang="0" scaled="0"/>
            </a:gradFill>
            <a:ln w="9525" cap="flat" cmpd="sng" algn="ctr">
              <a:noFill/>
              <a:prstDash val="solid"/>
              <a:round/>
              <a:headEnd type="none" w="med" len="med"/>
              <a:tailEnd type="none" w="med" len="med"/>
            </a:ln>
            <a:effectLst/>
          </p:spPr>
          <p:txBody>
            <a:bodyPr wrap="none" lIns="274320" tIns="41061" rIns="82124" bIns="41061" anchor="ctr"/>
            <a:lstStyle/>
            <a:p>
              <a:pPr defTabSz="813788" eaLnBrk="0" fontAlgn="base" hangingPunct="0">
                <a:spcBef>
                  <a:spcPct val="0"/>
                </a:spcBef>
                <a:spcAft>
                  <a:spcPct val="0"/>
                </a:spcAft>
                <a:defRPr/>
              </a:pPr>
              <a:endParaRPr lang="en-US" sz="1200" dirty="0">
                <a:solidFill>
                  <a:srgbClr val="FFFFFF"/>
                </a:solidFill>
                <a:effectLst>
                  <a:outerShdw blurRad="50800" dist="38100" dir="2700000" algn="tl" rotWithShape="0">
                    <a:prstClr val="black">
                      <a:alpha val="40000"/>
                    </a:prstClr>
                  </a:outerShdw>
                </a:effectLst>
              </a:endParaRPr>
            </a:p>
          </p:txBody>
        </p:sp>
        <p:sp>
          <p:nvSpPr>
            <p:cNvPr id="97" name="Rectangle 96"/>
            <p:cNvSpPr/>
            <p:nvPr/>
          </p:nvSpPr>
          <p:spPr bwMode="auto">
            <a:xfrm>
              <a:off x="3245036" y="3481412"/>
              <a:ext cx="1388813" cy="1216463"/>
            </a:xfrm>
            <a:prstGeom prst="rect">
              <a:avLst/>
            </a:prstGeom>
            <a:noFill/>
            <a:ln w="25400" cap="flat" cmpd="sng" algn="ctr">
              <a:noFill/>
              <a:prstDash val="solid"/>
            </a:ln>
            <a:effectLst/>
          </p:spPr>
          <p:txBody>
            <a:bodyPr/>
            <a:lstStyle/>
            <a:p>
              <a:pPr marL="115804" indent="-115804" defTabSz="642823" eaLnBrk="0" fontAlgn="base" hangingPunct="0">
                <a:spcBef>
                  <a:spcPct val="0"/>
                </a:spcBef>
                <a:spcAft>
                  <a:spcPct val="0"/>
                </a:spcAft>
                <a:defRPr/>
              </a:pPr>
              <a:r>
                <a:rPr lang="en-US" sz="1200" dirty="0">
                  <a:solidFill>
                    <a:srgbClr val="FFFFFF">
                      <a:lumMod val="85000"/>
                    </a:srgbClr>
                  </a:solidFill>
                </a:rPr>
                <a:t>AnyConnect</a:t>
              </a:r>
            </a:p>
            <a:p>
              <a:pPr marL="115804" indent="-115804" defTabSz="642823" eaLnBrk="0" fontAlgn="base" hangingPunct="0">
                <a:spcBef>
                  <a:spcPct val="0"/>
                </a:spcBef>
                <a:spcAft>
                  <a:spcPct val="0"/>
                </a:spcAft>
                <a:buFont typeface="Arial" pitchFamily="34" charset="0"/>
                <a:buChar char="•"/>
                <a:defRPr/>
              </a:pPr>
              <a:r>
                <a:rPr lang="en-US" sz="1200" dirty="0">
                  <a:solidFill>
                    <a:srgbClr val="FFFFFF">
                      <a:lumMod val="85000"/>
                    </a:srgbClr>
                  </a:solidFill>
                </a:rPr>
                <a:t>Auto VPN</a:t>
              </a:r>
            </a:p>
            <a:p>
              <a:pPr marL="115804" indent="-115804" defTabSz="642823" eaLnBrk="0" fontAlgn="base" hangingPunct="0">
                <a:spcBef>
                  <a:spcPct val="0"/>
                </a:spcBef>
                <a:spcAft>
                  <a:spcPct val="0"/>
                </a:spcAft>
                <a:buFont typeface="Arial" pitchFamily="34" charset="0"/>
                <a:buChar char="•"/>
                <a:defRPr/>
              </a:pPr>
              <a:r>
                <a:rPr lang="en-US" sz="1200" dirty="0" err="1">
                  <a:solidFill>
                    <a:srgbClr val="FFFFFF">
                      <a:lumMod val="85000"/>
                    </a:srgbClr>
                  </a:solidFill>
                </a:rPr>
                <a:t>802.1x</a:t>
              </a:r>
              <a:endParaRPr lang="en-US" sz="1200" dirty="0">
                <a:solidFill>
                  <a:srgbClr val="FFFFFF">
                    <a:lumMod val="85000"/>
                  </a:srgbClr>
                </a:solidFill>
              </a:endParaRPr>
            </a:p>
            <a:p>
              <a:pPr marL="115804" indent="-115804" defTabSz="642823" eaLnBrk="0" fontAlgn="base" hangingPunct="0">
                <a:spcBef>
                  <a:spcPct val="0"/>
                </a:spcBef>
                <a:spcAft>
                  <a:spcPct val="0"/>
                </a:spcAft>
                <a:buFont typeface="Arial" pitchFamily="34" charset="0"/>
                <a:buChar char="•"/>
                <a:defRPr/>
              </a:pPr>
              <a:r>
                <a:rPr lang="en-US" sz="1200" dirty="0">
                  <a:solidFill>
                    <a:srgbClr val="FFFFFF">
                      <a:lumMod val="85000"/>
                    </a:srgbClr>
                  </a:solidFill>
                </a:rPr>
                <a:t>ISE </a:t>
              </a:r>
              <a:br>
                <a:rPr lang="en-US" sz="1200" dirty="0">
                  <a:solidFill>
                    <a:srgbClr val="FFFFFF">
                      <a:lumMod val="85000"/>
                    </a:srgbClr>
                  </a:solidFill>
                </a:rPr>
              </a:br>
              <a:r>
                <a:rPr lang="en-US" sz="1200" dirty="0">
                  <a:solidFill>
                    <a:srgbClr val="FFFFFF">
                      <a:lumMod val="85000"/>
                    </a:srgbClr>
                  </a:solidFill>
                </a:rPr>
                <a:t>integration</a:t>
              </a:r>
              <a:endParaRPr lang="en-US" sz="1100" dirty="0">
                <a:solidFill>
                  <a:srgbClr val="FFFFFF">
                    <a:lumMod val="85000"/>
                  </a:srgbClr>
                </a:solidFill>
              </a:endParaRPr>
            </a:p>
            <a:p>
              <a:pPr marL="231605" indent="-115804" defTabSz="642823" eaLnBrk="0" fontAlgn="base" hangingPunct="0">
                <a:spcBef>
                  <a:spcPct val="0"/>
                </a:spcBef>
                <a:spcAft>
                  <a:spcPct val="0"/>
                </a:spcAft>
                <a:defRPr/>
              </a:pPr>
              <a:endParaRPr lang="en-US" sz="1200" dirty="0">
                <a:solidFill>
                  <a:srgbClr val="FFFFFF">
                    <a:lumMod val="85000"/>
                  </a:srgbClr>
                </a:solidFill>
              </a:endParaRPr>
            </a:p>
          </p:txBody>
        </p:sp>
        <p:grpSp>
          <p:nvGrpSpPr>
            <p:cNvPr id="85008" name="Group 5"/>
            <p:cNvGrpSpPr>
              <a:grpSpLocks/>
            </p:cNvGrpSpPr>
            <p:nvPr/>
          </p:nvGrpSpPr>
          <p:grpSpPr bwMode="auto">
            <a:xfrm>
              <a:off x="4539982" y="1227501"/>
              <a:ext cx="1516860" cy="2596694"/>
              <a:chOff x="10166871" y="131991"/>
              <a:chExt cx="2021953" cy="2596694"/>
            </a:xfrm>
          </p:grpSpPr>
          <p:pic>
            <p:nvPicPr>
              <p:cNvPr id="99" name="Picture 5" descr="C:\Projects\current\11-1480\art\jpg-png\globe_h_int.png"/>
              <p:cNvPicPr>
                <a:picLocks noChangeAspect="1" noChangeArrowheads="1"/>
              </p:cNvPicPr>
              <p:nvPr/>
            </p:nvPicPr>
            <p:blipFill>
              <a:blip r:embed="rId3" cstate="print">
                <a:duotone>
                  <a:srgbClr val="0096D6">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0166871" y="131991"/>
                <a:ext cx="1746835" cy="1446474"/>
              </a:xfrm>
              <a:prstGeom prst="rect">
                <a:avLst/>
              </a:prstGeom>
              <a:noFill/>
              <a:extLst>
                <a:ext uri="{909E8E84-426E-40DD-AFC4-6F175D3DCCD1}">
                  <a14:hiddenFill xmlns:a14="http://schemas.microsoft.com/office/drawing/2010/main">
                    <a:solidFill>
                      <a:srgbClr val="FFFFFF"/>
                    </a:solidFill>
                  </a14:hiddenFill>
                </a:ext>
              </a:extLst>
            </p:spPr>
          </p:pic>
          <p:sp>
            <p:nvSpPr>
              <p:cNvPr id="85029" name="Rectangle 99"/>
              <p:cNvSpPr>
                <a:spLocks noChangeArrowheads="1"/>
              </p:cNvSpPr>
              <p:nvPr/>
            </p:nvSpPr>
            <p:spPr bwMode="auto">
              <a:xfrm>
                <a:off x="10287716" y="1511944"/>
                <a:ext cx="1901108" cy="121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p>
                <a:pPr marL="114880" indent="-114880" defTabSz="642823" eaLnBrk="0" fontAlgn="base" hangingPunct="0">
                  <a:spcBef>
                    <a:spcPct val="0"/>
                  </a:spcBef>
                  <a:spcAft>
                    <a:spcPct val="0"/>
                  </a:spcAft>
                </a:pPr>
                <a:r>
                  <a:rPr lang="en-US" sz="1200">
                    <a:solidFill>
                      <a:srgbClr val="D9D9D9"/>
                    </a:solidFill>
                  </a:rPr>
                  <a:t>Wireless Network</a:t>
                </a:r>
              </a:p>
              <a:p>
                <a:pPr marL="114880" indent="-114880" defTabSz="642823" eaLnBrk="0" fontAlgn="base" hangingPunct="0">
                  <a:spcBef>
                    <a:spcPct val="0"/>
                  </a:spcBef>
                  <a:spcAft>
                    <a:spcPct val="0"/>
                  </a:spcAft>
                  <a:buFont typeface="Arial" charset="0"/>
                  <a:buChar char="•"/>
                </a:pPr>
                <a:r>
                  <a:rPr lang="en-US" sz="1100">
                    <a:solidFill>
                      <a:srgbClr val="D9D9D9"/>
                    </a:solidFill>
                  </a:rPr>
                  <a:t>30% faster</a:t>
                </a:r>
              </a:p>
              <a:p>
                <a:pPr marL="114880" indent="-114880" defTabSz="642823" eaLnBrk="0" fontAlgn="base" hangingPunct="0">
                  <a:spcBef>
                    <a:spcPct val="0"/>
                  </a:spcBef>
                  <a:spcAft>
                    <a:spcPct val="0"/>
                  </a:spcAft>
                  <a:buFont typeface="Arial" charset="0"/>
                  <a:buChar char="•"/>
                </a:pPr>
                <a:r>
                  <a:rPr lang="en-US" sz="1100">
                    <a:solidFill>
                      <a:srgbClr val="D9D9D9"/>
                    </a:solidFill>
                  </a:rPr>
                  <a:t>IPv6 optimized</a:t>
                </a:r>
              </a:p>
              <a:p>
                <a:pPr marL="114880" indent="-114880" defTabSz="642823" eaLnBrk="0" fontAlgn="base" hangingPunct="0">
                  <a:spcBef>
                    <a:spcPct val="0"/>
                  </a:spcBef>
                  <a:spcAft>
                    <a:spcPct val="0"/>
                  </a:spcAft>
                  <a:buFont typeface="Arial" charset="0"/>
                  <a:buChar char="•"/>
                </a:pPr>
                <a:r>
                  <a:rPr lang="en-US" sz="1100">
                    <a:solidFill>
                      <a:srgbClr val="D9D9D9"/>
                    </a:solidFill>
                  </a:rPr>
                  <a:t>Hotspot 2.0</a:t>
                </a:r>
              </a:p>
            </p:txBody>
          </p:sp>
          <p:grpSp>
            <p:nvGrpSpPr>
              <p:cNvPr id="13" name="Group 197"/>
              <p:cNvGrpSpPr>
                <a:grpSpLocks noChangeAspect="1"/>
              </p:cNvGrpSpPr>
              <p:nvPr/>
            </p:nvGrpSpPr>
            <p:grpSpPr>
              <a:xfrm>
                <a:off x="10736455" y="509262"/>
                <a:ext cx="634952" cy="633892"/>
                <a:chOff x="-1017428" y="4248357"/>
                <a:chExt cx="563562" cy="563356"/>
              </a:xfrm>
              <a:solidFill>
                <a:srgbClr val="FFFFFF"/>
              </a:solidFill>
              <a:effectLst>
                <a:outerShdw blurRad="317500" algn="ctr" rotWithShape="0">
                  <a:srgbClr val="0096D6"/>
                </a:outerShdw>
              </a:effectLst>
            </p:grpSpPr>
            <p:sp>
              <p:nvSpPr>
                <p:cNvPr id="102" name="Freeform 14"/>
                <p:cNvSpPr>
                  <a:spLocks noEditPoints="1"/>
                </p:cNvSpPr>
                <p:nvPr/>
              </p:nvSpPr>
              <p:spPr bwMode="auto">
                <a:xfrm>
                  <a:off x="-859968" y="4405817"/>
                  <a:ext cx="248642" cy="248437"/>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extLst/>
              </p:spPr>
              <p:txBody>
                <a:bodyPr/>
                <a:lstStyle/>
                <a:p>
                  <a:pPr defTabSz="642823" eaLnBrk="0" fontAlgn="base" hangingPunct="0">
                    <a:spcBef>
                      <a:spcPct val="0"/>
                    </a:spcBef>
                    <a:spcAft>
                      <a:spcPct val="0"/>
                    </a:spcAft>
                    <a:defRPr/>
                  </a:pPr>
                  <a:endParaRPr lang="en-US" sz="1400">
                    <a:solidFill>
                      <a:srgbClr val="FFFFFF">
                        <a:lumMod val="85000"/>
                      </a:srgbClr>
                    </a:solidFill>
                  </a:endParaRPr>
                </a:p>
              </p:txBody>
            </p:sp>
            <p:sp>
              <p:nvSpPr>
                <p:cNvPr id="103" name="Freeform 102"/>
                <p:cNvSpPr>
                  <a:spLocks noEditPoints="1"/>
                </p:cNvSpPr>
                <p:nvPr/>
              </p:nvSpPr>
              <p:spPr bwMode="auto">
                <a:xfrm>
                  <a:off x="-1017428" y="4248357"/>
                  <a:ext cx="563562" cy="563356"/>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extLst/>
              </p:spPr>
              <p:txBody>
                <a:bodyPr/>
                <a:lstStyle/>
                <a:p>
                  <a:pPr defTabSz="642823" eaLnBrk="0" fontAlgn="base" hangingPunct="0">
                    <a:spcBef>
                      <a:spcPct val="0"/>
                    </a:spcBef>
                    <a:spcAft>
                      <a:spcPct val="0"/>
                    </a:spcAft>
                    <a:defRPr/>
                  </a:pPr>
                  <a:endParaRPr lang="en-US" sz="1400">
                    <a:solidFill>
                      <a:srgbClr val="FFFFFF">
                        <a:lumMod val="85000"/>
                      </a:srgbClr>
                    </a:solidFill>
                  </a:endParaRPr>
                </a:p>
              </p:txBody>
            </p:sp>
          </p:grpSp>
        </p:grpSp>
        <p:sp>
          <p:nvSpPr>
            <p:cNvPr id="104" name="TextBox 103"/>
            <p:cNvSpPr txBox="1"/>
            <p:nvPr/>
          </p:nvSpPr>
          <p:spPr>
            <a:xfrm>
              <a:off x="3098786" y="1261330"/>
              <a:ext cx="1030446" cy="427673"/>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defTabSz="642823" eaLnBrk="0" fontAlgn="base" hangingPunct="0">
                <a:spcBef>
                  <a:spcPct val="0"/>
                </a:spcBef>
                <a:spcAft>
                  <a:spcPct val="0"/>
                </a:spcAft>
                <a:defRPr/>
              </a:pPr>
              <a:r>
                <a:rPr lang="zh-CN" altLang="en-US" sz="1600" b="1" dirty="0">
                  <a:solidFill>
                    <a:srgbClr val="FFFFFF"/>
                  </a:solidFill>
                </a:rPr>
                <a:t>统一网络</a:t>
              </a:r>
              <a:endParaRPr lang="en-US" sz="1600" b="1" dirty="0">
                <a:solidFill>
                  <a:srgbClr val="FFFFFF"/>
                </a:solidFill>
              </a:endParaRPr>
            </a:p>
          </p:txBody>
        </p:sp>
        <p:grpSp>
          <p:nvGrpSpPr>
            <p:cNvPr id="85010" name="Group 5"/>
            <p:cNvGrpSpPr>
              <a:grpSpLocks/>
            </p:cNvGrpSpPr>
            <p:nvPr/>
          </p:nvGrpSpPr>
          <p:grpSpPr bwMode="auto">
            <a:xfrm>
              <a:off x="4248973" y="3553698"/>
              <a:ext cx="1541750" cy="1478059"/>
              <a:chOff x="10381247" y="131991"/>
              <a:chExt cx="2055132" cy="1478059"/>
            </a:xfrm>
          </p:grpSpPr>
          <p:pic>
            <p:nvPicPr>
              <p:cNvPr id="106" name="Picture 5" descr="C:\Projects\current\11-1480\art\jpg-png\globe_h_int.png"/>
              <p:cNvPicPr>
                <a:picLocks noChangeAspect="1" noChangeArrowheads="1"/>
              </p:cNvPicPr>
              <p:nvPr/>
            </p:nvPicPr>
            <p:blipFill>
              <a:blip r:embed="rId3" cstate="print">
                <a:duotone>
                  <a:srgbClr val="0096D6">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0381247" y="131991"/>
                <a:ext cx="1532459" cy="1268959"/>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p:cNvSpPr/>
              <p:nvPr/>
            </p:nvSpPr>
            <p:spPr bwMode="auto">
              <a:xfrm>
                <a:off x="10489502" y="1266302"/>
                <a:ext cx="1946512" cy="343936"/>
              </a:xfrm>
              <a:prstGeom prst="rect">
                <a:avLst/>
              </a:prstGeom>
              <a:noFill/>
              <a:ln w="25400" cap="flat" cmpd="sng" algn="ctr">
                <a:noFill/>
                <a:prstDash val="solid"/>
              </a:ln>
              <a:effectLst/>
            </p:spPr>
            <p:txBody>
              <a:bodyPr/>
              <a:lstStyle/>
              <a:p>
                <a:pPr defTabSz="642823" eaLnBrk="0" fontAlgn="base" hangingPunct="0">
                  <a:spcBef>
                    <a:spcPct val="0"/>
                  </a:spcBef>
                  <a:spcAft>
                    <a:spcPct val="0"/>
                  </a:spcAft>
                  <a:defRPr/>
                </a:pPr>
                <a:r>
                  <a:rPr lang="en-US" sz="1200" dirty="0">
                    <a:solidFill>
                      <a:srgbClr val="FFFFFF">
                        <a:lumMod val="85000"/>
                      </a:srgbClr>
                    </a:solidFill>
                  </a:rPr>
                  <a:t>Jabber for iPad, Windows</a:t>
                </a:r>
              </a:p>
            </p:txBody>
          </p:sp>
        </p:grpSp>
        <p:pic>
          <p:nvPicPr>
            <p:cNvPr id="108" name="Picture 3" descr="C:\Projects\current\11-1480\art\jpg-png\collab.png"/>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34714" y="3912529"/>
              <a:ext cx="627365" cy="529068"/>
            </a:xfrm>
            <a:prstGeom prst="rect">
              <a:avLst/>
            </a:prstGeom>
            <a:noFill/>
            <a:effectLst>
              <a:outerShdw blurRad="292100" algn="ctr" rotWithShape="0">
                <a:schemeClr val="tx2"/>
              </a:outerShdw>
            </a:effectLst>
            <a:extLst>
              <a:ext uri="{909E8E84-426E-40DD-AFC4-6F175D3DCCD1}">
                <a14:hiddenFill xmlns:a14="http://schemas.microsoft.com/office/drawing/2010/main">
                  <a:solidFill>
                    <a:srgbClr val="FFFFFF"/>
                  </a:solidFill>
                </a14:hiddenFill>
              </a:ext>
            </a:extLst>
          </p:spPr>
        </p:pic>
        <p:pic>
          <p:nvPicPr>
            <p:cNvPr id="109" name="Picture 5" descr="C:\Projects\current\11-1480\art\jpg-png\globe_h_int.png"/>
            <p:cNvPicPr>
              <a:picLocks noChangeAspect="1" noChangeArrowheads="1"/>
            </p:cNvPicPr>
            <p:nvPr/>
          </p:nvPicPr>
          <p:blipFill>
            <a:blip r:embed="rId3" cstate="print">
              <a:duotone>
                <a:srgbClr val="0096D6">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3244567" y="2351746"/>
              <a:ext cx="1191634" cy="1305750"/>
            </a:xfrm>
            <a:prstGeom prst="rect">
              <a:avLst/>
            </a:prstGeom>
            <a:noFill/>
            <a:extLst>
              <a:ext uri="{909E8E84-426E-40DD-AFC4-6F175D3DCCD1}">
                <a14:hiddenFill xmlns:a14="http://schemas.microsoft.com/office/drawing/2010/main">
                  <a:solidFill>
                    <a:srgbClr val="FFFFFF"/>
                  </a:solidFill>
                </a14:hiddenFill>
              </a:ext>
            </a:extLst>
          </p:spPr>
        </p:pic>
        <p:grpSp>
          <p:nvGrpSpPr>
            <p:cNvPr id="85013" name="Group 117"/>
            <p:cNvGrpSpPr>
              <a:grpSpLocks/>
            </p:cNvGrpSpPr>
            <p:nvPr/>
          </p:nvGrpSpPr>
          <p:grpSpPr bwMode="auto">
            <a:xfrm>
              <a:off x="7669470" y="1313728"/>
              <a:ext cx="1461276" cy="2120299"/>
              <a:chOff x="8501499" y="223505"/>
              <a:chExt cx="1947860" cy="2120299"/>
            </a:xfrm>
          </p:grpSpPr>
          <p:grpSp>
            <p:nvGrpSpPr>
              <p:cNvPr id="85020" name="Group 5"/>
              <p:cNvGrpSpPr>
                <a:grpSpLocks/>
              </p:cNvGrpSpPr>
              <p:nvPr/>
            </p:nvGrpSpPr>
            <p:grpSpPr bwMode="auto">
              <a:xfrm>
                <a:off x="8501499" y="223505"/>
                <a:ext cx="1588431" cy="1305750"/>
                <a:chOff x="4568529" y="7500645"/>
                <a:chExt cx="1085726" cy="886801"/>
              </a:xfrm>
            </p:grpSpPr>
            <p:pic>
              <p:nvPicPr>
                <p:cNvPr id="178" name="Picture 5" descr="C:\Projects\current\11-1480\art\jpg-png\globe_h_int.png"/>
                <p:cNvPicPr>
                  <a:picLocks noChangeAspect="1" noChangeArrowheads="1"/>
                </p:cNvPicPr>
                <p:nvPr/>
              </p:nvPicPr>
              <p:blipFill>
                <a:blip r:embed="rId3" cstate="print">
                  <a:duotone>
                    <a:srgbClr val="0096D6">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568529" y="7500645"/>
                  <a:ext cx="1085726" cy="886801"/>
                </a:xfrm>
                <a:prstGeom prst="rect">
                  <a:avLst/>
                </a:prstGeom>
                <a:noFill/>
                <a:extLst>
                  <a:ext uri="{909E8E84-426E-40DD-AFC4-6F175D3DCCD1}">
                    <a14:hiddenFill xmlns:a14="http://schemas.microsoft.com/office/drawing/2010/main">
                      <a:solidFill>
                        <a:srgbClr val="FFFFFF"/>
                      </a:solidFill>
                    </a14:hiddenFill>
                  </a:ext>
                </a:extLst>
              </p:spPr>
            </p:pic>
            <p:grpSp>
              <p:nvGrpSpPr>
                <p:cNvPr id="85023" name="Group 94"/>
                <p:cNvGrpSpPr>
                  <a:grpSpLocks/>
                </p:cNvGrpSpPr>
                <p:nvPr/>
              </p:nvGrpSpPr>
              <p:grpSpPr bwMode="auto">
                <a:xfrm>
                  <a:off x="4888425" y="7690018"/>
                  <a:ext cx="451027" cy="407640"/>
                  <a:chOff x="2651125" y="7073900"/>
                  <a:chExt cx="3630613" cy="3281363"/>
                </a:xfrm>
              </p:grpSpPr>
              <p:sp>
                <p:nvSpPr>
                  <p:cNvPr id="180" name="Freeform 6"/>
                  <p:cNvSpPr>
                    <a:spLocks noEditPoints="1"/>
                  </p:cNvSpPr>
                  <p:nvPr/>
                </p:nvSpPr>
                <p:spPr bwMode="auto">
                  <a:xfrm>
                    <a:off x="2638158" y="9100678"/>
                    <a:ext cx="3643662" cy="1240678"/>
                  </a:xfrm>
                  <a:custGeom>
                    <a:avLst/>
                    <a:gdLst>
                      <a:gd name="T0" fmla="*/ 932 w 968"/>
                      <a:gd name="T1" fmla="*/ 0 h 333"/>
                      <a:gd name="T2" fmla="*/ 707 w 968"/>
                      <a:gd name="T3" fmla="*/ 0 h 333"/>
                      <a:gd name="T4" fmla="*/ 498 w 968"/>
                      <a:gd name="T5" fmla="*/ 74 h 333"/>
                      <a:gd name="T6" fmla="*/ 288 w 968"/>
                      <a:gd name="T7" fmla="*/ 0 h 333"/>
                      <a:gd name="T8" fmla="*/ 37 w 968"/>
                      <a:gd name="T9" fmla="*/ 0 h 333"/>
                      <a:gd name="T10" fmla="*/ 0 w 968"/>
                      <a:gd name="T11" fmla="*/ 35 h 333"/>
                      <a:gd name="T12" fmla="*/ 0 w 968"/>
                      <a:gd name="T13" fmla="*/ 297 h 333"/>
                      <a:gd name="T14" fmla="*/ 37 w 968"/>
                      <a:gd name="T15" fmla="*/ 333 h 333"/>
                      <a:gd name="T16" fmla="*/ 932 w 968"/>
                      <a:gd name="T17" fmla="*/ 333 h 333"/>
                      <a:gd name="T18" fmla="*/ 968 w 968"/>
                      <a:gd name="T19" fmla="*/ 297 h 333"/>
                      <a:gd name="T20" fmla="*/ 968 w 968"/>
                      <a:gd name="T21" fmla="*/ 35 h 333"/>
                      <a:gd name="T22" fmla="*/ 932 w 968"/>
                      <a:gd name="T23" fmla="*/ 0 h 333"/>
                      <a:gd name="T24" fmla="*/ 159 w 968"/>
                      <a:gd name="T25" fmla="*/ 219 h 333"/>
                      <a:gd name="T26" fmla="*/ 103 w 968"/>
                      <a:gd name="T27" fmla="*/ 166 h 333"/>
                      <a:gd name="T28" fmla="*/ 159 w 968"/>
                      <a:gd name="T29" fmla="*/ 113 h 333"/>
                      <a:gd name="T30" fmla="*/ 214 w 968"/>
                      <a:gd name="T31" fmla="*/ 166 h 333"/>
                      <a:gd name="T32" fmla="*/ 159 w 968"/>
                      <a:gd name="T33" fmla="*/ 219 h 333"/>
                      <a:gd name="T34" fmla="*/ 868 w 968"/>
                      <a:gd name="T35" fmla="*/ 192 h 333"/>
                      <a:gd name="T36" fmla="*/ 830 w 968"/>
                      <a:gd name="T37" fmla="*/ 228 h 333"/>
                      <a:gd name="T38" fmla="*/ 333 w 968"/>
                      <a:gd name="T39" fmla="*/ 228 h 333"/>
                      <a:gd name="T40" fmla="*/ 296 w 968"/>
                      <a:gd name="T41" fmla="*/ 192 h 333"/>
                      <a:gd name="T42" fmla="*/ 296 w 968"/>
                      <a:gd name="T43" fmla="*/ 140 h 333"/>
                      <a:gd name="T44" fmla="*/ 333 w 968"/>
                      <a:gd name="T45" fmla="*/ 104 h 333"/>
                      <a:gd name="T46" fmla="*/ 830 w 968"/>
                      <a:gd name="T47" fmla="*/ 104 h 333"/>
                      <a:gd name="T48" fmla="*/ 868 w 968"/>
                      <a:gd name="T49" fmla="*/ 140 h 333"/>
                      <a:gd name="T50" fmla="*/ 868 w 968"/>
                      <a:gd name="T51" fmla="*/ 19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8" h="333">
                        <a:moveTo>
                          <a:pt x="932" y="0"/>
                        </a:moveTo>
                        <a:cubicBezTo>
                          <a:pt x="849" y="0"/>
                          <a:pt x="775" y="0"/>
                          <a:pt x="707" y="0"/>
                        </a:cubicBezTo>
                        <a:cubicBezTo>
                          <a:pt x="650" y="46"/>
                          <a:pt x="577" y="74"/>
                          <a:pt x="498" y="74"/>
                        </a:cubicBezTo>
                        <a:cubicBezTo>
                          <a:pt x="418" y="74"/>
                          <a:pt x="346" y="46"/>
                          <a:pt x="288" y="0"/>
                        </a:cubicBezTo>
                        <a:cubicBezTo>
                          <a:pt x="37" y="0"/>
                          <a:pt x="37" y="0"/>
                          <a:pt x="37" y="0"/>
                        </a:cubicBezTo>
                        <a:cubicBezTo>
                          <a:pt x="17" y="0"/>
                          <a:pt x="0" y="16"/>
                          <a:pt x="0" y="35"/>
                        </a:cubicBezTo>
                        <a:cubicBezTo>
                          <a:pt x="0" y="297"/>
                          <a:pt x="0" y="297"/>
                          <a:pt x="0" y="297"/>
                        </a:cubicBezTo>
                        <a:cubicBezTo>
                          <a:pt x="0" y="317"/>
                          <a:pt x="17" y="333"/>
                          <a:pt x="37" y="333"/>
                        </a:cubicBezTo>
                        <a:cubicBezTo>
                          <a:pt x="932" y="333"/>
                          <a:pt x="932" y="333"/>
                          <a:pt x="932" y="333"/>
                        </a:cubicBezTo>
                        <a:cubicBezTo>
                          <a:pt x="952" y="333"/>
                          <a:pt x="968" y="317"/>
                          <a:pt x="968" y="297"/>
                        </a:cubicBezTo>
                        <a:cubicBezTo>
                          <a:pt x="968" y="35"/>
                          <a:pt x="968" y="35"/>
                          <a:pt x="968" y="35"/>
                        </a:cubicBezTo>
                        <a:cubicBezTo>
                          <a:pt x="968" y="16"/>
                          <a:pt x="952" y="0"/>
                          <a:pt x="932" y="0"/>
                        </a:cubicBezTo>
                        <a:close/>
                        <a:moveTo>
                          <a:pt x="159" y="219"/>
                        </a:moveTo>
                        <a:cubicBezTo>
                          <a:pt x="128" y="219"/>
                          <a:pt x="103" y="195"/>
                          <a:pt x="103" y="166"/>
                        </a:cubicBezTo>
                        <a:cubicBezTo>
                          <a:pt x="103" y="137"/>
                          <a:pt x="128" y="113"/>
                          <a:pt x="159" y="113"/>
                        </a:cubicBezTo>
                        <a:cubicBezTo>
                          <a:pt x="189" y="113"/>
                          <a:pt x="214" y="137"/>
                          <a:pt x="214" y="166"/>
                        </a:cubicBezTo>
                        <a:cubicBezTo>
                          <a:pt x="214" y="195"/>
                          <a:pt x="189" y="219"/>
                          <a:pt x="159" y="219"/>
                        </a:cubicBezTo>
                        <a:close/>
                        <a:moveTo>
                          <a:pt x="868" y="192"/>
                        </a:moveTo>
                        <a:cubicBezTo>
                          <a:pt x="868" y="212"/>
                          <a:pt x="850" y="228"/>
                          <a:pt x="830" y="228"/>
                        </a:cubicBezTo>
                        <a:cubicBezTo>
                          <a:pt x="333" y="228"/>
                          <a:pt x="333" y="228"/>
                          <a:pt x="333" y="228"/>
                        </a:cubicBezTo>
                        <a:cubicBezTo>
                          <a:pt x="313" y="228"/>
                          <a:pt x="296" y="212"/>
                          <a:pt x="296" y="192"/>
                        </a:cubicBezTo>
                        <a:cubicBezTo>
                          <a:pt x="296" y="140"/>
                          <a:pt x="296" y="140"/>
                          <a:pt x="296" y="140"/>
                        </a:cubicBezTo>
                        <a:cubicBezTo>
                          <a:pt x="296" y="120"/>
                          <a:pt x="313" y="104"/>
                          <a:pt x="333" y="104"/>
                        </a:cubicBezTo>
                        <a:cubicBezTo>
                          <a:pt x="830" y="104"/>
                          <a:pt x="830" y="104"/>
                          <a:pt x="830" y="104"/>
                        </a:cubicBezTo>
                        <a:cubicBezTo>
                          <a:pt x="850" y="104"/>
                          <a:pt x="868" y="120"/>
                          <a:pt x="868" y="140"/>
                        </a:cubicBezTo>
                        <a:cubicBezTo>
                          <a:pt x="868" y="192"/>
                          <a:pt x="868" y="192"/>
                          <a:pt x="868" y="192"/>
                        </a:cubicBezTo>
                        <a:close/>
                      </a:path>
                    </a:pathLst>
                  </a:custGeom>
                  <a:solidFill>
                    <a:srgbClr val="FFFFFF"/>
                  </a:solidFill>
                  <a:ln>
                    <a:noFill/>
                  </a:ln>
                  <a:effectLst>
                    <a:outerShdw blurRad="317500" sx="102000" sy="102000" algn="ctr" rotWithShape="0">
                      <a:srgbClr val="0096D6"/>
                    </a:outerShdw>
                  </a:effectLst>
                </p:spPr>
                <p:txBody>
                  <a:bodyPr/>
                  <a:lstStyle/>
                  <a:p>
                    <a:pPr defTabSz="642823" eaLnBrk="0" fontAlgn="base" hangingPunct="0">
                      <a:spcBef>
                        <a:spcPct val="0"/>
                      </a:spcBef>
                      <a:spcAft>
                        <a:spcPct val="0"/>
                      </a:spcAft>
                      <a:defRPr/>
                    </a:pPr>
                    <a:endParaRPr lang="en-US" sz="1400">
                      <a:solidFill>
                        <a:srgbClr val="FFFFFF">
                          <a:lumMod val="85000"/>
                        </a:srgbClr>
                      </a:solidFill>
                    </a:endParaRPr>
                  </a:p>
                </p:txBody>
              </p:sp>
              <p:sp>
                <p:nvSpPr>
                  <p:cNvPr id="181" name="Freeform 7"/>
                  <p:cNvSpPr>
                    <a:spLocks noEditPoints="1"/>
                  </p:cNvSpPr>
                  <p:nvPr/>
                </p:nvSpPr>
                <p:spPr bwMode="auto">
                  <a:xfrm>
                    <a:off x="3424207" y="7073987"/>
                    <a:ext cx="2210763" cy="2196224"/>
                  </a:xfrm>
                  <a:custGeom>
                    <a:avLst/>
                    <a:gdLst>
                      <a:gd name="T0" fmla="*/ 294 w 589"/>
                      <a:gd name="T1" fmla="*/ 0 h 589"/>
                      <a:gd name="T2" fmla="*/ 0 w 589"/>
                      <a:gd name="T3" fmla="*/ 295 h 589"/>
                      <a:gd name="T4" fmla="*/ 294 w 589"/>
                      <a:gd name="T5" fmla="*/ 589 h 589"/>
                      <a:gd name="T6" fmla="*/ 589 w 589"/>
                      <a:gd name="T7" fmla="*/ 295 h 589"/>
                      <a:gd name="T8" fmla="*/ 294 w 589"/>
                      <a:gd name="T9" fmla="*/ 0 h 589"/>
                      <a:gd name="T10" fmla="*/ 235 w 589"/>
                      <a:gd name="T11" fmla="*/ 465 h 589"/>
                      <a:gd name="T12" fmla="*/ 81 w 589"/>
                      <a:gd name="T13" fmla="*/ 311 h 589"/>
                      <a:gd name="T14" fmla="*/ 135 w 589"/>
                      <a:gd name="T15" fmla="*/ 257 h 589"/>
                      <a:gd name="T16" fmla="*/ 235 w 589"/>
                      <a:gd name="T17" fmla="*/ 358 h 589"/>
                      <a:gd name="T18" fmla="*/ 446 w 589"/>
                      <a:gd name="T19" fmla="*/ 147 h 589"/>
                      <a:gd name="T20" fmla="*/ 500 w 589"/>
                      <a:gd name="T21" fmla="*/ 200 h 589"/>
                      <a:gd name="T22" fmla="*/ 235 w 589"/>
                      <a:gd name="T23" fmla="*/ 465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589">
                        <a:moveTo>
                          <a:pt x="294" y="0"/>
                        </a:moveTo>
                        <a:cubicBezTo>
                          <a:pt x="132" y="0"/>
                          <a:pt x="0" y="132"/>
                          <a:pt x="0" y="295"/>
                        </a:cubicBezTo>
                        <a:cubicBezTo>
                          <a:pt x="0" y="457"/>
                          <a:pt x="132" y="589"/>
                          <a:pt x="294" y="589"/>
                        </a:cubicBezTo>
                        <a:cubicBezTo>
                          <a:pt x="457" y="589"/>
                          <a:pt x="589" y="457"/>
                          <a:pt x="589" y="295"/>
                        </a:cubicBezTo>
                        <a:cubicBezTo>
                          <a:pt x="589" y="132"/>
                          <a:pt x="457" y="0"/>
                          <a:pt x="294" y="0"/>
                        </a:cubicBezTo>
                        <a:close/>
                        <a:moveTo>
                          <a:pt x="235" y="465"/>
                        </a:moveTo>
                        <a:cubicBezTo>
                          <a:pt x="81" y="311"/>
                          <a:pt x="81" y="311"/>
                          <a:pt x="81" y="311"/>
                        </a:cubicBezTo>
                        <a:cubicBezTo>
                          <a:pt x="135" y="257"/>
                          <a:pt x="135" y="257"/>
                          <a:pt x="135" y="257"/>
                        </a:cubicBezTo>
                        <a:cubicBezTo>
                          <a:pt x="235" y="358"/>
                          <a:pt x="235" y="358"/>
                          <a:pt x="235" y="358"/>
                        </a:cubicBezTo>
                        <a:cubicBezTo>
                          <a:pt x="446" y="147"/>
                          <a:pt x="446" y="147"/>
                          <a:pt x="446" y="147"/>
                        </a:cubicBezTo>
                        <a:cubicBezTo>
                          <a:pt x="500" y="200"/>
                          <a:pt x="500" y="200"/>
                          <a:pt x="500" y="200"/>
                        </a:cubicBezTo>
                        <a:lnTo>
                          <a:pt x="235" y="465"/>
                        </a:lnTo>
                        <a:close/>
                      </a:path>
                    </a:pathLst>
                  </a:custGeom>
                  <a:solidFill>
                    <a:srgbClr val="FFFFFF"/>
                  </a:solidFill>
                  <a:ln>
                    <a:noFill/>
                  </a:ln>
                  <a:effectLst>
                    <a:outerShdw blurRad="317500" sx="102000" sy="102000" algn="ctr" rotWithShape="0">
                      <a:srgbClr val="0096D6"/>
                    </a:outerShdw>
                  </a:effectLst>
                </p:spPr>
                <p:txBody>
                  <a:bodyPr/>
                  <a:lstStyle/>
                  <a:p>
                    <a:pPr defTabSz="642823" eaLnBrk="0" fontAlgn="base" hangingPunct="0">
                      <a:spcBef>
                        <a:spcPct val="0"/>
                      </a:spcBef>
                      <a:spcAft>
                        <a:spcPct val="0"/>
                      </a:spcAft>
                      <a:defRPr/>
                    </a:pPr>
                    <a:endParaRPr lang="en-US" sz="1400">
                      <a:solidFill>
                        <a:srgbClr val="FFFFFF">
                          <a:lumMod val="85000"/>
                        </a:srgbClr>
                      </a:solidFill>
                    </a:endParaRPr>
                  </a:p>
                </p:txBody>
              </p:sp>
            </p:grpSp>
          </p:grpSp>
          <p:sp>
            <p:nvSpPr>
              <p:cNvPr id="177" name="Rectangle 176"/>
              <p:cNvSpPr/>
              <p:nvPr/>
            </p:nvSpPr>
            <p:spPr bwMode="auto">
              <a:xfrm>
                <a:off x="8581721" y="1477785"/>
                <a:ext cx="1867638" cy="865479"/>
              </a:xfrm>
              <a:prstGeom prst="rect">
                <a:avLst/>
              </a:prstGeom>
              <a:noFill/>
              <a:ln w="25400" cap="flat" cmpd="sng" algn="ctr">
                <a:noFill/>
                <a:prstDash val="solid"/>
              </a:ln>
              <a:effectLst/>
            </p:spPr>
            <p:txBody>
              <a:bodyPr/>
              <a:lstStyle/>
              <a:p>
                <a:pPr marL="115804" indent="-115804" defTabSz="642823" eaLnBrk="0" fontAlgn="base" hangingPunct="0">
                  <a:spcBef>
                    <a:spcPct val="0"/>
                  </a:spcBef>
                  <a:spcAft>
                    <a:spcPct val="0"/>
                  </a:spcAft>
                  <a:defRPr/>
                </a:pPr>
                <a:r>
                  <a:rPr lang="en-US" sz="1200" dirty="0">
                    <a:solidFill>
                      <a:srgbClr val="FFFFFF">
                        <a:lumMod val="85000"/>
                      </a:srgbClr>
                    </a:solidFill>
                  </a:rPr>
                  <a:t>Prime Assurance</a:t>
                </a:r>
              </a:p>
              <a:p>
                <a:pPr marL="115804" indent="-115804" defTabSz="642823" eaLnBrk="0" fontAlgn="base" hangingPunct="0">
                  <a:spcBef>
                    <a:spcPct val="0"/>
                  </a:spcBef>
                  <a:spcAft>
                    <a:spcPct val="0"/>
                  </a:spcAft>
                  <a:defRPr/>
                </a:pPr>
                <a:r>
                  <a:rPr lang="en-US" sz="1200" dirty="0">
                    <a:solidFill>
                      <a:srgbClr val="FFFFFF">
                        <a:lumMod val="85000"/>
                      </a:srgbClr>
                    </a:solidFill>
                  </a:rPr>
                  <a:t>Manager</a:t>
                </a:r>
              </a:p>
              <a:p>
                <a:pPr marL="287126" indent="-179256" defTabSz="642823" eaLnBrk="0" fontAlgn="base" hangingPunct="0">
                  <a:spcBef>
                    <a:spcPct val="0"/>
                  </a:spcBef>
                  <a:spcAft>
                    <a:spcPct val="0"/>
                  </a:spcAft>
                  <a:buFont typeface="Arial" pitchFamily="34" charset="0"/>
                  <a:buChar char="•"/>
                  <a:defRPr/>
                </a:pPr>
                <a:r>
                  <a:rPr lang="en-US" sz="1100" dirty="0">
                    <a:solidFill>
                      <a:srgbClr val="FFFFFF">
                        <a:lumMod val="85000"/>
                      </a:srgbClr>
                    </a:solidFill>
                  </a:rPr>
                  <a:t>End to end performance</a:t>
                </a:r>
              </a:p>
            </p:txBody>
          </p:sp>
        </p:grpSp>
        <p:sp>
          <p:nvSpPr>
            <p:cNvPr id="85014" name="TextBox 78"/>
            <p:cNvSpPr txBox="1">
              <a:spLocks noChangeArrowheads="1"/>
            </p:cNvSpPr>
            <p:nvPr/>
          </p:nvSpPr>
          <p:spPr bwMode="auto">
            <a:xfrm>
              <a:off x="1351480" y="1719617"/>
              <a:ext cx="800264" cy="34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defTabSz="642823" eaLnBrk="0" fontAlgn="base" hangingPunct="0">
                <a:spcBef>
                  <a:spcPct val="0"/>
                </a:spcBef>
                <a:spcAft>
                  <a:spcPct val="0"/>
                </a:spcAft>
              </a:pPr>
              <a:r>
                <a:rPr lang="en-US" sz="1200" b="1">
                  <a:solidFill>
                    <a:srgbClr val="21E747"/>
                  </a:solidFill>
                </a:rPr>
                <a:t>Updated</a:t>
              </a:r>
            </a:p>
          </p:txBody>
        </p:sp>
        <p:sp>
          <p:nvSpPr>
            <p:cNvPr id="85015" name="TextBox 84"/>
            <p:cNvSpPr txBox="1">
              <a:spLocks noChangeArrowheads="1"/>
            </p:cNvSpPr>
            <p:nvPr/>
          </p:nvSpPr>
          <p:spPr bwMode="auto">
            <a:xfrm>
              <a:off x="296917" y="3234520"/>
              <a:ext cx="500486" cy="34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defTabSz="642823" eaLnBrk="0" fontAlgn="base" hangingPunct="0">
                <a:spcBef>
                  <a:spcPct val="0"/>
                </a:spcBef>
                <a:spcAft>
                  <a:spcPct val="0"/>
                </a:spcAft>
              </a:pPr>
              <a:r>
                <a:rPr lang="en-US" sz="1200" b="1">
                  <a:solidFill>
                    <a:srgbClr val="FF6600"/>
                  </a:solidFill>
                </a:rPr>
                <a:t>New</a:t>
              </a:r>
            </a:p>
          </p:txBody>
        </p:sp>
        <p:sp>
          <p:nvSpPr>
            <p:cNvPr id="85016" name="TextBox 89"/>
            <p:cNvSpPr txBox="1">
              <a:spLocks noChangeArrowheads="1"/>
            </p:cNvSpPr>
            <p:nvPr/>
          </p:nvSpPr>
          <p:spPr bwMode="auto">
            <a:xfrm>
              <a:off x="5047577" y="3725840"/>
              <a:ext cx="800264" cy="34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defTabSz="642823" eaLnBrk="0" fontAlgn="base" hangingPunct="0">
                <a:spcBef>
                  <a:spcPct val="0"/>
                </a:spcBef>
                <a:spcAft>
                  <a:spcPct val="0"/>
                </a:spcAft>
              </a:pPr>
              <a:r>
                <a:rPr lang="en-US" sz="1200" b="1">
                  <a:solidFill>
                    <a:srgbClr val="21E747"/>
                  </a:solidFill>
                </a:rPr>
                <a:t>Updated</a:t>
              </a:r>
            </a:p>
          </p:txBody>
        </p:sp>
        <p:sp>
          <p:nvSpPr>
            <p:cNvPr id="85017" name="TextBox 90"/>
            <p:cNvSpPr txBox="1">
              <a:spLocks noChangeArrowheads="1"/>
            </p:cNvSpPr>
            <p:nvPr/>
          </p:nvSpPr>
          <p:spPr bwMode="auto">
            <a:xfrm>
              <a:off x="4127817" y="1448938"/>
              <a:ext cx="800264" cy="34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defTabSz="642823" eaLnBrk="0" fontAlgn="base" hangingPunct="0">
                <a:spcBef>
                  <a:spcPct val="0"/>
                </a:spcBef>
                <a:spcAft>
                  <a:spcPct val="0"/>
                </a:spcAft>
              </a:pPr>
              <a:r>
                <a:rPr lang="en-US" sz="1200" b="1">
                  <a:solidFill>
                    <a:srgbClr val="21E747"/>
                  </a:solidFill>
                </a:rPr>
                <a:t>Updated</a:t>
              </a:r>
            </a:p>
          </p:txBody>
        </p:sp>
        <p:sp>
          <p:nvSpPr>
            <p:cNvPr id="85018" name="TextBox 92"/>
            <p:cNvSpPr txBox="1">
              <a:spLocks noChangeArrowheads="1"/>
            </p:cNvSpPr>
            <p:nvPr/>
          </p:nvSpPr>
          <p:spPr bwMode="auto">
            <a:xfrm>
              <a:off x="8458698" y="1421642"/>
              <a:ext cx="500486" cy="34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defTabSz="642823" eaLnBrk="0" fontAlgn="base" hangingPunct="0">
                <a:spcBef>
                  <a:spcPct val="0"/>
                </a:spcBef>
                <a:spcAft>
                  <a:spcPct val="0"/>
                </a:spcAft>
              </a:pPr>
              <a:r>
                <a:rPr lang="en-US" sz="1200" b="1">
                  <a:solidFill>
                    <a:srgbClr val="FF6600"/>
                  </a:solidFill>
                </a:rPr>
                <a:t>New</a:t>
              </a:r>
            </a:p>
          </p:txBody>
        </p:sp>
        <p:sp>
          <p:nvSpPr>
            <p:cNvPr id="85019" name="TextBox 97"/>
            <p:cNvSpPr txBox="1">
              <a:spLocks noChangeArrowheads="1"/>
            </p:cNvSpPr>
            <p:nvPr/>
          </p:nvSpPr>
          <p:spPr bwMode="auto">
            <a:xfrm>
              <a:off x="6318854" y="2800066"/>
              <a:ext cx="500486" cy="34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defTabSz="642823" eaLnBrk="0" fontAlgn="base" hangingPunct="0">
                <a:spcBef>
                  <a:spcPct val="0"/>
                </a:spcBef>
                <a:spcAft>
                  <a:spcPct val="0"/>
                </a:spcAft>
              </a:pPr>
              <a:r>
                <a:rPr lang="en-US" sz="1200" b="1">
                  <a:solidFill>
                    <a:srgbClr val="FF6600"/>
                  </a:solidFill>
                </a:rPr>
                <a:t>New</a:t>
              </a:r>
            </a:p>
          </p:txBody>
        </p:sp>
      </p:grpSp>
    </p:spTree>
    <p:extLst>
      <p:ext uri="{BB962C8B-B14F-4D97-AF65-F5344CB8AC3E}">
        <p14:creationId xmlns:p14="http://schemas.microsoft.com/office/powerpoint/2010/main" val="36779112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0-#ppt_w/2"/>
                                          </p:val>
                                        </p:tav>
                                        <p:tav tm="100000">
                                          <p:val>
                                            <p:strVal val="#ppt_x"/>
                                          </p:val>
                                        </p:tav>
                                      </p:tavLst>
                                    </p:anim>
                                    <p:anim calcmode="lin" valueType="num">
                                      <p:cBhvr additive="base">
                                        <p:cTn id="8" dur="5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childTnLst>
                                </p:cTn>
                              </p:par>
                              <p:par>
                                <p:cTn id="14" presetID="35" presetClass="path" presetSubtype="0" decel="100000" fill="hold" grpId="1" nodeType="withEffect">
                                  <p:stCondLst>
                                    <p:cond delay="0"/>
                                  </p:stCondLst>
                                  <p:childTnLst>
                                    <p:animMotion origin="layout" path="M -4.44444E-6 -3.7037E-7 L -0.07222 -3.7037E-7 " pathEditMode="relative" rAng="0" ptsTypes="AA">
                                      <p:cBhvr>
                                        <p:cTn id="15" dur="1000" spd="-100000" fill="hold"/>
                                        <p:tgtEl>
                                          <p:spTgt spid="81"/>
                                        </p:tgtEl>
                                        <p:attrNameLst>
                                          <p:attrName>ppt_x</p:attrName>
                                          <p:attrName>ppt_y</p:attrName>
                                        </p:attrNameLst>
                                      </p:cBhvr>
                                      <p:rCtr x="-3611" y="0"/>
                                    </p:animMotion>
                                  </p:childTnLst>
                                </p:cTn>
                              </p:par>
                              <p:par>
                                <p:cTn id="16" presetID="10" presetClass="entr" presetSubtype="0" fill="hold" grpId="0" nodeType="withEffect">
                                  <p:stCondLst>
                                    <p:cond delay="1000"/>
                                  </p:stCondLst>
                                  <p:childTnLst>
                                    <p:set>
                                      <p:cBhvr>
                                        <p:cTn id="17" dur="1" fill="hold">
                                          <p:stCondLst>
                                            <p:cond delay="0"/>
                                          </p:stCondLst>
                                        </p:cTn>
                                        <p:tgtEl>
                                          <p:spTgt spid="82"/>
                                        </p:tgtEl>
                                        <p:attrNameLst>
                                          <p:attrName>style.visibility</p:attrName>
                                        </p:attrNameLst>
                                      </p:cBhvr>
                                      <p:to>
                                        <p:strVal val="visible"/>
                                      </p:to>
                                    </p:set>
                                    <p:animEffect transition="in" filter="fade">
                                      <p:cBhvr>
                                        <p:cTn id="18" dur="1000"/>
                                        <p:tgtEl>
                                          <p:spTgt spid="82"/>
                                        </p:tgtEl>
                                      </p:cBhvr>
                                    </p:animEffect>
                                  </p:childTnLst>
                                </p:cTn>
                              </p:par>
                              <p:par>
                                <p:cTn id="19" presetID="35" presetClass="path" presetSubtype="0" decel="100000" fill="hold" grpId="1" nodeType="withEffect">
                                  <p:stCondLst>
                                    <p:cond delay="1000"/>
                                  </p:stCondLst>
                                  <p:childTnLst>
                                    <p:animMotion origin="layout" path="M -4.44444E-6 -3.7037E-7 L -0.07222 -3.7037E-7 " pathEditMode="relative" rAng="0" ptsTypes="AA">
                                      <p:cBhvr>
                                        <p:cTn id="20" dur="1000" spd="-100000" fill="hold"/>
                                        <p:tgtEl>
                                          <p:spTgt spid="82"/>
                                        </p:tgtEl>
                                        <p:attrNameLst>
                                          <p:attrName>ppt_x</p:attrName>
                                          <p:attrName>ppt_y</p:attrName>
                                        </p:attrNameLst>
                                      </p:cBhvr>
                                      <p:rCtr x="-3611" y="0"/>
                                    </p:animMotion>
                                  </p:childTnLst>
                                </p:cTn>
                              </p:par>
                              <p:par>
                                <p:cTn id="21" presetID="10" presetClass="entr" presetSubtype="0" fill="hold" grpId="0" nodeType="withEffect">
                                  <p:stCondLst>
                                    <p:cond delay="2000"/>
                                  </p:stCondLst>
                                  <p:childTnLst>
                                    <p:set>
                                      <p:cBhvr>
                                        <p:cTn id="22" dur="1" fill="hold">
                                          <p:stCondLst>
                                            <p:cond delay="0"/>
                                          </p:stCondLst>
                                        </p:cTn>
                                        <p:tgtEl>
                                          <p:spTgt spid="83"/>
                                        </p:tgtEl>
                                        <p:attrNameLst>
                                          <p:attrName>style.visibility</p:attrName>
                                        </p:attrNameLst>
                                      </p:cBhvr>
                                      <p:to>
                                        <p:strVal val="visible"/>
                                      </p:to>
                                    </p:set>
                                    <p:animEffect transition="in" filter="fade">
                                      <p:cBhvr>
                                        <p:cTn id="23" dur="1000"/>
                                        <p:tgtEl>
                                          <p:spTgt spid="83"/>
                                        </p:tgtEl>
                                      </p:cBhvr>
                                    </p:animEffect>
                                  </p:childTnLst>
                                </p:cTn>
                              </p:par>
                              <p:par>
                                <p:cTn id="24" presetID="35" presetClass="path" presetSubtype="0" decel="100000" fill="hold" grpId="1" nodeType="withEffect">
                                  <p:stCondLst>
                                    <p:cond delay="2000"/>
                                  </p:stCondLst>
                                  <p:childTnLst>
                                    <p:animMotion origin="layout" path="M -4.44444E-6 -3.7037E-7 L -0.07222 -3.7037E-7 " pathEditMode="relative" rAng="0" ptsTypes="AA">
                                      <p:cBhvr>
                                        <p:cTn id="25" dur="1000" spd="-100000" fill="hold"/>
                                        <p:tgtEl>
                                          <p:spTgt spid="83"/>
                                        </p:tgtEl>
                                        <p:attrNameLst>
                                          <p:attrName>ppt_x</p:attrName>
                                          <p:attrName>ppt_y</p:attrName>
                                        </p:attrNameLst>
                                      </p:cBhvr>
                                      <p:rCtr x="-361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1" grpId="1" animBg="1"/>
      <p:bldP spid="82" grpId="0" animBg="1"/>
      <p:bldP spid="82" grpId="1" animBg="1"/>
      <p:bldP spid="83" grpId="0" animBg="1"/>
      <p:bldP spid="8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826" r="8292"/>
          <a:stretch/>
        </p:blipFill>
        <p:spPr>
          <a:xfrm>
            <a:off x="0" y="2"/>
            <a:ext cx="9144000" cy="6858481"/>
          </a:xfrm>
          <a:prstGeom prst="rect">
            <a:avLst/>
          </a:prstGeom>
        </p:spPr>
      </p:pic>
      <p:sp>
        <p:nvSpPr>
          <p:cNvPr id="10" name="Round Single Corner Rectangle 9"/>
          <p:cNvSpPr/>
          <p:nvPr/>
        </p:nvSpPr>
        <p:spPr>
          <a:xfrm rot="16200000" flipH="1">
            <a:off x="3807852" y="1883799"/>
            <a:ext cx="1373650" cy="7850852"/>
          </a:xfrm>
          <a:prstGeom prst="round1Rect">
            <a:avLst>
              <a:gd name="adj" fmla="val 0"/>
            </a:avLst>
          </a:prstGeom>
          <a:gradFill flip="none" rotWithShape="1">
            <a:gsLst>
              <a:gs pos="0">
                <a:srgbClr val="7B55D9">
                  <a:alpha val="0"/>
                </a:srgbClr>
              </a:gs>
              <a:gs pos="100000">
                <a:srgbClr val="D9DADF">
                  <a:alpha val="80000"/>
                </a:srgbClr>
              </a:gs>
              <a:gs pos="60000">
                <a:srgbClr val="D9DADF">
                  <a:alpha val="91000"/>
                </a:srgb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ndParaRPr>
          </a:p>
        </p:txBody>
      </p:sp>
      <p:grpSp>
        <p:nvGrpSpPr>
          <p:cNvPr id="11" name="Group 10"/>
          <p:cNvGrpSpPr/>
          <p:nvPr/>
        </p:nvGrpSpPr>
        <p:grpSpPr>
          <a:xfrm>
            <a:off x="334966" y="5122400"/>
            <a:ext cx="270860" cy="1373650"/>
            <a:chOff x="334965" y="7424275"/>
            <a:chExt cx="270860" cy="1373650"/>
          </a:xfrm>
        </p:grpSpPr>
        <p:sp>
          <p:nvSpPr>
            <p:cNvPr id="12" name="Round Same Side Corner Rectangle 11"/>
            <p:cNvSpPr/>
            <p:nvPr/>
          </p:nvSpPr>
          <p:spPr>
            <a:xfrm rot="16200000">
              <a:off x="-225573" y="7984813"/>
              <a:ext cx="1373650" cy="252573"/>
            </a:xfrm>
            <a:prstGeom prst="round2SameRect">
              <a:avLst>
                <a:gd name="adj1" fmla="val 38776"/>
                <a:gd name="adj2" fmla="val 0"/>
              </a:avLst>
            </a:prstGeom>
            <a:gradFill flip="none" rotWithShape="1">
              <a:gsLst>
                <a:gs pos="0">
                  <a:schemeClr val="bg2"/>
                </a:gs>
                <a:gs pos="100000">
                  <a:srgbClr val="025CE0"/>
                </a:gs>
                <a:gs pos="65000">
                  <a:srgbClr val="277EFD"/>
                </a:gs>
              </a:gsLst>
              <a:lin ang="189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ndParaRPr>
            </a:p>
          </p:txBody>
        </p:sp>
        <p:grpSp>
          <p:nvGrpSpPr>
            <p:cNvPr id="13" name="Group 12"/>
            <p:cNvGrpSpPr/>
            <p:nvPr/>
          </p:nvGrpSpPr>
          <p:grpSpPr>
            <a:xfrm rot="16200000" flipH="1">
              <a:off x="-99288" y="8092812"/>
              <a:ext cx="1373649" cy="36576"/>
              <a:chOff x="7087711" y="3203216"/>
              <a:chExt cx="505822" cy="500910"/>
            </a:xfrm>
            <a:effectLst>
              <a:outerShdw blurRad="25400" dist="12700" dir="5400000" algn="t" rotWithShape="0">
                <a:prstClr val="black">
                  <a:alpha val="20000"/>
                </a:prstClr>
              </a:outerShdw>
            </a:effectLst>
          </p:grpSpPr>
          <p:sp>
            <p:nvSpPr>
              <p:cNvPr id="14"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15"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grpSp>
      </p:grpSp>
      <p:sp>
        <p:nvSpPr>
          <p:cNvPr id="16" name="TextBox 15"/>
          <p:cNvSpPr txBox="1">
            <a:spLocks noChangeArrowheads="1"/>
          </p:cNvSpPr>
          <p:nvPr/>
        </p:nvSpPr>
        <p:spPr bwMode="auto">
          <a:xfrm>
            <a:off x="778836" y="5342715"/>
            <a:ext cx="66802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76" tIns="45709" rIns="82276" bIns="45709"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0000"/>
              </a:lnSpc>
              <a:spcBef>
                <a:spcPct val="0"/>
              </a:spcBef>
            </a:pPr>
            <a:r>
              <a:rPr lang="zh-CN" altLang="en-US" sz="3600" spc="-100" dirty="0">
                <a:gradFill flip="none" rotWithShape="1">
                  <a:gsLst>
                    <a:gs pos="100000">
                      <a:srgbClr val="025CE0"/>
                    </a:gs>
                    <a:gs pos="0">
                      <a:srgbClr val="332298"/>
                    </a:gs>
                  </a:gsLst>
                  <a:lin ang="13500000" scaled="1"/>
                  <a:tileRect/>
                </a:gradFill>
                <a:latin typeface="SimHei" pitchFamily="2" charset="-122"/>
                <a:ea typeface="SimHei" pitchFamily="2" charset="-122"/>
                <a:cs typeface="+mj-cs"/>
              </a:rPr>
              <a:t>应用场景</a:t>
            </a:r>
            <a:endParaRPr lang="en-US" sz="3600" spc="-100" dirty="0">
              <a:gradFill flip="none" rotWithShape="1">
                <a:gsLst>
                  <a:gs pos="100000">
                    <a:srgbClr val="025CE0"/>
                  </a:gs>
                  <a:gs pos="0">
                    <a:srgbClr val="332298"/>
                  </a:gs>
                </a:gsLst>
                <a:lin ang="13500000" scaled="1"/>
                <a:tileRect/>
              </a:gradFill>
              <a:latin typeface="SimHei" pitchFamily="2" charset="-122"/>
              <a:ea typeface="SimHei" pitchFamily="2" charset="-122"/>
              <a:cs typeface="+mj-cs"/>
            </a:endParaRPr>
          </a:p>
        </p:txBody>
      </p:sp>
    </p:spTree>
    <p:extLst>
      <p:ext uri="{BB962C8B-B14F-4D97-AF65-F5344CB8AC3E}">
        <p14:creationId xmlns:p14="http://schemas.microsoft.com/office/powerpoint/2010/main" val="347984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C:\Projects\current\11-1480\art\stat transitions\Comp 1 (0-00-01-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042"/>
            <a:ext cx="914623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iamond 6"/>
          <p:cNvSpPr/>
          <p:nvPr/>
        </p:nvSpPr>
        <p:spPr bwMode="auto">
          <a:xfrm>
            <a:off x="2703526" y="3067878"/>
            <a:ext cx="3827963" cy="2979354"/>
          </a:xfrm>
          <a:prstGeom prst="diamond">
            <a:avLst/>
          </a:prstGeom>
          <a:gradFill>
            <a:gsLst>
              <a:gs pos="100000">
                <a:schemeClr val="bg1">
                  <a:alpha val="39000"/>
                </a:schemeClr>
              </a:gs>
              <a:gs pos="0">
                <a:schemeClr val="bg1">
                  <a:alpha val="7000"/>
                </a:schemeClr>
              </a:gs>
            </a:gsLst>
            <a:lin ang="16800000" scaled="0"/>
          </a:gradFill>
          <a:ln w="12700" cap="flat">
            <a:noFill/>
            <a:prstDash val="solid"/>
            <a:miter lim="800000"/>
            <a:headEnd/>
            <a:tailEnd/>
          </a:ln>
          <a:effectLst>
            <a:softEdge rad="88900"/>
          </a:effectLst>
          <a:scene3d>
            <a:camera prst="orthographicFront"/>
            <a:lightRig rig="threePt" dir="t"/>
          </a:scene3d>
          <a:sp3d prstMaterial="matte">
            <a:contourClr>
              <a:schemeClr val="accent1">
                <a:lumMod val="20000"/>
                <a:lumOff val="80000"/>
              </a:schemeClr>
            </a:contourClr>
          </a:sp3d>
        </p:spPr>
        <p:txBody>
          <a:bodyPr lIns="91349" tIns="45675" rIns="91349" bIns="45675" anchor="ctr"/>
          <a:lstStyle/>
          <a:p>
            <a:pPr algn="ctr" eaLnBrk="0" fontAlgn="base" hangingPunct="0">
              <a:spcBef>
                <a:spcPct val="0"/>
              </a:spcBef>
              <a:spcAft>
                <a:spcPct val="0"/>
              </a:spcAft>
              <a:defRPr/>
            </a:pPr>
            <a:endParaRPr lang="en-US" dirty="0">
              <a:solidFill>
                <a:srgbClr val="000000"/>
              </a:solidFill>
            </a:endParaRPr>
          </a:p>
        </p:txBody>
      </p:sp>
      <p:sp>
        <p:nvSpPr>
          <p:cNvPr id="6" name="Oval 5"/>
          <p:cNvSpPr/>
          <p:nvPr/>
        </p:nvSpPr>
        <p:spPr bwMode="auto">
          <a:xfrm>
            <a:off x="0" y="702247"/>
            <a:ext cx="9146382" cy="3560057"/>
          </a:xfrm>
          <a:prstGeom prst="ellipse">
            <a:avLst/>
          </a:prstGeom>
          <a:gradFill flip="none" rotWithShape="1">
            <a:gsLst>
              <a:gs pos="65000">
                <a:schemeClr val="tx1"/>
              </a:gs>
              <a:gs pos="100000">
                <a:schemeClr val="bg1">
                  <a:alpha val="0"/>
                </a:schemeClr>
              </a:gs>
            </a:gsLst>
            <a:path path="shape">
              <a:fillToRect l="50000" t="50000" r="50000" b="50000"/>
            </a:path>
            <a:tileRect/>
          </a:gra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lIns="91349" tIns="45675" rIns="91349" bIns="45675" anchor="ctr"/>
          <a:lstStyle/>
          <a:p>
            <a:pPr algn="ctr" eaLnBrk="0" fontAlgn="base" hangingPunct="0">
              <a:spcBef>
                <a:spcPct val="0"/>
              </a:spcBef>
              <a:spcAft>
                <a:spcPct val="0"/>
              </a:spcAft>
              <a:defRPr/>
            </a:pPr>
            <a:endParaRPr lang="en-US" dirty="0">
              <a:solidFill>
                <a:srgbClr val="000000"/>
              </a:solidFill>
            </a:endParaRPr>
          </a:p>
        </p:txBody>
      </p:sp>
      <p:pic>
        <p:nvPicPr>
          <p:cNvPr id="26" name="Picture 2" descr="C:\Projects\current\11-1480\art\jpg-png\rings_trust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0744" y="2348860"/>
            <a:ext cx="4770152" cy="38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descr="C:\Projects\current\11-1480\art\jpg-png\rings_cellula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465" y="888075"/>
            <a:ext cx="3959683" cy="294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descr="C:\Projects\current\11-1480\art\jpg-png\ring_untruste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5265" y="862558"/>
            <a:ext cx="3864794" cy="280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up 30"/>
          <p:cNvGrpSpPr/>
          <p:nvPr/>
        </p:nvGrpSpPr>
        <p:grpSpPr>
          <a:xfrm>
            <a:off x="3155395" y="2609243"/>
            <a:ext cx="456654" cy="1704653"/>
            <a:chOff x="5006316" y="1934223"/>
            <a:chExt cx="621819" cy="1737083"/>
          </a:xfrm>
          <a:gradFill>
            <a:gsLst>
              <a:gs pos="100000">
                <a:schemeClr val="tx1">
                  <a:lumMod val="50000"/>
                </a:schemeClr>
              </a:gs>
              <a:gs pos="46000">
                <a:srgbClr val="BCCDD6">
                  <a:alpha val="65882"/>
                </a:srgbClr>
              </a:gs>
              <a:gs pos="0">
                <a:srgbClr val="C1D6D9"/>
              </a:gs>
            </a:gsLst>
            <a:lin ang="5400000" scaled="0"/>
          </a:gradFill>
          <a:effectLst>
            <a:outerShdw blurRad="177800" dist="12700" dir="2640000" sy="23000" kx="-1200000" algn="bl" rotWithShape="0">
              <a:prstClr val="black">
                <a:alpha val="48000"/>
              </a:prstClr>
            </a:outerShdw>
          </a:effectLst>
          <a:scene3d>
            <a:camera prst="orthographicFront"/>
            <a:lightRig rig="threePt" dir="t"/>
          </a:scene3d>
        </p:grpSpPr>
        <p:sp>
          <p:nvSpPr>
            <p:cNvPr id="33" name="Freeform 52"/>
            <p:cNvSpPr>
              <a:spLocks/>
            </p:cNvSpPr>
            <p:nvPr/>
          </p:nvSpPr>
          <p:spPr bwMode="auto">
            <a:xfrm>
              <a:off x="5006316" y="2441708"/>
              <a:ext cx="621819" cy="1229598"/>
            </a:xfrm>
            <a:custGeom>
              <a:avLst/>
              <a:gdLst>
                <a:gd name="T0" fmla="*/ 208 w 261"/>
                <a:gd name="T1" fmla="*/ 9 h 515"/>
                <a:gd name="T2" fmla="*/ 143 w 261"/>
                <a:gd name="T3" fmla="*/ 0 h 515"/>
                <a:gd name="T4" fmla="*/ 143 w 261"/>
                <a:gd name="T5" fmla="*/ 0 h 515"/>
                <a:gd name="T6" fmla="*/ 131 w 261"/>
                <a:gd name="T7" fmla="*/ 0 h 515"/>
                <a:gd name="T8" fmla="*/ 119 w 261"/>
                <a:gd name="T9" fmla="*/ 0 h 515"/>
                <a:gd name="T10" fmla="*/ 119 w 261"/>
                <a:gd name="T11" fmla="*/ 0 h 515"/>
                <a:gd name="T12" fmla="*/ 54 w 261"/>
                <a:gd name="T13" fmla="*/ 9 h 515"/>
                <a:gd name="T14" fmla="*/ 0 w 261"/>
                <a:gd name="T15" fmla="*/ 58 h 515"/>
                <a:gd name="T16" fmla="*/ 5 w 261"/>
                <a:gd name="T17" fmla="*/ 173 h 515"/>
                <a:gd name="T18" fmla="*/ 20 w 261"/>
                <a:gd name="T19" fmla="*/ 275 h 515"/>
                <a:gd name="T20" fmla="*/ 40 w 261"/>
                <a:gd name="T21" fmla="*/ 299 h 515"/>
                <a:gd name="T22" fmla="*/ 51 w 261"/>
                <a:gd name="T23" fmla="*/ 392 h 515"/>
                <a:gd name="T24" fmla="*/ 76 w 261"/>
                <a:gd name="T25" fmla="*/ 515 h 515"/>
                <a:gd name="T26" fmla="*/ 186 w 261"/>
                <a:gd name="T27" fmla="*/ 515 h 515"/>
                <a:gd name="T28" fmla="*/ 211 w 261"/>
                <a:gd name="T29" fmla="*/ 392 h 515"/>
                <a:gd name="T30" fmla="*/ 221 w 261"/>
                <a:gd name="T31" fmla="*/ 299 h 515"/>
                <a:gd name="T32" fmla="*/ 242 w 261"/>
                <a:gd name="T33" fmla="*/ 275 h 515"/>
                <a:gd name="T34" fmla="*/ 257 w 261"/>
                <a:gd name="T35" fmla="*/ 173 h 515"/>
                <a:gd name="T36" fmla="*/ 261 w 261"/>
                <a:gd name="T37" fmla="*/ 58 h 515"/>
                <a:gd name="T38" fmla="*/ 208 w 261"/>
                <a:gd name="T39" fmla="*/ 9 h 5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1"/>
                <a:gd name="T61" fmla="*/ 0 h 515"/>
                <a:gd name="T62" fmla="*/ 261 w 261"/>
                <a:gd name="T63" fmla="*/ 515 h 5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1" h="515">
                  <a:moveTo>
                    <a:pt x="208" y="9"/>
                  </a:moveTo>
                  <a:cubicBezTo>
                    <a:pt x="189" y="3"/>
                    <a:pt x="162" y="1"/>
                    <a:pt x="143" y="0"/>
                  </a:cubicBezTo>
                  <a:cubicBezTo>
                    <a:pt x="143" y="0"/>
                    <a:pt x="143" y="0"/>
                    <a:pt x="143" y="0"/>
                  </a:cubicBezTo>
                  <a:cubicBezTo>
                    <a:pt x="143" y="0"/>
                    <a:pt x="138" y="0"/>
                    <a:pt x="131" y="0"/>
                  </a:cubicBezTo>
                  <a:cubicBezTo>
                    <a:pt x="124" y="0"/>
                    <a:pt x="119" y="0"/>
                    <a:pt x="119" y="0"/>
                  </a:cubicBezTo>
                  <a:cubicBezTo>
                    <a:pt x="119" y="0"/>
                    <a:pt x="119" y="0"/>
                    <a:pt x="119" y="0"/>
                  </a:cubicBezTo>
                  <a:cubicBezTo>
                    <a:pt x="100" y="1"/>
                    <a:pt x="73" y="3"/>
                    <a:pt x="54" y="9"/>
                  </a:cubicBezTo>
                  <a:cubicBezTo>
                    <a:pt x="14" y="22"/>
                    <a:pt x="0" y="38"/>
                    <a:pt x="0" y="58"/>
                  </a:cubicBezTo>
                  <a:cubicBezTo>
                    <a:pt x="0" y="58"/>
                    <a:pt x="0" y="118"/>
                    <a:pt x="5" y="173"/>
                  </a:cubicBezTo>
                  <a:cubicBezTo>
                    <a:pt x="9" y="228"/>
                    <a:pt x="20" y="275"/>
                    <a:pt x="20" y="275"/>
                  </a:cubicBezTo>
                  <a:cubicBezTo>
                    <a:pt x="40" y="299"/>
                    <a:pt x="40" y="299"/>
                    <a:pt x="40" y="299"/>
                  </a:cubicBezTo>
                  <a:cubicBezTo>
                    <a:pt x="40" y="299"/>
                    <a:pt x="43" y="323"/>
                    <a:pt x="51" y="392"/>
                  </a:cubicBezTo>
                  <a:cubicBezTo>
                    <a:pt x="58" y="462"/>
                    <a:pt x="76" y="515"/>
                    <a:pt x="76" y="515"/>
                  </a:cubicBezTo>
                  <a:cubicBezTo>
                    <a:pt x="186" y="515"/>
                    <a:pt x="186" y="515"/>
                    <a:pt x="186" y="515"/>
                  </a:cubicBezTo>
                  <a:cubicBezTo>
                    <a:pt x="186" y="515"/>
                    <a:pt x="204" y="462"/>
                    <a:pt x="211" y="392"/>
                  </a:cubicBezTo>
                  <a:cubicBezTo>
                    <a:pt x="218" y="323"/>
                    <a:pt x="221" y="299"/>
                    <a:pt x="221" y="299"/>
                  </a:cubicBezTo>
                  <a:cubicBezTo>
                    <a:pt x="242" y="275"/>
                    <a:pt x="242" y="275"/>
                    <a:pt x="242" y="275"/>
                  </a:cubicBezTo>
                  <a:cubicBezTo>
                    <a:pt x="242" y="275"/>
                    <a:pt x="252" y="228"/>
                    <a:pt x="257" y="173"/>
                  </a:cubicBezTo>
                  <a:cubicBezTo>
                    <a:pt x="261" y="118"/>
                    <a:pt x="261" y="58"/>
                    <a:pt x="261" y="58"/>
                  </a:cubicBezTo>
                  <a:cubicBezTo>
                    <a:pt x="261" y="38"/>
                    <a:pt x="248" y="22"/>
                    <a:pt x="208" y="9"/>
                  </a:cubicBezTo>
                  <a:close/>
                </a:path>
              </a:pathLst>
            </a:custGeom>
            <a:grpFill/>
            <a:ln w="9525">
              <a:noFill/>
              <a:miter lim="800000"/>
              <a:headEnd/>
              <a:tailEnd/>
            </a:ln>
            <a:sp3d extrusionH="241300">
              <a:bevelT w="31750" h="38100"/>
              <a:extrusionClr>
                <a:schemeClr val="tx1"/>
              </a:extrusionClr>
            </a:sp3d>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34" name="Oval 51"/>
            <p:cNvSpPr>
              <a:spLocks noChangeArrowheads="1"/>
            </p:cNvSpPr>
            <p:nvPr/>
          </p:nvSpPr>
          <p:spPr bwMode="auto">
            <a:xfrm>
              <a:off x="5082539" y="1934223"/>
              <a:ext cx="469373" cy="467368"/>
            </a:xfrm>
            <a:prstGeom prst="ellipse">
              <a:avLst/>
            </a:prstGeom>
            <a:grpFill/>
            <a:ln w="9525" algn="ctr">
              <a:noFill/>
              <a:miter lim="800000"/>
              <a:headEnd/>
              <a:tailEnd/>
            </a:ln>
            <a:sp3d extrusionH="241300">
              <a:bevelT w="31750" h="38100"/>
              <a:extrusionClr>
                <a:schemeClr val="tx1"/>
              </a:extrusionClr>
            </a:sp3d>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grpSp>
      <p:pic>
        <p:nvPicPr>
          <p:cNvPr id="35" name="Picture 2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4485" y="1390346"/>
            <a:ext cx="799305" cy="1472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Heart 35"/>
          <p:cNvSpPr/>
          <p:nvPr/>
        </p:nvSpPr>
        <p:spPr bwMode="auto">
          <a:xfrm>
            <a:off x="4133701" y="3097275"/>
            <a:ext cx="479934" cy="599862"/>
          </a:xfrm>
          <a:prstGeom prst="heart">
            <a:avLst/>
          </a:prstGeom>
          <a:gradFill flip="none" rotWithShape="1">
            <a:gsLst>
              <a:gs pos="100000">
                <a:srgbClr val="FF0000"/>
              </a:gs>
              <a:gs pos="0">
                <a:srgbClr val="FF0066">
                  <a:alpha val="43000"/>
                </a:srgbClr>
              </a:gs>
            </a:gsLst>
            <a:path path="circle">
              <a:fillToRect r="100000" b="100000"/>
            </a:path>
            <a:tileRect l="-100000" t="-100000"/>
          </a:gra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lIns="91349" tIns="45675" rIns="91349" bIns="45675"/>
          <a:lstStyle/>
          <a:p>
            <a:pPr algn="ctr" eaLnBrk="0" fontAlgn="base" hangingPunct="0">
              <a:lnSpc>
                <a:spcPct val="90000"/>
              </a:lnSpc>
              <a:spcBef>
                <a:spcPct val="0"/>
              </a:spcBef>
              <a:spcAft>
                <a:spcPct val="0"/>
              </a:spcAft>
              <a:defRPr/>
            </a:pPr>
            <a:endParaRPr lang="en-US" sz="2400" spc="-150" dirty="0">
              <a:solidFill>
                <a:srgbClr val="FFFFFF"/>
              </a:solidFill>
            </a:endParaRPr>
          </a:p>
        </p:txBody>
      </p:sp>
      <p:pic>
        <p:nvPicPr>
          <p:cNvPr id="3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91022" y="2719328"/>
            <a:ext cx="904241" cy="1548797"/>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76660" y="1037738"/>
            <a:ext cx="3513145" cy="454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40111" y="1025466"/>
            <a:ext cx="2500618" cy="4544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2"/>
          <p:cNvSpPr txBox="1">
            <a:spLocks/>
          </p:cNvSpPr>
          <p:nvPr/>
        </p:nvSpPr>
        <p:spPr bwMode="white">
          <a:xfrm>
            <a:off x="136194" y="60291"/>
            <a:ext cx="9007806" cy="838002"/>
          </a:xfrm>
          <a:prstGeom prst="rect">
            <a:avLst/>
          </a:prstGeom>
          <a:ln/>
        </p:spPr>
        <p:txBody>
          <a:bodyPr lIns="82216" tIns="45675" rIns="82216" bIns="45675" anchor="ctr"/>
          <a:lstStyle>
            <a:lvl1pPr algn="l" defTabSz="914400" rtl="0" eaLnBrk="1" latinLnBrk="0" hangingPunct="1">
              <a:lnSpc>
                <a:spcPct val="80000"/>
              </a:lnSpc>
              <a:spcBef>
                <a:spcPct val="0"/>
              </a:spcBef>
              <a:buNone/>
              <a:defRPr lang="en-US" sz="3000" b="0" kern="1200" spc="-100" baseline="0">
                <a:solidFill>
                  <a:srgbClr val="FFFFFF"/>
                </a:solidFill>
                <a:latin typeface="CiscoSans ExtraLight" pitchFamily="34" charset="0"/>
                <a:ea typeface="+mj-ea"/>
                <a:cs typeface="+mj-cs"/>
              </a:defRPr>
            </a:lvl1pPr>
          </a:lstStyle>
          <a:p>
            <a:pPr defTabSz="913499" eaLnBrk="0" fontAlgn="base" hangingPunct="0">
              <a:spcAft>
                <a:spcPct val="0"/>
              </a:spcAft>
              <a:defRPr/>
            </a:pPr>
            <a:r>
              <a:rPr altLang="zh-CN" sz="3100" dirty="0">
                <a:solidFill>
                  <a:srgbClr val="B61E8B"/>
                </a:solidFill>
                <a:latin typeface="Arial" charset="0"/>
              </a:rPr>
              <a:t>Cisco </a:t>
            </a:r>
            <a:r>
              <a:rPr lang="zh-CN" altLang="en-US" sz="3100" dirty="0">
                <a:solidFill>
                  <a:srgbClr val="B61E8B"/>
                </a:solidFill>
                <a:latin typeface="Arial" charset="0"/>
              </a:rPr>
              <a:t>超越</a:t>
            </a:r>
            <a:r>
              <a:rPr altLang="zh-CN" sz="3100" dirty="0" err="1">
                <a:solidFill>
                  <a:srgbClr val="B61E8B"/>
                </a:solidFill>
                <a:latin typeface="Arial" charset="0"/>
              </a:rPr>
              <a:t>BYOD</a:t>
            </a:r>
            <a:r>
              <a:rPr lang="zh-CN" altLang="en-US" sz="3100" dirty="0">
                <a:solidFill>
                  <a:srgbClr val="B61E8B"/>
                </a:solidFill>
                <a:latin typeface="Arial" charset="0"/>
              </a:rPr>
              <a:t>使用场景举例</a:t>
            </a:r>
            <a:endParaRPr altLang="zh-CN" sz="3100" dirty="0">
              <a:solidFill>
                <a:srgbClr val="B61E8B"/>
              </a:solidFill>
              <a:latin typeface="Arial" charset="0"/>
            </a:endParaRPr>
          </a:p>
          <a:p>
            <a:pPr defTabSz="913499" eaLnBrk="0" fontAlgn="base" hangingPunct="0">
              <a:spcAft>
                <a:spcPct val="0"/>
              </a:spcAft>
              <a:defRPr/>
            </a:pPr>
            <a:r>
              <a:rPr lang="zh-CN" altLang="en-US" sz="2500" dirty="0">
                <a:solidFill>
                  <a:srgbClr val="B61E8B"/>
                </a:solidFill>
                <a:latin typeface="Arial" charset="0"/>
              </a:rPr>
              <a:t> </a:t>
            </a:r>
            <a:r>
              <a:rPr altLang="zh-CN" sz="2500" dirty="0">
                <a:solidFill>
                  <a:srgbClr val="B61E8B"/>
                </a:solidFill>
                <a:latin typeface="Arial" charset="0"/>
              </a:rPr>
              <a:t>– NG Mobility Workforce</a:t>
            </a:r>
            <a:endParaRPr sz="2500" dirty="0">
              <a:solidFill>
                <a:srgbClr val="B61E8B"/>
              </a:solidFill>
              <a:latin typeface="Arial" charset="0"/>
            </a:endParaRPr>
          </a:p>
        </p:txBody>
      </p:sp>
    </p:spTree>
    <p:extLst>
      <p:ext uri="{BB962C8B-B14F-4D97-AF65-F5344CB8AC3E}">
        <p14:creationId xmlns:p14="http://schemas.microsoft.com/office/powerpoint/2010/main" val="23173839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decel="100000" fill="hold" nodeType="withEffect">
                                  <p:stCondLst>
                                    <p:cond delay="0"/>
                                  </p:stCondLst>
                                  <p:childTnLst>
                                    <p:animMotion origin="layout" path="M -1.875E-6 -2.81221E-6 L 0.11511 -0.19796 " pathEditMode="relative" rAng="0" ptsTypes="AA">
                                      <p:cBhvr>
                                        <p:cTn id="6" dur="500" fill="hold"/>
                                        <p:tgtEl>
                                          <p:spTgt spid="31"/>
                                        </p:tgtEl>
                                        <p:attrNameLst>
                                          <p:attrName>ppt_x</p:attrName>
                                          <p:attrName>ppt_y</p:attrName>
                                        </p:attrNameLst>
                                      </p:cBhvr>
                                      <p:rCtr x="5755" y="-9898"/>
                                    </p:animMotion>
                                  </p:childTnLst>
                                </p:cTn>
                              </p:par>
                              <p:par>
                                <p:cTn id="7" presetID="6" presetClass="emph" presetSubtype="0" fill="hold" nodeType="withEffect">
                                  <p:stCondLst>
                                    <p:cond delay="0"/>
                                  </p:stCondLst>
                                  <p:childTnLst>
                                    <p:animScale>
                                      <p:cBhvr>
                                        <p:cTn id="8" dur="250" fill="hold"/>
                                        <p:tgtEl>
                                          <p:spTgt spid="31"/>
                                        </p:tgtEl>
                                      </p:cBhvr>
                                      <p:by x="75000" y="75000"/>
                                    </p:animScale>
                                  </p:childTnLst>
                                </p:cTn>
                              </p:par>
                              <p:par>
                                <p:cTn id="9" presetID="10" presetClass="exit" presetSubtype="0" fill="hold" nodeType="withEffect">
                                  <p:stCondLst>
                                    <p:cond delay="200"/>
                                  </p:stCondLst>
                                  <p:childTnLst>
                                    <p:animEffect transition="out" filter="fade">
                                      <p:cBhvr>
                                        <p:cTn id="10" dur="250"/>
                                        <p:tgtEl>
                                          <p:spTgt spid="31"/>
                                        </p:tgtEl>
                                      </p:cBhvr>
                                    </p:animEffect>
                                    <p:set>
                                      <p:cBhvr>
                                        <p:cTn id="11" dur="1" fill="hold">
                                          <p:stCondLst>
                                            <p:cond delay="249"/>
                                          </p:stCondLst>
                                        </p:cTn>
                                        <p:tgtEl>
                                          <p:spTgt spid="31"/>
                                        </p:tgtEl>
                                        <p:attrNameLst>
                                          <p:attrName>style.visibility</p:attrName>
                                        </p:attrNameLst>
                                      </p:cBhvr>
                                      <p:to>
                                        <p:strVal val="hidden"/>
                                      </p:to>
                                    </p:set>
                                  </p:childTnLst>
                                </p:cTn>
                              </p:par>
                              <p:par>
                                <p:cTn id="12" presetID="64" presetClass="path" presetSubtype="0" decel="100000" fill="hold" nodeType="withEffect">
                                  <p:stCondLst>
                                    <p:cond delay="0"/>
                                  </p:stCondLst>
                                  <p:childTnLst>
                                    <p:animMotion origin="layout" path="M 5E-6 -2.11841E-6 L 0.00391 -0.15587 " pathEditMode="relative" rAng="0" ptsTypes="AA">
                                      <p:cBhvr>
                                        <p:cTn id="13" dur="500" fill="hold"/>
                                        <p:tgtEl>
                                          <p:spTgt spid="36"/>
                                        </p:tgtEl>
                                        <p:attrNameLst>
                                          <p:attrName>ppt_x</p:attrName>
                                          <p:attrName>ppt_y</p:attrName>
                                        </p:attrNameLst>
                                      </p:cBhvr>
                                      <p:rCtr x="195" y="-7794"/>
                                    </p:animMotion>
                                  </p:childTnLst>
                                </p:cTn>
                              </p:par>
                              <p:par>
                                <p:cTn id="14" presetID="10" presetClass="exit" presetSubtype="0" fill="hold" nodeType="withEffect">
                                  <p:stCondLst>
                                    <p:cond delay="0"/>
                                  </p:stCondLst>
                                  <p:childTnLst>
                                    <p:animEffect transition="out" filter="fade">
                                      <p:cBhvr>
                                        <p:cTn id="15" dur="200"/>
                                        <p:tgtEl>
                                          <p:spTgt spid="36"/>
                                        </p:tgtEl>
                                      </p:cBhvr>
                                    </p:animEffect>
                                    <p:set>
                                      <p:cBhvr>
                                        <p:cTn id="16" dur="1" fill="hold">
                                          <p:stCondLst>
                                            <p:cond delay="199"/>
                                          </p:stCondLst>
                                        </p:cTn>
                                        <p:tgtEl>
                                          <p:spTgt spid="36"/>
                                        </p:tgtEl>
                                        <p:attrNameLst>
                                          <p:attrName>style.visibility</p:attrName>
                                        </p:attrNameLst>
                                      </p:cBhvr>
                                      <p:to>
                                        <p:strVal val="hidden"/>
                                      </p:to>
                                    </p:set>
                                  </p:childTnLst>
                                </p:cTn>
                              </p:par>
                              <p:par>
                                <p:cTn id="17" presetID="64" presetClass="path" presetSubtype="0" decel="100000" fill="hold" nodeType="withEffect">
                                  <p:stCondLst>
                                    <p:cond delay="0"/>
                                  </p:stCondLst>
                                  <p:childTnLst>
                                    <p:animMotion origin="layout" path="M 2.91667E-6 1.84089E-6 L -0.17175 -0.26018 " pathEditMode="relative" rAng="0" ptsTypes="AA">
                                      <p:cBhvr>
                                        <p:cTn id="18" dur="500" fill="hold"/>
                                        <p:tgtEl>
                                          <p:spTgt spid="37"/>
                                        </p:tgtEl>
                                        <p:attrNameLst>
                                          <p:attrName>ppt_x</p:attrName>
                                          <p:attrName>ppt_y</p:attrName>
                                        </p:attrNameLst>
                                      </p:cBhvr>
                                      <p:rCtr x="-8594" y="-13020"/>
                                    </p:animMotion>
                                  </p:childTnLst>
                                </p:cTn>
                              </p:par>
                              <p:par>
                                <p:cTn id="19" presetID="8" presetClass="emph" presetSubtype="0" decel="100000" fill="hold" nodeType="withEffect">
                                  <p:stCondLst>
                                    <p:cond delay="0"/>
                                  </p:stCondLst>
                                  <p:childTnLst>
                                    <p:animRot by="-600000">
                                      <p:cBhvr>
                                        <p:cTn id="20" dur="250" fill="hold"/>
                                        <p:tgtEl>
                                          <p:spTgt spid="37"/>
                                        </p:tgtEl>
                                        <p:attrNameLst>
                                          <p:attrName>r</p:attrName>
                                        </p:attrNameLst>
                                      </p:cBhvr>
                                    </p:animRot>
                                  </p:childTnLst>
                                </p:cTn>
                              </p:par>
                              <p:par>
                                <p:cTn id="21" presetID="6" presetClass="emph" presetSubtype="0" accel="100000" fill="hold" nodeType="withEffect">
                                  <p:stCondLst>
                                    <p:cond delay="150"/>
                                  </p:stCondLst>
                                  <p:childTnLst>
                                    <p:animScale>
                                      <p:cBhvr>
                                        <p:cTn id="22" dur="150" fill="hold"/>
                                        <p:tgtEl>
                                          <p:spTgt spid="37"/>
                                        </p:tgtEl>
                                      </p:cBhvr>
                                      <p:by x="100000" y="15000"/>
                                    </p:animScale>
                                  </p:childTnLst>
                                </p:cTn>
                              </p:par>
                              <p:par>
                                <p:cTn id="23" presetID="6" presetClass="emph" presetSubtype="0" decel="100000" fill="hold" nodeType="withEffect">
                                  <p:stCondLst>
                                    <p:cond delay="150"/>
                                  </p:stCondLst>
                                  <p:childTnLst>
                                    <p:animScale>
                                      <p:cBhvr>
                                        <p:cTn id="24" dur="450" fill="hold"/>
                                        <p:tgtEl>
                                          <p:spTgt spid="37"/>
                                        </p:tgtEl>
                                      </p:cBhvr>
                                      <p:by x="5000" y="100000"/>
                                    </p:animScale>
                                  </p:childTnLst>
                                </p:cTn>
                              </p:par>
                              <p:par>
                                <p:cTn id="25" presetID="10" presetClass="exit" presetSubtype="0" fill="hold" nodeType="withEffect">
                                  <p:stCondLst>
                                    <p:cond delay="250"/>
                                  </p:stCondLst>
                                  <p:childTnLst>
                                    <p:animEffect transition="out" filter="fade">
                                      <p:cBhvr>
                                        <p:cTn id="26" dur="250"/>
                                        <p:tgtEl>
                                          <p:spTgt spid="37"/>
                                        </p:tgtEl>
                                      </p:cBhvr>
                                    </p:animEffect>
                                    <p:set>
                                      <p:cBhvr>
                                        <p:cTn id="27" dur="1" fill="hold">
                                          <p:stCondLst>
                                            <p:cond delay="249"/>
                                          </p:stCondLst>
                                        </p:cTn>
                                        <p:tgtEl>
                                          <p:spTgt spid="37"/>
                                        </p:tgtEl>
                                        <p:attrNameLst>
                                          <p:attrName>style.visibility</p:attrName>
                                        </p:attrNameLst>
                                      </p:cBhvr>
                                      <p:to>
                                        <p:strVal val="hidden"/>
                                      </p:to>
                                    </p:set>
                                  </p:childTnLst>
                                </p:cTn>
                              </p:par>
                              <p:par>
                                <p:cTn id="28" presetID="10" presetClass="entr" presetSubtype="0" fill="hold" nodeType="withEffect">
                                  <p:stCondLst>
                                    <p:cond delay="35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250"/>
                                        <p:tgtEl>
                                          <p:spTgt spid="35"/>
                                        </p:tgtEl>
                                      </p:cBhvr>
                                    </p:animEffect>
                                  </p:childTnLst>
                                </p:cTn>
                              </p:par>
                            </p:childTnLst>
                          </p:cTn>
                        </p:par>
                        <p:par>
                          <p:cTn id="31" fill="hold" nodeType="afterGroup">
                            <p:stCondLst>
                              <p:cond delay="600"/>
                            </p:stCondLst>
                            <p:childTnLst>
                              <p:par>
                                <p:cTn id="32" presetID="10" presetClass="entr" presetSubtype="0"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35" presetClass="emph" presetSubtype="0" repeatCount="5000" fill="hold" nodeType="withEffect">
                                  <p:stCondLst>
                                    <p:cond delay="0"/>
                                  </p:stCondLst>
                                  <p:childTnLst>
                                    <p:anim calcmode="discrete" valueType="str">
                                      <p:cBhvr>
                                        <p:cTn id="36" dur="100" fill="hold"/>
                                        <p:tgtEl>
                                          <p:spTgt spid="27"/>
                                        </p:tgtEl>
                                        <p:attrNameLst>
                                          <p:attrName>style.visibility</p:attrName>
                                        </p:attrNameLst>
                                      </p:cBhvr>
                                      <p:tavLst>
                                        <p:tav tm="0">
                                          <p:val>
                                            <p:strVal val="hidden"/>
                                          </p:val>
                                        </p:tav>
                                        <p:tav tm="50000">
                                          <p:val>
                                            <p:strVal val="visible"/>
                                          </p:val>
                                        </p:tav>
                                      </p:tavLst>
                                    </p:anim>
                                  </p:childTnLst>
                                </p:cTn>
                              </p:par>
                            </p:childTnLst>
                          </p:cTn>
                        </p:par>
                        <p:par>
                          <p:cTn id="37" fill="hold" nodeType="afterGroup">
                            <p:stCondLst>
                              <p:cond delay="1100"/>
                            </p:stCondLst>
                            <p:childTnLst>
                              <p:par>
                                <p:cTn id="38" presetID="10" presetClass="entr" presetSubtype="0" fill="hold"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35" presetClass="emph" presetSubtype="0" repeatCount="5000" fill="hold" nodeType="withEffect">
                                  <p:stCondLst>
                                    <p:cond delay="0"/>
                                  </p:stCondLst>
                                  <p:childTnLst>
                                    <p:anim calcmode="discrete" valueType="str">
                                      <p:cBhvr>
                                        <p:cTn id="42" dur="100" fill="hold"/>
                                        <p:tgtEl>
                                          <p:spTgt spid="28"/>
                                        </p:tgtEl>
                                        <p:attrNameLst>
                                          <p:attrName>style.visibility</p:attrName>
                                        </p:attrNameLst>
                                      </p:cBhvr>
                                      <p:tavLst>
                                        <p:tav tm="0">
                                          <p:val>
                                            <p:strVal val="hidden"/>
                                          </p:val>
                                        </p:tav>
                                        <p:tav tm="50000">
                                          <p:val>
                                            <p:strVal val="visible"/>
                                          </p:val>
                                        </p:tav>
                                      </p:tavLst>
                                    </p:anim>
                                  </p:childTnLst>
                                </p:cTn>
                              </p:par>
                            </p:childTnLst>
                          </p:cTn>
                        </p:par>
                        <p:par>
                          <p:cTn id="43" fill="hold" nodeType="afterGroup">
                            <p:stCondLst>
                              <p:cond delay="1600"/>
                            </p:stCondLst>
                            <p:childTnLst>
                              <p:par>
                                <p:cTn id="44" presetID="10" presetClass="entr" presetSubtype="0"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35" presetClass="emph" presetSubtype="0" repeatCount="5000" fill="hold" nodeType="withEffect">
                                  <p:stCondLst>
                                    <p:cond delay="0"/>
                                  </p:stCondLst>
                                  <p:childTnLst>
                                    <p:anim calcmode="discrete" valueType="str">
                                      <p:cBhvr>
                                        <p:cTn id="48" dur="100" fill="hold"/>
                                        <p:tgtEl>
                                          <p:spTgt spid="26"/>
                                        </p:tgtEl>
                                        <p:attrNameLst>
                                          <p:attrName>style.visibility</p:attrName>
                                        </p:attrNameLst>
                                      </p:cBhvr>
                                      <p:tavLst>
                                        <p:tav tm="0">
                                          <p:val>
                                            <p:strVal val="hidden"/>
                                          </p:val>
                                        </p:tav>
                                        <p:tav tm="50000">
                                          <p:val>
                                            <p:strVal val="visible"/>
                                          </p:val>
                                        </p:tav>
                                      </p:tavLst>
                                    </p:anim>
                                  </p:childTnLst>
                                </p:cTn>
                              </p:par>
                            </p:childTnLst>
                          </p:cTn>
                        </p:par>
                        <p:par>
                          <p:cTn id="49" fill="hold" nodeType="afterGroup">
                            <p:stCondLst>
                              <p:cond delay="2100"/>
                            </p:stCondLst>
                            <p:childTnLst>
                              <p:par>
                                <p:cTn id="50" presetID="10" presetClass="entr" presetSubtype="0" fill="hold"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2000"/>
                                        <p:tgtEl>
                                          <p:spTgt spid="39"/>
                                        </p:tgtEl>
                                      </p:cBhvr>
                                    </p:animEffect>
                                  </p:childTnLst>
                                </p:cTn>
                              </p:par>
                              <p:par>
                                <p:cTn id="53" presetID="42" presetClass="path" presetSubtype="0" decel="100000" fill="hold" nodeType="withEffect">
                                  <p:stCondLst>
                                    <p:cond delay="0"/>
                                  </p:stCondLst>
                                  <p:childTnLst>
                                    <p:animMotion origin="layout" path="M 4.375E-6 -1.14709E-6 L -0.00026 -0.14547 " pathEditMode="relative" rAng="0" ptsTypes="AA">
                                      <p:cBhvr>
                                        <p:cTn id="54" dur="750" spd="-100000" fill="hold"/>
                                        <p:tgtEl>
                                          <p:spTgt spid="39"/>
                                        </p:tgtEl>
                                        <p:attrNameLst>
                                          <p:attrName>ppt_x</p:attrName>
                                          <p:attrName>ppt_y</p:attrName>
                                        </p:attrNameLst>
                                      </p:cBhvr>
                                      <p:rCtr x="-13" y="-7285"/>
                                    </p:animMotion>
                                  </p:childTnLst>
                                </p:cTn>
                              </p:par>
                              <p:par>
                                <p:cTn id="55" presetID="10"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750"/>
                                        <p:tgtEl>
                                          <p:spTgt spid="7"/>
                                        </p:tgtEl>
                                      </p:cBhvr>
                                    </p:animEffect>
                                  </p:childTnLst>
                                </p:cTn>
                              </p:par>
                              <p:par>
                                <p:cTn id="58" presetID="6" presetClass="emph" presetSubtype="0" decel="100000" fill="hold" nodeType="withEffect">
                                  <p:stCondLst>
                                    <p:cond delay="0"/>
                                  </p:stCondLst>
                                  <p:childTnLst>
                                    <p:animScale>
                                      <p:cBhvr>
                                        <p:cTn id="59" dur="750" fill="hold"/>
                                        <p:tgtEl>
                                          <p:spTgt spid="7"/>
                                        </p:tgtEl>
                                      </p:cBhvr>
                                      <p:by x="82000" y="82000"/>
                                    </p:animScale>
                                  </p:childTnLst>
                                </p:cTn>
                              </p:par>
                            </p:childTnLst>
                          </p:cTn>
                        </p:par>
                        <p:par>
                          <p:cTn id="60" fill="hold" nodeType="afterGroup">
                            <p:stCondLst>
                              <p:cond delay="4100"/>
                            </p:stCondLst>
                            <p:childTnLst>
                              <p:par>
                                <p:cTn id="61" presetID="10" presetClass="entr" presetSubtype="0"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descr="C:\Projects\current\11-1480\art\transitions\move1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 y="0"/>
            <a:ext cx="91462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6889" y="2241739"/>
            <a:ext cx="534730" cy="142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Heart 8"/>
          <p:cNvSpPr/>
          <p:nvPr/>
        </p:nvSpPr>
        <p:spPr bwMode="auto">
          <a:xfrm>
            <a:off x="4348839" y="2711253"/>
            <a:ext cx="230023" cy="299931"/>
          </a:xfrm>
          <a:prstGeom prst="heart">
            <a:avLst/>
          </a:prstGeom>
          <a:gradFill flip="none" rotWithShape="1">
            <a:gsLst>
              <a:gs pos="100000">
                <a:srgbClr val="FF0000"/>
              </a:gs>
              <a:gs pos="0">
                <a:srgbClr val="FF0066">
                  <a:alpha val="43000"/>
                </a:srgbClr>
              </a:gs>
            </a:gsLst>
            <a:path path="circle">
              <a:fillToRect r="100000" b="100000"/>
            </a:path>
            <a:tileRect l="-100000" t="-100000"/>
          </a:gra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lIns="91349" tIns="45675" rIns="91349" bIns="45675"/>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10" name="Heart 9"/>
          <p:cNvSpPr/>
          <p:nvPr/>
        </p:nvSpPr>
        <p:spPr bwMode="auto">
          <a:xfrm>
            <a:off x="5801100" y="3685070"/>
            <a:ext cx="230023" cy="299931"/>
          </a:xfrm>
          <a:prstGeom prst="heart">
            <a:avLst/>
          </a:prstGeom>
          <a:gradFill flip="none" rotWithShape="1">
            <a:gsLst>
              <a:gs pos="100000">
                <a:srgbClr val="FF0000"/>
              </a:gs>
              <a:gs pos="0">
                <a:srgbClr val="FF0066">
                  <a:alpha val="43000"/>
                </a:srgbClr>
              </a:gs>
            </a:gsLst>
            <a:path path="circle">
              <a:fillToRect r="100000" b="100000"/>
            </a:path>
            <a:tileRect l="-100000" t="-100000"/>
          </a:gra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lIns="91349" tIns="45675" rIns="91349" bIns="45675"/>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11" name="Heart 10"/>
          <p:cNvSpPr/>
          <p:nvPr/>
        </p:nvSpPr>
        <p:spPr bwMode="auto">
          <a:xfrm>
            <a:off x="7406960" y="4662334"/>
            <a:ext cx="230023" cy="299931"/>
          </a:xfrm>
          <a:prstGeom prst="heart">
            <a:avLst/>
          </a:prstGeom>
          <a:gradFill flip="none" rotWithShape="1">
            <a:gsLst>
              <a:gs pos="100000">
                <a:srgbClr val="FF0000"/>
              </a:gs>
              <a:gs pos="0">
                <a:srgbClr val="FF0066">
                  <a:alpha val="43000"/>
                </a:srgbClr>
              </a:gs>
            </a:gsLst>
            <a:path path="circle">
              <a:fillToRect r="100000" b="100000"/>
            </a:path>
            <a:tileRect l="-100000" t="-100000"/>
          </a:gra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lIns="91349" tIns="45675" rIns="91349" bIns="45675"/>
          <a:lstStyle/>
          <a:p>
            <a:pPr algn="ctr" eaLnBrk="0" fontAlgn="base" hangingPunct="0">
              <a:lnSpc>
                <a:spcPct val="90000"/>
              </a:lnSpc>
              <a:spcBef>
                <a:spcPct val="0"/>
              </a:spcBef>
              <a:spcAft>
                <a:spcPct val="0"/>
              </a:spcAft>
              <a:defRPr/>
            </a:pPr>
            <a:endParaRPr lang="en-US" sz="2400" dirty="0">
              <a:solidFill>
                <a:srgbClr val="FFFFFF"/>
              </a:solidFill>
            </a:endParaRPr>
          </a:p>
        </p:txBody>
      </p:sp>
    </p:spTree>
    <p:extLst>
      <p:ext uri="{BB962C8B-B14F-4D97-AF65-F5344CB8AC3E}">
        <p14:creationId xmlns:p14="http://schemas.microsoft.com/office/powerpoint/2010/main" val="860398004"/>
      </p:ext>
    </p:extLst>
  </p:cSld>
  <p:clrMapOvr>
    <a:masterClrMapping/>
  </p:clrMapOvr>
  <p:transition spd="slow" advClick="0" advTm="3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0" presetClass="path" presetSubtype="0" accel="12000" fill="hold" nodeType="withEffect">
                                  <p:stCondLst>
                                    <p:cond delay="0"/>
                                  </p:stCondLst>
                                  <p:childTnLst>
                                    <p:animMotion origin="layout" path="M 4.79167E-6 2.59259E-6 L 0.68776 0.60694 " pathEditMode="relative" rAng="0" ptsTypes="AA">
                                      <p:cBhvr>
                                        <p:cTn id="8" dur="3400" fill="hold"/>
                                        <p:tgtEl>
                                          <p:spTgt spid="8"/>
                                        </p:tgtEl>
                                        <p:attrNameLst>
                                          <p:attrName>ppt_x</p:attrName>
                                          <p:attrName>ppt_y</p:attrName>
                                        </p:attrNameLst>
                                      </p:cBhvr>
                                      <p:rCtr x="34388" y="30347"/>
                                    </p:animMotion>
                                  </p:childTnLst>
                                </p:cTn>
                              </p:par>
                              <p:par>
                                <p:cTn id="9" presetID="1" presetClass="entr" presetSubtype="0" fill="hold" nodeType="withEffect">
                                  <p:stCondLst>
                                    <p:cond delay="700"/>
                                  </p:stCondLst>
                                  <p:childTnLst>
                                    <p:set>
                                      <p:cBhvr>
                                        <p:cTn id="10" dur="1" fill="hold">
                                          <p:stCondLst>
                                            <p:cond delay="0"/>
                                          </p:stCondLst>
                                        </p:cTn>
                                        <p:tgtEl>
                                          <p:spTgt spid="9"/>
                                        </p:tgtEl>
                                        <p:attrNameLst>
                                          <p:attrName>style.visibility</p:attrName>
                                        </p:attrNameLst>
                                      </p:cBhvr>
                                      <p:to>
                                        <p:strVal val="visible"/>
                                      </p:to>
                                    </p:set>
                                  </p:childTnLst>
                                </p:cTn>
                              </p:par>
                              <p:par>
                                <p:cTn id="11" presetID="0" presetClass="path" presetSubtype="0" decel="100000" fill="hold" nodeType="withEffect">
                                  <p:stCondLst>
                                    <p:cond delay="700"/>
                                  </p:stCondLst>
                                  <p:childTnLst>
                                    <p:animMotion origin="layout" path="M -3.95833E-6 1.48148E-6 C 0.003 0.00069 0.00573 0.00301 0.00899 0.00185 C 0.01263 0.00069 0.01198 -0.00787 0.01107 -0.01158 C 0.01068 -0.0132 0.00951 -0.01366 0.00886 -0.01505 C 0.00573 -0.02222 0.0043 -0.03241 0.00052 -0.03843 C -3.95833E-6 -0.04097 -0.00117 -0.04306 -0.00104 -0.04653 C -0.00039 -0.05996 0.01381 -0.0625 0.01745 -0.06366 C 0.02201 -0.07847 0.02175 -0.09676 0.01654 -0.10533 C 0.01641 -0.10741 0.01524 -0.11667 0.01602 -0.11991 C 0.01836 -0.13009 0.02409 -0.12755 0.02774 -0.12871 C 0.0336 -0.13496 0.0349 -0.14722 0.03464 -0.16158 C 0.03451 -0.16389 0.03425 -0.16667 0.03412 -0.16898 C 0.03399 -0.17153 0.03425 -0.17593 0.03425 -0.17593 " pathEditMode="relative" rAng="941147" ptsTypes="ffffffffffffA">
                                      <p:cBhvr>
                                        <p:cTn id="12" dur="1000" fill="hold"/>
                                        <p:tgtEl>
                                          <p:spTgt spid="9"/>
                                        </p:tgtEl>
                                        <p:attrNameLst>
                                          <p:attrName>ppt_x</p:attrName>
                                          <p:attrName>ppt_y</p:attrName>
                                        </p:attrNameLst>
                                      </p:cBhvr>
                                      <p:rCtr x="1536" y="-8889"/>
                                    </p:animMotion>
                                  </p:childTnLst>
                                </p:cTn>
                              </p:par>
                              <p:par>
                                <p:cTn id="13" presetID="10" presetClass="exit" presetSubtype="0" fill="hold" nodeType="withEffect">
                                  <p:stCondLst>
                                    <p:cond delay="120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 presetClass="entr" presetSubtype="0" fill="hold" nodeType="withEffect">
                                  <p:stCondLst>
                                    <p:cond delay="1500"/>
                                  </p:stCondLst>
                                  <p:childTnLst>
                                    <p:set>
                                      <p:cBhvr>
                                        <p:cTn id="17" dur="1" fill="hold">
                                          <p:stCondLst>
                                            <p:cond delay="0"/>
                                          </p:stCondLst>
                                        </p:cTn>
                                        <p:tgtEl>
                                          <p:spTgt spid="10"/>
                                        </p:tgtEl>
                                        <p:attrNameLst>
                                          <p:attrName>style.visibility</p:attrName>
                                        </p:attrNameLst>
                                      </p:cBhvr>
                                      <p:to>
                                        <p:strVal val="visible"/>
                                      </p:to>
                                    </p:set>
                                  </p:childTnLst>
                                </p:cTn>
                              </p:par>
                              <p:par>
                                <p:cTn id="18" presetID="0" presetClass="path" presetSubtype="0" decel="100000" fill="hold" nodeType="withEffect">
                                  <p:stCondLst>
                                    <p:cond delay="1500"/>
                                  </p:stCondLst>
                                  <p:childTnLst>
                                    <p:animMotion origin="layout" path="M -3.95833E-6 1.48148E-6 C 0.003 0.00069 0.00573 0.00301 0.00899 0.00185 C 0.01263 0.00069 0.01198 -0.00787 0.01107 -0.01158 C 0.01068 -0.0132 0.00951 -0.01366 0.00886 -0.01505 C 0.00573 -0.02222 0.0043 -0.03241 0.00052 -0.03843 C -3.95833E-6 -0.04097 -0.00117 -0.04306 -0.00104 -0.04653 C -0.00039 -0.05996 0.01381 -0.0625 0.01745 -0.06366 C 0.02201 -0.07847 0.02175 -0.09676 0.01654 -0.10533 C 0.01641 -0.10741 0.01524 -0.11667 0.01602 -0.11991 C 0.01836 -0.13009 0.02409 -0.12755 0.02774 -0.12871 C 0.0336 -0.13496 0.0349 -0.14722 0.03464 -0.16158 C 0.03451 -0.16389 0.03425 -0.16667 0.03412 -0.16898 C 0.03399 -0.17153 0.03425 -0.17593 0.03425 -0.17593 " pathEditMode="relative" rAng="941147" ptsTypes="ffffffffffffA">
                                      <p:cBhvr>
                                        <p:cTn id="19" dur="1000" fill="hold"/>
                                        <p:tgtEl>
                                          <p:spTgt spid="10"/>
                                        </p:tgtEl>
                                        <p:attrNameLst>
                                          <p:attrName>ppt_x</p:attrName>
                                          <p:attrName>ppt_y</p:attrName>
                                        </p:attrNameLst>
                                      </p:cBhvr>
                                      <p:rCtr x="1536" y="-8889"/>
                                    </p:animMotion>
                                  </p:childTnLst>
                                </p:cTn>
                              </p:par>
                              <p:par>
                                <p:cTn id="20" presetID="10" presetClass="exit" presetSubtype="0" fill="hold" nodeType="withEffect">
                                  <p:stCondLst>
                                    <p:cond delay="200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 presetClass="entr" presetSubtype="0" fill="hold" nodeType="withEffect">
                                  <p:stCondLst>
                                    <p:cond delay="2300"/>
                                  </p:stCondLst>
                                  <p:childTnLst>
                                    <p:set>
                                      <p:cBhvr>
                                        <p:cTn id="24" dur="1" fill="hold">
                                          <p:stCondLst>
                                            <p:cond delay="0"/>
                                          </p:stCondLst>
                                        </p:cTn>
                                        <p:tgtEl>
                                          <p:spTgt spid="11"/>
                                        </p:tgtEl>
                                        <p:attrNameLst>
                                          <p:attrName>style.visibility</p:attrName>
                                        </p:attrNameLst>
                                      </p:cBhvr>
                                      <p:to>
                                        <p:strVal val="visible"/>
                                      </p:to>
                                    </p:set>
                                  </p:childTnLst>
                                </p:cTn>
                              </p:par>
                              <p:par>
                                <p:cTn id="25" presetID="0" presetClass="path" presetSubtype="0" decel="100000" fill="hold" nodeType="withEffect">
                                  <p:stCondLst>
                                    <p:cond delay="2300"/>
                                  </p:stCondLst>
                                  <p:childTnLst>
                                    <p:animMotion origin="layout" path="M -3.95833E-6 1.48148E-6 C 0.003 0.00069 0.00573 0.00301 0.00899 0.00185 C 0.01263 0.00069 0.01198 -0.00787 0.01107 -0.01158 C 0.01068 -0.0132 0.00951 -0.01366 0.00886 -0.01505 C 0.00573 -0.02222 0.0043 -0.03241 0.00052 -0.03843 C -3.95833E-6 -0.04097 -0.00117 -0.04306 -0.00104 -0.04653 C -0.00039 -0.05996 0.01381 -0.0625 0.01745 -0.06366 C 0.02201 -0.07847 0.02175 -0.09676 0.01654 -0.10533 C 0.01641 -0.10741 0.01524 -0.11667 0.01602 -0.11991 C 0.01836 -0.13009 0.02409 -0.12755 0.02774 -0.12871 C 0.0336 -0.13496 0.0349 -0.14722 0.03464 -0.16158 C 0.03451 -0.16389 0.03425 -0.16667 0.03412 -0.16898 C 0.03399 -0.17153 0.03425 -0.17593 0.03425 -0.17593 " pathEditMode="relative" rAng="941147" ptsTypes="ffffffffffffA">
                                      <p:cBhvr>
                                        <p:cTn id="26" dur="1000" fill="hold"/>
                                        <p:tgtEl>
                                          <p:spTgt spid="11"/>
                                        </p:tgtEl>
                                        <p:attrNameLst>
                                          <p:attrName>ppt_x</p:attrName>
                                          <p:attrName>ppt_y</p:attrName>
                                        </p:attrNameLst>
                                      </p:cBhvr>
                                      <p:rCtr x="1536" y="-8889"/>
                                    </p:animMotion>
                                  </p:childTnLst>
                                </p:cTn>
                              </p:par>
                              <p:par>
                                <p:cTn id="27" presetID="10" presetClass="exit" presetSubtype="0" fill="hold" nodeType="withEffect">
                                  <p:stCondLst>
                                    <p:cond delay="280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2382" y="-23134"/>
            <a:ext cx="9146382" cy="6881134"/>
          </a:xfrm>
          <a:prstGeom prst="rect">
            <a:avLst/>
          </a:prstGeom>
          <a:solidFill>
            <a:schemeClr val="bg1"/>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lIns="91349" tIns="45675" rIns="91349" bIns="45675" anchor="ctr"/>
          <a:lstStyle/>
          <a:p>
            <a:pPr algn="ctr" eaLnBrk="0" fontAlgn="base" hangingPunct="0">
              <a:spcBef>
                <a:spcPct val="0"/>
              </a:spcBef>
              <a:spcAft>
                <a:spcPct val="0"/>
              </a:spcAft>
              <a:defRPr/>
            </a:pPr>
            <a:endParaRPr lang="en-US" dirty="0">
              <a:solidFill>
                <a:srgbClr val="FFFFFF"/>
              </a:solidFill>
            </a:endParaRPr>
          </a:p>
        </p:txBody>
      </p:sp>
      <p:pic>
        <p:nvPicPr>
          <p:cNvPr id="9219" name="Picture 3" descr="C:\Projects\current\11-1480\art\transitions\Hospital Interior (0-00-0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 y="0"/>
            <a:ext cx="91462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C:\Projects\current\11-1480\art\jpg-png\Ipad_0000s_0002_tablet-copy-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33" y="1269835"/>
            <a:ext cx="4536835" cy="551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C:\Projects\current\11-1480\art\jpg-png\Ipad_0000s_0001_Layer-2-copy-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582" y="2064318"/>
            <a:ext cx="3211731" cy="141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C:\Projects\current\11-1480\art\jpg-png\Ipad_0000s_0000_Onboardin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2778" y="2500616"/>
            <a:ext cx="2129990" cy="638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a:grpSpLocks/>
          </p:cNvGrpSpPr>
          <p:nvPr/>
        </p:nvGrpSpPr>
        <p:grpSpPr bwMode="auto">
          <a:xfrm>
            <a:off x="3956334" y="901612"/>
            <a:ext cx="1183328" cy="1180567"/>
            <a:chOff x="5029513" y="800329"/>
            <a:chExt cx="1578404" cy="1254083"/>
          </a:xfrm>
        </p:grpSpPr>
        <p:sp>
          <p:nvSpPr>
            <p:cNvPr id="19" name="Rounded Rectangular Callout 18"/>
            <p:cNvSpPr/>
            <p:nvPr/>
          </p:nvSpPr>
          <p:spPr bwMode="auto">
            <a:xfrm>
              <a:off x="5029513" y="800329"/>
              <a:ext cx="1578404" cy="1254083"/>
            </a:xfrm>
            <a:prstGeom prst="wedgeRoundRectCallout">
              <a:avLst>
                <a:gd name="adj1" fmla="val 53813"/>
                <a:gd name="adj2" fmla="val 88186"/>
                <a:gd name="adj3" fmla="val 16667"/>
              </a:avLst>
            </a:prstGeom>
            <a:solidFill>
              <a:schemeClr val="tx1"/>
            </a:solidFill>
            <a:ln w="12700" cap="flat">
              <a:solidFill>
                <a:schemeClr val="bg1"/>
              </a:solid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anchor="ctr"/>
            <a:lstStyle/>
            <a:p>
              <a:pPr algn="ctr" eaLnBrk="0" fontAlgn="base" hangingPunct="0">
                <a:lnSpc>
                  <a:spcPct val="90000"/>
                </a:lnSpc>
                <a:spcBef>
                  <a:spcPct val="0"/>
                </a:spcBef>
                <a:spcAft>
                  <a:spcPct val="0"/>
                </a:spcAft>
                <a:defRPr/>
              </a:pPr>
              <a:endParaRPr lang="en-US" sz="2400" dirty="0">
                <a:solidFill>
                  <a:srgbClr val="FFFFFF"/>
                </a:solidFill>
              </a:endParaRPr>
            </a:p>
          </p:txBody>
        </p:sp>
        <p:grpSp>
          <p:nvGrpSpPr>
            <p:cNvPr id="58394" name="Group 5"/>
            <p:cNvGrpSpPr>
              <a:grpSpLocks/>
            </p:cNvGrpSpPr>
            <p:nvPr/>
          </p:nvGrpSpPr>
          <p:grpSpPr bwMode="auto">
            <a:xfrm>
              <a:off x="5262638" y="955243"/>
              <a:ext cx="1289206" cy="947060"/>
              <a:chOff x="3683884" y="966129"/>
              <a:chExt cx="1289206" cy="947060"/>
            </a:xfrm>
          </p:grpSpPr>
          <p:grpSp>
            <p:nvGrpSpPr>
              <p:cNvPr id="24" name="Group 23"/>
              <p:cNvGrpSpPr/>
              <p:nvPr/>
            </p:nvGrpSpPr>
            <p:grpSpPr>
              <a:xfrm>
                <a:off x="3683884" y="966129"/>
                <a:ext cx="721826" cy="947060"/>
                <a:chOff x="-12795295" y="5100638"/>
                <a:chExt cx="2557463" cy="3506788"/>
              </a:xfrm>
              <a:solidFill>
                <a:schemeClr val="bg1"/>
              </a:solidFill>
            </p:grpSpPr>
            <p:sp>
              <p:nvSpPr>
                <p:cNvPr id="22" name="Freeform 13"/>
                <p:cNvSpPr>
                  <a:spLocks noEditPoints="1"/>
                </p:cNvSpPr>
                <p:nvPr/>
              </p:nvSpPr>
              <p:spPr bwMode="auto">
                <a:xfrm>
                  <a:off x="-12707984" y="5199063"/>
                  <a:ext cx="2360611" cy="3336925"/>
                </a:xfrm>
                <a:custGeom>
                  <a:avLst/>
                  <a:gdLst>
                    <a:gd name="T0" fmla="*/ 0 w 7177"/>
                    <a:gd name="T1" fmla="*/ 709 h 10151"/>
                    <a:gd name="T2" fmla="*/ 0 w 7177"/>
                    <a:gd name="T3" fmla="*/ 9441 h 10151"/>
                    <a:gd name="T4" fmla="*/ 709 w 7177"/>
                    <a:gd name="T5" fmla="*/ 10151 h 10151"/>
                    <a:gd name="T6" fmla="*/ 6468 w 7177"/>
                    <a:gd name="T7" fmla="*/ 10151 h 10151"/>
                    <a:gd name="T8" fmla="*/ 7177 w 7177"/>
                    <a:gd name="T9" fmla="*/ 9441 h 10151"/>
                    <a:gd name="T10" fmla="*/ 7177 w 7177"/>
                    <a:gd name="T11" fmla="*/ 709 h 10151"/>
                    <a:gd name="T12" fmla="*/ 6468 w 7177"/>
                    <a:gd name="T13" fmla="*/ 0 h 10151"/>
                    <a:gd name="T14" fmla="*/ 709 w 7177"/>
                    <a:gd name="T15" fmla="*/ 0 h 10151"/>
                    <a:gd name="T16" fmla="*/ 0 w 7177"/>
                    <a:gd name="T17" fmla="*/ 709 h 10151"/>
                    <a:gd name="T18" fmla="*/ 3359 w 7177"/>
                    <a:gd name="T19" fmla="*/ 9643 h 10151"/>
                    <a:gd name="T20" fmla="*/ 3623 w 7177"/>
                    <a:gd name="T21" fmla="*/ 9379 h 10151"/>
                    <a:gd name="T22" fmla="*/ 3887 w 7177"/>
                    <a:gd name="T23" fmla="*/ 9643 h 10151"/>
                    <a:gd name="T24" fmla="*/ 3623 w 7177"/>
                    <a:gd name="T25" fmla="*/ 9907 h 10151"/>
                    <a:gd name="T26" fmla="*/ 3359 w 7177"/>
                    <a:gd name="T27" fmla="*/ 9643 h 10151"/>
                    <a:gd name="T28" fmla="*/ 564 w 7177"/>
                    <a:gd name="T29" fmla="*/ 8586 h 10151"/>
                    <a:gd name="T30" fmla="*/ 552 w 7177"/>
                    <a:gd name="T31" fmla="*/ 962 h 10151"/>
                    <a:gd name="T32" fmla="*/ 6579 w 7177"/>
                    <a:gd name="T33" fmla="*/ 962 h 10151"/>
                    <a:gd name="T34" fmla="*/ 6579 w 7177"/>
                    <a:gd name="T35" fmla="*/ 9214 h 10151"/>
                    <a:gd name="T36" fmla="*/ 552 w 7177"/>
                    <a:gd name="T37" fmla="*/ 9214 h 10151"/>
                    <a:gd name="T38" fmla="*/ 564 w 7177"/>
                    <a:gd name="T39" fmla="*/ 8586 h 10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77" h="10151">
                      <a:moveTo>
                        <a:pt x="0" y="709"/>
                      </a:moveTo>
                      <a:cubicBezTo>
                        <a:pt x="0" y="709"/>
                        <a:pt x="0" y="709"/>
                        <a:pt x="0" y="9441"/>
                      </a:cubicBezTo>
                      <a:cubicBezTo>
                        <a:pt x="0" y="9833"/>
                        <a:pt x="318" y="10151"/>
                        <a:pt x="709" y="10151"/>
                      </a:cubicBezTo>
                      <a:cubicBezTo>
                        <a:pt x="709" y="10151"/>
                        <a:pt x="2869" y="10151"/>
                        <a:pt x="6468" y="10151"/>
                      </a:cubicBezTo>
                      <a:cubicBezTo>
                        <a:pt x="6859" y="10151"/>
                        <a:pt x="7177" y="9833"/>
                        <a:pt x="7177" y="9441"/>
                      </a:cubicBezTo>
                      <a:cubicBezTo>
                        <a:pt x="7177" y="9441"/>
                        <a:pt x="7177" y="9441"/>
                        <a:pt x="7177" y="709"/>
                      </a:cubicBezTo>
                      <a:cubicBezTo>
                        <a:pt x="7177" y="317"/>
                        <a:pt x="6859" y="0"/>
                        <a:pt x="6468" y="0"/>
                      </a:cubicBezTo>
                      <a:cubicBezTo>
                        <a:pt x="6468" y="0"/>
                        <a:pt x="4308" y="0"/>
                        <a:pt x="709" y="0"/>
                      </a:cubicBezTo>
                      <a:cubicBezTo>
                        <a:pt x="318" y="0"/>
                        <a:pt x="0" y="317"/>
                        <a:pt x="0" y="709"/>
                      </a:cubicBezTo>
                      <a:close/>
                      <a:moveTo>
                        <a:pt x="3359" y="9643"/>
                      </a:moveTo>
                      <a:cubicBezTo>
                        <a:pt x="3359" y="9497"/>
                        <a:pt x="3477" y="9379"/>
                        <a:pt x="3623" y="9379"/>
                      </a:cubicBezTo>
                      <a:cubicBezTo>
                        <a:pt x="3768" y="9379"/>
                        <a:pt x="3887" y="9497"/>
                        <a:pt x="3887" y="9643"/>
                      </a:cubicBezTo>
                      <a:cubicBezTo>
                        <a:pt x="3887" y="9789"/>
                        <a:pt x="3768" y="9907"/>
                        <a:pt x="3623" y="9907"/>
                      </a:cubicBezTo>
                      <a:cubicBezTo>
                        <a:pt x="3477" y="9907"/>
                        <a:pt x="3359" y="9789"/>
                        <a:pt x="3359" y="9643"/>
                      </a:cubicBezTo>
                      <a:close/>
                      <a:moveTo>
                        <a:pt x="564" y="8586"/>
                      </a:moveTo>
                      <a:cubicBezTo>
                        <a:pt x="552" y="962"/>
                        <a:pt x="552" y="962"/>
                        <a:pt x="552" y="962"/>
                      </a:cubicBezTo>
                      <a:cubicBezTo>
                        <a:pt x="552" y="962"/>
                        <a:pt x="1804" y="962"/>
                        <a:pt x="6579" y="962"/>
                      </a:cubicBezTo>
                      <a:cubicBezTo>
                        <a:pt x="6579" y="962"/>
                        <a:pt x="6579" y="2082"/>
                        <a:pt x="6579" y="9214"/>
                      </a:cubicBezTo>
                      <a:cubicBezTo>
                        <a:pt x="6579" y="9214"/>
                        <a:pt x="5327" y="9214"/>
                        <a:pt x="552" y="9214"/>
                      </a:cubicBezTo>
                      <a:lnTo>
                        <a:pt x="564" y="8586"/>
                      </a:lnTo>
                      <a:close/>
                    </a:path>
                  </a:pathLst>
                </a:custGeom>
                <a:grpFill/>
                <a:ln w="9525">
                  <a:noFill/>
                  <a:round/>
                  <a:headEnd/>
                  <a:tailEnd/>
                </a:ln>
                <a:extLst/>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23" name="Freeform 14"/>
                <p:cNvSpPr>
                  <a:spLocks noEditPoints="1"/>
                </p:cNvSpPr>
                <p:nvPr/>
              </p:nvSpPr>
              <p:spPr bwMode="auto">
                <a:xfrm>
                  <a:off x="-12795295" y="5100638"/>
                  <a:ext cx="2557463" cy="3506788"/>
                </a:xfrm>
                <a:custGeom>
                  <a:avLst/>
                  <a:gdLst>
                    <a:gd name="T0" fmla="*/ 0 w 7778"/>
                    <a:gd name="T1" fmla="*/ 915 h 10668"/>
                    <a:gd name="T2" fmla="*/ 0 w 7778"/>
                    <a:gd name="T3" fmla="*/ 9797 h 10668"/>
                    <a:gd name="T4" fmla="*/ 869 w 7778"/>
                    <a:gd name="T5" fmla="*/ 10668 h 10668"/>
                    <a:gd name="T6" fmla="*/ 6808 w 7778"/>
                    <a:gd name="T7" fmla="*/ 10668 h 10668"/>
                    <a:gd name="T8" fmla="*/ 7679 w 7778"/>
                    <a:gd name="T9" fmla="*/ 9797 h 10668"/>
                    <a:gd name="T10" fmla="*/ 7679 w 7778"/>
                    <a:gd name="T11" fmla="*/ 2571 h 10668"/>
                    <a:gd name="T12" fmla="*/ 7778 w 7778"/>
                    <a:gd name="T13" fmla="*/ 2440 h 10668"/>
                    <a:gd name="T14" fmla="*/ 7778 w 7778"/>
                    <a:gd name="T15" fmla="*/ 2066 h 10668"/>
                    <a:gd name="T16" fmla="*/ 7679 w 7778"/>
                    <a:gd name="T17" fmla="*/ 1936 h 10668"/>
                    <a:gd name="T18" fmla="*/ 7679 w 7778"/>
                    <a:gd name="T19" fmla="*/ 1606 h 10668"/>
                    <a:gd name="T20" fmla="*/ 7778 w 7778"/>
                    <a:gd name="T21" fmla="*/ 1506 h 10668"/>
                    <a:gd name="T22" fmla="*/ 7778 w 7778"/>
                    <a:gd name="T23" fmla="*/ 1227 h 10668"/>
                    <a:gd name="T24" fmla="*/ 7679 w 7778"/>
                    <a:gd name="T25" fmla="*/ 1126 h 10668"/>
                    <a:gd name="T26" fmla="*/ 7679 w 7778"/>
                    <a:gd name="T27" fmla="*/ 915 h 10668"/>
                    <a:gd name="T28" fmla="*/ 6808 w 7778"/>
                    <a:gd name="T29" fmla="*/ 43 h 10668"/>
                    <a:gd name="T30" fmla="*/ 814 w 7778"/>
                    <a:gd name="T31" fmla="*/ 50 h 10668"/>
                    <a:gd name="T32" fmla="*/ 0 w 7778"/>
                    <a:gd name="T33" fmla="*/ 915 h 10668"/>
                    <a:gd name="T34" fmla="*/ 192 w 7778"/>
                    <a:gd name="T35" fmla="*/ 1008 h 10668"/>
                    <a:gd name="T36" fmla="*/ 975 w 7778"/>
                    <a:gd name="T37" fmla="*/ 224 h 10668"/>
                    <a:gd name="T38" fmla="*/ 6734 w 7778"/>
                    <a:gd name="T39" fmla="*/ 224 h 10668"/>
                    <a:gd name="T40" fmla="*/ 7517 w 7778"/>
                    <a:gd name="T41" fmla="*/ 1008 h 10668"/>
                    <a:gd name="T42" fmla="*/ 7517 w 7778"/>
                    <a:gd name="T43" fmla="*/ 9740 h 10668"/>
                    <a:gd name="T44" fmla="*/ 6734 w 7778"/>
                    <a:gd name="T45" fmla="*/ 10525 h 10668"/>
                    <a:gd name="T46" fmla="*/ 975 w 7778"/>
                    <a:gd name="T47" fmla="*/ 10525 h 10668"/>
                    <a:gd name="T48" fmla="*/ 192 w 7778"/>
                    <a:gd name="T49" fmla="*/ 9740 h 10668"/>
                    <a:gd name="T50" fmla="*/ 192 w 7778"/>
                    <a:gd name="T51" fmla="*/ 1008 h 10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78" h="10668">
                      <a:moveTo>
                        <a:pt x="0" y="915"/>
                      </a:moveTo>
                      <a:cubicBezTo>
                        <a:pt x="0" y="915"/>
                        <a:pt x="0" y="915"/>
                        <a:pt x="0" y="9797"/>
                      </a:cubicBezTo>
                      <a:cubicBezTo>
                        <a:pt x="0" y="10275"/>
                        <a:pt x="390" y="10668"/>
                        <a:pt x="869" y="10668"/>
                      </a:cubicBezTo>
                      <a:cubicBezTo>
                        <a:pt x="869" y="10668"/>
                        <a:pt x="3029" y="10668"/>
                        <a:pt x="6808" y="10668"/>
                      </a:cubicBezTo>
                      <a:cubicBezTo>
                        <a:pt x="7287" y="10668"/>
                        <a:pt x="7679" y="10275"/>
                        <a:pt x="7679" y="9797"/>
                      </a:cubicBezTo>
                      <a:cubicBezTo>
                        <a:pt x="7679" y="9797"/>
                        <a:pt x="7679" y="3149"/>
                        <a:pt x="7679" y="2571"/>
                      </a:cubicBezTo>
                      <a:cubicBezTo>
                        <a:pt x="7734" y="2571"/>
                        <a:pt x="7778" y="2508"/>
                        <a:pt x="7778" y="2440"/>
                      </a:cubicBezTo>
                      <a:cubicBezTo>
                        <a:pt x="7778" y="2440"/>
                        <a:pt x="7778" y="2440"/>
                        <a:pt x="7778" y="2066"/>
                      </a:cubicBezTo>
                      <a:cubicBezTo>
                        <a:pt x="7778" y="1997"/>
                        <a:pt x="7734" y="1936"/>
                        <a:pt x="7679" y="1936"/>
                      </a:cubicBezTo>
                      <a:cubicBezTo>
                        <a:pt x="7679" y="1936"/>
                        <a:pt x="7679" y="1936"/>
                        <a:pt x="7679" y="1606"/>
                      </a:cubicBezTo>
                      <a:cubicBezTo>
                        <a:pt x="7734" y="1606"/>
                        <a:pt x="7778" y="1562"/>
                        <a:pt x="7778" y="1506"/>
                      </a:cubicBezTo>
                      <a:cubicBezTo>
                        <a:pt x="7778" y="1506"/>
                        <a:pt x="7778" y="1506"/>
                        <a:pt x="7778" y="1227"/>
                      </a:cubicBezTo>
                      <a:cubicBezTo>
                        <a:pt x="7778" y="1170"/>
                        <a:pt x="7734" y="1126"/>
                        <a:pt x="7679" y="1126"/>
                      </a:cubicBezTo>
                      <a:cubicBezTo>
                        <a:pt x="7679" y="1126"/>
                        <a:pt x="7679" y="1126"/>
                        <a:pt x="7679" y="915"/>
                      </a:cubicBezTo>
                      <a:cubicBezTo>
                        <a:pt x="7679" y="436"/>
                        <a:pt x="7287" y="43"/>
                        <a:pt x="6808" y="43"/>
                      </a:cubicBezTo>
                      <a:cubicBezTo>
                        <a:pt x="6808" y="43"/>
                        <a:pt x="826" y="0"/>
                        <a:pt x="814" y="50"/>
                      </a:cubicBezTo>
                      <a:cubicBezTo>
                        <a:pt x="359" y="75"/>
                        <a:pt x="0" y="455"/>
                        <a:pt x="0" y="915"/>
                      </a:cubicBezTo>
                      <a:close/>
                      <a:moveTo>
                        <a:pt x="192" y="1008"/>
                      </a:moveTo>
                      <a:cubicBezTo>
                        <a:pt x="192" y="573"/>
                        <a:pt x="546" y="224"/>
                        <a:pt x="975" y="224"/>
                      </a:cubicBezTo>
                      <a:cubicBezTo>
                        <a:pt x="975" y="224"/>
                        <a:pt x="3135" y="224"/>
                        <a:pt x="6734" y="224"/>
                      </a:cubicBezTo>
                      <a:cubicBezTo>
                        <a:pt x="7169" y="224"/>
                        <a:pt x="7517" y="573"/>
                        <a:pt x="7517" y="1008"/>
                      </a:cubicBezTo>
                      <a:cubicBezTo>
                        <a:pt x="7517" y="1008"/>
                        <a:pt x="7517" y="1008"/>
                        <a:pt x="7517" y="9740"/>
                      </a:cubicBezTo>
                      <a:cubicBezTo>
                        <a:pt x="7517" y="10170"/>
                        <a:pt x="7169" y="10525"/>
                        <a:pt x="6734" y="10525"/>
                      </a:cubicBezTo>
                      <a:cubicBezTo>
                        <a:pt x="6734" y="10525"/>
                        <a:pt x="4574" y="10525"/>
                        <a:pt x="975" y="10525"/>
                      </a:cubicBezTo>
                      <a:cubicBezTo>
                        <a:pt x="546" y="10525"/>
                        <a:pt x="192" y="10170"/>
                        <a:pt x="192" y="9740"/>
                      </a:cubicBezTo>
                      <a:cubicBezTo>
                        <a:pt x="192" y="9740"/>
                        <a:pt x="192" y="9740"/>
                        <a:pt x="192" y="1008"/>
                      </a:cubicBezTo>
                      <a:close/>
                    </a:path>
                  </a:pathLst>
                </a:custGeom>
                <a:grpFill/>
                <a:ln w="9525">
                  <a:noFill/>
                  <a:round/>
                  <a:headEnd/>
                  <a:tailEnd/>
                </a:ln>
                <a:effectLst>
                  <a:outerShdw blurRad="50800" dist="38100" dir="2700000" algn="tl" rotWithShape="0">
                    <a:prstClr val="black">
                      <a:alpha val="40000"/>
                    </a:prstClr>
                  </a:outerShdw>
                </a:effectLst>
                <a:extLst/>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grpSp>
          <p:pic>
            <p:nvPicPr>
              <p:cNvPr id="5839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2494" y="1092201"/>
                <a:ext cx="580596" cy="746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useBgFill="1">
        <p:nvSpPr>
          <p:cNvPr id="11" name="Rectangle 10"/>
          <p:cNvSpPr/>
          <p:nvPr/>
        </p:nvSpPr>
        <p:spPr bwMode="auto">
          <a:xfrm>
            <a:off x="1243394" y="3284549"/>
            <a:ext cx="2272645" cy="130628"/>
          </a:xfrm>
          <a:prstGeom prst="rect">
            <a:avLst/>
          </a:prstGeom>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lIns="91349" tIns="45675" rIns="91349" bIns="45675" anchor="ctr"/>
          <a:lstStyle/>
          <a:p>
            <a:pPr algn="ctr" eaLnBrk="0" fontAlgn="base" hangingPunct="0">
              <a:spcBef>
                <a:spcPct val="0"/>
              </a:spcBef>
              <a:spcAft>
                <a:spcPct val="0"/>
              </a:spcAft>
              <a:defRPr/>
            </a:pPr>
            <a:endParaRPr lang="en-US" dirty="0">
              <a:solidFill>
                <a:srgbClr val="FFFFFF"/>
              </a:solidFill>
            </a:endParaRPr>
          </a:p>
        </p:txBody>
      </p:sp>
      <p:pic>
        <p:nvPicPr>
          <p:cNvPr id="58380" name="Picture 8" descr="C:\Projects\current\11-1480\art\jpg-png\hospitalpeople_0000s_0005_docto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0833" y="2666883"/>
            <a:ext cx="864053" cy="21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Picture 9" descr="C:\Projects\current\11-1480\art\jpg-png\hospitalpeople_0000s_0006_IT-gu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74567" y="2048704"/>
            <a:ext cx="1443437" cy="210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27"/>
          <p:cNvSpPr>
            <a:spLocks noEditPoints="1"/>
          </p:cNvSpPr>
          <p:nvPr/>
        </p:nvSpPr>
        <p:spPr bwMode="auto">
          <a:xfrm>
            <a:off x="3270898" y="1540986"/>
            <a:ext cx="389606" cy="245486"/>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rgbClr val="FFFFFF"/>
          </a:solidFill>
          <a:ln w="9525">
            <a:noFill/>
            <a:round/>
            <a:headEnd/>
            <a:tailEnd/>
          </a:ln>
          <a:effectLst/>
        </p:spPr>
        <p:txBody>
          <a:bodyPr lIns="91349" tIns="45675" rIns="91349" bIns="45675"/>
          <a:lstStyle/>
          <a:p>
            <a:pPr eaLnBrk="0" fontAlgn="base" hangingPunct="0">
              <a:spcBef>
                <a:spcPct val="0"/>
              </a:spcBef>
              <a:spcAft>
                <a:spcPct val="0"/>
              </a:spcAft>
              <a:defRPr/>
            </a:pPr>
            <a:endParaRPr lang="en-US" kern="0" dirty="0">
              <a:solidFill>
                <a:sysClr val="windowText" lastClr="000000"/>
              </a:solidFill>
            </a:endParaRPr>
          </a:p>
        </p:txBody>
      </p:sp>
      <p:sp>
        <p:nvSpPr>
          <p:cNvPr id="38" name="TextBox 37"/>
          <p:cNvSpPr txBox="1"/>
          <p:nvPr/>
        </p:nvSpPr>
        <p:spPr>
          <a:xfrm>
            <a:off x="3139169" y="1761924"/>
            <a:ext cx="649714" cy="276730"/>
          </a:xfrm>
          <a:prstGeom prst="rect">
            <a:avLst/>
          </a:prstGeom>
          <a:noFill/>
        </p:spPr>
        <p:txBody>
          <a:bodyPr lIns="91349" tIns="45675" rIns="91349" bIns="45675">
            <a:spAutoFit/>
          </a:bodyPr>
          <a:lstStyle/>
          <a:p>
            <a:pPr algn="dist" eaLnBrk="0" fontAlgn="base" hangingPunct="0">
              <a:spcBef>
                <a:spcPct val="0"/>
              </a:spcBef>
              <a:spcAft>
                <a:spcPct val="0"/>
              </a:spcAft>
              <a:defRPr/>
            </a:pPr>
            <a:r>
              <a:rPr lang="en-US" sz="1200" b="1" spc="-300" dirty="0">
                <a:solidFill>
                  <a:srgbClr val="FFFFFF"/>
                </a:solidFill>
              </a:rPr>
              <a:t>Trusted</a:t>
            </a:r>
          </a:p>
        </p:txBody>
      </p:sp>
      <p:sp>
        <p:nvSpPr>
          <p:cNvPr id="39" name="TextBox 38"/>
          <p:cNvSpPr txBox="1"/>
          <p:nvPr/>
        </p:nvSpPr>
        <p:spPr>
          <a:xfrm>
            <a:off x="3280946" y="2000716"/>
            <a:ext cx="428677" cy="233212"/>
          </a:xfrm>
          <a:prstGeom prst="rect">
            <a:avLst/>
          </a:prstGeom>
          <a:noFill/>
        </p:spPr>
        <p:txBody>
          <a:bodyPr lIns="91349" tIns="45675" rIns="91349" bIns="45675">
            <a:spAutoFit/>
          </a:bodyPr>
          <a:lstStyle/>
          <a:p>
            <a:pPr algn="dist" eaLnBrk="0" fontAlgn="base" hangingPunct="0">
              <a:spcBef>
                <a:spcPct val="0"/>
              </a:spcBef>
              <a:spcAft>
                <a:spcPct val="0"/>
              </a:spcAft>
              <a:defRPr/>
            </a:pPr>
            <a:r>
              <a:rPr lang="en-US" sz="900" b="1" spc="-300" dirty="0">
                <a:solidFill>
                  <a:srgbClr val="FFFFFF"/>
                </a:solidFill>
              </a:rPr>
              <a:t>WiFi</a:t>
            </a:r>
          </a:p>
        </p:txBody>
      </p:sp>
      <p:sp>
        <p:nvSpPr>
          <p:cNvPr id="41" name="TextBox 40"/>
          <p:cNvSpPr txBox="1">
            <a:spLocks noChangeArrowheads="1"/>
          </p:cNvSpPr>
          <p:nvPr/>
        </p:nvSpPr>
        <p:spPr bwMode="auto">
          <a:xfrm>
            <a:off x="1284923" y="3505998"/>
            <a:ext cx="2074173" cy="175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9" tIns="45675" rIns="91349" bIns="45675">
            <a:spAutoFit/>
          </a:bodyPr>
          <a:lstStyle>
            <a:lvl1pPr marL="323850" indent="-323850">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eaLnBrk="0" fontAlgn="base" hangingPunct="0">
              <a:lnSpc>
                <a:spcPts val="2600"/>
              </a:lnSpc>
              <a:spcBef>
                <a:spcPct val="0"/>
              </a:spcBef>
              <a:spcAft>
                <a:spcPct val="0"/>
              </a:spcAft>
              <a:buClr>
                <a:srgbClr val="0183B7"/>
              </a:buClr>
              <a:buFont typeface="Wingdings" charset="0"/>
              <a:buChar char="ü"/>
            </a:pPr>
            <a:r>
              <a:rPr lang="zh-CN" altLang="en-US" sz="1200">
                <a:solidFill>
                  <a:srgbClr val="FFFFFF"/>
                </a:solidFill>
              </a:rPr>
              <a:t>认证用户</a:t>
            </a:r>
            <a:endParaRPr lang="en-US" altLang="zh-CN" sz="1200">
              <a:solidFill>
                <a:srgbClr val="FFFFFF"/>
              </a:solidFill>
            </a:endParaRPr>
          </a:p>
          <a:p>
            <a:pPr eaLnBrk="0" fontAlgn="base" hangingPunct="0">
              <a:lnSpc>
                <a:spcPts val="2600"/>
              </a:lnSpc>
              <a:spcBef>
                <a:spcPct val="0"/>
              </a:spcBef>
              <a:spcAft>
                <a:spcPct val="0"/>
              </a:spcAft>
              <a:buClr>
                <a:srgbClr val="0183B7"/>
              </a:buClr>
              <a:buFont typeface="Wingdings" charset="0"/>
              <a:buChar char="ü"/>
            </a:pPr>
            <a:r>
              <a:rPr lang="zh-CN" altLang="en-US" sz="1200">
                <a:solidFill>
                  <a:srgbClr val="FFFFFF"/>
                </a:solidFill>
              </a:rPr>
              <a:t>验证设备</a:t>
            </a:r>
            <a:endParaRPr lang="en-US" altLang="ja-JP" sz="1200">
              <a:solidFill>
                <a:srgbClr val="FFFFFF"/>
              </a:solidFill>
            </a:endParaRPr>
          </a:p>
          <a:p>
            <a:pPr eaLnBrk="0" fontAlgn="base" hangingPunct="0">
              <a:lnSpc>
                <a:spcPts val="2600"/>
              </a:lnSpc>
              <a:spcBef>
                <a:spcPct val="0"/>
              </a:spcBef>
              <a:spcAft>
                <a:spcPct val="0"/>
              </a:spcAft>
              <a:buClr>
                <a:srgbClr val="0183B7"/>
              </a:buClr>
              <a:buFont typeface="Wingdings" charset="0"/>
              <a:buChar char="ü"/>
            </a:pPr>
            <a:r>
              <a:rPr lang="zh-CN" altLang="en-US" sz="1200">
                <a:solidFill>
                  <a:srgbClr val="FFFFFF"/>
                </a:solidFill>
              </a:rPr>
              <a:t>应用公司配置</a:t>
            </a:r>
            <a:endParaRPr lang="en-US" altLang="ja-JP" sz="1200">
              <a:solidFill>
                <a:srgbClr val="FFFFFF"/>
              </a:solidFill>
            </a:endParaRPr>
          </a:p>
          <a:p>
            <a:pPr eaLnBrk="0" fontAlgn="base" hangingPunct="0">
              <a:lnSpc>
                <a:spcPts val="2600"/>
              </a:lnSpc>
              <a:spcBef>
                <a:spcPct val="0"/>
              </a:spcBef>
              <a:spcAft>
                <a:spcPct val="0"/>
              </a:spcAft>
              <a:buClr>
                <a:srgbClr val="0183B7"/>
              </a:buClr>
              <a:buFont typeface="Wingdings" charset="0"/>
              <a:buChar char="ü"/>
            </a:pPr>
            <a:r>
              <a:rPr lang="zh-CN" altLang="en-US" sz="1200">
                <a:solidFill>
                  <a:srgbClr val="FFFFFF"/>
                </a:solidFill>
              </a:rPr>
              <a:t>使用企业应用</a:t>
            </a:r>
            <a:endParaRPr lang="en-US" altLang="ja-JP" sz="1200">
              <a:solidFill>
                <a:srgbClr val="FFFFFF"/>
              </a:solidFill>
            </a:endParaRPr>
          </a:p>
          <a:p>
            <a:pPr eaLnBrk="0" fontAlgn="base" hangingPunct="0">
              <a:lnSpc>
                <a:spcPts val="2600"/>
              </a:lnSpc>
              <a:spcBef>
                <a:spcPct val="0"/>
              </a:spcBef>
              <a:spcAft>
                <a:spcPct val="0"/>
              </a:spcAft>
              <a:buClr>
                <a:srgbClr val="0183B7"/>
              </a:buClr>
              <a:buFont typeface="Wingdings" charset="0"/>
              <a:buChar char="ü"/>
            </a:pPr>
            <a:r>
              <a:rPr lang="zh-CN" altLang="en-US" sz="1200">
                <a:solidFill>
                  <a:srgbClr val="FFFFFF"/>
                </a:solidFill>
              </a:rPr>
              <a:t>自动策略下发</a:t>
            </a:r>
            <a:endParaRPr lang="en-US" sz="1200">
              <a:solidFill>
                <a:srgbClr val="FFFFFF"/>
              </a:solidFill>
            </a:endParaRPr>
          </a:p>
        </p:txBody>
      </p:sp>
      <p:grpSp>
        <p:nvGrpSpPr>
          <p:cNvPr id="9" name="Group 8"/>
          <p:cNvGrpSpPr>
            <a:grpSpLocks/>
          </p:cNvGrpSpPr>
          <p:nvPr/>
        </p:nvGrpSpPr>
        <p:grpSpPr bwMode="auto">
          <a:xfrm>
            <a:off x="6452486" y="504364"/>
            <a:ext cx="1184445" cy="1113616"/>
            <a:chOff x="8600952" y="364029"/>
            <a:chExt cx="1578404" cy="1254083"/>
          </a:xfrm>
        </p:grpSpPr>
        <p:sp>
          <p:nvSpPr>
            <p:cNvPr id="32" name="Rounded Rectangular Callout 31"/>
            <p:cNvSpPr/>
            <p:nvPr/>
          </p:nvSpPr>
          <p:spPr bwMode="auto">
            <a:xfrm>
              <a:off x="8600952" y="364029"/>
              <a:ext cx="1578404" cy="1254083"/>
            </a:xfrm>
            <a:prstGeom prst="wedgeRoundRectCallout">
              <a:avLst>
                <a:gd name="adj1" fmla="val -41131"/>
                <a:gd name="adj2" fmla="val 87173"/>
                <a:gd name="adj3" fmla="val 16667"/>
              </a:avLst>
            </a:prstGeom>
            <a:solidFill>
              <a:schemeClr val="tx1"/>
            </a:solidFill>
            <a:ln w="12700" cap="flat">
              <a:solidFill>
                <a:schemeClr val="bg1"/>
              </a:solid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anchor="ctr"/>
            <a:lstStyle/>
            <a:p>
              <a:pPr algn="ctr" eaLnBrk="0" fontAlgn="base" hangingPunct="0">
                <a:lnSpc>
                  <a:spcPct val="90000"/>
                </a:lnSpc>
                <a:spcBef>
                  <a:spcPct val="0"/>
                </a:spcBef>
                <a:spcAft>
                  <a:spcPct val="0"/>
                </a:spcAft>
                <a:defRPr/>
              </a:pPr>
              <a:endParaRPr lang="en-US" sz="2400" dirty="0">
                <a:solidFill>
                  <a:srgbClr val="FFFFFF"/>
                </a:solidFill>
              </a:endParaRPr>
            </a:p>
          </p:txBody>
        </p:sp>
        <p:pic>
          <p:nvPicPr>
            <p:cNvPr id="7183" name="Picture 15"/>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4597" t="4944" r="4717" b="5063"/>
            <a:stretch/>
          </p:blipFill>
          <p:spPr bwMode="auto">
            <a:xfrm>
              <a:off x="8936264" y="551542"/>
              <a:ext cx="908050" cy="862221"/>
            </a:xfrm>
            <a:prstGeom prst="ellipse">
              <a:avLst/>
            </a:prstGeom>
            <a:noFill/>
            <a:ln w="19050">
              <a:solidFill>
                <a:schemeClr val="bg1">
                  <a:alpha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6497996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300"/>
                                        <p:tgtEl>
                                          <p:spTgt spid="9219"/>
                                        </p:tgtEl>
                                      </p:cBhvr>
                                    </p:animEffect>
                                  </p:childTnLst>
                                </p:cTn>
                              </p:par>
                            </p:childTnLst>
                          </p:cTn>
                        </p:par>
                        <p:par>
                          <p:cTn id="8" fill="hold" nodeType="afterGroup">
                            <p:stCondLst>
                              <p:cond delay="300"/>
                            </p:stCondLst>
                            <p:childTnLst>
                              <p:par>
                                <p:cTn id="9" presetID="10" presetClass="entr" presetSubtype="0" fill="hold" nodeType="afterEffect">
                                  <p:stCondLst>
                                    <p:cond delay="7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42" presetClass="path" presetSubtype="0" fill="hold" nodeType="withEffect">
                                  <p:stCondLst>
                                    <p:cond delay="750"/>
                                  </p:stCondLst>
                                  <p:childTnLst>
                                    <p:animMotion origin="layout" path="M 4.375E-6 2.96296E-6 L 0.06796 0.25 " pathEditMode="relative" rAng="0" ptsTypes="AA">
                                      <p:cBhvr>
                                        <p:cTn id="13" dur="500" spd="-100000" fill="hold"/>
                                        <p:tgtEl>
                                          <p:spTgt spid="10"/>
                                        </p:tgtEl>
                                        <p:attrNameLst>
                                          <p:attrName>ppt_x</p:attrName>
                                          <p:attrName>ppt_y</p:attrName>
                                        </p:attrNameLst>
                                      </p:cBhvr>
                                      <p:rCtr x="3398" y="12500"/>
                                    </p:animMotion>
                                  </p:childTnLst>
                                </p:cTn>
                              </p:par>
                              <p:par>
                                <p:cTn id="14" presetID="53" presetClass="entr" presetSubtype="16" fill="hold" nodeType="withEffect">
                                  <p:stCondLst>
                                    <p:cond delay="750"/>
                                  </p:stCondLst>
                                  <p:childTnLst>
                                    <p:set>
                                      <p:cBhvr>
                                        <p:cTn id="15" dur="1" fill="hold">
                                          <p:stCondLst>
                                            <p:cond delay="0"/>
                                          </p:stCondLst>
                                        </p:cTn>
                                        <p:tgtEl>
                                          <p:spTgt spid="10"/>
                                        </p:tgtEl>
                                        <p:attrNameLst>
                                          <p:attrName>style.visibility</p:attrName>
                                        </p:attrNameLst>
                                      </p:cBhvr>
                                      <p:to>
                                        <p:strVal val="visible"/>
                                      </p:to>
                                    </p:set>
                                    <p:anim calcmode="lin" valueType="num">
                                      <p:cBhvr>
                                        <p:cTn id="16" dur="200" fill="hold"/>
                                        <p:tgtEl>
                                          <p:spTgt spid="10"/>
                                        </p:tgtEl>
                                        <p:attrNameLst>
                                          <p:attrName>ppt_w</p:attrName>
                                        </p:attrNameLst>
                                      </p:cBhvr>
                                      <p:tavLst>
                                        <p:tav tm="0">
                                          <p:val>
                                            <p:fltVal val="0"/>
                                          </p:val>
                                        </p:tav>
                                        <p:tav tm="100000">
                                          <p:val>
                                            <p:strVal val="#ppt_w"/>
                                          </p:val>
                                        </p:tav>
                                      </p:tavLst>
                                    </p:anim>
                                    <p:anim calcmode="lin" valueType="num">
                                      <p:cBhvr>
                                        <p:cTn id="17" dur="200" fill="hold"/>
                                        <p:tgtEl>
                                          <p:spTgt spid="10"/>
                                        </p:tgtEl>
                                        <p:attrNameLst>
                                          <p:attrName>ppt_h</p:attrName>
                                        </p:attrNameLst>
                                      </p:cBhvr>
                                      <p:tavLst>
                                        <p:tav tm="0">
                                          <p:val>
                                            <p:fltVal val="0"/>
                                          </p:val>
                                        </p:tav>
                                        <p:tav tm="100000">
                                          <p:val>
                                            <p:strVal val="#ppt_h"/>
                                          </p:val>
                                        </p:tav>
                                      </p:tavLst>
                                    </p:anim>
                                    <p:animEffect transition="in" filter="fade">
                                      <p:cBhvr>
                                        <p:cTn id="18" dur="200"/>
                                        <p:tgtEl>
                                          <p:spTgt spid="10"/>
                                        </p:tgtEl>
                                      </p:cBhvr>
                                    </p:animEffect>
                                  </p:childTnLst>
                                </p:cTn>
                              </p:par>
                            </p:childTnLst>
                          </p:cTn>
                        </p:par>
                        <p:par>
                          <p:cTn id="19" fill="hold" nodeType="afterGroup">
                            <p:stCondLst>
                              <p:cond delay="1550"/>
                            </p:stCondLst>
                            <p:childTnLst>
                              <p:par>
                                <p:cTn id="20" presetID="10" presetClass="entr" presetSubtype="0" fill="hold" nodeType="afterEffect">
                                  <p:stCondLst>
                                    <p:cond delay="7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path" presetSubtype="0" fill="hold" nodeType="withEffect">
                                  <p:stCondLst>
                                    <p:cond delay="750"/>
                                  </p:stCondLst>
                                  <p:childTnLst>
                                    <p:animMotion origin="layout" path="M -2.29167E-6 -4.44444E-6 L -0.05924 0.15718 " pathEditMode="relative" rAng="0" ptsTypes="AA">
                                      <p:cBhvr>
                                        <p:cTn id="24" dur="500" spd="-100000" fill="hold"/>
                                        <p:tgtEl>
                                          <p:spTgt spid="9"/>
                                        </p:tgtEl>
                                        <p:attrNameLst>
                                          <p:attrName>ppt_x</p:attrName>
                                          <p:attrName>ppt_y</p:attrName>
                                        </p:attrNameLst>
                                      </p:cBhvr>
                                      <p:rCtr x="-2969" y="7847"/>
                                    </p:animMotion>
                                  </p:childTnLst>
                                </p:cTn>
                              </p:par>
                              <p:par>
                                <p:cTn id="25" presetID="53" presetClass="entr" presetSubtype="16" fill="hold" nodeType="withEffect">
                                  <p:stCondLst>
                                    <p:cond delay="750"/>
                                  </p:stCondLst>
                                  <p:childTnLst>
                                    <p:set>
                                      <p:cBhvr>
                                        <p:cTn id="26" dur="1" fill="hold">
                                          <p:stCondLst>
                                            <p:cond delay="0"/>
                                          </p:stCondLst>
                                        </p:cTn>
                                        <p:tgtEl>
                                          <p:spTgt spid="9"/>
                                        </p:tgtEl>
                                        <p:attrNameLst>
                                          <p:attrName>style.visibility</p:attrName>
                                        </p:attrNameLst>
                                      </p:cBhvr>
                                      <p:to>
                                        <p:strVal val="visible"/>
                                      </p:to>
                                    </p:set>
                                    <p:anim calcmode="lin" valueType="num">
                                      <p:cBhvr>
                                        <p:cTn id="27" dur="200" fill="hold"/>
                                        <p:tgtEl>
                                          <p:spTgt spid="9"/>
                                        </p:tgtEl>
                                        <p:attrNameLst>
                                          <p:attrName>ppt_w</p:attrName>
                                        </p:attrNameLst>
                                      </p:cBhvr>
                                      <p:tavLst>
                                        <p:tav tm="0">
                                          <p:val>
                                            <p:fltVal val="0"/>
                                          </p:val>
                                        </p:tav>
                                        <p:tav tm="100000">
                                          <p:val>
                                            <p:strVal val="#ppt_w"/>
                                          </p:val>
                                        </p:tav>
                                      </p:tavLst>
                                    </p:anim>
                                    <p:anim calcmode="lin" valueType="num">
                                      <p:cBhvr>
                                        <p:cTn id="28" dur="200" fill="hold"/>
                                        <p:tgtEl>
                                          <p:spTgt spid="9"/>
                                        </p:tgtEl>
                                        <p:attrNameLst>
                                          <p:attrName>ppt_h</p:attrName>
                                        </p:attrNameLst>
                                      </p:cBhvr>
                                      <p:tavLst>
                                        <p:tav tm="0">
                                          <p:val>
                                            <p:fltVal val="0"/>
                                          </p:val>
                                        </p:tav>
                                        <p:tav tm="100000">
                                          <p:val>
                                            <p:strVal val="#ppt_h"/>
                                          </p:val>
                                        </p:tav>
                                      </p:tavLst>
                                    </p:anim>
                                    <p:animEffect transition="in" filter="fade">
                                      <p:cBhvr>
                                        <p:cTn id="29" dur="200"/>
                                        <p:tgtEl>
                                          <p:spTgt spid="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250"/>
                                        <p:tgtEl>
                                          <p:spTgt spid="10"/>
                                        </p:tgtEl>
                                      </p:cBhvr>
                                    </p:animEffect>
                                    <p:set>
                                      <p:cBhvr>
                                        <p:cTn id="34" dur="1" fill="hold">
                                          <p:stCondLst>
                                            <p:cond delay="249"/>
                                          </p:stCondLst>
                                        </p:cTn>
                                        <p:tgtEl>
                                          <p:spTgt spid="10"/>
                                        </p:tgtEl>
                                        <p:attrNameLst>
                                          <p:attrName>style.visibility</p:attrName>
                                        </p:attrNameLst>
                                      </p:cBhvr>
                                      <p:to>
                                        <p:strVal val="hidden"/>
                                      </p:to>
                                    </p:set>
                                  </p:childTnLst>
                                </p:cTn>
                              </p:par>
                              <p:par>
                                <p:cTn id="35" presetID="42" presetClass="path" presetSubtype="0" accel="100000" fill="hold" nodeType="withEffect">
                                  <p:stCondLst>
                                    <p:cond delay="0"/>
                                  </p:stCondLst>
                                  <p:childTnLst>
                                    <p:animMotion origin="layout" path="M 4.375E-6 2.96296E-6 L 0.11875 0.25 " pathEditMode="relative" rAng="0" ptsTypes="AA">
                                      <p:cBhvr>
                                        <p:cTn id="36" dur="250" fill="hold"/>
                                        <p:tgtEl>
                                          <p:spTgt spid="10"/>
                                        </p:tgtEl>
                                        <p:attrNameLst>
                                          <p:attrName>ppt_x</p:attrName>
                                          <p:attrName>ppt_y</p:attrName>
                                        </p:attrNameLst>
                                      </p:cBhvr>
                                      <p:rCtr x="5937" y="12500"/>
                                    </p:animMotion>
                                  </p:childTnLst>
                                </p:cTn>
                              </p:par>
                              <p:par>
                                <p:cTn id="37" presetID="53" presetClass="exit" presetSubtype="32" fill="hold" nodeType="withEffect">
                                  <p:stCondLst>
                                    <p:cond delay="0"/>
                                  </p:stCondLst>
                                  <p:childTnLst>
                                    <p:anim calcmode="lin" valueType="num">
                                      <p:cBhvr>
                                        <p:cTn id="38" dur="250"/>
                                        <p:tgtEl>
                                          <p:spTgt spid="10"/>
                                        </p:tgtEl>
                                        <p:attrNameLst>
                                          <p:attrName>ppt_w</p:attrName>
                                        </p:attrNameLst>
                                      </p:cBhvr>
                                      <p:tavLst>
                                        <p:tav tm="0">
                                          <p:val>
                                            <p:strVal val="ppt_w"/>
                                          </p:val>
                                        </p:tav>
                                        <p:tav tm="100000">
                                          <p:val>
                                            <p:fltVal val="0"/>
                                          </p:val>
                                        </p:tav>
                                      </p:tavLst>
                                    </p:anim>
                                    <p:anim calcmode="lin" valueType="num">
                                      <p:cBhvr>
                                        <p:cTn id="39" dur="250"/>
                                        <p:tgtEl>
                                          <p:spTgt spid="10"/>
                                        </p:tgtEl>
                                        <p:attrNameLst>
                                          <p:attrName>ppt_h</p:attrName>
                                        </p:attrNameLst>
                                      </p:cBhvr>
                                      <p:tavLst>
                                        <p:tav tm="0">
                                          <p:val>
                                            <p:strVal val="ppt_h"/>
                                          </p:val>
                                        </p:tav>
                                        <p:tav tm="100000">
                                          <p:val>
                                            <p:fltVal val="0"/>
                                          </p:val>
                                        </p:tav>
                                      </p:tavLst>
                                    </p:anim>
                                    <p:animEffect transition="out" filter="fade">
                                      <p:cBhvr>
                                        <p:cTn id="40" dur="250"/>
                                        <p:tgtEl>
                                          <p:spTgt spid="10"/>
                                        </p:tgtEl>
                                      </p:cBhvr>
                                    </p:animEffect>
                                    <p:set>
                                      <p:cBhvr>
                                        <p:cTn id="41" dur="1" fill="hold">
                                          <p:stCondLst>
                                            <p:cond delay="249"/>
                                          </p:stCondLst>
                                        </p:cTn>
                                        <p:tgtEl>
                                          <p:spTgt spid="10"/>
                                        </p:tgtEl>
                                        <p:attrNameLst>
                                          <p:attrName>style.visibility</p:attrName>
                                        </p:attrNameLst>
                                      </p:cBhvr>
                                      <p:to>
                                        <p:strVal val="hidden"/>
                                      </p:to>
                                    </p:set>
                                  </p:childTnLst>
                                </p:cTn>
                              </p:par>
                            </p:childTnLst>
                          </p:cTn>
                        </p:par>
                        <p:par>
                          <p:cTn id="42" fill="hold" nodeType="afterGroup">
                            <p:stCondLst>
                              <p:cond delay="250"/>
                            </p:stCondLst>
                            <p:childTnLst>
                              <p:par>
                                <p:cTn id="43" presetID="10" presetClass="exit" presetSubtype="0" fill="hold" nodeType="afterEffect">
                                  <p:stCondLst>
                                    <p:cond delay="0"/>
                                  </p:stCondLst>
                                  <p:childTnLst>
                                    <p:animEffect transition="out" filter="fade">
                                      <p:cBhvr>
                                        <p:cTn id="44" dur="250"/>
                                        <p:tgtEl>
                                          <p:spTgt spid="9"/>
                                        </p:tgtEl>
                                      </p:cBhvr>
                                    </p:animEffect>
                                    <p:set>
                                      <p:cBhvr>
                                        <p:cTn id="45" dur="1" fill="hold">
                                          <p:stCondLst>
                                            <p:cond delay="249"/>
                                          </p:stCondLst>
                                        </p:cTn>
                                        <p:tgtEl>
                                          <p:spTgt spid="9"/>
                                        </p:tgtEl>
                                        <p:attrNameLst>
                                          <p:attrName>style.visibility</p:attrName>
                                        </p:attrNameLst>
                                      </p:cBhvr>
                                      <p:to>
                                        <p:strVal val="hidden"/>
                                      </p:to>
                                    </p:set>
                                  </p:childTnLst>
                                </p:cTn>
                              </p:par>
                              <p:par>
                                <p:cTn id="46" presetID="42" presetClass="path" presetSubtype="0" accel="100000" fill="hold" nodeType="withEffect">
                                  <p:stCondLst>
                                    <p:cond delay="0"/>
                                  </p:stCondLst>
                                  <p:childTnLst>
                                    <p:animMotion origin="layout" path="M -2.29167E-6 -4.44444E-6 L -0.09427 0.25 " pathEditMode="relative" rAng="0" ptsTypes="AA">
                                      <p:cBhvr>
                                        <p:cTn id="47" dur="250" fill="hold"/>
                                        <p:tgtEl>
                                          <p:spTgt spid="9"/>
                                        </p:tgtEl>
                                        <p:attrNameLst>
                                          <p:attrName>ppt_x</p:attrName>
                                          <p:attrName>ppt_y</p:attrName>
                                        </p:attrNameLst>
                                      </p:cBhvr>
                                      <p:rCtr x="-4714" y="12500"/>
                                    </p:animMotion>
                                  </p:childTnLst>
                                </p:cTn>
                              </p:par>
                              <p:par>
                                <p:cTn id="48" presetID="53" presetClass="exit" presetSubtype="32" fill="hold" nodeType="withEffect">
                                  <p:stCondLst>
                                    <p:cond delay="0"/>
                                  </p:stCondLst>
                                  <p:childTnLst>
                                    <p:anim calcmode="lin" valueType="num">
                                      <p:cBhvr>
                                        <p:cTn id="49" dur="250"/>
                                        <p:tgtEl>
                                          <p:spTgt spid="9"/>
                                        </p:tgtEl>
                                        <p:attrNameLst>
                                          <p:attrName>ppt_w</p:attrName>
                                        </p:attrNameLst>
                                      </p:cBhvr>
                                      <p:tavLst>
                                        <p:tav tm="0">
                                          <p:val>
                                            <p:strVal val="ppt_w"/>
                                          </p:val>
                                        </p:tav>
                                        <p:tav tm="100000">
                                          <p:val>
                                            <p:fltVal val="0"/>
                                          </p:val>
                                        </p:tav>
                                      </p:tavLst>
                                    </p:anim>
                                    <p:anim calcmode="lin" valueType="num">
                                      <p:cBhvr>
                                        <p:cTn id="50" dur="250"/>
                                        <p:tgtEl>
                                          <p:spTgt spid="9"/>
                                        </p:tgtEl>
                                        <p:attrNameLst>
                                          <p:attrName>ppt_h</p:attrName>
                                        </p:attrNameLst>
                                      </p:cBhvr>
                                      <p:tavLst>
                                        <p:tav tm="0">
                                          <p:val>
                                            <p:strVal val="ppt_h"/>
                                          </p:val>
                                        </p:tav>
                                        <p:tav tm="100000">
                                          <p:val>
                                            <p:fltVal val="0"/>
                                          </p:val>
                                        </p:tav>
                                      </p:tavLst>
                                    </p:anim>
                                    <p:animEffect transition="out" filter="fade">
                                      <p:cBhvr>
                                        <p:cTn id="51" dur="250"/>
                                        <p:tgtEl>
                                          <p:spTgt spid="9"/>
                                        </p:tgtEl>
                                      </p:cBhvr>
                                    </p:animEffect>
                                    <p:set>
                                      <p:cBhvr>
                                        <p:cTn id="52" dur="1" fill="hold">
                                          <p:stCondLst>
                                            <p:cond delay="249"/>
                                          </p:stCondLst>
                                        </p:cTn>
                                        <p:tgtEl>
                                          <p:spTgt spid="9"/>
                                        </p:tgtEl>
                                        <p:attrNameLst>
                                          <p:attrName>style.visibility</p:attrName>
                                        </p:attrNameLst>
                                      </p:cBhvr>
                                      <p:to>
                                        <p:strVal val="hidden"/>
                                      </p:to>
                                    </p:set>
                                  </p:childTnLst>
                                </p:cTn>
                              </p:par>
                            </p:childTnLst>
                          </p:cTn>
                        </p:par>
                        <p:par>
                          <p:cTn id="53" fill="hold" nodeType="afterGroup">
                            <p:stCondLst>
                              <p:cond delay="500"/>
                            </p:stCondLst>
                            <p:childTnLst>
                              <p:par>
                                <p:cTn id="54" presetID="10" presetClass="entr" presetSubtype="0" fill="hold" nodeType="afterEffect">
                                  <p:stCondLst>
                                    <p:cond delay="0"/>
                                  </p:stCondLst>
                                  <p:childTnLst>
                                    <p:set>
                                      <p:cBhvr>
                                        <p:cTn id="55" dur="1" fill="hold">
                                          <p:stCondLst>
                                            <p:cond delay="0"/>
                                          </p:stCondLst>
                                        </p:cTn>
                                        <p:tgtEl>
                                          <p:spTgt spid="9220"/>
                                        </p:tgtEl>
                                        <p:attrNameLst>
                                          <p:attrName>style.visibility</p:attrName>
                                        </p:attrNameLst>
                                      </p:cBhvr>
                                      <p:to>
                                        <p:strVal val="visible"/>
                                      </p:to>
                                    </p:set>
                                    <p:animEffect transition="in" filter="fade">
                                      <p:cBhvr>
                                        <p:cTn id="56" dur="500"/>
                                        <p:tgtEl>
                                          <p:spTgt spid="9220"/>
                                        </p:tgtEl>
                                      </p:cBhvr>
                                    </p:animEffect>
                                  </p:childTnLst>
                                </p:cTn>
                              </p:par>
                              <p:par>
                                <p:cTn id="57" presetID="42" presetClass="path" presetSubtype="0" fill="hold" nodeType="withEffect">
                                  <p:stCondLst>
                                    <p:cond delay="0"/>
                                  </p:stCondLst>
                                  <p:childTnLst>
                                    <p:animMotion origin="layout" path="M 4.16667E-7 -4.81481E-6 L 0.28776 -0.07824 " pathEditMode="relative" rAng="0" ptsTypes="AA">
                                      <p:cBhvr>
                                        <p:cTn id="58" dur="500" spd="-100000" fill="hold"/>
                                        <p:tgtEl>
                                          <p:spTgt spid="9220"/>
                                        </p:tgtEl>
                                        <p:attrNameLst>
                                          <p:attrName>ppt_x</p:attrName>
                                          <p:attrName>ppt_y</p:attrName>
                                        </p:attrNameLst>
                                      </p:cBhvr>
                                      <p:rCtr x="14388" y="-3912"/>
                                    </p:animMotion>
                                  </p:childTnLst>
                                </p:cTn>
                              </p:par>
                              <p:par>
                                <p:cTn id="59" presetID="53" presetClass="entr" presetSubtype="16" fill="hold" nodeType="withEffect">
                                  <p:stCondLst>
                                    <p:cond delay="0"/>
                                  </p:stCondLst>
                                  <p:childTnLst>
                                    <p:set>
                                      <p:cBhvr>
                                        <p:cTn id="60" dur="1" fill="hold">
                                          <p:stCondLst>
                                            <p:cond delay="0"/>
                                          </p:stCondLst>
                                        </p:cTn>
                                        <p:tgtEl>
                                          <p:spTgt spid="9220"/>
                                        </p:tgtEl>
                                        <p:attrNameLst>
                                          <p:attrName>style.visibility</p:attrName>
                                        </p:attrNameLst>
                                      </p:cBhvr>
                                      <p:to>
                                        <p:strVal val="visible"/>
                                      </p:to>
                                    </p:set>
                                    <p:anim calcmode="lin" valueType="num">
                                      <p:cBhvr>
                                        <p:cTn id="61" dur="200" fill="hold"/>
                                        <p:tgtEl>
                                          <p:spTgt spid="9220"/>
                                        </p:tgtEl>
                                        <p:attrNameLst>
                                          <p:attrName>ppt_w</p:attrName>
                                        </p:attrNameLst>
                                      </p:cBhvr>
                                      <p:tavLst>
                                        <p:tav tm="0">
                                          <p:val>
                                            <p:fltVal val="0"/>
                                          </p:val>
                                        </p:tav>
                                        <p:tav tm="100000">
                                          <p:val>
                                            <p:strVal val="#ppt_w"/>
                                          </p:val>
                                        </p:tav>
                                      </p:tavLst>
                                    </p:anim>
                                    <p:anim calcmode="lin" valueType="num">
                                      <p:cBhvr>
                                        <p:cTn id="62" dur="200" fill="hold"/>
                                        <p:tgtEl>
                                          <p:spTgt spid="9220"/>
                                        </p:tgtEl>
                                        <p:attrNameLst>
                                          <p:attrName>ppt_h</p:attrName>
                                        </p:attrNameLst>
                                      </p:cBhvr>
                                      <p:tavLst>
                                        <p:tav tm="0">
                                          <p:val>
                                            <p:fltVal val="0"/>
                                          </p:val>
                                        </p:tav>
                                        <p:tav tm="100000">
                                          <p:val>
                                            <p:strVal val="#ppt_h"/>
                                          </p:val>
                                        </p:tav>
                                      </p:tavLst>
                                    </p:anim>
                                    <p:animEffect transition="in" filter="fade">
                                      <p:cBhvr>
                                        <p:cTn id="63" dur="200"/>
                                        <p:tgtEl>
                                          <p:spTgt spid="9220"/>
                                        </p:tgtEl>
                                      </p:cBhvr>
                                    </p:animEffect>
                                  </p:childTnLst>
                                </p:cTn>
                              </p:par>
                            </p:childTnLst>
                          </p:cTn>
                        </p:par>
                        <p:par>
                          <p:cTn id="64" fill="hold" nodeType="afterGroup">
                            <p:stCondLst>
                              <p:cond delay="1000"/>
                            </p:stCondLst>
                            <p:childTnLst>
                              <p:par>
                                <p:cTn id="65" presetID="53" presetClass="entr" presetSubtype="16" fill="hold" nodeType="after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p:cTn id="67" dur="250" fill="hold"/>
                                        <p:tgtEl>
                                          <p:spTgt spid="37"/>
                                        </p:tgtEl>
                                        <p:attrNameLst>
                                          <p:attrName>ppt_w</p:attrName>
                                        </p:attrNameLst>
                                      </p:cBhvr>
                                      <p:tavLst>
                                        <p:tav tm="0">
                                          <p:val>
                                            <p:fltVal val="0"/>
                                          </p:val>
                                        </p:tav>
                                        <p:tav tm="100000">
                                          <p:val>
                                            <p:strVal val="#ppt_w"/>
                                          </p:val>
                                        </p:tav>
                                      </p:tavLst>
                                    </p:anim>
                                    <p:anim calcmode="lin" valueType="num">
                                      <p:cBhvr>
                                        <p:cTn id="68" dur="250" fill="hold"/>
                                        <p:tgtEl>
                                          <p:spTgt spid="37"/>
                                        </p:tgtEl>
                                        <p:attrNameLst>
                                          <p:attrName>ppt_h</p:attrName>
                                        </p:attrNameLst>
                                      </p:cBhvr>
                                      <p:tavLst>
                                        <p:tav tm="0">
                                          <p:val>
                                            <p:fltVal val="0"/>
                                          </p:val>
                                        </p:tav>
                                        <p:tav tm="100000">
                                          <p:val>
                                            <p:strVal val="#ppt_h"/>
                                          </p:val>
                                        </p:tav>
                                      </p:tavLst>
                                    </p:anim>
                                    <p:animEffect transition="in" filter="fade">
                                      <p:cBhvr>
                                        <p:cTn id="69" dur="250"/>
                                        <p:tgtEl>
                                          <p:spTgt spid="37"/>
                                        </p:tgtEl>
                                      </p:cBhvr>
                                    </p:animEffect>
                                  </p:childTnLst>
                                </p:cTn>
                              </p:par>
                              <p:par>
                                <p:cTn id="70" presetID="10" presetClass="entr" presetSubtype="0" fill="hold" nodeType="withEffect">
                                  <p:stCondLst>
                                    <p:cond delay="0"/>
                                  </p:stCondLst>
                                  <p:childTnLst>
                                    <p:set>
                                      <p:cBhvr>
                                        <p:cTn id="71" dur="1" fill="hold">
                                          <p:stCondLst>
                                            <p:cond delay="0"/>
                                          </p:stCondLst>
                                        </p:cTn>
                                        <p:tgtEl>
                                          <p:spTgt spid="38">
                                            <p:txEl>
                                              <p:pRg st="0" end="0"/>
                                            </p:txEl>
                                          </p:spTgt>
                                        </p:tgtEl>
                                        <p:attrNameLst>
                                          <p:attrName>style.visibility</p:attrName>
                                        </p:attrNameLst>
                                      </p:cBhvr>
                                      <p:to>
                                        <p:strVal val="visible"/>
                                      </p:to>
                                    </p:set>
                                    <p:animEffect transition="in" filter="fade">
                                      <p:cBhvr>
                                        <p:cTn id="72" dur="500"/>
                                        <p:tgtEl>
                                          <p:spTgt spid="38">
                                            <p:txEl>
                                              <p:pRg st="0" end="0"/>
                                            </p:txEl>
                                          </p:spTgt>
                                        </p:tgtEl>
                                      </p:cBhvr>
                                    </p:animEffect>
                                  </p:childTnLst>
                                </p:cTn>
                              </p:par>
                              <p:par>
                                <p:cTn id="73" presetID="10" presetClass="entr" presetSubtype="0" fill="hold" nodeType="withEffect">
                                  <p:stCondLst>
                                    <p:cond delay="200"/>
                                  </p:stCondLst>
                                  <p:childTnLst>
                                    <p:set>
                                      <p:cBhvr>
                                        <p:cTn id="74" dur="1" fill="hold">
                                          <p:stCondLst>
                                            <p:cond delay="0"/>
                                          </p:stCondLst>
                                        </p:cTn>
                                        <p:tgtEl>
                                          <p:spTgt spid="39">
                                            <p:txEl>
                                              <p:pRg st="0" end="0"/>
                                            </p:txEl>
                                          </p:spTgt>
                                        </p:tgtEl>
                                        <p:attrNameLst>
                                          <p:attrName>style.visibility</p:attrName>
                                        </p:attrNameLst>
                                      </p:cBhvr>
                                      <p:to>
                                        <p:strVal val="visible"/>
                                      </p:to>
                                    </p:set>
                                    <p:animEffect transition="in" filter="fade">
                                      <p:cBhvr>
                                        <p:cTn id="75" dur="500"/>
                                        <p:tgtEl>
                                          <p:spTgt spid="39">
                                            <p:txEl>
                                              <p:pRg st="0" end="0"/>
                                            </p:txEl>
                                          </p:spTgt>
                                        </p:tgtEl>
                                      </p:cBhvr>
                                    </p:animEffect>
                                  </p:childTnLst>
                                </p:cTn>
                              </p:par>
                            </p:childTnLst>
                          </p:cTn>
                        </p:par>
                        <p:par>
                          <p:cTn id="76" fill="hold" nodeType="afterGroup">
                            <p:stCondLst>
                              <p:cond delay="1700"/>
                            </p:stCondLst>
                            <p:childTnLst>
                              <p:par>
                                <p:cTn id="77" presetID="22" presetClass="entr" presetSubtype="8" fill="hold" nodeType="afterEffect">
                                  <p:stCondLst>
                                    <p:cond delay="0"/>
                                  </p:stCondLst>
                                  <p:childTnLst>
                                    <p:set>
                                      <p:cBhvr>
                                        <p:cTn id="78" dur="1" fill="hold">
                                          <p:stCondLst>
                                            <p:cond delay="0"/>
                                          </p:stCondLst>
                                        </p:cTn>
                                        <p:tgtEl>
                                          <p:spTgt spid="9221"/>
                                        </p:tgtEl>
                                        <p:attrNameLst>
                                          <p:attrName>style.visibility</p:attrName>
                                        </p:attrNameLst>
                                      </p:cBhvr>
                                      <p:to>
                                        <p:strVal val="visible"/>
                                      </p:to>
                                    </p:set>
                                    <p:animEffect transition="in" filter="wipe(left)">
                                      <p:cBhvr>
                                        <p:cTn id="79" dur="250"/>
                                        <p:tgtEl>
                                          <p:spTgt spid="9221"/>
                                        </p:tgtEl>
                                      </p:cBhvr>
                                    </p:animEffect>
                                  </p:childTnLst>
                                </p:cTn>
                              </p:par>
                              <p:par>
                                <p:cTn id="80" presetID="22" presetClass="entr" presetSubtype="8" fill="hold" nodeType="withEffect">
                                  <p:stCondLst>
                                    <p:cond delay="0"/>
                                  </p:stCondLst>
                                  <p:childTnLst>
                                    <p:set>
                                      <p:cBhvr>
                                        <p:cTn id="81" dur="1" fill="hold">
                                          <p:stCondLst>
                                            <p:cond delay="0"/>
                                          </p:stCondLst>
                                        </p:cTn>
                                        <p:tgtEl>
                                          <p:spTgt spid="9222"/>
                                        </p:tgtEl>
                                        <p:attrNameLst>
                                          <p:attrName>style.visibility</p:attrName>
                                        </p:attrNameLst>
                                      </p:cBhvr>
                                      <p:to>
                                        <p:strVal val="visible"/>
                                      </p:to>
                                    </p:set>
                                    <p:animEffect transition="in" filter="wipe(left)">
                                      <p:cBhvr>
                                        <p:cTn id="82" dur="250"/>
                                        <p:tgtEl>
                                          <p:spTgt spid="9222"/>
                                        </p:tgtEl>
                                      </p:cBhvr>
                                    </p:animEffect>
                                  </p:childTnLst>
                                </p:cTn>
                              </p:par>
                              <p:par>
                                <p:cTn id="83" presetID="35" presetClass="emph" presetSubtype="0" repeatCount="3000" fill="hold" nodeType="withEffect">
                                  <p:stCondLst>
                                    <p:cond delay="0"/>
                                  </p:stCondLst>
                                  <p:childTnLst>
                                    <p:anim calcmode="discrete" valueType="str">
                                      <p:cBhvr>
                                        <p:cTn id="84" dur="500" fill="hold"/>
                                        <p:tgtEl>
                                          <p:spTgt spid="9222"/>
                                        </p:tgtEl>
                                        <p:attrNameLst>
                                          <p:attrName>style.visibility</p:attrName>
                                        </p:attrNameLst>
                                      </p:cBhvr>
                                      <p:tavLst>
                                        <p:tav tm="0">
                                          <p:val>
                                            <p:strVal val="hidden"/>
                                          </p:val>
                                        </p:tav>
                                        <p:tav tm="50000">
                                          <p:val>
                                            <p:strVal val="visible"/>
                                          </p:val>
                                        </p:tav>
                                      </p:tavLst>
                                    </p:anim>
                                  </p:childTnLst>
                                </p:cTn>
                              </p:par>
                            </p:childTnLst>
                          </p:cTn>
                        </p:par>
                        <p:par>
                          <p:cTn id="85" fill="hold" nodeType="afterGroup">
                            <p:stCondLst>
                              <p:cond delay="3200"/>
                            </p:stCondLst>
                            <p:childTnLst>
                              <p:par>
                                <p:cTn id="86" presetID="22" presetClass="entr" presetSubtype="8" fill="hold" nodeType="after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wipe(left)">
                                      <p:cBhvr>
                                        <p:cTn id="88" dur="1900"/>
                                        <p:tgtEl>
                                          <p:spTgt spid="11"/>
                                        </p:tgtEl>
                                      </p:cBhvr>
                                    </p:animEffect>
                                  </p:childTnLst>
                                </p:cTn>
                              </p:par>
                              <p:par>
                                <p:cTn id="89" presetID="1" presetClass="entr" presetSubtype="0" fill="hold" nodeType="withEffect">
                                  <p:stCondLst>
                                    <p:cond delay="0"/>
                                  </p:stCondLst>
                                  <p:childTnLst>
                                    <p:set>
                                      <p:cBhvr>
                                        <p:cTn id="90" dur="1" fill="hold">
                                          <p:stCondLst>
                                            <p:cond delay="0"/>
                                          </p:stCondLst>
                                        </p:cTn>
                                        <p:tgtEl>
                                          <p:spTgt spid="41">
                                            <p:txEl>
                                              <p:pRg st="0" end="0"/>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1">
                                            <p:txEl>
                                              <p:pRg st="1" end="1"/>
                                            </p:txEl>
                                          </p:spTgt>
                                        </p:tgtEl>
                                        <p:attrNameLst>
                                          <p:attrName>style.visibility</p:attrName>
                                        </p:attrNameLst>
                                      </p:cBhvr>
                                      <p:to>
                                        <p:strVal val="visible"/>
                                      </p:to>
                                    </p:set>
                                  </p:childTnLst>
                                </p:cTn>
                              </p:par>
                              <p:par>
                                <p:cTn id="93" presetID="1" presetClass="entr" presetSubtype="0" fill="hold" nodeType="withEffect">
                                  <p:stCondLst>
                                    <p:cond delay="1000"/>
                                  </p:stCondLst>
                                  <p:childTnLst>
                                    <p:set>
                                      <p:cBhvr>
                                        <p:cTn id="94" dur="1" fill="hold">
                                          <p:stCondLst>
                                            <p:cond delay="0"/>
                                          </p:stCondLst>
                                        </p:cTn>
                                        <p:tgtEl>
                                          <p:spTgt spid="41">
                                            <p:txEl>
                                              <p:pRg st="2" end="2"/>
                                            </p:txEl>
                                          </p:spTgt>
                                        </p:tgtEl>
                                        <p:attrNameLst>
                                          <p:attrName>style.visibility</p:attrName>
                                        </p:attrNameLst>
                                      </p:cBhvr>
                                      <p:to>
                                        <p:strVal val="visible"/>
                                      </p:to>
                                    </p:set>
                                  </p:childTnLst>
                                </p:cTn>
                              </p:par>
                              <p:par>
                                <p:cTn id="95" presetID="1" presetClass="entr" presetSubtype="0" fill="hold" nodeType="withEffect">
                                  <p:stCondLst>
                                    <p:cond delay="1500"/>
                                  </p:stCondLst>
                                  <p:childTnLst>
                                    <p:set>
                                      <p:cBhvr>
                                        <p:cTn id="96" dur="1" fill="hold">
                                          <p:stCondLst>
                                            <p:cond delay="0"/>
                                          </p:stCondLst>
                                        </p:cTn>
                                        <p:tgtEl>
                                          <p:spTgt spid="41">
                                            <p:txEl>
                                              <p:pRg st="3" end="3"/>
                                            </p:txEl>
                                          </p:spTgt>
                                        </p:tgtEl>
                                        <p:attrNameLst>
                                          <p:attrName>style.visibility</p:attrName>
                                        </p:attrNameLst>
                                      </p:cBhvr>
                                      <p:to>
                                        <p:strVal val="visible"/>
                                      </p:to>
                                    </p:set>
                                  </p:childTnLst>
                                </p:cTn>
                              </p:par>
                              <p:par>
                                <p:cTn id="97" presetID="1" presetClass="entr" presetSubtype="0" fill="hold" nodeType="withEffect">
                                  <p:stCondLst>
                                    <p:cond delay="1900"/>
                                  </p:stCondLst>
                                  <p:childTnLst>
                                    <p:set>
                                      <p:cBhvr>
                                        <p:cTn id="98" dur="1" fill="hold">
                                          <p:stCondLst>
                                            <p:cond delay="0"/>
                                          </p:stCondLst>
                                        </p:cTn>
                                        <p:tgtEl>
                                          <p:spTgt spid="41">
                                            <p:txEl>
                                              <p:pRg st="4" end="4"/>
                                            </p:txEl>
                                          </p:spTgt>
                                        </p:tgtEl>
                                        <p:attrNameLst>
                                          <p:attrName>style.visibility</p:attrName>
                                        </p:attrNameLst>
                                      </p:cBhvr>
                                      <p:to>
                                        <p:strVal val="visible"/>
                                      </p:to>
                                    </p:set>
                                  </p:childTnLst>
                                </p:cTn>
                              </p:par>
                            </p:childTnLst>
                          </p:cTn>
                        </p:par>
                        <p:par>
                          <p:cTn id="99" fill="hold" nodeType="afterGroup">
                            <p:stCondLst>
                              <p:cond delay="5100"/>
                            </p:stCondLst>
                            <p:childTnLst>
                              <p:par>
                                <p:cTn id="100" presetID="35" presetClass="emph" presetSubtype="0" repeatCount="3000" fill="hold" nodeType="afterEffect">
                                  <p:stCondLst>
                                    <p:cond delay="100"/>
                                  </p:stCondLst>
                                  <p:childTnLst>
                                    <p:anim calcmode="discrete" valueType="str">
                                      <p:cBhvr>
                                        <p:cTn id="101" dur="2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2382" y="-23134"/>
            <a:ext cx="9146382" cy="6881134"/>
          </a:xfrm>
          <a:prstGeom prst="rect">
            <a:avLst/>
          </a:prstGeom>
          <a:solidFill>
            <a:schemeClr val="bg1"/>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lIns="91349" tIns="45675" rIns="91349" bIns="45675" anchor="ctr"/>
          <a:lstStyle/>
          <a:p>
            <a:pPr algn="ctr" eaLnBrk="0" fontAlgn="base" hangingPunct="0">
              <a:spcBef>
                <a:spcPct val="0"/>
              </a:spcBef>
              <a:spcAft>
                <a:spcPct val="0"/>
              </a:spcAft>
              <a:defRPr/>
            </a:pPr>
            <a:endParaRPr lang="en-US" dirty="0">
              <a:solidFill>
                <a:srgbClr val="FFFFFF"/>
              </a:solidFill>
            </a:endParaRPr>
          </a:p>
        </p:txBody>
      </p:sp>
      <p:pic>
        <p:nvPicPr>
          <p:cNvPr id="60420" name="Picture 3" descr="C:\Projects\current\11-1480\art\transitions\Hospital Interior (0-00-0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 y="0"/>
            <a:ext cx="91462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descr="C:\Projects\current\11-1480\art\jpg-png\Ipad_0000s_0002_tablet-copy-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62" y="713035"/>
            <a:ext cx="4537952" cy="536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8" descr="C:\Projects\current\11-1480\art\jpg-png\hospitalpeople_0000s_0005_docto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0833" y="2666883"/>
            <a:ext cx="864053" cy="21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9" descr="C:\Projects\current\11-1480\art\jpg-png\hospitalpeople_0000s_0006_IT-gu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4567" y="2048704"/>
            <a:ext cx="1443437" cy="210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27"/>
          <p:cNvSpPr>
            <a:spLocks noEditPoints="1"/>
          </p:cNvSpPr>
          <p:nvPr/>
        </p:nvSpPr>
        <p:spPr bwMode="auto">
          <a:xfrm>
            <a:off x="3154798" y="1230787"/>
            <a:ext cx="389606" cy="303511"/>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rgbClr val="FFFFFF"/>
          </a:solidFill>
          <a:ln w="9525">
            <a:noFill/>
            <a:round/>
            <a:headEnd/>
            <a:tailEnd/>
          </a:ln>
          <a:effectLst/>
        </p:spPr>
        <p:txBody>
          <a:bodyPr lIns="91349" tIns="45675" rIns="91349" bIns="45675"/>
          <a:lstStyle/>
          <a:p>
            <a:pPr eaLnBrk="0" fontAlgn="base" hangingPunct="0">
              <a:spcBef>
                <a:spcPct val="0"/>
              </a:spcBef>
              <a:spcAft>
                <a:spcPct val="0"/>
              </a:spcAft>
              <a:defRPr/>
            </a:pPr>
            <a:endParaRPr lang="en-US" kern="0" dirty="0">
              <a:solidFill>
                <a:sysClr val="windowText" lastClr="000000"/>
              </a:solidFill>
            </a:endParaRPr>
          </a:p>
        </p:txBody>
      </p:sp>
      <p:sp>
        <p:nvSpPr>
          <p:cNvPr id="39" name="TextBox 38"/>
          <p:cNvSpPr txBox="1"/>
          <p:nvPr/>
        </p:nvSpPr>
        <p:spPr>
          <a:xfrm>
            <a:off x="3125772" y="1748535"/>
            <a:ext cx="428677" cy="233212"/>
          </a:xfrm>
          <a:prstGeom prst="rect">
            <a:avLst/>
          </a:prstGeom>
          <a:noFill/>
        </p:spPr>
        <p:txBody>
          <a:bodyPr lIns="91349" tIns="45675" rIns="91349" bIns="45675">
            <a:spAutoFit/>
          </a:bodyPr>
          <a:lstStyle/>
          <a:p>
            <a:pPr algn="dist" eaLnBrk="0" fontAlgn="base" hangingPunct="0">
              <a:spcBef>
                <a:spcPct val="0"/>
              </a:spcBef>
              <a:spcAft>
                <a:spcPct val="0"/>
              </a:spcAft>
              <a:defRPr/>
            </a:pPr>
            <a:r>
              <a:rPr lang="en-US" sz="900" b="1" spc="-300" dirty="0">
                <a:solidFill>
                  <a:srgbClr val="FFFFFF"/>
                </a:solidFill>
              </a:rPr>
              <a:t>WiFi</a:t>
            </a:r>
          </a:p>
        </p:txBody>
      </p:sp>
      <p:pic>
        <p:nvPicPr>
          <p:cNvPr id="4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567" y="2078825"/>
            <a:ext cx="3173775" cy="139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052" y="2563110"/>
            <a:ext cx="2297442" cy="46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45" name="Rectangle 44"/>
          <p:cNvSpPr/>
          <p:nvPr/>
        </p:nvSpPr>
        <p:spPr bwMode="auto">
          <a:xfrm>
            <a:off x="1243394" y="3280918"/>
            <a:ext cx="2272645" cy="130628"/>
          </a:xfrm>
          <a:prstGeom prst="rect">
            <a:avLst/>
          </a:prstGeom>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lIns="91349" tIns="45675" rIns="91349" bIns="45675" anchor="ctr"/>
          <a:lstStyle/>
          <a:p>
            <a:pPr algn="ctr" eaLnBrk="0" fontAlgn="base" hangingPunct="0">
              <a:spcBef>
                <a:spcPct val="0"/>
              </a:spcBef>
              <a:spcAft>
                <a:spcPct val="0"/>
              </a:spcAft>
              <a:defRPr/>
            </a:pPr>
            <a:endParaRPr lang="en-US" dirty="0">
              <a:solidFill>
                <a:srgbClr val="FFFFFF"/>
              </a:solidFill>
            </a:endParaRPr>
          </a:p>
        </p:txBody>
      </p:sp>
      <p:sp>
        <p:nvSpPr>
          <p:cNvPr id="24" name="TextBox 23"/>
          <p:cNvSpPr txBox="1"/>
          <p:nvPr/>
        </p:nvSpPr>
        <p:spPr>
          <a:xfrm>
            <a:off x="3023069" y="1509742"/>
            <a:ext cx="649714" cy="276730"/>
          </a:xfrm>
          <a:prstGeom prst="rect">
            <a:avLst/>
          </a:prstGeom>
          <a:noFill/>
        </p:spPr>
        <p:txBody>
          <a:bodyPr lIns="91349" tIns="45675" rIns="91349" bIns="45675">
            <a:spAutoFit/>
          </a:bodyPr>
          <a:lstStyle/>
          <a:p>
            <a:pPr algn="dist" eaLnBrk="0" fontAlgn="base" hangingPunct="0">
              <a:spcBef>
                <a:spcPct val="0"/>
              </a:spcBef>
              <a:spcAft>
                <a:spcPct val="0"/>
              </a:spcAft>
              <a:defRPr/>
            </a:pPr>
            <a:r>
              <a:rPr lang="zh-CN" altLang="en-US" sz="1200" b="1" spc="-300" dirty="0">
                <a:solidFill>
                  <a:srgbClr val="FFFFFF"/>
                </a:solidFill>
              </a:rPr>
              <a:t>可信</a:t>
            </a:r>
            <a:endParaRPr lang="en-US" sz="1200" b="1" spc="-300" dirty="0">
              <a:solidFill>
                <a:srgbClr val="FFFFFF"/>
              </a:solidFill>
            </a:endParaRPr>
          </a:p>
        </p:txBody>
      </p:sp>
      <p:sp>
        <p:nvSpPr>
          <p:cNvPr id="25" name="TextBox 24"/>
          <p:cNvSpPr txBox="1"/>
          <p:nvPr/>
        </p:nvSpPr>
        <p:spPr>
          <a:xfrm>
            <a:off x="1135326" y="3646591"/>
            <a:ext cx="2387866" cy="1378072"/>
          </a:xfrm>
          <a:prstGeom prst="rect">
            <a:avLst/>
          </a:prstGeom>
          <a:noFill/>
        </p:spPr>
        <p:txBody>
          <a:bodyPr lIns="91349" tIns="45675" rIns="91349" bIns="45675">
            <a:spAutoFit/>
          </a:bodyPr>
          <a:lstStyle/>
          <a:p>
            <a:pPr eaLnBrk="0" fontAlgn="base" hangingPunct="0">
              <a:lnSpc>
                <a:spcPts val="1900"/>
              </a:lnSpc>
              <a:spcBef>
                <a:spcPct val="0"/>
              </a:spcBef>
              <a:spcAft>
                <a:spcPct val="0"/>
              </a:spcAft>
              <a:buClr>
                <a:srgbClr val="32A94E"/>
              </a:buClr>
              <a:defRPr/>
            </a:pPr>
            <a:r>
              <a:rPr lang="zh-CN" altLang="en-US" sz="1400" dirty="0">
                <a:solidFill>
                  <a:srgbClr val="FFFFFF"/>
                </a:solidFill>
              </a:rPr>
              <a:t>应用定义的策略基于</a:t>
            </a:r>
            <a:r>
              <a:rPr lang="en-US" sz="1400" dirty="0">
                <a:solidFill>
                  <a:srgbClr val="FFFFFF"/>
                </a:solidFill>
              </a:rPr>
              <a:t>:</a:t>
            </a:r>
          </a:p>
          <a:p>
            <a:pPr marL="342563" indent="-228376" eaLnBrk="0" fontAlgn="base" hangingPunct="0">
              <a:lnSpc>
                <a:spcPts val="1900"/>
              </a:lnSpc>
              <a:spcBef>
                <a:spcPts val="600"/>
              </a:spcBef>
              <a:spcAft>
                <a:spcPct val="0"/>
              </a:spcAft>
              <a:buClr>
                <a:srgbClr val="32A94E"/>
              </a:buClr>
              <a:buFont typeface="Wingdings" pitchFamily="2" charset="2"/>
              <a:buChar char="ü"/>
              <a:defRPr/>
            </a:pPr>
            <a:r>
              <a:rPr lang="zh-CN" altLang="en-US" sz="1200" dirty="0">
                <a:solidFill>
                  <a:srgbClr val="FFFFFF"/>
                </a:solidFill>
              </a:rPr>
              <a:t>设备类型</a:t>
            </a:r>
            <a:endParaRPr lang="en-US" sz="1200" dirty="0">
              <a:solidFill>
                <a:srgbClr val="FFFFFF"/>
              </a:solidFill>
            </a:endParaRPr>
          </a:p>
          <a:p>
            <a:pPr marL="342563" indent="-228376" eaLnBrk="0" fontAlgn="base" hangingPunct="0">
              <a:lnSpc>
                <a:spcPts val="1900"/>
              </a:lnSpc>
              <a:spcBef>
                <a:spcPct val="0"/>
              </a:spcBef>
              <a:spcAft>
                <a:spcPct val="0"/>
              </a:spcAft>
              <a:buClr>
                <a:srgbClr val="32A94E"/>
              </a:buClr>
              <a:buFont typeface="Wingdings" pitchFamily="2" charset="2"/>
              <a:buChar char="ü"/>
              <a:defRPr/>
            </a:pPr>
            <a:r>
              <a:rPr lang="zh-CN" altLang="en-US" sz="1200" dirty="0">
                <a:solidFill>
                  <a:srgbClr val="FFFFFF"/>
                </a:solidFill>
              </a:rPr>
              <a:t>用户</a:t>
            </a:r>
            <a:endParaRPr lang="en-US" sz="1200" dirty="0">
              <a:solidFill>
                <a:srgbClr val="FFFFFF"/>
              </a:solidFill>
            </a:endParaRPr>
          </a:p>
          <a:p>
            <a:pPr marL="342563" indent="-228376" eaLnBrk="0" fontAlgn="base" hangingPunct="0">
              <a:lnSpc>
                <a:spcPts val="1900"/>
              </a:lnSpc>
              <a:spcBef>
                <a:spcPct val="0"/>
              </a:spcBef>
              <a:spcAft>
                <a:spcPct val="0"/>
              </a:spcAft>
              <a:buClr>
                <a:srgbClr val="32A94E"/>
              </a:buClr>
              <a:buFont typeface="Wingdings" pitchFamily="2" charset="2"/>
              <a:buChar char="ü"/>
              <a:defRPr/>
            </a:pPr>
            <a:r>
              <a:rPr lang="zh-CN" altLang="en-US" sz="1200" dirty="0">
                <a:solidFill>
                  <a:srgbClr val="FFFFFF"/>
                </a:solidFill>
              </a:rPr>
              <a:t>位置</a:t>
            </a:r>
            <a:endParaRPr lang="en-US" sz="1200" dirty="0">
              <a:solidFill>
                <a:srgbClr val="FFFFFF"/>
              </a:solidFill>
            </a:endParaRPr>
          </a:p>
          <a:p>
            <a:pPr marL="342563" indent="-228376" eaLnBrk="0" fontAlgn="base" hangingPunct="0">
              <a:lnSpc>
                <a:spcPts val="1900"/>
              </a:lnSpc>
              <a:spcBef>
                <a:spcPct val="0"/>
              </a:spcBef>
              <a:spcAft>
                <a:spcPct val="0"/>
              </a:spcAft>
              <a:buClr>
                <a:srgbClr val="32A94E"/>
              </a:buClr>
              <a:buFont typeface="Wingdings" pitchFamily="2" charset="2"/>
              <a:buChar char="ü"/>
              <a:defRPr/>
            </a:pPr>
            <a:r>
              <a:rPr lang="zh-CN" altLang="en-US" sz="1200" dirty="0">
                <a:solidFill>
                  <a:srgbClr val="FFFFFF"/>
                </a:solidFill>
              </a:rPr>
              <a:t>应用</a:t>
            </a:r>
            <a:endParaRPr lang="en-US" sz="1200" dirty="0">
              <a:solidFill>
                <a:srgbClr val="FFFFFF"/>
              </a:solidFill>
            </a:endParaRPr>
          </a:p>
        </p:txBody>
      </p:sp>
      <p:sp>
        <p:nvSpPr>
          <p:cNvPr id="74" name="Rectangle 73"/>
          <p:cNvSpPr/>
          <p:nvPr/>
        </p:nvSpPr>
        <p:spPr bwMode="auto">
          <a:xfrm>
            <a:off x="7385167" y="-23134"/>
            <a:ext cx="1758841" cy="6881134"/>
          </a:xfrm>
          <a:prstGeom prst="rect">
            <a:avLst/>
          </a:prstGeom>
          <a:solidFill>
            <a:schemeClr val="bg2">
              <a:alpha val="79000"/>
            </a:schemeClr>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lIns="91349" tIns="45675" rIns="91349" bIns="45675" anchor="ctr"/>
          <a:lstStyle/>
          <a:p>
            <a:pPr algn="ctr" eaLnBrk="0" fontAlgn="base" hangingPunct="0">
              <a:spcBef>
                <a:spcPct val="0"/>
              </a:spcBef>
              <a:spcAft>
                <a:spcPct val="0"/>
              </a:spcAft>
              <a:defRPr/>
            </a:pPr>
            <a:endParaRPr lang="en-US" sz="1400" dirty="0">
              <a:solidFill>
                <a:srgbClr val="000000"/>
              </a:solidFill>
            </a:endParaRPr>
          </a:p>
        </p:txBody>
      </p:sp>
      <p:grpSp>
        <p:nvGrpSpPr>
          <p:cNvPr id="75" name="Group 74"/>
          <p:cNvGrpSpPr>
            <a:grpSpLocks/>
          </p:cNvGrpSpPr>
          <p:nvPr/>
        </p:nvGrpSpPr>
        <p:grpSpPr bwMode="auto">
          <a:xfrm>
            <a:off x="7663731" y="1923722"/>
            <a:ext cx="1195607" cy="1121427"/>
            <a:chOff x="1082095" y="4929055"/>
            <a:chExt cx="1814286" cy="1755286"/>
          </a:xfrm>
        </p:grpSpPr>
        <p:grpSp>
          <p:nvGrpSpPr>
            <p:cNvPr id="60453" name="Group 75"/>
            <p:cNvGrpSpPr>
              <a:grpSpLocks/>
            </p:cNvGrpSpPr>
            <p:nvPr/>
          </p:nvGrpSpPr>
          <p:grpSpPr bwMode="auto">
            <a:xfrm>
              <a:off x="1091908" y="4929055"/>
              <a:ext cx="1746835" cy="1446474"/>
              <a:chOff x="4522168" y="5370286"/>
              <a:chExt cx="1746835" cy="1446474"/>
            </a:xfrm>
          </p:grpSpPr>
          <p:pic>
            <p:nvPicPr>
              <p:cNvPr id="60455" name="Picture 5" descr="C:\Projects\current\11-1480\art\jpg-png\globe_h_int.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2168" y="5370286"/>
                <a:ext cx="1746835" cy="144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 name="Group 78"/>
              <p:cNvGrpSpPr/>
              <p:nvPr/>
            </p:nvGrpSpPr>
            <p:grpSpPr>
              <a:xfrm>
                <a:off x="5107885" y="5678792"/>
                <a:ext cx="554381" cy="793522"/>
                <a:chOff x="543004" y="6860164"/>
                <a:chExt cx="382845" cy="547992"/>
              </a:xfrm>
              <a:effectLst>
                <a:outerShdw blurRad="317500" sx="102000" sy="102000" algn="ctr" rotWithShape="0">
                  <a:schemeClr val="tx1"/>
                </a:outerShdw>
              </a:effectLst>
            </p:grpSpPr>
            <p:sp>
              <p:nvSpPr>
                <p:cNvPr id="80" name="Freeform 75"/>
                <p:cNvSpPr>
                  <a:spLocks/>
                </p:cNvSpPr>
                <p:nvPr/>
              </p:nvSpPr>
              <p:spPr bwMode="auto">
                <a:xfrm>
                  <a:off x="710655" y="6868504"/>
                  <a:ext cx="41705" cy="19184"/>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81" name="Freeform 76"/>
                <p:cNvSpPr>
                  <a:spLocks/>
                </p:cNvSpPr>
                <p:nvPr/>
              </p:nvSpPr>
              <p:spPr bwMode="auto">
                <a:xfrm>
                  <a:off x="651436" y="6860164"/>
                  <a:ext cx="196010" cy="75067"/>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82" name="Freeform 77"/>
                <p:cNvSpPr>
                  <a:spLocks/>
                </p:cNvSpPr>
                <p:nvPr/>
              </p:nvSpPr>
              <p:spPr bwMode="auto">
                <a:xfrm>
                  <a:off x="794063" y="6877680"/>
                  <a:ext cx="29192" cy="25856"/>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83" name="Freeform 78"/>
                <p:cNvSpPr>
                  <a:spLocks/>
                </p:cNvSpPr>
                <p:nvPr/>
              </p:nvSpPr>
              <p:spPr bwMode="auto">
                <a:xfrm>
                  <a:off x="586377" y="6905204"/>
                  <a:ext cx="321957" cy="154305"/>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84" name="Freeform 79"/>
                <p:cNvSpPr>
                  <a:spLocks/>
                </p:cNvSpPr>
                <p:nvPr/>
              </p:nvSpPr>
              <p:spPr bwMode="auto">
                <a:xfrm>
                  <a:off x="612233" y="6913545"/>
                  <a:ext cx="37534" cy="29192"/>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85" name="Freeform 80"/>
                <p:cNvSpPr>
                  <a:spLocks/>
                </p:cNvSpPr>
                <p:nvPr/>
              </p:nvSpPr>
              <p:spPr bwMode="auto">
                <a:xfrm>
                  <a:off x="555515" y="6939402"/>
                  <a:ext cx="137624" cy="127615"/>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86" name="Freeform 81"/>
                <p:cNvSpPr>
                  <a:spLocks/>
                </p:cNvSpPr>
                <p:nvPr/>
              </p:nvSpPr>
              <p:spPr bwMode="auto">
                <a:xfrm>
                  <a:off x="638090" y="6951079"/>
                  <a:ext cx="287759" cy="281920"/>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87" name="Freeform 82"/>
                <p:cNvSpPr>
                  <a:spLocks/>
                </p:cNvSpPr>
                <p:nvPr/>
              </p:nvSpPr>
              <p:spPr bwMode="auto">
                <a:xfrm>
                  <a:off x="543004" y="6976101"/>
                  <a:ext cx="361159" cy="244386"/>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88" name="Freeform 83"/>
                <p:cNvSpPr>
                  <a:spLocks/>
                </p:cNvSpPr>
                <p:nvPr/>
              </p:nvSpPr>
              <p:spPr bwMode="auto">
                <a:xfrm>
                  <a:off x="574699" y="6984442"/>
                  <a:ext cx="37534" cy="35032"/>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89" name="Freeform 84"/>
                <p:cNvSpPr>
                  <a:spLocks/>
                </p:cNvSpPr>
                <p:nvPr/>
              </p:nvSpPr>
              <p:spPr bwMode="auto">
                <a:xfrm>
                  <a:off x="549677" y="7000290"/>
                  <a:ext cx="293599" cy="374503"/>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90" name="Freeform 85"/>
                <p:cNvSpPr>
                  <a:spLocks/>
                </p:cNvSpPr>
                <p:nvPr/>
              </p:nvSpPr>
              <p:spPr bwMode="auto">
                <a:xfrm>
                  <a:off x="758198" y="7001958"/>
                  <a:ext cx="120108" cy="218529"/>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91" name="Freeform 86"/>
                <p:cNvSpPr>
                  <a:spLocks/>
                </p:cNvSpPr>
                <p:nvPr/>
              </p:nvSpPr>
              <p:spPr bwMode="auto">
                <a:xfrm>
                  <a:off x="549677" y="7039492"/>
                  <a:ext cx="98422" cy="145964"/>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92" name="Freeform 87"/>
                <p:cNvSpPr>
                  <a:spLocks/>
                </p:cNvSpPr>
                <p:nvPr/>
              </p:nvSpPr>
              <p:spPr bwMode="auto">
                <a:xfrm>
                  <a:off x="578869" y="7049501"/>
                  <a:ext cx="244386" cy="293597"/>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93" name="Freeform 88"/>
                <p:cNvSpPr>
                  <a:spLocks/>
                </p:cNvSpPr>
                <p:nvPr/>
              </p:nvSpPr>
              <p:spPr bwMode="auto">
                <a:xfrm>
                  <a:off x="720664" y="7100379"/>
                  <a:ext cx="45875" cy="33364"/>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94" name="Freeform 89"/>
                <p:cNvSpPr>
                  <a:spLocks/>
                </p:cNvSpPr>
                <p:nvPr/>
              </p:nvSpPr>
              <p:spPr bwMode="auto">
                <a:xfrm>
                  <a:off x="643928" y="7102882"/>
                  <a:ext cx="79238" cy="92583"/>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95" name="Freeform 90"/>
                <p:cNvSpPr>
                  <a:spLocks/>
                </p:cNvSpPr>
                <p:nvPr/>
              </p:nvSpPr>
              <p:spPr bwMode="auto">
                <a:xfrm>
                  <a:off x="590547" y="7127904"/>
                  <a:ext cx="171821" cy="222700"/>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96" name="Freeform 91"/>
                <p:cNvSpPr>
                  <a:spLocks noEditPoints="1"/>
                </p:cNvSpPr>
                <p:nvPr/>
              </p:nvSpPr>
              <p:spPr bwMode="auto">
                <a:xfrm>
                  <a:off x="594717" y="7155429"/>
                  <a:ext cx="147633" cy="179328"/>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97" name="Freeform 92"/>
                <p:cNvSpPr>
                  <a:spLocks/>
                </p:cNvSpPr>
                <p:nvPr/>
              </p:nvSpPr>
              <p:spPr bwMode="auto">
                <a:xfrm>
                  <a:off x="837436" y="7162101"/>
                  <a:ext cx="23354" cy="5254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98" name="Freeform 93"/>
                <p:cNvSpPr>
                  <a:spLocks/>
                </p:cNvSpPr>
                <p:nvPr/>
              </p:nvSpPr>
              <p:spPr bwMode="auto">
                <a:xfrm>
                  <a:off x="561353" y="7167941"/>
                  <a:ext cx="56718" cy="90081"/>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99" name="Freeform 94"/>
                <p:cNvSpPr>
                  <a:spLocks/>
                </p:cNvSpPr>
                <p:nvPr/>
              </p:nvSpPr>
              <p:spPr bwMode="auto">
                <a:xfrm>
                  <a:off x="673122" y="7227160"/>
                  <a:ext cx="180162" cy="180996"/>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100" name="Freeform 95"/>
                <p:cNvSpPr>
                  <a:spLocks/>
                </p:cNvSpPr>
                <p:nvPr/>
              </p:nvSpPr>
              <p:spPr bwMode="auto">
                <a:xfrm>
                  <a:off x="791561" y="7230497"/>
                  <a:ext cx="108432" cy="128449"/>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101" name="Freeform 96"/>
                <p:cNvSpPr>
                  <a:spLocks/>
                </p:cNvSpPr>
                <p:nvPr/>
              </p:nvSpPr>
              <p:spPr bwMode="auto">
                <a:xfrm>
                  <a:off x="768207" y="7298057"/>
                  <a:ext cx="118440" cy="90081"/>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102" name="Freeform 97"/>
                <p:cNvSpPr>
                  <a:spLocks/>
                </p:cNvSpPr>
                <p:nvPr/>
              </p:nvSpPr>
              <p:spPr bwMode="auto">
                <a:xfrm>
                  <a:off x="643928" y="7366452"/>
                  <a:ext cx="49211" cy="30027"/>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103" name="Freeform 98"/>
                <p:cNvSpPr>
                  <a:spLocks/>
                </p:cNvSpPr>
                <p:nvPr/>
              </p:nvSpPr>
              <p:spPr bwMode="auto">
                <a:xfrm>
                  <a:off x="698977" y="7380632"/>
                  <a:ext cx="49211" cy="23354"/>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grpSp>
        </p:grpSp>
        <p:sp>
          <p:nvSpPr>
            <p:cNvPr id="77" name="Rectangle 76"/>
            <p:cNvSpPr/>
            <p:nvPr/>
          </p:nvSpPr>
          <p:spPr bwMode="auto">
            <a:xfrm>
              <a:off x="1082095" y="6251196"/>
              <a:ext cx="1814286" cy="43314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85000"/>
                </a:lnSpc>
                <a:spcBef>
                  <a:spcPct val="0"/>
                </a:spcBef>
                <a:spcAft>
                  <a:spcPct val="0"/>
                </a:spcAft>
                <a:defRPr/>
              </a:pPr>
              <a:r>
                <a:rPr lang="en-US" sz="1100" dirty="0">
                  <a:solidFill>
                    <a:srgbClr val="061C23"/>
                  </a:solidFill>
                </a:rPr>
                <a:t>Identity-Based Access Control</a:t>
              </a:r>
            </a:p>
          </p:txBody>
        </p:sp>
      </p:grpSp>
      <p:grpSp>
        <p:nvGrpSpPr>
          <p:cNvPr id="104" name="Group 103"/>
          <p:cNvGrpSpPr>
            <a:grpSpLocks/>
          </p:cNvGrpSpPr>
          <p:nvPr/>
        </p:nvGrpSpPr>
        <p:grpSpPr bwMode="auto">
          <a:xfrm>
            <a:off x="7644747" y="3561787"/>
            <a:ext cx="1195608" cy="1121427"/>
            <a:chOff x="2802921" y="4929055"/>
            <a:chExt cx="1814286" cy="1755286"/>
          </a:xfrm>
        </p:grpSpPr>
        <p:grpSp>
          <p:nvGrpSpPr>
            <p:cNvPr id="60449" name="Group 104"/>
            <p:cNvGrpSpPr>
              <a:grpSpLocks/>
            </p:cNvGrpSpPr>
            <p:nvPr/>
          </p:nvGrpSpPr>
          <p:grpSpPr bwMode="auto">
            <a:xfrm>
              <a:off x="2841344" y="4929055"/>
              <a:ext cx="1746835" cy="1446474"/>
              <a:chOff x="6271604" y="5370286"/>
              <a:chExt cx="1746835" cy="1446474"/>
            </a:xfrm>
          </p:grpSpPr>
          <p:pic>
            <p:nvPicPr>
              <p:cNvPr id="60451" name="Picture 5" descr="C:\Projects\current\11-1480\art\jpg-png\globe_h_int.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1604" y="5370286"/>
                <a:ext cx="1746835" cy="144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Picture 6" descr="C:\Projects\current\11-1480\art\jpg-png\mobility.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822697" y="5737062"/>
                <a:ext cx="652195" cy="633999"/>
              </a:xfrm>
              <a:prstGeom prst="rect">
                <a:avLst/>
              </a:prstGeom>
              <a:effectLst>
                <a:outerShdw blurRad="317500" sx="102000" sy="102000" algn="ctr" rotWithShape="0">
                  <a:schemeClr val="tx1"/>
                </a:outerShdw>
              </a:effectLst>
              <a:extLst>
                <a:ext uri="{909E8E84-426E-40DD-AFC4-6F175D3DCCD1}">
                  <a14:hiddenFill xmlns:a14="http://schemas.microsoft.com/office/drawing/2010/main">
                    <a:solidFill>
                      <a:srgbClr val="FFFFFF"/>
                    </a:solidFill>
                  </a14:hiddenFill>
                </a:ext>
              </a:extLst>
            </p:spPr>
          </p:pic>
        </p:grpSp>
        <p:sp>
          <p:nvSpPr>
            <p:cNvPr id="106" name="Rectangle 105"/>
            <p:cNvSpPr/>
            <p:nvPr/>
          </p:nvSpPr>
          <p:spPr bwMode="auto">
            <a:xfrm>
              <a:off x="2802921" y="6251196"/>
              <a:ext cx="1814286" cy="43314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85000"/>
                </a:lnSpc>
                <a:spcBef>
                  <a:spcPct val="0"/>
                </a:spcBef>
                <a:spcAft>
                  <a:spcPct val="0"/>
                </a:spcAft>
                <a:defRPr/>
              </a:pPr>
              <a:r>
                <a:rPr lang="en-US" sz="1100" dirty="0">
                  <a:solidFill>
                    <a:srgbClr val="061C23"/>
                  </a:solidFill>
                </a:rPr>
                <a:t>Mobile Device Management</a:t>
              </a:r>
            </a:p>
          </p:txBody>
        </p:sp>
      </p:grpSp>
      <p:grpSp>
        <p:nvGrpSpPr>
          <p:cNvPr id="49" name="Group 48"/>
          <p:cNvGrpSpPr>
            <a:grpSpLocks/>
          </p:cNvGrpSpPr>
          <p:nvPr/>
        </p:nvGrpSpPr>
        <p:grpSpPr bwMode="auto">
          <a:xfrm>
            <a:off x="7598982" y="620418"/>
            <a:ext cx="1339617" cy="1581157"/>
            <a:chOff x="10062299" y="131990"/>
            <a:chExt cx="2031766" cy="2474864"/>
          </a:xfrm>
        </p:grpSpPr>
        <p:pic>
          <p:nvPicPr>
            <p:cNvPr id="60446" name="Picture 5" descr="C:\Projects\current\11-1480\art\jpg-png\globe_h_int.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66871" y="131990"/>
              <a:ext cx="1746835" cy="14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50"/>
            <p:cNvSpPr/>
            <p:nvPr/>
          </p:nvSpPr>
          <p:spPr bwMode="auto">
            <a:xfrm>
              <a:off x="10062299" y="1389507"/>
              <a:ext cx="2031766" cy="121734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marL="115776" indent="-115776" algn="ctr" eaLnBrk="0" fontAlgn="base" hangingPunct="0">
                <a:spcBef>
                  <a:spcPct val="0"/>
                </a:spcBef>
                <a:spcAft>
                  <a:spcPct val="0"/>
                </a:spcAft>
                <a:defRPr/>
              </a:pPr>
              <a:r>
                <a:rPr lang="en-US" sz="1100" dirty="0">
                  <a:solidFill>
                    <a:srgbClr val="061C23"/>
                  </a:solidFill>
                </a:rPr>
                <a:t>802.11n Wi-Fi</a:t>
              </a:r>
            </a:p>
          </p:txBody>
        </p:sp>
        <p:grpSp>
          <p:nvGrpSpPr>
            <p:cNvPr id="52" name="Group 197"/>
            <p:cNvGrpSpPr>
              <a:grpSpLocks noChangeAspect="1"/>
            </p:cNvGrpSpPr>
            <p:nvPr/>
          </p:nvGrpSpPr>
          <p:grpSpPr>
            <a:xfrm>
              <a:off x="10736455" y="509262"/>
              <a:ext cx="634952" cy="633892"/>
              <a:chOff x="-1017428" y="4248357"/>
              <a:chExt cx="563562" cy="563356"/>
            </a:xfrm>
            <a:solidFill>
              <a:schemeClr val="bg1"/>
            </a:solidFill>
            <a:effectLst>
              <a:outerShdw blurRad="317500" algn="ctr" rotWithShape="0">
                <a:schemeClr val="tx1"/>
              </a:outerShdw>
            </a:effectLst>
          </p:grpSpPr>
          <p:sp>
            <p:nvSpPr>
              <p:cNvPr id="53" name="Freeform 14"/>
              <p:cNvSpPr>
                <a:spLocks noEditPoints="1"/>
              </p:cNvSpPr>
              <p:nvPr/>
            </p:nvSpPr>
            <p:spPr bwMode="auto">
              <a:xfrm>
                <a:off x="-859968" y="4405817"/>
                <a:ext cx="248642" cy="248437"/>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54" name="Freeform 53"/>
              <p:cNvSpPr>
                <a:spLocks noEditPoints="1"/>
              </p:cNvSpPr>
              <p:nvPr/>
            </p:nvSpPr>
            <p:spPr bwMode="auto">
              <a:xfrm>
                <a:off x="-1017428" y="4248357"/>
                <a:ext cx="563562" cy="563356"/>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extLst/>
            </p:spPr>
            <p:txBody>
              <a:bodyPr/>
              <a:lstStyle/>
              <a:p>
                <a:pPr eaLnBrk="0" fontAlgn="base" hangingPunct="0">
                  <a:spcBef>
                    <a:spcPct val="0"/>
                  </a:spcBef>
                  <a:spcAft>
                    <a:spcPct val="0"/>
                  </a:spcAft>
                  <a:defRPr/>
                </a:pPr>
                <a:endParaRPr lang="en-US" sz="1100" dirty="0">
                  <a:solidFill>
                    <a:srgbClr val="061C23"/>
                  </a:solidFill>
                </a:endParaRPr>
              </a:p>
            </p:txBody>
          </p:sp>
        </p:grpSp>
      </p:grpSp>
      <p:grpSp>
        <p:nvGrpSpPr>
          <p:cNvPr id="7" name="Group 6"/>
          <p:cNvGrpSpPr>
            <a:grpSpLocks/>
          </p:cNvGrpSpPr>
          <p:nvPr/>
        </p:nvGrpSpPr>
        <p:grpSpPr bwMode="auto">
          <a:xfrm>
            <a:off x="7392452" y="5242253"/>
            <a:ext cx="1751549" cy="1121427"/>
            <a:chOff x="9726000" y="5009726"/>
            <a:chExt cx="2657948" cy="1755286"/>
          </a:xfrm>
        </p:grpSpPr>
        <p:grpSp>
          <p:nvGrpSpPr>
            <p:cNvPr id="60440" name="Group 54"/>
            <p:cNvGrpSpPr>
              <a:grpSpLocks/>
            </p:cNvGrpSpPr>
            <p:nvPr/>
          </p:nvGrpSpPr>
          <p:grpSpPr bwMode="auto">
            <a:xfrm>
              <a:off x="9726000" y="5009726"/>
              <a:ext cx="2657948" cy="1755286"/>
              <a:chOff x="2411680" y="4929055"/>
              <a:chExt cx="2657948" cy="1755286"/>
            </a:xfrm>
          </p:grpSpPr>
          <p:pic>
            <p:nvPicPr>
              <p:cNvPr id="60444" name="Picture 5" descr="C:\Projects\current\11-1480\art\jpg-png\globe_h_int.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1344" y="4929055"/>
                <a:ext cx="1746835" cy="144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56"/>
              <p:cNvSpPr/>
              <p:nvPr/>
            </p:nvSpPr>
            <p:spPr bwMode="auto">
              <a:xfrm>
                <a:off x="2411680" y="6251196"/>
                <a:ext cx="2657948" cy="43314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85000"/>
                  </a:lnSpc>
                  <a:spcBef>
                    <a:spcPct val="0"/>
                  </a:spcBef>
                  <a:spcAft>
                    <a:spcPct val="0"/>
                  </a:spcAft>
                  <a:defRPr/>
                </a:pPr>
                <a:r>
                  <a:rPr lang="en-US" sz="1100" dirty="0">
                    <a:solidFill>
                      <a:srgbClr val="061C23"/>
                    </a:solidFill>
                  </a:rPr>
                  <a:t>WAN Optimization</a:t>
                </a:r>
                <a:br>
                  <a:rPr lang="en-US" sz="1100" dirty="0">
                    <a:solidFill>
                      <a:srgbClr val="061C23"/>
                    </a:solidFill>
                  </a:rPr>
                </a:br>
                <a:r>
                  <a:rPr lang="en-US" sz="1100" dirty="0">
                    <a:solidFill>
                      <a:srgbClr val="061C23"/>
                    </a:solidFill>
                  </a:rPr>
                  <a:t>Service Assurance</a:t>
                </a:r>
              </a:p>
            </p:txBody>
          </p:sp>
        </p:grpSp>
        <p:grpSp>
          <p:nvGrpSpPr>
            <p:cNvPr id="60441" name="Group 5"/>
            <p:cNvGrpSpPr>
              <a:grpSpLocks/>
            </p:cNvGrpSpPr>
            <p:nvPr/>
          </p:nvGrpSpPr>
          <p:grpSpPr bwMode="auto">
            <a:xfrm>
              <a:off x="10670133" y="5392555"/>
              <a:ext cx="721161" cy="651788"/>
              <a:chOff x="2651125" y="7073900"/>
              <a:chExt cx="3630613" cy="3281363"/>
            </a:xfrm>
          </p:grpSpPr>
          <p:sp>
            <p:nvSpPr>
              <p:cNvPr id="4" name="Freeform 6"/>
              <p:cNvSpPr>
                <a:spLocks noEditPoints="1"/>
              </p:cNvSpPr>
              <p:nvPr/>
            </p:nvSpPr>
            <p:spPr bwMode="auto">
              <a:xfrm>
                <a:off x="2648342" y="9103367"/>
                <a:ext cx="3633127" cy="1248584"/>
              </a:xfrm>
              <a:custGeom>
                <a:avLst/>
                <a:gdLst>
                  <a:gd name="T0" fmla="*/ 932 w 968"/>
                  <a:gd name="T1" fmla="*/ 0 h 333"/>
                  <a:gd name="T2" fmla="*/ 707 w 968"/>
                  <a:gd name="T3" fmla="*/ 0 h 333"/>
                  <a:gd name="T4" fmla="*/ 498 w 968"/>
                  <a:gd name="T5" fmla="*/ 74 h 333"/>
                  <a:gd name="T6" fmla="*/ 288 w 968"/>
                  <a:gd name="T7" fmla="*/ 0 h 333"/>
                  <a:gd name="T8" fmla="*/ 37 w 968"/>
                  <a:gd name="T9" fmla="*/ 0 h 333"/>
                  <a:gd name="T10" fmla="*/ 0 w 968"/>
                  <a:gd name="T11" fmla="*/ 35 h 333"/>
                  <a:gd name="T12" fmla="*/ 0 w 968"/>
                  <a:gd name="T13" fmla="*/ 297 h 333"/>
                  <a:gd name="T14" fmla="*/ 37 w 968"/>
                  <a:gd name="T15" fmla="*/ 333 h 333"/>
                  <a:gd name="T16" fmla="*/ 932 w 968"/>
                  <a:gd name="T17" fmla="*/ 333 h 333"/>
                  <a:gd name="T18" fmla="*/ 968 w 968"/>
                  <a:gd name="T19" fmla="*/ 297 h 333"/>
                  <a:gd name="T20" fmla="*/ 968 w 968"/>
                  <a:gd name="T21" fmla="*/ 35 h 333"/>
                  <a:gd name="T22" fmla="*/ 932 w 968"/>
                  <a:gd name="T23" fmla="*/ 0 h 333"/>
                  <a:gd name="T24" fmla="*/ 159 w 968"/>
                  <a:gd name="T25" fmla="*/ 219 h 333"/>
                  <a:gd name="T26" fmla="*/ 103 w 968"/>
                  <a:gd name="T27" fmla="*/ 166 h 333"/>
                  <a:gd name="T28" fmla="*/ 159 w 968"/>
                  <a:gd name="T29" fmla="*/ 113 h 333"/>
                  <a:gd name="T30" fmla="*/ 214 w 968"/>
                  <a:gd name="T31" fmla="*/ 166 h 333"/>
                  <a:gd name="T32" fmla="*/ 159 w 968"/>
                  <a:gd name="T33" fmla="*/ 219 h 333"/>
                  <a:gd name="T34" fmla="*/ 868 w 968"/>
                  <a:gd name="T35" fmla="*/ 192 h 333"/>
                  <a:gd name="T36" fmla="*/ 830 w 968"/>
                  <a:gd name="T37" fmla="*/ 228 h 333"/>
                  <a:gd name="T38" fmla="*/ 333 w 968"/>
                  <a:gd name="T39" fmla="*/ 228 h 333"/>
                  <a:gd name="T40" fmla="*/ 296 w 968"/>
                  <a:gd name="T41" fmla="*/ 192 h 333"/>
                  <a:gd name="T42" fmla="*/ 296 w 968"/>
                  <a:gd name="T43" fmla="*/ 140 h 333"/>
                  <a:gd name="T44" fmla="*/ 333 w 968"/>
                  <a:gd name="T45" fmla="*/ 104 h 333"/>
                  <a:gd name="T46" fmla="*/ 830 w 968"/>
                  <a:gd name="T47" fmla="*/ 104 h 333"/>
                  <a:gd name="T48" fmla="*/ 868 w 968"/>
                  <a:gd name="T49" fmla="*/ 140 h 333"/>
                  <a:gd name="T50" fmla="*/ 868 w 968"/>
                  <a:gd name="T51" fmla="*/ 19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8" h="333">
                    <a:moveTo>
                      <a:pt x="932" y="0"/>
                    </a:moveTo>
                    <a:cubicBezTo>
                      <a:pt x="849" y="0"/>
                      <a:pt x="775" y="0"/>
                      <a:pt x="707" y="0"/>
                    </a:cubicBezTo>
                    <a:cubicBezTo>
                      <a:pt x="650" y="46"/>
                      <a:pt x="577" y="74"/>
                      <a:pt x="498" y="74"/>
                    </a:cubicBezTo>
                    <a:cubicBezTo>
                      <a:pt x="418" y="74"/>
                      <a:pt x="346" y="46"/>
                      <a:pt x="288" y="0"/>
                    </a:cubicBezTo>
                    <a:cubicBezTo>
                      <a:pt x="37" y="0"/>
                      <a:pt x="37" y="0"/>
                      <a:pt x="37" y="0"/>
                    </a:cubicBezTo>
                    <a:cubicBezTo>
                      <a:pt x="17" y="0"/>
                      <a:pt x="0" y="16"/>
                      <a:pt x="0" y="35"/>
                    </a:cubicBezTo>
                    <a:cubicBezTo>
                      <a:pt x="0" y="297"/>
                      <a:pt x="0" y="297"/>
                      <a:pt x="0" y="297"/>
                    </a:cubicBezTo>
                    <a:cubicBezTo>
                      <a:pt x="0" y="317"/>
                      <a:pt x="17" y="333"/>
                      <a:pt x="37" y="333"/>
                    </a:cubicBezTo>
                    <a:cubicBezTo>
                      <a:pt x="932" y="333"/>
                      <a:pt x="932" y="333"/>
                      <a:pt x="932" y="333"/>
                    </a:cubicBezTo>
                    <a:cubicBezTo>
                      <a:pt x="952" y="333"/>
                      <a:pt x="968" y="317"/>
                      <a:pt x="968" y="297"/>
                    </a:cubicBezTo>
                    <a:cubicBezTo>
                      <a:pt x="968" y="35"/>
                      <a:pt x="968" y="35"/>
                      <a:pt x="968" y="35"/>
                    </a:cubicBezTo>
                    <a:cubicBezTo>
                      <a:pt x="968" y="16"/>
                      <a:pt x="952" y="0"/>
                      <a:pt x="932" y="0"/>
                    </a:cubicBezTo>
                    <a:close/>
                    <a:moveTo>
                      <a:pt x="159" y="219"/>
                    </a:moveTo>
                    <a:cubicBezTo>
                      <a:pt x="128" y="219"/>
                      <a:pt x="103" y="195"/>
                      <a:pt x="103" y="166"/>
                    </a:cubicBezTo>
                    <a:cubicBezTo>
                      <a:pt x="103" y="137"/>
                      <a:pt x="128" y="113"/>
                      <a:pt x="159" y="113"/>
                    </a:cubicBezTo>
                    <a:cubicBezTo>
                      <a:pt x="189" y="113"/>
                      <a:pt x="214" y="137"/>
                      <a:pt x="214" y="166"/>
                    </a:cubicBezTo>
                    <a:cubicBezTo>
                      <a:pt x="214" y="195"/>
                      <a:pt x="189" y="219"/>
                      <a:pt x="159" y="219"/>
                    </a:cubicBezTo>
                    <a:close/>
                    <a:moveTo>
                      <a:pt x="868" y="192"/>
                    </a:moveTo>
                    <a:cubicBezTo>
                      <a:pt x="868" y="212"/>
                      <a:pt x="850" y="228"/>
                      <a:pt x="830" y="228"/>
                    </a:cubicBezTo>
                    <a:cubicBezTo>
                      <a:pt x="333" y="228"/>
                      <a:pt x="333" y="228"/>
                      <a:pt x="333" y="228"/>
                    </a:cubicBezTo>
                    <a:cubicBezTo>
                      <a:pt x="313" y="228"/>
                      <a:pt x="296" y="212"/>
                      <a:pt x="296" y="192"/>
                    </a:cubicBezTo>
                    <a:cubicBezTo>
                      <a:pt x="296" y="140"/>
                      <a:pt x="296" y="140"/>
                      <a:pt x="296" y="140"/>
                    </a:cubicBezTo>
                    <a:cubicBezTo>
                      <a:pt x="296" y="120"/>
                      <a:pt x="313" y="104"/>
                      <a:pt x="333" y="104"/>
                    </a:cubicBezTo>
                    <a:cubicBezTo>
                      <a:pt x="830" y="104"/>
                      <a:pt x="830" y="104"/>
                      <a:pt x="830" y="104"/>
                    </a:cubicBezTo>
                    <a:cubicBezTo>
                      <a:pt x="850" y="104"/>
                      <a:pt x="868" y="120"/>
                      <a:pt x="868" y="140"/>
                    </a:cubicBezTo>
                    <a:cubicBezTo>
                      <a:pt x="868" y="192"/>
                      <a:pt x="868" y="192"/>
                      <a:pt x="868" y="192"/>
                    </a:cubicBezTo>
                    <a:close/>
                  </a:path>
                </a:pathLst>
              </a:custGeom>
              <a:solidFill>
                <a:schemeClr val="bg1"/>
              </a:solidFill>
              <a:ln>
                <a:noFill/>
              </a:ln>
              <a:effectLst>
                <a:outerShdw blurRad="317500" sx="102000" sy="102000" algn="ctr" rotWithShape="0">
                  <a:schemeClr val="tx1"/>
                </a:outerShdw>
              </a:effectLst>
            </p:spPr>
            <p:txBody>
              <a:bodyPr/>
              <a:lstStyle/>
              <a:p>
                <a:pPr eaLnBrk="0" fontAlgn="base" hangingPunct="0">
                  <a:spcBef>
                    <a:spcPct val="0"/>
                  </a:spcBef>
                  <a:spcAft>
                    <a:spcPct val="0"/>
                  </a:spcAft>
                  <a:defRPr/>
                </a:pPr>
                <a:endParaRPr lang="en-US" sz="1100" dirty="0">
                  <a:solidFill>
                    <a:srgbClr val="061C23"/>
                  </a:solidFill>
                </a:endParaRPr>
              </a:p>
            </p:txBody>
          </p:sp>
          <p:sp>
            <p:nvSpPr>
              <p:cNvPr id="5" name="Freeform 7"/>
              <p:cNvSpPr>
                <a:spLocks noEditPoints="1"/>
              </p:cNvSpPr>
              <p:nvPr/>
            </p:nvSpPr>
            <p:spPr bwMode="auto">
              <a:xfrm>
                <a:off x="3424430" y="7072222"/>
                <a:ext cx="2208876" cy="2207002"/>
              </a:xfrm>
              <a:custGeom>
                <a:avLst/>
                <a:gdLst>
                  <a:gd name="T0" fmla="*/ 294 w 589"/>
                  <a:gd name="T1" fmla="*/ 0 h 589"/>
                  <a:gd name="T2" fmla="*/ 0 w 589"/>
                  <a:gd name="T3" fmla="*/ 295 h 589"/>
                  <a:gd name="T4" fmla="*/ 294 w 589"/>
                  <a:gd name="T5" fmla="*/ 589 h 589"/>
                  <a:gd name="T6" fmla="*/ 589 w 589"/>
                  <a:gd name="T7" fmla="*/ 295 h 589"/>
                  <a:gd name="T8" fmla="*/ 294 w 589"/>
                  <a:gd name="T9" fmla="*/ 0 h 589"/>
                  <a:gd name="T10" fmla="*/ 235 w 589"/>
                  <a:gd name="T11" fmla="*/ 465 h 589"/>
                  <a:gd name="T12" fmla="*/ 81 w 589"/>
                  <a:gd name="T13" fmla="*/ 311 h 589"/>
                  <a:gd name="T14" fmla="*/ 135 w 589"/>
                  <a:gd name="T15" fmla="*/ 257 h 589"/>
                  <a:gd name="T16" fmla="*/ 235 w 589"/>
                  <a:gd name="T17" fmla="*/ 358 h 589"/>
                  <a:gd name="T18" fmla="*/ 446 w 589"/>
                  <a:gd name="T19" fmla="*/ 147 h 589"/>
                  <a:gd name="T20" fmla="*/ 500 w 589"/>
                  <a:gd name="T21" fmla="*/ 200 h 589"/>
                  <a:gd name="T22" fmla="*/ 235 w 589"/>
                  <a:gd name="T23" fmla="*/ 465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589">
                    <a:moveTo>
                      <a:pt x="294" y="0"/>
                    </a:moveTo>
                    <a:cubicBezTo>
                      <a:pt x="132" y="0"/>
                      <a:pt x="0" y="132"/>
                      <a:pt x="0" y="295"/>
                    </a:cubicBezTo>
                    <a:cubicBezTo>
                      <a:pt x="0" y="457"/>
                      <a:pt x="132" y="589"/>
                      <a:pt x="294" y="589"/>
                    </a:cubicBezTo>
                    <a:cubicBezTo>
                      <a:pt x="457" y="589"/>
                      <a:pt x="589" y="457"/>
                      <a:pt x="589" y="295"/>
                    </a:cubicBezTo>
                    <a:cubicBezTo>
                      <a:pt x="589" y="132"/>
                      <a:pt x="457" y="0"/>
                      <a:pt x="294" y="0"/>
                    </a:cubicBezTo>
                    <a:close/>
                    <a:moveTo>
                      <a:pt x="235" y="465"/>
                    </a:moveTo>
                    <a:cubicBezTo>
                      <a:pt x="81" y="311"/>
                      <a:pt x="81" y="311"/>
                      <a:pt x="81" y="311"/>
                    </a:cubicBezTo>
                    <a:cubicBezTo>
                      <a:pt x="135" y="257"/>
                      <a:pt x="135" y="257"/>
                      <a:pt x="135" y="257"/>
                    </a:cubicBezTo>
                    <a:cubicBezTo>
                      <a:pt x="235" y="358"/>
                      <a:pt x="235" y="358"/>
                      <a:pt x="235" y="358"/>
                    </a:cubicBezTo>
                    <a:cubicBezTo>
                      <a:pt x="446" y="147"/>
                      <a:pt x="446" y="147"/>
                      <a:pt x="446" y="147"/>
                    </a:cubicBezTo>
                    <a:cubicBezTo>
                      <a:pt x="500" y="200"/>
                      <a:pt x="500" y="200"/>
                      <a:pt x="500" y="200"/>
                    </a:cubicBezTo>
                    <a:lnTo>
                      <a:pt x="235" y="465"/>
                    </a:lnTo>
                    <a:close/>
                  </a:path>
                </a:pathLst>
              </a:custGeom>
              <a:solidFill>
                <a:schemeClr val="bg1"/>
              </a:solidFill>
              <a:ln>
                <a:noFill/>
              </a:ln>
              <a:effectLst>
                <a:outerShdw blurRad="317500" sx="102000" sy="102000" algn="ctr" rotWithShape="0">
                  <a:schemeClr val="tx1"/>
                </a:outerShdw>
              </a:effectLst>
            </p:spPr>
            <p:txBody>
              <a:bodyPr/>
              <a:lstStyle/>
              <a:p>
                <a:pPr eaLnBrk="0" fontAlgn="base" hangingPunct="0">
                  <a:spcBef>
                    <a:spcPct val="0"/>
                  </a:spcBef>
                  <a:spcAft>
                    <a:spcPct val="0"/>
                  </a:spcAft>
                  <a:defRPr/>
                </a:pPr>
                <a:endParaRPr lang="en-US" sz="1100" dirty="0">
                  <a:solidFill>
                    <a:srgbClr val="061C23"/>
                  </a:solidFill>
                </a:endParaRPr>
              </a:p>
            </p:txBody>
          </p:sp>
        </p:grpSp>
      </p:grpSp>
    </p:spTree>
    <p:extLst>
      <p:ext uri="{BB962C8B-B14F-4D97-AF65-F5344CB8AC3E}">
        <p14:creationId xmlns:p14="http://schemas.microsoft.com/office/powerpoint/2010/main" val="23642191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250"/>
                                        <p:tgtEl>
                                          <p:spTgt spid="43"/>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250"/>
                                        <p:tgtEl>
                                          <p:spTgt spid="44"/>
                                        </p:tgtEl>
                                      </p:cBhvr>
                                    </p:animEffect>
                                  </p:childTnLst>
                                </p:cTn>
                              </p:par>
                              <p:par>
                                <p:cTn id="11" presetID="35" presetClass="emph" presetSubtype="0" repeatCount="3000" fill="hold" nodeType="withEffect">
                                  <p:stCondLst>
                                    <p:cond delay="0"/>
                                  </p:stCondLst>
                                  <p:childTnLst>
                                    <p:anim calcmode="discrete" valueType="str">
                                      <p:cBhvr>
                                        <p:cTn id="12" dur="500" fill="hold"/>
                                        <p:tgtEl>
                                          <p:spTgt spid="44"/>
                                        </p:tgtEl>
                                        <p:attrNameLst>
                                          <p:attrName>style.visibility</p:attrName>
                                        </p:attrNameLst>
                                      </p:cBhvr>
                                      <p:tavLst>
                                        <p:tav tm="0">
                                          <p:val>
                                            <p:strVal val="hidden"/>
                                          </p:val>
                                        </p:tav>
                                        <p:tav tm="50000">
                                          <p:val>
                                            <p:strVal val="visible"/>
                                          </p:val>
                                        </p:tav>
                                      </p:tavLst>
                                    </p:anim>
                                  </p:childTnLst>
                                </p:cTn>
                              </p:par>
                            </p:childTnLst>
                          </p:cTn>
                        </p:par>
                        <p:par>
                          <p:cTn id="13" fill="hold" nodeType="afterGroup">
                            <p:stCondLst>
                              <p:cond delay="1500"/>
                            </p:stCondLst>
                            <p:childTnLst>
                              <p:par>
                                <p:cTn id="14" presetID="22" presetClass="entr" presetSubtype="8" fill="hold"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left)">
                                      <p:cBhvr>
                                        <p:cTn id="16" dur="1900"/>
                                        <p:tgtEl>
                                          <p:spTgt spid="45"/>
                                        </p:tgtEl>
                                      </p:cBhvr>
                                    </p:animEffect>
                                  </p:childTnLst>
                                </p:cTn>
                              </p:par>
                              <p:par>
                                <p:cTn id="17" presetID="1" presetClass="entr" presetSubtype="0" fill="hold" nodeType="with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childTnLst>
                                </p:cTn>
                              </p:par>
                              <p:par>
                                <p:cTn id="19" presetID="1" presetClass="entr" presetSubtype="0" fill="hold" nodeType="withEffect">
                                  <p:stCondLst>
                                    <p:cond delay="400"/>
                                  </p:stCondLst>
                                  <p:childTnLst>
                                    <p:set>
                                      <p:cBhvr>
                                        <p:cTn id="20" dur="1" fill="hold">
                                          <p:stCondLst>
                                            <p:cond delay="0"/>
                                          </p:stCondLst>
                                        </p:cTn>
                                        <p:tgtEl>
                                          <p:spTgt spid="25">
                                            <p:txEl>
                                              <p:pRg st="1" end="1"/>
                                            </p:txEl>
                                          </p:spTgt>
                                        </p:tgtEl>
                                        <p:attrNameLst>
                                          <p:attrName>style.visibility</p:attrName>
                                        </p:attrNameLst>
                                      </p:cBhvr>
                                      <p:to>
                                        <p:strVal val="visible"/>
                                      </p:to>
                                    </p:set>
                                  </p:childTnLst>
                                </p:cTn>
                              </p:par>
                              <p:par>
                                <p:cTn id="21" presetID="1" presetClass="entr" presetSubtype="0" fill="hold" nodeType="withEffect">
                                  <p:stCondLst>
                                    <p:cond delay="800"/>
                                  </p:stCondLst>
                                  <p:childTnLst>
                                    <p:set>
                                      <p:cBhvr>
                                        <p:cTn id="22" dur="1" fill="hold">
                                          <p:stCondLst>
                                            <p:cond delay="0"/>
                                          </p:stCondLst>
                                        </p:cTn>
                                        <p:tgtEl>
                                          <p:spTgt spid="25">
                                            <p:txEl>
                                              <p:pRg st="2" end="2"/>
                                            </p:txEl>
                                          </p:spTgt>
                                        </p:tgtEl>
                                        <p:attrNameLst>
                                          <p:attrName>style.visibility</p:attrName>
                                        </p:attrNameLst>
                                      </p:cBhvr>
                                      <p:to>
                                        <p:strVal val="visible"/>
                                      </p:to>
                                    </p:set>
                                  </p:childTnLst>
                                </p:cTn>
                              </p:par>
                              <p:par>
                                <p:cTn id="23" presetID="1" presetClass="entr" presetSubtype="0" fill="hold" nodeType="withEffect">
                                  <p:stCondLst>
                                    <p:cond delay="1200"/>
                                  </p:stCondLst>
                                  <p:childTnLst>
                                    <p:set>
                                      <p:cBhvr>
                                        <p:cTn id="24" dur="1" fill="hold">
                                          <p:stCondLst>
                                            <p:cond delay="0"/>
                                          </p:stCondLst>
                                        </p:cTn>
                                        <p:tgtEl>
                                          <p:spTgt spid="25">
                                            <p:txEl>
                                              <p:pRg st="3" end="3"/>
                                            </p:txEl>
                                          </p:spTgt>
                                        </p:tgtEl>
                                        <p:attrNameLst>
                                          <p:attrName>style.visibility</p:attrName>
                                        </p:attrNameLst>
                                      </p:cBhvr>
                                      <p:to>
                                        <p:strVal val="visible"/>
                                      </p:to>
                                    </p:set>
                                  </p:childTnLst>
                                </p:cTn>
                              </p:par>
                              <p:par>
                                <p:cTn id="25" presetID="1" presetClass="entr" presetSubtype="0" fill="hold" nodeType="withEffect">
                                  <p:stCondLst>
                                    <p:cond delay="1500"/>
                                  </p:stCondLst>
                                  <p:childTnLst>
                                    <p:set>
                                      <p:cBhvr>
                                        <p:cTn id="26" dur="1" fill="hold">
                                          <p:stCondLst>
                                            <p:cond delay="0"/>
                                          </p:stCondLst>
                                        </p:cTn>
                                        <p:tgtEl>
                                          <p:spTgt spid="25">
                                            <p:txEl>
                                              <p:pRg st="4" end="4"/>
                                            </p:txEl>
                                          </p:spTgt>
                                        </p:tgtEl>
                                        <p:attrNameLst>
                                          <p:attrName>style.visibility</p:attrName>
                                        </p:attrNameLst>
                                      </p:cBhvr>
                                      <p:to>
                                        <p:strVal val="visible"/>
                                      </p:to>
                                    </p:set>
                                  </p:childTnLst>
                                </p:cTn>
                              </p:par>
                            </p:childTnLst>
                          </p:cTn>
                        </p:par>
                        <p:par>
                          <p:cTn id="27" fill="hold" nodeType="afterGroup">
                            <p:stCondLst>
                              <p:cond delay="3400"/>
                            </p:stCondLst>
                            <p:childTnLst>
                              <p:par>
                                <p:cTn id="28" presetID="35" presetClass="emph" presetSubtype="0" repeatCount="3000" fill="hold" nodeType="afterEffect">
                                  <p:stCondLst>
                                    <p:cond delay="300"/>
                                  </p:stCondLst>
                                  <p:childTnLst>
                                    <p:anim calcmode="discrete" valueType="str">
                                      <p:cBhvr>
                                        <p:cTn id="29" dur="200" fill="hold"/>
                                        <p:tgtEl>
                                          <p:spTgt spid="45"/>
                                        </p:tgtEl>
                                        <p:attrNameLst>
                                          <p:attrName>style.visibility</p:attrName>
                                        </p:attrNameLst>
                                      </p:cBhvr>
                                      <p:tavLst>
                                        <p:tav tm="0">
                                          <p:val>
                                            <p:strVal val="hidden"/>
                                          </p:val>
                                        </p:tav>
                                        <p:tav tm="50000">
                                          <p:val>
                                            <p:strVal val="visible"/>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wipe(up)">
                                      <p:cBhvr>
                                        <p:cTn id="34" dur="500"/>
                                        <p:tgtEl>
                                          <p:spTgt spid="74"/>
                                        </p:tgtEl>
                                      </p:cBhvr>
                                    </p:animEffect>
                                  </p:childTnLst>
                                </p:cTn>
                              </p:par>
                            </p:childTnLst>
                          </p:cTn>
                        </p:par>
                        <p:par>
                          <p:cTn id="35" fill="hold" nodeType="afterGroup">
                            <p:stCondLst>
                              <p:cond delay="500"/>
                            </p:stCondLst>
                            <p:childTnLst>
                              <p:par>
                                <p:cTn id="36" presetID="10" presetClass="entr" presetSubtype="0" fill="hold"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childTnLst>
                          </p:cTn>
                        </p:par>
                        <p:par>
                          <p:cTn id="39" fill="hold" nodeType="afterGroup">
                            <p:stCondLst>
                              <p:cond delay="1000"/>
                            </p:stCondLst>
                            <p:childTnLst>
                              <p:par>
                                <p:cTn id="40" presetID="10" presetClass="entr" presetSubtype="0" fill="hold" nodeType="after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fade">
                                      <p:cBhvr>
                                        <p:cTn id="42" dur="500"/>
                                        <p:tgtEl>
                                          <p:spTgt spid="75"/>
                                        </p:tgtEl>
                                      </p:cBhvr>
                                    </p:animEffect>
                                  </p:childTnLst>
                                </p:cTn>
                              </p:par>
                            </p:childTnLst>
                          </p:cTn>
                        </p:par>
                        <p:par>
                          <p:cTn id="43" fill="hold" nodeType="afterGroup">
                            <p:stCondLst>
                              <p:cond delay="1500"/>
                            </p:stCondLst>
                            <p:childTnLst>
                              <p:par>
                                <p:cTn id="44" presetID="10" presetClass="entr" presetSubtype="0" fill="hold" nodeType="afterEffect">
                                  <p:stCondLst>
                                    <p:cond delay="0"/>
                                  </p:stCondLst>
                                  <p:childTnLst>
                                    <p:set>
                                      <p:cBhvr>
                                        <p:cTn id="45" dur="1" fill="hold">
                                          <p:stCondLst>
                                            <p:cond delay="0"/>
                                          </p:stCondLst>
                                        </p:cTn>
                                        <p:tgtEl>
                                          <p:spTgt spid="104"/>
                                        </p:tgtEl>
                                        <p:attrNameLst>
                                          <p:attrName>style.visibility</p:attrName>
                                        </p:attrNameLst>
                                      </p:cBhvr>
                                      <p:to>
                                        <p:strVal val="visible"/>
                                      </p:to>
                                    </p:set>
                                    <p:animEffect transition="in" filter="fade">
                                      <p:cBhvr>
                                        <p:cTn id="46" dur="500"/>
                                        <p:tgtEl>
                                          <p:spTgt spid="104"/>
                                        </p:tgtEl>
                                      </p:cBhvr>
                                    </p:animEffect>
                                  </p:childTnLst>
                                </p:cTn>
                              </p:par>
                            </p:childTnLst>
                          </p:cTn>
                        </p:par>
                        <p:par>
                          <p:cTn id="47" fill="hold" nodeType="afterGroup">
                            <p:stCondLst>
                              <p:cond delay="2000"/>
                            </p:stCondLst>
                            <p:childTnLst>
                              <p:par>
                                <p:cTn id="48" presetID="10" presetClass="entr" presetSubtype="0"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descr="C:\Projects\current\11-1480\art\transitions\Hospital Interior (0-00-0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16"/>
            <a:ext cx="914623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C:\Projects\current\11-1480\art\jpg-png\Ipad_0001s_0000_tablet-copy-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028" y="1192842"/>
            <a:ext cx="4536835" cy="5446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16" descr="C:\Projects\current\11-1480\art\jpg-png\Man 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1816" y="2904552"/>
            <a:ext cx="1260356" cy="250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Freeform 27"/>
          <p:cNvSpPr>
            <a:spLocks noEditPoints="1"/>
          </p:cNvSpPr>
          <p:nvPr/>
        </p:nvSpPr>
        <p:spPr bwMode="auto">
          <a:xfrm>
            <a:off x="3564498" y="1619103"/>
            <a:ext cx="351649" cy="267803"/>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rgbClr val="FFFFFF"/>
          </a:solidFill>
          <a:ln w="9525">
            <a:noFill/>
            <a:round/>
            <a:headEnd/>
            <a:tailEnd/>
          </a:ln>
          <a:effectLst/>
        </p:spPr>
        <p:txBody>
          <a:bodyPr lIns="91349" tIns="45675" rIns="91349" bIns="45675"/>
          <a:lstStyle/>
          <a:p>
            <a:pPr eaLnBrk="0" fontAlgn="base" hangingPunct="0">
              <a:spcBef>
                <a:spcPct val="0"/>
              </a:spcBef>
              <a:spcAft>
                <a:spcPct val="0"/>
              </a:spcAft>
              <a:defRPr/>
            </a:pPr>
            <a:endParaRPr lang="en-US" kern="0" dirty="0">
              <a:solidFill>
                <a:sysClr val="windowText" lastClr="000000"/>
              </a:solidFill>
            </a:endParaRPr>
          </a:p>
        </p:txBody>
      </p:sp>
      <p:sp>
        <p:nvSpPr>
          <p:cNvPr id="44" name="TextBox 43"/>
          <p:cNvSpPr txBox="1"/>
          <p:nvPr/>
        </p:nvSpPr>
        <p:spPr>
          <a:xfrm>
            <a:off x="3405976" y="1862350"/>
            <a:ext cx="661994" cy="276730"/>
          </a:xfrm>
          <a:prstGeom prst="rect">
            <a:avLst/>
          </a:prstGeom>
          <a:noFill/>
        </p:spPr>
        <p:txBody>
          <a:bodyPr lIns="91349" tIns="45675" rIns="91349" bIns="45675">
            <a:spAutoFit/>
          </a:bodyPr>
          <a:lstStyle/>
          <a:p>
            <a:pPr algn="dist" eaLnBrk="0" fontAlgn="base" hangingPunct="0">
              <a:spcBef>
                <a:spcPct val="0"/>
              </a:spcBef>
              <a:spcAft>
                <a:spcPct val="0"/>
              </a:spcAft>
              <a:defRPr/>
            </a:pPr>
            <a:r>
              <a:rPr lang="en-US" sz="1200" b="1" spc="-300" dirty="0">
                <a:solidFill>
                  <a:srgbClr val="FFFFFF"/>
                </a:solidFill>
              </a:rPr>
              <a:t>Trusted</a:t>
            </a:r>
          </a:p>
        </p:txBody>
      </p:sp>
      <p:sp>
        <p:nvSpPr>
          <p:cNvPr id="46" name="TextBox 45"/>
          <p:cNvSpPr txBox="1"/>
          <p:nvPr/>
        </p:nvSpPr>
        <p:spPr>
          <a:xfrm>
            <a:off x="3507564" y="2062093"/>
            <a:ext cx="428677" cy="233213"/>
          </a:xfrm>
          <a:prstGeom prst="rect">
            <a:avLst/>
          </a:prstGeom>
          <a:noFill/>
        </p:spPr>
        <p:txBody>
          <a:bodyPr lIns="91349" tIns="45675" rIns="91349" bIns="45675">
            <a:spAutoFit/>
          </a:bodyPr>
          <a:lstStyle/>
          <a:p>
            <a:pPr algn="dist" eaLnBrk="0" fontAlgn="base" hangingPunct="0">
              <a:spcBef>
                <a:spcPct val="0"/>
              </a:spcBef>
              <a:spcAft>
                <a:spcPct val="0"/>
              </a:spcAft>
              <a:defRPr/>
            </a:pPr>
            <a:r>
              <a:rPr lang="en-US" sz="900" b="1" spc="-300" dirty="0">
                <a:solidFill>
                  <a:srgbClr val="FFFFFF"/>
                </a:solidFill>
              </a:rPr>
              <a:t>WiFi</a:t>
            </a:r>
          </a:p>
        </p:txBody>
      </p:sp>
      <p:sp>
        <p:nvSpPr>
          <p:cNvPr id="88" name="TextBox 87"/>
          <p:cNvSpPr txBox="1">
            <a:spLocks noChangeArrowheads="1"/>
          </p:cNvSpPr>
          <p:nvPr/>
        </p:nvSpPr>
        <p:spPr bwMode="auto">
          <a:xfrm>
            <a:off x="2044033" y="4082890"/>
            <a:ext cx="2269533" cy="149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9" tIns="45675" rIns="91349" bIns="45675">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eaLnBrk="0" fontAlgn="base" hangingPunct="0">
              <a:lnSpc>
                <a:spcPts val="2600"/>
              </a:lnSpc>
              <a:spcBef>
                <a:spcPct val="0"/>
              </a:spcBef>
              <a:spcAft>
                <a:spcPct val="0"/>
              </a:spcAft>
              <a:buClr>
                <a:srgbClr val="51D57C"/>
              </a:buClr>
            </a:pPr>
            <a:r>
              <a:rPr lang="zh-CN" altLang="en-US" sz="1200" dirty="0">
                <a:solidFill>
                  <a:srgbClr val="FFFFFF"/>
                </a:solidFill>
              </a:rPr>
              <a:t>电子病历</a:t>
            </a:r>
            <a:endParaRPr lang="en-US" altLang="ja-JP" sz="1200" dirty="0">
              <a:solidFill>
                <a:srgbClr val="FFFFFF"/>
              </a:solidFill>
            </a:endParaRPr>
          </a:p>
          <a:p>
            <a:pPr eaLnBrk="0" fontAlgn="base" hangingPunct="0">
              <a:lnSpc>
                <a:spcPts val="3102"/>
              </a:lnSpc>
              <a:spcBef>
                <a:spcPct val="0"/>
              </a:spcBef>
              <a:spcAft>
                <a:spcPct val="0"/>
              </a:spcAft>
              <a:buClr>
                <a:srgbClr val="51D57C"/>
              </a:buClr>
            </a:pPr>
            <a:r>
              <a:rPr lang="zh-CN" altLang="en-US" sz="1200" dirty="0">
                <a:solidFill>
                  <a:srgbClr val="FFFFFF"/>
                </a:solidFill>
              </a:rPr>
              <a:t>移动视频应用</a:t>
            </a:r>
            <a:endParaRPr lang="en-US" altLang="ja-JP" sz="1200" dirty="0">
              <a:solidFill>
                <a:srgbClr val="FFFFFF"/>
              </a:solidFill>
            </a:endParaRPr>
          </a:p>
          <a:p>
            <a:pPr eaLnBrk="0" fontAlgn="base" hangingPunct="0">
              <a:lnSpc>
                <a:spcPts val="2600"/>
              </a:lnSpc>
              <a:spcBef>
                <a:spcPct val="0"/>
              </a:spcBef>
              <a:spcAft>
                <a:spcPct val="0"/>
              </a:spcAft>
              <a:buClr>
                <a:srgbClr val="51D57C"/>
              </a:buClr>
            </a:pPr>
            <a:r>
              <a:rPr lang="zh-CN" altLang="en-US" sz="1200" dirty="0">
                <a:solidFill>
                  <a:srgbClr val="FFFFFF"/>
                </a:solidFill>
              </a:rPr>
              <a:t>邮件</a:t>
            </a:r>
            <a:endParaRPr lang="en-US" altLang="ja-JP" sz="1200" dirty="0">
              <a:solidFill>
                <a:srgbClr val="FFFFFF"/>
              </a:solidFill>
            </a:endParaRPr>
          </a:p>
          <a:p>
            <a:pPr eaLnBrk="0" fontAlgn="base" hangingPunct="0">
              <a:lnSpc>
                <a:spcPts val="2600"/>
              </a:lnSpc>
              <a:spcBef>
                <a:spcPct val="0"/>
              </a:spcBef>
              <a:spcAft>
                <a:spcPct val="0"/>
              </a:spcAft>
              <a:buClr>
                <a:srgbClr val="51D57C"/>
              </a:buClr>
            </a:pPr>
            <a:r>
              <a:rPr lang="zh-CN" altLang="en-US" sz="1200" dirty="0">
                <a:solidFill>
                  <a:srgbClr val="FFFFFF"/>
                </a:solidFill>
              </a:rPr>
              <a:t>对话软件</a:t>
            </a:r>
            <a:endParaRPr lang="en-US" sz="1200" dirty="0">
              <a:solidFill>
                <a:srgbClr val="FFFFFF"/>
              </a:solidFill>
            </a:endParaRPr>
          </a:p>
        </p:txBody>
      </p:sp>
      <p:pic>
        <p:nvPicPr>
          <p:cNvPr id="89" name="Picture 13"/>
          <p:cNvPicPr>
            <a:picLocks noChangeAspect="1" noChangeArrowheads="1"/>
          </p:cNvPicPr>
          <p:nvPr/>
        </p:nvPicPr>
        <p:blipFill>
          <a:blip r:embed="rId6">
            <a:extLst>
              <a:ext uri="{28A0092B-C50C-407E-A947-70E740481C1C}">
                <a14:useLocalDpi xmlns:a14="http://schemas.microsoft.com/office/drawing/2010/main" val="0"/>
              </a:ext>
            </a:extLst>
          </a:blip>
          <a:srcRect l="24944" t="15605" r="38461" b="39542"/>
          <a:stretch>
            <a:fillRect/>
          </a:stretch>
        </p:blipFill>
        <p:spPr bwMode="auto">
          <a:xfrm>
            <a:off x="1818530" y="4119710"/>
            <a:ext cx="171917" cy="26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13"/>
          <p:cNvPicPr>
            <a:picLocks noChangeAspect="1" noChangeArrowheads="1"/>
          </p:cNvPicPr>
          <p:nvPr/>
        </p:nvPicPr>
        <p:blipFill>
          <a:blip r:embed="rId6">
            <a:extLst>
              <a:ext uri="{28A0092B-C50C-407E-A947-70E740481C1C}">
                <a14:useLocalDpi xmlns:a14="http://schemas.microsoft.com/office/drawing/2010/main" val="0"/>
              </a:ext>
            </a:extLst>
          </a:blip>
          <a:srcRect l="24944" t="15605" r="38461" b="39542"/>
          <a:stretch>
            <a:fillRect/>
          </a:stretch>
        </p:blipFill>
        <p:spPr bwMode="auto">
          <a:xfrm>
            <a:off x="1818530" y="4499098"/>
            <a:ext cx="171917" cy="263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13"/>
          <p:cNvPicPr>
            <a:picLocks noChangeAspect="1" noChangeArrowheads="1"/>
          </p:cNvPicPr>
          <p:nvPr/>
        </p:nvPicPr>
        <p:blipFill>
          <a:blip r:embed="rId6">
            <a:extLst>
              <a:ext uri="{28A0092B-C50C-407E-A947-70E740481C1C}">
                <a14:useLocalDpi xmlns:a14="http://schemas.microsoft.com/office/drawing/2010/main" val="0"/>
              </a:ext>
            </a:extLst>
          </a:blip>
          <a:srcRect l="24944" t="15605" r="38461" b="39542"/>
          <a:stretch>
            <a:fillRect/>
          </a:stretch>
        </p:blipFill>
        <p:spPr bwMode="auto">
          <a:xfrm>
            <a:off x="1818530" y="4859517"/>
            <a:ext cx="171917" cy="26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13"/>
          <p:cNvPicPr>
            <a:picLocks noChangeAspect="1" noChangeArrowheads="1"/>
          </p:cNvPicPr>
          <p:nvPr/>
        </p:nvPicPr>
        <p:blipFill>
          <a:blip r:embed="rId6">
            <a:extLst>
              <a:ext uri="{28A0092B-C50C-407E-A947-70E740481C1C}">
                <a14:useLocalDpi xmlns:a14="http://schemas.microsoft.com/office/drawing/2010/main" val="0"/>
              </a:ext>
            </a:extLst>
          </a:blip>
          <a:srcRect l="24944" t="15605" r="38461" b="39542"/>
          <a:stretch>
            <a:fillRect/>
          </a:stretch>
        </p:blipFill>
        <p:spPr bwMode="auto">
          <a:xfrm>
            <a:off x="1818530" y="5238905"/>
            <a:ext cx="171917" cy="263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3" name="Group 92"/>
          <p:cNvGrpSpPr>
            <a:grpSpLocks/>
          </p:cNvGrpSpPr>
          <p:nvPr/>
        </p:nvGrpSpPr>
        <p:grpSpPr bwMode="auto">
          <a:xfrm>
            <a:off x="1483626" y="3721352"/>
            <a:ext cx="559290" cy="1846728"/>
            <a:chOff x="414338" y="9015421"/>
            <a:chExt cx="744537" cy="1846045"/>
          </a:xfrm>
        </p:grpSpPr>
        <p:pic>
          <p:nvPicPr>
            <p:cNvPr id="6248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338" y="9391441"/>
              <a:ext cx="744537"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81" name="TextBox 94"/>
            <p:cNvSpPr txBox="1">
              <a:spLocks noChangeArrowheads="1"/>
            </p:cNvSpPr>
            <p:nvPr/>
          </p:nvSpPr>
          <p:spPr bwMode="auto">
            <a:xfrm>
              <a:off x="786605" y="9015421"/>
              <a:ext cx="372269" cy="3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algn="ctr" eaLnBrk="0" fontAlgn="base" hangingPunct="0">
                <a:lnSpc>
                  <a:spcPts val="2600"/>
                </a:lnSpc>
                <a:spcBef>
                  <a:spcPct val="0"/>
                </a:spcBef>
                <a:spcAft>
                  <a:spcPct val="0"/>
                </a:spcAft>
                <a:buClr>
                  <a:srgbClr val="51D57C"/>
                </a:buClr>
              </a:pPr>
              <a:r>
                <a:rPr lang="en-US" sz="1200" dirty="0">
                  <a:solidFill>
                    <a:srgbClr val="FFFFFF"/>
                  </a:solidFill>
                </a:rPr>
                <a:t>Yes</a:t>
              </a:r>
            </a:p>
          </p:txBody>
        </p:sp>
        <p:sp>
          <p:nvSpPr>
            <p:cNvPr id="62482" name="TextBox 95"/>
            <p:cNvSpPr txBox="1">
              <a:spLocks noChangeArrowheads="1"/>
            </p:cNvSpPr>
            <p:nvPr/>
          </p:nvSpPr>
          <p:spPr bwMode="auto">
            <a:xfrm>
              <a:off x="417513" y="9015421"/>
              <a:ext cx="372269" cy="3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algn="ctr" eaLnBrk="0" fontAlgn="base" hangingPunct="0">
                <a:lnSpc>
                  <a:spcPts val="2600"/>
                </a:lnSpc>
                <a:spcBef>
                  <a:spcPct val="0"/>
                </a:spcBef>
                <a:spcAft>
                  <a:spcPct val="0"/>
                </a:spcAft>
                <a:buClr>
                  <a:srgbClr val="51D57C"/>
                </a:buClr>
              </a:pPr>
              <a:r>
                <a:rPr lang="en-US" sz="1200" dirty="0">
                  <a:solidFill>
                    <a:srgbClr val="FFFFFF"/>
                  </a:solidFill>
                </a:rPr>
                <a:t>No</a:t>
              </a:r>
            </a:p>
          </p:txBody>
        </p:sp>
      </p:grpSp>
      <p:pic>
        <p:nvPicPr>
          <p:cNvPr id="9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0961" y="2078825"/>
            <a:ext cx="3173775" cy="139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7446" y="2563110"/>
            <a:ext cx="2297442" cy="46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TextBox 98"/>
          <p:cNvSpPr txBox="1">
            <a:spLocks noChangeArrowheads="1"/>
          </p:cNvSpPr>
          <p:nvPr/>
        </p:nvSpPr>
        <p:spPr bwMode="auto">
          <a:xfrm>
            <a:off x="1597494" y="3423428"/>
            <a:ext cx="2269533" cy="43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9" tIns="45675" rIns="91349" bIns="45675">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algn="ctr" eaLnBrk="0" fontAlgn="base" hangingPunct="0">
              <a:lnSpc>
                <a:spcPts val="2600"/>
              </a:lnSpc>
              <a:spcBef>
                <a:spcPct val="0"/>
              </a:spcBef>
              <a:spcAft>
                <a:spcPct val="0"/>
              </a:spcAft>
              <a:buClr>
                <a:srgbClr val="51D57C"/>
              </a:buClr>
            </a:pPr>
            <a:r>
              <a:rPr lang="en-US" sz="2400" dirty="0">
                <a:solidFill>
                  <a:srgbClr val="FFFFFF"/>
                </a:solidFill>
              </a:rPr>
              <a:t>Access:</a:t>
            </a:r>
            <a:r>
              <a:rPr lang="en-US" sz="2400" dirty="0">
                <a:solidFill>
                  <a:srgbClr val="000000"/>
                </a:solidFill>
              </a:rPr>
              <a:t> </a:t>
            </a:r>
            <a:r>
              <a:rPr lang="en-US" sz="2400" b="1" dirty="0">
                <a:solidFill>
                  <a:srgbClr val="5BF08C"/>
                </a:solidFill>
              </a:rPr>
              <a:t>FULL</a:t>
            </a:r>
          </a:p>
        </p:txBody>
      </p:sp>
    </p:spTree>
    <p:extLst>
      <p:ext uri="{BB962C8B-B14F-4D97-AF65-F5344CB8AC3E}">
        <p14:creationId xmlns:p14="http://schemas.microsoft.com/office/powerpoint/2010/main" val="9684988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fade">
                                      <p:cBhvr>
                                        <p:cTn id="7" dur="500"/>
                                        <p:tgtEl>
                                          <p:spTgt spid="7173"/>
                                        </p:tgtEl>
                                      </p:cBhvr>
                                    </p:animEffect>
                                  </p:childTnLst>
                                </p:cTn>
                              </p:par>
                              <p:par>
                                <p:cTn id="8" presetID="42" presetClass="path" presetSubtype="0" fill="hold" nodeType="withEffect">
                                  <p:stCondLst>
                                    <p:cond delay="0"/>
                                  </p:stCondLst>
                                  <p:childTnLst>
                                    <p:animMotion origin="layout" path="M -2.91667E-6 0 L 0.28776 0.05556 " pathEditMode="relative" rAng="0" ptsTypes="AA">
                                      <p:cBhvr>
                                        <p:cTn id="9" dur="500" spd="-100000" fill="hold"/>
                                        <p:tgtEl>
                                          <p:spTgt spid="7173"/>
                                        </p:tgtEl>
                                        <p:attrNameLst>
                                          <p:attrName>ppt_x</p:attrName>
                                          <p:attrName>ppt_y</p:attrName>
                                        </p:attrNameLst>
                                      </p:cBhvr>
                                      <p:rCtr x="14388" y="2778"/>
                                    </p:animMotion>
                                  </p:childTnLst>
                                </p:cTn>
                              </p:par>
                              <p:par>
                                <p:cTn id="10" presetID="53" presetClass="entr" presetSubtype="16" fill="hold" nodeType="withEffect">
                                  <p:stCondLst>
                                    <p:cond delay="0"/>
                                  </p:stCondLst>
                                  <p:childTnLst>
                                    <p:set>
                                      <p:cBhvr>
                                        <p:cTn id="11" dur="1" fill="hold">
                                          <p:stCondLst>
                                            <p:cond delay="0"/>
                                          </p:stCondLst>
                                        </p:cTn>
                                        <p:tgtEl>
                                          <p:spTgt spid="7173"/>
                                        </p:tgtEl>
                                        <p:attrNameLst>
                                          <p:attrName>style.visibility</p:attrName>
                                        </p:attrNameLst>
                                      </p:cBhvr>
                                      <p:to>
                                        <p:strVal val="visible"/>
                                      </p:to>
                                    </p:set>
                                    <p:anim calcmode="lin" valueType="num">
                                      <p:cBhvr>
                                        <p:cTn id="12" dur="200" fill="hold"/>
                                        <p:tgtEl>
                                          <p:spTgt spid="7173"/>
                                        </p:tgtEl>
                                        <p:attrNameLst>
                                          <p:attrName>ppt_w</p:attrName>
                                        </p:attrNameLst>
                                      </p:cBhvr>
                                      <p:tavLst>
                                        <p:tav tm="0">
                                          <p:val>
                                            <p:fltVal val="0"/>
                                          </p:val>
                                        </p:tav>
                                        <p:tav tm="100000">
                                          <p:val>
                                            <p:strVal val="#ppt_w"/>
                                          </p:val>
                                        </p:tav>
                                      </p:tavLst>
                                    </p:anim>
                                    <p:anim calcmode="lin" valueType="num">
                                      <p:cBhvr>
                                        <p:cTn id="13" dur="200" fill="hold"/>
                                        <p:tgtEl>
                                          <p:spTgt spid="7173"/>
                                        </p:tgtEl>
                                        <p:attrNameLst>
                                          <p:attrName>ppt_h</p:attrName>
                                        </p:attrNameLst>
                                      </p:cBhvr>
                                      <p:tavLst>
                                        <p:tav tm="0">
                                          <p:val>
                                            <p:fltVal val="0"/>
                                          </p:val>
                                        </p:tav>
                                        <p:tav tm="100000">
                                          <p:val>
                                            <p:strVal val="#ppt_h"/>
                                          </p:val>
                                        </p:tav>
                                      </p:tavLst>
                                    </p:anim>
                                    <p:animEffect transition="in" filter="fade">
                                      <p:cBhvr>
                                        <p:cTn id="14" dur="200"/>
                                        <p:tgtEl>
                                          <p:spTgt spid="7173"/>
                                        </p:tgtEl>
                                      </p:cBhvr>
                                    </p:animEffect>
                                  </p:childTnLst>
                                </p:cTn>
                              </p:par>
                            </p:childTnLst>
                          </p:cTn>
                        </p:par>
                        <p:par>
                          <p:cTn id="15" fill="hold" nodeType="afterGroup">
                            <p:stCondLst>
                              <p:cond delay="500"/>
                            </p:stCondLst>
                            <p:childTnLst>
                              <p:par>
                                <p:cTn id="16" presetID="53" presetClass="entr" presetSubtype="16" fill="hold" nodeType="after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250" fill="hold"/>
                                        <p:tgtEl>
                                          <p:spTgt spid="43"/>
                                        </p:tgtEl>
                                        <p:attrNameLst>
                                          <p:attrName>ppt_w</p:attrName>
                                        </p:attrNameLst>
                                      </p:cBhvr>
                                      <p:tavLst>
                                        <p:tav tm="0">
                                          <p:val>
                                            <p:fltVal val="0"/>
                                          </p:val>
                                        </p:tav>
                                        <p:tav tm="100000">
                                          <p:val>
                                            <p:strVal val="#ppt_w"/>
                                          </p:val>
                                        </p:tav>
                                      </p:tavLst>
                                    </p:anim>
                                    <p:anim calcmode="lin" valueType="num">
                                      <p:cBhvr>
                                        <p:cTn id="19" dur="250" fill="hold"/>
                                        <p:tgtEl>
                                          <p:spTgt spid="43"/>
                                        </p:tgtEl>
                                        <p:attrNameLst>
                                          <p:attrName>ppt_h</p:attrName>
                                        </p:attrNameLst>
                                      </p:cBhvr>
                                      <p:tavLst>
                                        <p:tav tm="0">
                                          <p:val>
                                            <p:fltVal val="0"/>
                                          </p:val>
                                        </p:tav>
                                        <p:tav tm="100000">
                                          <p:val>
                                            <p:strVal val="#ppt_h"/>
                                          </p:val>
                                        </p:tav>
                                      </p:tavLst>
                                    </p:anim>
                                    <p:animEffect transition="in" filter="fade">
                                      <p:cBhvr>
                                        <p:cTn id="20" dur="250"/>
                                        <p:tgtEl>
                                          <p:spTgt spid="43"/>
                                        </p:tgtEl>
                                      </p:cBhvr>
                                    </p:animEffect>
                                  </p:childTnLst>
                                </p:cTn>
                              </p:par>
                              <p:par>
                                <p:cTn id="21" presetID="10" presetClass="entr" presetSubtype="0" fill="hold" nodeType="withEffect">
                                  <p:stCondLst>
                                    <p:cond delay="0"/>
                                  </p:stCondLst>
                                  <p:childTnLst>
                                    <p:set>
                                      <p:cBhvr>
                                        <p:cTn id="22" dur="1" fill="hold">
                                          <p:stCondLst>
                                            <p:cond delay="0"/>
                                          </p:stCondLst>
                                        </p:cTn>
                                        <p:tgtEl>
                                          <p:spTgt spid="44">
                                            <p:txEl>
                                              <p:pRg st="0" end="0"/>
                                            </p:txEl>
                                          </p:spTgt>
                                        </p:tgtEl>
                                        <p:attrNameLst>
                                          <p:attrName>style.visibility</p:attrName>
                                        </p:attrNameLst>
                                      </p:cBhvr>
                                      <p:to>
                                        <p:strVal val="visible"/>
                                      </p:to>
                                    </p:set>
                                    <p:animEffect transition="in" filter="fade">
                                      <p:cBhvr>
                                        <p:cTn id="23" dur="500"/>
                                        <p:tgtEl>
                                          <p:spTgt spid="44">
                                            <p:txEl>
                                              <p:pRg st="0" end="0"/>
                                            </p:txEl>
                                          </p:spTgt>
                                        </p:tgtEl>
                                      </p:cBhvr>
                                    </p:animEffect>
                                  </p:childTnLst>
                                </p:cTn>
                              </p:par>
                              <p:par>
                                <p:cTn id="24" presetID="10" presetClass="entr" presetSubtype="0" fill="hold" nodeType="withEffect">
                                  <p:stCondLst>
                                    <p:cond delay="200"/>
                                  </p:stCondLst>
                                  <p:childTnLst>
                                    <p:set>
                                      <p:cBhvr>
                                        <p:cTn id="25" dur="1" fill="hold">
                                          <p:stCondLst>
                                            <p:cond delay="0"/>
                                          </p:stCondLst>
                                        </p:cTn>
                                        <p:tgtEl>
                                          <p:spTgt spid="46">
                                            <p:txEl>
                                              <p:pRg st="0" end="0"/>
                                            </p:txEl>
                                          </p:spTgt>
                                        </p:tgtEl>
                                        <p:attrNameLst>
                                          <p:attrName>style.visibility</p:attrName>
                                        </p:attrNameLst>
                                      </p:cBhvr>
                                      <p:to>
                                        <p:strVal val="visible"/>
                                      </p:to>
                                    </p:set>
                                    <p:animEffect transition="in" filter="fade">
                                      <p:cBhvr>
                                        <p:cTn id="26" dur="500"/>
                                        <p:tgtEl>
                                          <p:spTgt spid="46">
                                            <p:txEl>
                                              <p:pRg st="0" end="0"/>
                                            </p:txEl>
                                          </p:spTgt>
                                        </p:tgtEl>
                                      </p:cBhvr>
                                    </p:animEffect>
                                  </p:childTnLst>
                                </p:cTn>
                              </p:par>
                            </p:childTnLst>
                          </p:cTn>
                        </p:par>
                        <p:par>
                          <p:cTn id="27" fill="hold" nodeType="afterGroup">
                            <p:stCondLst>
                              <p:cond delay="1200"/>
                            </p:stCondLst>
                            <p:childTnLst>
                              <p:par>
                                <p:cTn id="28" presetID="22" presetClass="entr" presetSubtype="8" fill="hold"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wipe(left)">
                                      <p:cBhvr>
                                        <p:cTn id="30" dur="250"/>
                                        <p:tgtEl>
                                          <p:spTgt spid="97"/>
                                        </p:tgtEl>
                                      </p:cBhvr>
                                    </p:animEffect>
                                  </p:childTnLst>
                                </p:cTn>
                              </p:par>
                              <p:par>
                                <p:cTn id="31" presetID="22" presetClass="entr" presetSubtype="8"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animEffect transition="in" filter="wipe(left)">
                                      <p:cBhvr>
                                        <p:cTn id="33" dur="250"/>
                                        <p:tgtEl>
                                          <p:spTgt spid="98"/>
                                        </p:tgtEl>
                                      </p:cBhvr>
                                    </p:animEffect>
                                  </p:childTnLst>
                                </p:cTn>
                              </p:par>
                              <p:par>
                                <p:cTn id="34" presetID="35" presetClass="emph" presetSubtype="0" repeatCount="3000" fill="hold" nodeType="withEffect">
                                  <p:stCondLst>
                                    <p:cond delay="0"/>
                                  </p:stCondLst>
                                  <p:childTnLst>
                                    <p:anim calcmode="discrete" valueType="str">
                                      <p:cBhvr>
                                        <p:cTn id="35" dur="500" fill="hold"/>
                                        <p:tgtEl>
                                          <p:spTgt spid="98"/>
                                        </p:tgtEl>
                                        <p:attrNameLst>
                                          <p:attrName>style.visibility</p:attrName>
                                        </p:attrNameLst>
                                      </p:cBhvr>
                                      <p:tavLst>
                                        <p:tav tm="0">
                                          <p:val>
                                            <p:strVal val="hidden"/>
                                          </p:val>
                                        </p:tav>
                                        <p:tav tm="50000">
                                          <p:val>
                                            <p:strVal val="visible"/>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99"/>
                                        </p:tgtEl>
                                        <p:attrNameLst>
                                          <p:attrName>style.visibility</p:attrName>
                                        </p:attrNameLst>
                                      </p:cBhvr>
                                      <p:to>
                                        <p:strVal val="visible"/>
                                      </p:to>
                                    </p:set>
                                    <p:animEffect transition="in" filter="fade">
                                      <p:cBhvr>
                                        <p:cTn id="38" dur="250"/>
                                        <p:tgtEl>
                                          <p:spTgt spid="99"/>
                                        </p:tgtEl>
                                      </p:cBhvr>
                                    </p:animEffect>
                                  </p:childTnLst>
                                </p:cTn>
                              </p:par>
                              <p:par>
                                <p:cTn id="39" presetID="1" presetClass="entr" presetSubtype="0" fill="hold" nodeType="withEffect">
                                  <p:stCondLst>
                                    <p:cond delay="0"/>
                                  </p:stCondLst>
                                  <p:childTnLst>
                                    <p:set>
                                      <p:cBhvr>
                                        <p:cTn id="40" dur="1" fill="hold">
                                          <p:stCondLst>
                                            <p:cond delay="0"/>
                                          </p:stCondLst>
                                        </p:cTn>
                                        <p:tgtEl>
                                          <p:spTgt spid="93"/>
                                        </p:tgtEl>
                                        <p:attrNameLst>
                                          <p:attrName>style.visibility</p:attrName>
                                        </p:attrNameLst>
                                      </p:cBhvr>
                                      <p:to>
                                        <p:strVal val="visible"/>
                                      </p:to>
                                    </p:set>
                                  </p:childTnLst>
                                </p:cTn>
                              </p:par>
                              <p:par>
                                <p:cTn id="41" presetID="10" presetClass="entr" presetSubtype="0" fill="hold" grpId="0" nodeType="withEffect">
                                  <p:stCondLst>
                                    <p:cond delay="0"/>
                                  </p:stCondLst>
                                  <p:childTnLst>
                                    <p:set>
                                      <p:cBhvr>
                                        <p:cTn id="42" dur="1" fill="hold">
                                          <p:stCondLst>
                                            <p:cond delay="0"/>
                                          </p:stCondLst>
                                        </p:cTn>
                                        <p:tgtEl>
                                          <p:spTgt spid="88"/>
                                        </p:tgtEl>
                                        <p:attrNameLst>
                                          <p:attrName>style.visibility</p:attrName>
                                        </p:attrNameLst>
                                      </p:cBhvr>
                                      <p:to>
                                        <p:strVal val="visible"/>
                                      </p:to>
                                    </p:set>
                                    <p:animEffect transition="in" filter="fade">
                                      <p:cBhvr>
                                        <p:cTn id="43" dur="250"/>
                                        <p:tgtEl>
                                          <p:spTgt spid="88"/>
                                        </p:tgtEl>
                                      </p:cBhvr>
                                    </p:animEffect>
                                  </p:childTnLst>
                                </p:cTn>
                              </p:par>
                              <p:par>
                                <p:cTn id="44" presetID="1" presetClass="entr" presetSubtype="0" fill="hold" nodeType="withEffect">
                                  <p:stCondLst>
                                    <p:cond delay="300"/>
                                  </p:stCondLst>
                                  <p:childTnLst>
                                    <p:set>
                                      <p:cBhvr>
                                        <p:cTn id="45" dur="1" fill="hold">
                                          <p:stCondLst>
                                            <p:cond delay="0"/>
                                          </p:stCondLst>
                                        </p:cTn>
                                        <p:tgtEl>
                                          <p:spTgt spid="89"/>
                                        </p:tgtEl>
                                        <p:attrNameLst>
                                          <p:attrName>style.visibility</p:attrName>
                                        </p:attrNameLst>
                                      </p:cBhvr>
                                      <p:to>
                                        <p:strVal val="visible"/>
                                      </p:to>
                                    </p:set>
                                  </p:childTnLst>
                                </p:cTn>
                              </p:par>
                              <p:par>
                                <p:cTn id="46" presetID="1" presetClass="entr" presetSubtype="0" fill="hold" nodeType="withEffect">
                                  <p:stCondLst>
                                    <p:cond delay="800"/>
                                  </p:stCondLst>
                                  <p:childTnLst>
                                    <p:set>
                                      <p:cBhvr>
                                        <p:cTn id="47" dur="1" fill="hold">
                                          <p:stCondLst>
                                            <p:cond delay="0"/>
                                          </p:stCondLst>
                                        </p:cTn>
                                        <p:tgtEl>
                                          <p:spTgt spid="90"/>
                                        </p:tgtEl>
                                        <p:attrNameLst>
                                          <p:attrName>style.visibility</p:attrName>
                                        </p:attrNameLst>
                                      </p:cBhvr>
                                      <p:to>
                                        <p:strVal val="visible"/>
                                      </p:to>
                                    </p:set>
                                  </p:childTnLst>
                                </p:cTn>
                              </p:par>
                              <p:par>
                                <p:cTn id="48" presetID="1" presetClass="entr" presetSubtype="0" fill="hold" nodeType="withEffect">
                                  <p:stCondLst>
                                    <p:cond delay="1300"/>
                                  </p:stCondLst>
                                  <p:childTnLst>
                                    <p:set>
                                      <p:cBhvr>
                                        <p:cTn id="49" dur="1" fill="hold">
                                          <p:stCondLst>
                                            <p:cond delay="0"/>
                                          </p:stCondLst>
                                        </p:cTn>
                                        <p:tgtEl>
                                          <p:spTgt spid="91"/>
                                        </p:tgtEl>
                                        <p:attrNameLst>
                                          <p:attrName>style.visibility</p:attrName>
                                        </p:attrNameLst>
                                      </p:cBhvr>
                                      <p:to>
                                        <p:strVal val="visible"/>
                                      </p:to>
                                    </p:set>
                                  </p:childTnLst>
                                </p:cTn>
                              </p:par>
                              <p:par>
                                <p:cTn id="50" presetID="1" presetClass="entr" presetSubtype="0" fill="hold" nodeType="withEffect">
                                  <p:stCondLst>
                                    <p:cond delay="1900"/>
                                  </p:stCondLst>
                                  <p:childTnLst>
                                    <p:set>
                                      <p:cBhvr>
                                        <p:cTn id="51"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Placeholder 8" descr="Indian Milk CanHead.jpg"/>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l="2340" t="620"/>
          <a:stretch/>
        </p:blipFill>
        <p:spPr>
          <a:xfrm>
            <a:off x="-1" y="0"/>
            <a:ext cx="9144001" cy="6815468"/>
          </a:xfrm>
        </p:spPr>
      </p:pic>
      <p:sp>
        <p:nvSpPr>
          <p:cNvPr id="14" name="Round Single Corner Rectangle 13"/>
          <p:cNvSpPr/>
          <p:nvPr/>
        </p:nvSpPr>
        <p:spPr>
          <a:xfrm rot="16200000" flipH="1">
            <a:off x="2727862" y="2963789"/>
            <a:ext cx="1373650" cy="5690872"/>
          </a:xfrm>
          <a:prstGeom prst="round1Rect">
            <a:avLst>
              <a:gd name="adj" fmla="val 0"/>
            </a:avLst>
          </a:prstGeom>
          <a:gradFill flip="none" rotWithShape="1">
            <a:gsLst>
              <a:gs pos="0">
                <a:srgbClr val="7B55D9">
                  <a:alpha val="0"/>
                </a:srgbClr>
              </a:gs>
              <a:gs pos="100000">
                <a:srgbClr val="D9DADF">
                  <a:alpha val="80000"/>
                </a:srgbClr>
              </a:gs>
              <a:gs pos="60000">
                <a:srgbClr val="D9DADF">
                  <a:alpha val="91000"/>
                </a:srgb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ndParaRPr>
          </a:p>
        </p:txBody>
      </p:sp>
      <p:grpSp>
        <p:nvGrpSpPr>
          <p:cNvPr id="18" name="Group 17"/>
          <p:cNvGrpSpPr/>
          <p:nvPr/>
        </p:nvGrpSpPr>
        <p:grpSpPr>
          <a:xfrm>
            <a:off x="334966" y="5122400"/>
            <a:ext cx="270860" cy="1373650"/>
            <a:chOff x="334965" y="7424275"/>
            <a:chExt cx="270860" cy="1373650"/>
          </a:xfrm>
        </p:grpSpPr>
        <p:sp>
          <p:nvSpPr>
            <p:cNvPr id="5" name="Round Same Side Corner Rectangle 4"/>
            <p:cNvSpPr/>
            <p:nvPr/>
          </p:nvSpPr>
          <p:spPr>
            <a:xfrm rot="16200000">
              <a:off x="-225573" y="7984813"/>
              <a:ext cx="1373650" cy="252573"/>
            </a:xfrm>
            <a:prstGeom prst="round2SameRect">
              <a:avLst>
                <a:gd name="adj1" fmla="val 38776"/>
                <a:gd name="adj2" fmla="val 0"/>
              </a:avLst>
            </a:prstGeom>
            <a:gradFill flip="none" rotWithShape="1">
              <a:gsLst>
                <a:gs pos="0">
                  <a:schemeClr val="bg2"/>
                </a:gs>
                <a:gs pos="100000">
                  <a:srgbClr val="025CE0"/>
                </a:gs>
                <a:gs pos="65000">
                  <a:srgbClr val="277EFD"/>
                </a:gs>
              </a:gsLst>
              <a:lin ang="189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ndParaRPr>
            </a:p>
          </p:txBody>
        </p:sp>
        <p:grpSp>
          <p:nvGrpSpPr>
            <p:cNvPr id="15" name="Group 14"/>
            <p:cNvGrpSpPr/>
            <p:nvPr/>
          </p:nvGrpSpPr>
          <p:grpSpPr>
            <a:xfrm rot="16200000" flipH="1">
              <a:off x="-99288" y="8092812"/>
              <a:ext cx="1373649" cy="36576"/>
              <a:chOff x="7087711" y="3203216"/>
              <a:chExt cx="505822" cy="500910"/>
            </a:xfrm>
            <a:effectLst>
              <a:outerShdw blurRad="25400" dist="12700" dir="5400000" algn="t" rotWithShape="0">
                <a:prstClr val="black">
                  <a:alpha val="20000"/>
                </a:prstClr>
              </a:outerShdw>
            </a:effectLst>
          </p:grpSpPr>
          <p:sp>
            <p:nvSpPr>
              <p:cNvPr id="16"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17"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grpSp>
      </p:grpSp>
      <p:sp>
        <p:nvSpPr>
          <p:cNvPr id="11" name="TextBox 10"/>
          <p:cNvSpPr txBox="1">
            <a:spLocks noChangeArrowheads="1"/>
          </p:cNvSpPr>
          <p:nvPr/>
        </p:nvSpPr>
        <p:spPr bwMode="auto">
          <a:xfrm>
            <a:off x="605826" y="5279961"/>
            <a:ext cx="8223764"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76" tIns="45709" rIns="82276" bIns="45709"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0"/>
              </a:spcBef>
            </a:pPr>
            <a:r>
              <a:rPr lang="zh-CN" altLang="en-US" sz="3600" spc="-100" dirty="0">
                <a:gradFill flip="none" rotWithShape="1">
                  <a:gsLst>
                    <a:gs pos="100000">
                      <a:srgbClr val="025CE0"/>
                    </a:gs>
                    <a:gs pos="0">
                      <a:srgbClr val="332298"/>
                    </a:gs>
                  </a:gsLst>
                  <a:lin ang="13500000" scaled="1"/>
                  <a:tileRect/>
                </a:gradFill>
                <a:latin typeface="SimHei" pitchFamily="2" charset="-122"/>
                <a:ea typeface="SimHei" pitchFamily="2" charset="-122"/>
                <a:cs typeface="+mj-cs"/>
              </a:rPr>
              <a:t>思科智能解决方案：</a:t>
            </a:r>
          </a:p>
          <a:p>
            <a:pPr>
              <a:spcBef>
                <a:spcPct val="0"/>
              </a:spcBef>
            </a:pPr>
            <a:r>
              <a:rPr lang="zh-CN" altLang="en-US" sz="3200" spc="-100" dirty="0">
                <a:gradFill flip="none" rotWithShape="1">
                  <a:gsLst>
                    <a:gs pos="100000">
                      <a:srgbClr val="025CE0"/>
                    </a:gs>
                    <a:gs pos="0">
                      <a:srgbClr val="332298"/>
                    </a:gs>
                  </a:gsLst>
                  <a:lin ang="13500000" scaled="1"/>
                  <a:tileRect/>
                </a:gradFill>
                <a:latin typeface="SimHei" pitchFamily="2" charset="-122"/>
                <a:ea typeface="SimHei" pitchFamily="2" charset="-122"/>
                <a:cs typeface="+mj-cs"/>
              </a:rPr>
              <a:t>变化中的工作空间</a:t>
            </a:r>
            <a:endParaRPr lang="en-US" sz="3600" spc="-100" dirty="0">
              <a:gradFill flip="none" rotWithShape="1">
                <a:gsLst>
                  <a:gs pos="100000">
                    <a:srgbClr val="025CE0"/>
                  </a:gs>
                  <a:gs pos="0">
                    <a:srgbClr val="332298"/>
                  </a:gs>
                </a:gsLst>
                <a:lin ang="13500000" scaled="1"/>
                <a:tileRect/>
              </a:gradFill>
              <a:latin typeface="SimHei" pitchFamily="2" charset="-122"/>
              <a:ea typeface="SimHei" pitchFamily="2" charset="-122"/>
              <a:cs typeface="+mj-cs"/>
            </a:endParaRPr>
          </a:p>
        </p:txBody>
      </p:sp>
    </p:spTree>
    <p:extLst>
      <p:ext uri="{BB962C8B-B14F-4D97-AF65-F5344CB8AC3E}">
        <p14:creationId xmlns:p14="http://schemas.microsoft.com/office/powerpoint/2010/main" val="243034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descr="C:\Projects\current\11-1480\art\transitions\Hospital Interior (0-00-0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 y="0"/>
            <a:ext cx="91462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4" name="Picture 5" descr="C:\Projects\current\11-1480\art\jpg-png\Ipad_0001s_0000_tablet-copy-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33" y="562387"/>
            <a:ext cx="4537952" cy="567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ri2_1.wmv">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874" y="1318933"/>
            <a:ext cx="1965888" cy="1299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5" name="Picture 7" descr="C:\Projects\current\11-1480\art\jpg-png\EMR.png"/>
          <p:cNvPicPr>
            <a:picLocks noChangeAspect="1" noChangeArrowheads="1"/>
          </p:cNvPicPr>
          <p:nvPr/>
        </p:nvPicPr>
        <p:blipFill>
          <a:blip r:embed="rId6">
            <a:extLst>
              <a:ext uri="{28A0092B-C50C-407E-A947-70E740481C1C}">
                <a14:useLocalDpi xmlns:a14="http://schemas.microsoft.com/office/drawing/2010/main" val="0"/>
              </a:ext>
            </a:extLst>
          </a:blip>
          <a:srcRect l="-4820" r="2"/>
          <a:stretch>
            <a:fillRect/>
          </a:stretch>
        </p:blipFill>
        <p:spPr bwMode="auto">
          <a:xfrm>
            <a:off x="1655544" y="2462683"/>
            <a:ext cx="2284046" cy="150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3"/>
          <p:cNvPicPr>
            <a:picLocks noChangeAspect="1" noChangeArrowheads="1"/>
          </p:cNvPicPr>
          <p:nvPr/>
        </p:nvPicPr>
        <p:blipFill>
          <a:blip r:embed="rId7">
            <a:extLst>
              <a:ext uri="{28A0092B-C50C-407E-A947-70E740481C1C}">
                <a14:useLocalDpi xmlns:a14="http://schemas.microsoft.com/office/drawing/2010/main" val="0"/>
              </a:ext>
            </a:extLst>
          </a:blip>
          <a:srcRect b="14384"/>
          <a:stretch>
            <a:fillRect/>
          </a:stretch>
        </p:blipFill>
        <p:spPr bwMode="auto">
          <a:xfrm>
            <a:off x="1618711" y="4371891"/>
            <a:ext cx="1509301" cy="1222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892" y="4585021"/>
            <a:ext cx="270156" cy="35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5590" y="5163029"/>
            <a:ext cx="256760" cy="381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a:spLocks noChangeArrowheads="1"/>
          </p:cNvSpPr>
          <p:nvPr/>
        </p:nvSpPr>
        <p:spPr bwMode="auto">
          <a:xfrm>
            <a:off x="1882162" y="4617378"/>
            <a:ext cx="1306126" cy="33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9" tIns="45675" rIns="91349" bIns="45675">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eaLnBrk="0" fontAlgn="base" hangingPunct="0">
              <a:spcBef>
                <a:spcPct val="0"/>
              </a:spcBef>
              <a:spcAft>
                <a:spcPct val="0"/>
              </a:spcAft>
            </a:pPr>
            <a:r>
              <a:rPr lang="en-US" sz="800">
                <a:solidFill>
                  <a:srgbClr val="000000"/>
                </a:solidFill>
              </a:rPr>
              <a:t>Is Mr. Allen’s lab work ready yet?</a:t>
            </a:r>
          </a:p>
        </p:txBody>
      </p:sp>
      <p:sp>
        <p:nvSpPr>
          <p:cNvPr id="31" name="TextBox 30"/>
          <p:cNvSpPr txBox="1">
            <a:spLocks noChangeArrowheads="1"/>
          </p:cNvSpPr>
          <p:nvPr/>
        </p:nvSpPr>
        <p:spPr bwMode="auto">
          <a:xfrm>
            <a:off x="1863184" y="5176425"/>
            <a:ext cx="1305009"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9" tIns="45675" rIns="91349" bIns="45675">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eaLnBrk="0" fontAlgn="base" hangingPunct="0">
              <a:spcBef>
                <a:spcPct val="0"/>
              </a:spcBef>
              <a:spcAft>
                <a:spcPct val="0"/>
              </a:spcAft>
            </a:pPr>
            <a:r>
              <a:rPr lang="en-US" sz="800">
                <a:solidFill>
                  <a:srgbClr val="000000"/>
                </a:solidFill>
              </a:rPr>
              <a:t>Not yet but i will let you know the moment it arrives</a:t>
            </a:r>
          </a:p>
          <a:p>
            <a:pPr eaLnBrk="0" fontAlgn="base" hangingPunct="0">
              <a:spcBef>
                <a:spcPct val="0"/>
              </a:spcBef>
              <a:spcAft>
                <a:spcPct val="0"/>
              </a:spcAft>
            </a:pPr>
            <a:endParaRPr lang="en-US" sz="800">
              <a:solidFill>
                <a:srgbClr val="000000"/>
              </a:solidFill>
            </a:endParaRPr>
          </a:p>
        </p:txBody>
      </p:sp>
      <p:pic>
        <p:nvPicPr>
          <p:cNvPr id="64522" name="Picture 16" descr="C:\Projects\current\11-1480\art\jpg-png\Man L.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1816" y="2904552"/>
            <a:ext cx="1260356" cy="250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Freeform 27"/>
          <p:cNvSpPr>
            <a:spLocks noEditPoints="1"/>
          </p:cNvSpPr>
          <p:nvPr/>
        </p:nvSpPr>
        <p:spPr bwMode="auto">
          <a:xfrm>
            <a:off x="3535479" y="1268719"/>
            <a:ext cx="389605" cy="355955"/>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rgbClr val="FFFFFF"/>
          </a:solidFill>
          <a:ln w="9525">
            <a:noFill/>
            <a:round/>
            <a:headEnd/>
            <a:tailEnd/>
          </a:ln>
          <a:effectLst/>
        </p:spPr>
        <p:txBody>
          <a:bodyPr lIns="91349" tIns="45675" rIns="91349" bIns="45675"/>
          <a:lstStyle/>
          <a:p>
            <a:pPr eaLnBrk="0" fontAlgn="base" hangingPunct="0">
              <a:spcBef>
                <a:spcPct val="0"/>
              </a:spcBef>
              <a:spcAft>
                <a:spcPct val="0"/>
              </a:spcAft>
              <a:defRPr/>
            </a:pPr>
            <a:endParaRPr lang="en-US" kern="0" dirty="0">
              <a:solidFill>
                <a:sysClr val="windowText" lastClr="000000"/>
              </a:solidFill>
            </a:endParaRPr>
          </a:p>
        </p:txBody>
      </p:sp>
      <p:sp>
        <p:nvSpPr>
          <p:cNvPr id="44" name="TextBox 43"/>
          <p:cNvSpPr txBox="1"/>
          <p:nvPr/>
        </p:nvSpPr>
        <p:spPr>
          <a:xfrm>
            <a:off x="3386997" y="1601242"/>
            <a:ext cx="661994" cy="275614"/>
          </a:xfrm>
          <a:prstGeom prst="rect">
            <a:avLst/>
          </a:prstGeom>
          <a:noFill/>
        </p:spPr>
        <p:txBody>
          <a:bodyPr lIns="91349" tIns="45675" rIns="91349" bIns="45675">
            <a:spAutoFit/>
          </a:bodyPr>
          <a:lstStyle/>
          <a:p>
            <a:pPr algn="dist" eaLnBrk="0" fontAlgn="base" hangingPunct="0">
              <a:spcBef>
                <a:spcPct val="0"/>
              </a:spcBef>
              <a:spcAft>
                <a:spcPct val="0"/>
              </a:spcAft>
              <a:defRPr/>
            </a:pPr>
            <a:r>
              <a:rPr lang="zh-CN" altLang="en-US" sz="1200" b="1" spc="-300" dirty="0">
                <a:solidFill>
                  <a:srgbClr val="FFFFFF"/>
                </a:solidFill>
              </a:rPr>
              <a:t>可信</a:t>
            </a:r>
            <a:endParaRPr lang="en-US" sz="1200" b="1" spc="-300" dirty="0">
              <a:solidFill>
                <a:srgbClr val="FFFFFF"/>
              </a:solidFill>
            </a:endParaRPr>
          </a:p>
        </p:txBody>
      </p:sp>
      <p:sp>
        <p:nvSpPr>
          <p:cNvPr id="46" name="TextBox 45"/>
          <p:cNvSpPr txBox="1"/>
          <p:nvPr/>
        </p:nvSpPr>
        <p:spPr>
          <a:xfrm>
            <a:off x="3517617" y="1840033"/>
            <a:ext cx="427561" cy="232096"/>
          </a:xfrm>
          <a:prstGeom prst="rect">
            <a:avLst/>
          </a:prstGeom>
          <a:noFill/>
        </p:spPr>
        <p:txBody>
          <a:bodyPr lIns="91349" tIns="45675" rIns="91349" bIns="45675">
            <a:spAutoFit/>
          </a:bodyPr>
          <a:lstStyle/>
          <a:p>
            <a:pPr algn="dist" eaLnBrk="0" fontAlgn="base" hangingPunct="0">
              <a:spcBef>
                <a:spcPct val="0"/>
              </a:spcBef>
              <a:spcAft>
                <a:spcPct val="0"/>
              </a:spcAft>
              <a:defRPr/>
            </a:pPr>
            <a:r>
              <a:rPr lang="en-US" sz="900" b="1" spc="-300" dirty="0">
                <a:solidFill>
                  <a:srgbClr val="FFFFFF"/>
                </a:solidFill>
              </a:rPr>
              <a:t>WiFi</a:t>
            </a:r>
          </a:p>
        </p:txBody>
      </p:sp>
      <p:sp>
        <p:nvSpPr>
          <p:cNvPr id="17" name="Rectangle 16"/>
          <p:cNvSpPr/>
          <p:nvPr/>
        </p:nvSpPr>
        <p:spPr bwMode="auto">
          <a:xfrm>
            <a:off x="7385175" y="-23134"/>
            <a:ext cx="1758841" cy="6881134"/>
          </a:xfrm>
          <a:prstGeom prst="rect">
            <a:avLst/>
          </a:prstGeom>
          <a:solidFill>
            <a:schemeClr val="bg2">
              <a:alpha val="79000"/>
            </a:schemeClr>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lIns="91349" tIns="45675" rIns="91349" bIns="45675" anchor="ctr"/>
          <a:lstStyle/>
          <a:p>
            <a:pPr algn="ctr" eaLnBrk="0" fontAlgn="base" hangingPunct="0">
              <a:spcBef>
                <a:spcPct val="0"/>
              </a:spcBef>
              <a:spcAft>
                <a:spcPct val="0"/>
              </a:spcAft>
              <a:defRPr/>
            </a:pPr>
            <a:endParaRPr lang="en-US" dirty="0">
              <a:solidFill>
                <a:srgbClr val="FFFFFF"/>
              </a:solidFill>
            </a:endParaRPr>
          </a:p>
        </p:txBody>
      </p:sp>
      <p:grpSp>
        <p:nvGrpSpPr>
          <p:cNvPr id="18" name="Group 17"/>
          <p:cNvGrpSpPr>
            <a:grpSpLocks/>
          </p:cNvGrpSpPr>
          <p:nvPr/>
        </p:nvGrpSpPr>
        <p:grpSpPr bwMode="auto">
          <a:xfrm>
            <a:off x="7620186" y="2982661"/>
            <a:ext cx="1360828" cy="1365798"/>
            <a:chOff x="1082095" y="4929055"/>
            <a:chExt cx="1814286" cy="1755286"/>
          </a:xfrm>
        </p:grpSpPr>
        <p:grpSp>
          <p:nvGrpSpPr>
            <p:cNvPr id="64539" name="Group 18"/>
            <p:cNvGrpSpPr>
              <a:grpSpLocks/>
            </p:cNvGrpSpPr>
            <p:nvPr/>
          </p:nvGrpSpPr>
          <p:grpSpPr bwMode="auto">
            <a:xfrm>
              <a:off x="1091908" y="4929055"/>
              <a:ext cx="1746835" cy="1446474"/>
              <a:chOff x="4522168" y="5370286"/>
              <a:chExt cx="1746835" cy="1446474"/>
            </a:xfrm>
          </p:grpSpPr>
          <p:pic>
            <p:nvPicPr>
              <p:cNvPr id="64541" name="Picture 5" descr="C:\Projects\current\11-1480\art\jpg-png\globe_h_int.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22168" y="5370286"/>
                <a:ext cx="1746835" cy="144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p:cNvGrpSpPr/>
              <p:nvPr/>
            </p:nvGrpSpPr>
            <p:grpSpPr>
              <a:xfrm>
                <a:off x="5107885" y="5678792"/>
                <a:ext cx="554381" cy="793522"/>
                <a:chOff x="543004" y="6860164"/>
                <a:chExt cx="382845" cy="547992"/>
              </a:xfrm>
              <a:effectLst>
                <a:outerShdw blurRad="317500" sx="102000" sy="102000" algn="ctr" rotWithShape="0">
                  <a:schemeClr val="tx1"/>
                </a:outerShdw>
              </a:effectLst>
            </p:grpSpPr>
            <p:sp>
              <p:nvSpPr>
                <p:cNvPr id="23" name="Freeform 75"/>
                <p:cNvSpPr>
                  <a:spLocks/>
                </p:cNvSpPr>
                <p:nvPr/>
              </p:nvSpPr>
              <p:spPr bwMode="auto">
                <a:xfrm>
                  <a:off x="710655" y="6868504"/>
                  <a:ext cx="41705" cy="19184"/>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24" name="Freeform 76"/>
                <p:cNvSpPr>
                  <a:spLocks/>
                </p:cNvSpPr>
                <p:nvPr/>
              </p:nvSpPr>
              <p:spPr bwMode="auto">
                <a:xfrm>
                  <a:off x="651436" y="6860164"/>
                  <a:ext cx="196010" cy="75067"/>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25" name="Freeform 77"/>
                <p:cNvSpPr>
                  <a:spLocks/>
                </p:cNvSpPr>
                <p:nvPr/>
              </p:nvSpPr>
              <p:spPr bwMode="auto">
                <a:xfrm>
                  <a:off x="794063" y="6877680"/>
                  <a:ext cx="29192" cy="25856"/>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26" name="Freeform 78"/>
                <p:cNvSpPr>
                  <a:spLocks/>
                </p:cNvSpPr>
                <p:nvPr/>
              </p:nvSpPr>
              <p:spPr bwMode="auto">
                <a:xfrm>
                  <a:off x="586377" y="6905204"/>
                  <a:ext cx="321957" cy="154305"/>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27" name="Freeform 79"/>
                <p:cNvSpPr>
                  <a:spLocks/>
                </p:cNvSpPr>
                <p:nvPr/>
              </p:nvSpPr>
              <p:spPr bwMode="auto">
                <a:xfrm>
                  <a:off x="612233" y="6913545"/>
                  <a:ext cx="37534" cy="29192"/>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28" name="Freeform 80"/>
                <p:cNvSpPr>
                  <a:spLocks/>
                </p:cNvSpPr>
                <p:nvPr/>
              </p:nvSpPr>
              <p:spPr bwMode="auto">
                <a:xfrm>
                  <a:off x="555515" y="6939402"/>
                  <a:ext cx="137624" cy="127615"/>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29" name="Freeform 81"/>
                <p:cNvSpPr>
                  <a:spLocks/>
                </p:cNvSpPr>
                <p:nvPr/>
              </p:nvSpPr>
              <p:spPr bwMode="auto">
                <a:xfrm>
                  <a:off x="638090" y="6951079"/>
                  <a:ext cx="287759" cy="281920"/>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30" name="Freeform 82"/>
                <p:cNvSpPr>
                  <a:spLocks/>
                </p:cNvSpPr>
                <p:nvPr/>
              </p:nvSpPr>
              <p:spPr bwMode="auto">
                <a:xfrm>
                  <a:off x="543004" y="6976101"/>
                  <a:ext cx="361159" cy="244386"/>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32" name="Freeform 83"/>
                <p:cNvSpPr>
                  <a:spLocks/>
                </p:cNvSpPr>
                <p:nvPr/>
              </p:nvSpPr>
              <p:spPr bwMode="auto">
                <a:xfrm>
                  <a:off x="574699" y="6984442"/>
                  <a:ext cx="37534" cy="35032"/>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33" name="Freeform 84"/>
                <p:cNvSpPr>
                  <a:spLocks/>
                </p:cNvSpPr>
                <p:nvPr/>
              </p:nvSpPr>
              <p:spPr bwMode="auto">
                <a:xfrm>
                  <a:off x="549677" y="7000290"/>
                  <a:ext cx="293599" cy="374503"/>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34" name="Freeform 85"/>
                <p:cNvSpPr>
                  <a:spLocks/>
                </p:cNvSpPr>
                <p:nvPr/>
              </p:nvSpPr>
              <p:spPr bwMode="auto">
                <a:xfrm>
                  <a:off x="758198" y="7001958"/>
                  <a:ext cx="120108" cy="218529"/>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35" name="Freeform 86"/>
                <p:cNvSpPr>
                  <a:spLocks/>
                </p:cNvSpPr>
                <p:nvPr/>
              </p:nvSpPr>
              <p:spPr bwMode="auto">
                <a:xfrm>
                  <a:off x="549677" y="7039492"/>
                  <a:ext cx="98422" cy="145964"/>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36" name="Freeform 87"/>
                <p:cNvSpPr>
                  <a:spLocks/>
                </p:cNvSpPr>
                <p:nvPr/>
              </p:nvSpPr>
              <p:spPr bwMode="auto">
                <a:xfrm>
                  <a:off x="578869" y="7049501"/>
                  <a:ext cx="244386" cy="293597"/>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37" name="Freeform 88"/>
                <p:cNvSpPr>
                  <a:spLocks/>
                </p:cNvSpPr>
                <p:nvPr/>
              </p:nvSpPr>
              <p:spPr bwMode="auto">
                <a:xfrm>
                  <a:off x="720664" y="7100379"/>
                  <a:ext cx="45875" cy="33364"/>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38" name="Freeform 89"/>
                <p:cNvSpPr>
                  <a:spLocks/>
                </p:cNvSpPr>
                <p:nvPr/>
              </p:nvSpPr>
              <p:spPr bwMode="auto">
                <a:xfrm>
                  <a:off x="643928" y="7102882"/>
                  <a:ext cx="79238" cy="92583"/>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39" name="Freeform 90"/>
                <p:cNvSpPr>
                  <a:spLocks/>
                </p:cNvSpPr>
                <p:nvPr/>
              </p:nvSpPr>
              <p:spPr bwMode="auto">
                <a:xfrm>
                  <a:off x="590547" y="7127904"/>
                  <a:ext cx="171821" cy="222700"/>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40" name="Freeform 91"/>
                <p:cNvSpPr>
                  <a:spLocks noEditPoints="1"/>
                </p:cNvSpPr>
                <p:nvPr/>
              </p:nvSpPr>
              <p:spPr bwMode="auto">
                <a:xfrm>
                  <a:off x="594717" y="7155429"/>
                  <a:ext cx="147633" cy="179328"/>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41" name="Freeform 92"/>
                <p:cNvSpPr>
                  <a:spLocks/>
                </p:cNvSpPr>
                <p:nvPr/>
              </p:nvSpPr>
              <p:spPr bwMode="auto">
                <a:xfrm>
                  <a:off x="837436" y="7162101"/>
                  <a:ext cx="23354" cy="5254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42" name="Freeform 93"/>
                <p:cNvSpPr>
                  <a:spLocks/>
                </p:cNvSpPr>
                <p:nvPr/>
              </p:nvSpPr>
              <p:spPr bwMode="auto">
                <a:xfrm>
                  <a:off x="561353" y="7167941"/>
                  <a:ext cx="56718" cy="90081"/>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45" name="Freeform 94"/>
                <p:cNvSpPr>
                  <a:spLocks/>
                </p:cNvSpPr>
                <p:nvPr/>
              </p:nvSpPr>
              <p:spPr bwMode="auto">
                <a:xfrm>
                  <a:off x="673122" y="7227160"/>
                  <a:ext cx="180162" cy="180996"/>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47" name="Freeform 95"/>
                <p:cNvSpPr>
                  <a:spLocks/>
                </p:cNvSpPr>
                <p:nvPr/>
              </p:nvSpPr>
              <p:spPr bwMode="auto">
                <a:xfrm>
                  <a:off x="791561" y="7230497"/>
                  <a:ext cx="108432" cy="128449"/>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48" name="Freeform 96"/>
                <p:cNvSpPr>
                  <a:spLocks/>
                </p:cNvSpPr>
                <p:nvPr/>
              </p:nvSpPr>
              <p:spPr bwMode="auto">
                <a:xfrm>
                  <a:off x="768207" y="7298057"/>
                  <a:ext cx="118440" cy="90081"/>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49" name="Freeform 97"/>
                <p:cNvSpPr>
                  <a:spLocks/>
                </p:cNvSpPr>
                <p:nvPr/>
              </p:nvSpPr>
              <p:spPr bwMode="auto">
                <a:xfrm>
                  <a:off x="643928" y="7366452"/>
                  <a:ext cx="49211" cy="30027"/>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50" name="Freeform 98"/>
                <p:cNvSpPr>
                  <a:spLocks/>
                </p:cNvSpPr>
                <p:nvPr/>
              </p:nvSpPr>
              <p:spPr bwMode="auto">
                <a:xfrm>
                  <a:off x="698977" y="7380632"/>
                  <a:ext cx="49211" cy="23354"/>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grpSp>
        </p:grpSp>
        <p:sp>
          <p:nvSpPr>
            <p:cNvPr id="20" name="Rectangle 19"/>
            <p:cNvSpPr/>
            <p:nvPr/>
          </p:nvSpPr>
          <p:spPr bwMode="auto">
            <a:xfrm>
              <a:off x="1082095" y="6251256"/>
              <a:ext cx="1814286" cy="43308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85000"/>
                </a:lnSpc>
                <a:spcBef>
                  <a:spcPct val="0"/>
                </a:spcBef>
                <a:spcAft>
                  <a:spcPct val="0"/>
                </a:spcAft>
                <a:defRPr/>
              </a:pPr>
              <a:r>
                <a:rPr lang="en-US" sz="1100" dirty="0">
                  <a:solidFill>
                    <a:srgbClr val="061C23"/>
                  </a:solidFill>
                </a:rPr>
                <a:t>Identity-Based Access Control</a:t>
              </a:r>
            </a:p>
          </p:txBody>
        </p:sp>
      </p:grpSp>
      <p:grpSp>
        <p:nvGrpSpPr>
          <p:cNvPr id="51" name="Group 50"/>
          <p:cNvGrpSpPr>
            <a:grpSpLocks/>
          </p:cNvGrpSpPr>
          <p:nvPr/>
        </p:nvGrpSpPr>
        <p:grpSpPr bwMode="auto">
          <a:xfrm>
            <a:off x="7590045" y="4751279"/>
            <a:ext cx="1360827" cy="1366914"/>
            <a:chOff x="2802921" y="4929055"/>
            <a:chExt cx="1814286" cy="1755286"/>
          </a:xfrm>
        </p:grpSpPr>
        <p:grpSp>
          <p:nvGrpSpPr>
            <p:cNvPr id="64535" name="Group 51"/>
            <p:cNvGrpSpPr>
              <a:grpSpLocks/>
            </p:cNvGrpSpPr>
            <p:nvPr/>
          </p:nvGrpSpPr>
          <p:grpSpPr bwMode="auto">
            <a:xfrm>
              <a:off x="2841344" y="4929055"/>
              <a:ext cx="1746835" cy="1446474"/>
              <a:chOff x="6271604" y="5370286"/>
              <a:chExt cx="1746835" cy="1446474"/>
            </a:xfrm>
          </p:grpSpPr>
          <p:pic>
            <p:nvPicPr>
              <p:cNvPr id="64537" name="Picture 5" descr="C:\Projects\current\11-1480\art\jpg-png\globe_h_int.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1604" y="5370286"/>
                <a:ext cx="1746835" cy="144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6" descr="C:\Projects\current\11-1480\art\jpg-png\mobility.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22564" y="5737105"/>
                <a:ext cx="651893" cy="633336"/>
              </a:xfrm>
              <a:prstGeom prst="rect">
                <a:avLst/>
              </a:prstGeom>
              <a:effectLst>
                <a:outerShdw blurRad="317500" sx="102000" sy="102000" algn="ctr" rotWithShape="0">
                  <a:schemeClr val="tx1"/>
                </a:outerShdw>
              </a:effectLst>
              <a:extLst>
                <a:ext uri="{909E8E84-426E-40DD-AFC4-6F175D3DCCD1}">
                  <a14:hiddenFill xmlns:a14="http://schemas.microsoft.com/office/drawing/2010/main">
                    <a:solidFill>
                      <a:srgbClr val="FFFFFF"/>
                    </a:solidFill>
                  </a14:hiddenFill>
                </a:ext>
              </a:extLst>
            </p:spPr>
          </p:pic>
        </p:grpSp>
        <p:sp>
          <p:nvSpPr>
            <p:cNvPr id="53" name="Rectangle 52"/>
            <p:cNvSpPr/>
            <p:nvPr/>
          </p:nvSpPr>
          <p:spPr bwMode="auto">
            <a:xfrm>
              <a:off x="2802921" y="6251609"/>
              <a:ext cx="1814286" cy="4327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85000"/>
                </a:lnSpc>
                <a:spcBef>
                  <a:spcPct val="0"/>
                </a:spcBef>
                <a:spcAft>
                  <a:spcPct val="0"/>
                </a:spcAft>
                <a:defRPr/>
              </a:pPr>
              <a:r>
                <a:rPr lang="en-US" sz="1100" dirty="0">
                  <a:solidFill>
                    <a:srgbClr val="061C23"/>
                  </a:solidFill>
                </a:rPr>
                <a:t>Mobile Device Management</a:t>
              </a:r>
            </a:p>
          </p:txBody>
        </p:sp>
      </p:grpSp>
      <p:grpSp>
        <p:nvGrpSpPr>
          <p:cNvPr id="6" name="Group 5"/>
          <p:cNvGrpSpPr>
            <a:grpSpLocks/>
          </p:cNvGrpSpPr>
          <p:nvPr/>
        </p:nvGrpSpPr>
        <p:grpSpPr bwMode="auto">
          <a:xfrm>
            <a:off x="7620186" y="417327"/>
            <a:ext cx="1523814" cy="2020801"/>
            <a:chOff x="10157058" y="131991"/>
            <a:chExt cx="2031766" cy="2596694"/>
          </a:xfrm>
        </p:grpSpPr>
        <p:pic>
          <p:nvPicPr>
            <p:cNvPr id="64532" name="Picture 5" descr="C:\Projects\current\11-1480\art\jpg-png\globe_h_int.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66871" y="131991"/>
              <a:ext cx="1746835" cy="144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ctangle 57"/>
            <p:cNvSpPr/>
            <p:nvPr/>
          </p:nvSpPr>
          <p:spPr bwMode="auto">
            <a:xfrm>
              <a:off x="10157058" y="1511350"/>
              <a:ext cx="2031766" cy="121733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marL="115776" indent="-115776" eaLnBrk="0" fontAlgn="base" hangingPunct="0">
                <a:spcBef>
                  <a:spcPct val="0"/>
                </a:spcBef>
                <a:spcAft>
                  <a:spcPct val="0"/>
                </a:spcAft>
                <a:defRPr/>
              </a:pPr>
              <a:r>
                <a:rPr lang="en-US" sz="1100" dirty="0">
                  <a:solidFill>
                    <a:srgbClr val="061C23"/>
                  </a:solidFill>
                </a:rPr>
                <a:t>802.11n Wi-Fi</a:t>
              </a:r>
            </a:p>
            <a:p>
              <a:pPr marL="287052" indent="-171282" eaLnBrk="0" fontAlgn="base" hangingPunct="0">
                <a:spcBef>
                  <a:spcPct val="0"/>
                </a:spcBef>
                <a:spcAft>
                  <a:spcPct val="0"/>
                </a:spcAft>
                <a:buClr>
                  <a:srgbClr val="FFFFFF"/>
                </a:buClr>
                <a:buSzPct val="80000"/>
                <a:buFont typeface="Arial"/>
                <a:buChar char="•"/>
                <a:defRPr/>
              </a:pPr>
              <a:r>
                <a:rPr lang="en-US" sz="1000" dirty="0">
                  <a:solidFill>
                    <a:srgbClr val="061C23"/>
                  </a:solidFill>
                </a:rPr>
                <a:t>Location</a:t>
              </a:r>
            </a:p>
            <a:p>
              <a:pPr marL="287052" indent="-171282" eaLnBrk="0" fontAlgn="base" hangingPunct="0">
                <a:spcBef>
                  <a:spcPct val="0"/>
                </a:spcBef>
                <a:spcAft>
                  <a:spcPct val="0"/>
                </a:spcAft>
                <a:buClr>
                  <a:srgbClr val="FFFFFF"/>
                </a:buClr>
                <a:buSzPct val="80000"/>
                <a:buFont typeface="Arial"/>
                <a:buChar char="•"/>
                <a:defRPr/>
              </a:pPr>
              <a:r>
                <a:rPr lang="en-US" sz="1000" dirty="0">
                  <a:solidFill>
                    <a:srgbClr val="061C23"/>
                  </a:solidFill>
                </a:rPr>
                <a:t>Video Optimization</a:t>
              </a:r>
            </a:p>
            <a:p>
              <a:pPr marL="287052" indent="-171282" eaLnBrk="0" fontAlgn="base" hangingPunct="0">
                <a:spcBef>
                  <a:spcPct val="0"/>
                </a:spcBef>
                <a:spcAft>
                  <a:spcPct val="0"/>
                </a:spcAft>
                <a:buClr>
                  <a:srgbClr val="FFFFFF"/>
                </a:buClr>
                <a:buSzPct val="80000"/>
                <a:buFont typeface="Arial"/>
                <a:buChar char="•"/>
                <a:defRPr/>
              </a:pPr>
              <a:r>
                <a:rPr lang="en-US" sz="1000" dirty="0">
                  <a:solidFill>
                    <a:srgbClr val="061C23"/>
                  </a:solidFill>
                </a:rPr>
                <a:t>Spectrum Intelligence</a:t>
              </a:r>
            </a:p>
            <a:p>
              <a:pPr marL="287052" indent="-171282" eaLnBrk="0" fontAlgn="base" hangingPunct="0">
                <a:spcBef>
                  <a:spcPct val="0"/>
                </a:spcBef>
                <a:spcAft>
                  <a:spcPct val="0"/>
                </a:spcAft>
                <a:buClr>
                  <a:srgbClr val="FFFFFF"/>
                </a:buClr>
                <a:buSzPct val="80000"/>
                <a:buFont typeface="Arial"/>
                <a:buChar char="•"/>
                <a:defRPr/>
              </a:pPr>
              <a:r>
                <a:rPr lang="en-US" sz="1000" dirty="0">
                  <a:solidFill>
                    <a:srgbClr val="061C23"/>
                  </a:solidFill>
                </a:rPr>
                <a:t>Client Acceleration</a:t>
              </a:r>
              <a:endParaRPr lang="en-US" sz="1100" dirty="0">
                <a:solidFill>
                  <a:srgbClr val="061C23"/>
                </a:solidFill>
              </a:endParaRPr>
            </a:p>
            <a:p>
              <a:pPr marL="231549" indent="-115776" eaLnBrk="0" fontAlgn="base" hangingPunct="0">
                <a:spcBef>
                  <a:spcPct val="0"/>
                </a:spcBef>
                <a:spcAft>
                  <a:spcPct val="0"/>
                </a:spcAft>
                <a:defRPr/>
              </a:pPr>
              <a:endParaRPr lang="en-US" sz="1100" dirty="0">
                <a:solidFill>
                  <a:srgbClr val="061C23"/>
                </a:solidFill>
              </a:endParaRPr>
            </a:p>
          </p:txBody>
        </p:sp>
        <p:grpSp>
          <p:nvGrpSpPr>
            <p:cNvPr id="85" name="Group 197"/>
            <p:cNvGrpSpPr>
              <a:grpSpLocks noChangeAspect="1"/>
            </p:cNvGrpSpPr>
            <p:nvPr/>
          </p:nvGrpSpPr>
          <p:grpSpPr>
            <a:xfrm>
              <a:off x="10736457" y="509254"/>
              <a:ext cx="634951" cy="633891"/>
              <a:chOff x="-1017428" y="4248357"/>
              <a:chExt cx="563562" cy="563356"/>
            </a:xfrm>
            <a:solidFill>
              <a:schemeClr val="bg1"/>
            </a:solidFill>
            <a:effectLst>
              <a:outerShdw blurRad="317500" algn="ctr" rotWithShape="0">
                <a:schemeClr val="tx1"/>
              </a:outerShdw>
            </a:effectLst>
          </p:grpSpPr>
          <p:sp>
            <p:nvSpPr>
              <p:cNvPr id="86" name="Freeform 14"/>
              <p:cNvSpPr>
                <a:spLocks noEditPoints="1"/>
              </p:cNvSpPr>
              <p:nvPr/>
            </p:nvSpPr>
            <p:spPr bwMode="auto">
              <a:xfrm>
                <a:off x="-859968" y="4405817"/>
                <a:ext cx="248642" cy="248437"/>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87" name="Freeform 86"/>
              <p:cNvSpPr>
                <a:spLocks noEditPoints="1"/>
              </p:cNvSpPr>
              <p:nvPr/>
            </p:nvSpPr>
            <p:spPr bwMode="auto">
              <a:xfrm>
                <a:off x="-1017428" y="4248357"/>
                <a:ext cx="563562" cy="563356"/>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extLst/>
            </p:spPr>
            <p:txBody>
              <a:bodyPr/>
              <a:lstStyle/>
              <a:p>
                <a:pPr eaLnBrk="0" fontAlgn="base" hangingPunct="0">
                  <a:spcBef>
                    <a:spcPct val="0"/>
                  </a:spcBef>
                  <a:spcAft>
                    <a:spcPct val="0"/>
                  </a:spcAft>
                  <a:defRPr/>
                </a:pPr>
                <a:endParaRPr lang="en-US" sz="1100" dirty="0">
                  <a:solidFill>
                    <a:srgbClr val="061C23"/>
                  </a:solidFill>
                </a:endParaRPr>
              </a:p>
            </p:txBody>
          </p:sp>
        </p:grpSp>
      </p:grpSp>
    </p:spTree>
    <p:extLst>
      <p:ext uri="{BB962C8B-B14F-4D97-AF65-F5344CB8AC3E}">
        <p14:creationId xmlns:p14="http://schemas.microsoft.com/office/powerpoint/2010/main" val="39831695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42" presetClass="path" presetSubtype="0" decel="100000" fill="hold" nodeType="withEffect">
                                  <p:stCondLst>
                                    <p:cond delay="500"/>
                                  </p:stCondLst>
                                  <p:childTnLst>
                                    <p:animMotion origin="layout" path="M 3.54167E-6 -5.78035E-7 L -0.03425 -0.00231 " pathEditMode="relative" rAng="0" ptsTypes="AA">
                                      <p:cBhvr>
                                        <p:cTn id="9" dur="250" spd="-100000" fill="hold"/>
                                        <p:tgtEl>
                                          <p:spTgt spid="4"/>
                                        </p:tgtEl>
                                        <p:attrNameLst>
                                          <p:attrName>ppt_x</p:attrName>
                                          <p:attrName>ppt_y</p:attrName>
                                        </p:attrNameLst>
                                      </p:cBhvr>
                                      <p:rCtr x="-1719" y="-116"/>
                                    </p:animMotion>
                                  </p:childTnLst>
                                </p:cTn>
                              </p:par>
                              <p:par>
                                <p:cTn id="10" presetID="10" presetClass="entr" presetSubtype="0" fill="hold" nodeType="withEffect">
                                  <p:stCondLst>
                                    <p:cond delay="1200"/>
                                  </p:stCondLst>
                                  <p:childTnLst>
                                    <p:set>
                                      <p:cBhvr>
                                        <p:cTn id="11" dur="1" fill="hold">
                                          <p:stCondLst>
                                            <p:cond delay="0"/>
                                          </p:stCondLst>
                                        </p:cTn>
                                        <p:tgtEl>
                                          <p:spTgt spid="7175"/>
                                        </p:tgtEl>
                                        <p:attrNameLst>
                                          <p:attrName>style.visibility</p:attrName>
                                        </p:attrNameLst>
                                      </p:cBhvr>
                                      <p:to>
                                        <p:strVal val="visible"/>
                                      </p:to>
                                    </p:set>
                                    <p:animEffect transition="in" filter="fade">
                                      <p:cBhvr>
                                        <p:cTn id="12" dur="250"/>
                                        <p:tgtEl>
                                          <p:spTgt spid="7175"/>
                                        </p:tgtEl>
                                      </p:cBhvr>
                                    </p:animEffect>
                                  </p:childTnLst>
                                </p:cTn>
                              </p:par>
                              <p:par>
                                <p:cTn id="13" presetID="42" presetClass="path" presetSubtype="0" decel="100000" fill="hold" nodeType="withEffect">
                                  <p:stCondLst>
                                    <p:cond delay="1200"/>
                                  </p:stCondLst>
                                  <p:childTnLst>
                                    <p:animMotion origin="layout" path="M -3.125E-6 -1.6763E-6 L -0.03255 -0.00185 " pathEditMode="relative" rAng="0" ptsTypes="AA">
                                      <p:cBhvr>
                                        <p:cTn id="14" dur="250" spd="-100000" fill="hold"/>
                                        <p:tgtEl>
                                          <p:spTgt spid="7175"/>
                                        </p:tgtEl>
                                        <p:attrNameLst>
                                          <p:attrName>ppt_x</p:attrName>
                                          <p:attrName>ppt_y</p:attrName>
                                        </p:attrNameLst>
                                      </p:cBhvr>
                                      <p:rCtr x="-1628" y="-92"/>
                                    </p:animMotion>
                                  </p:childTnLst>
                                </p:cTn>
                              </p:par>
                              <p:par>
                                <p:cTn id="15" presetID="10" presetClass="entr" presetSubtype="0" fill="hold" nodeType="withEffect">
                                  <p:stCondLst>
                                    <p:cond delay="1700"/>
                                  </p:stCondLst>
                                  <p:childTnLst>
                                    <p:set>
                                      <p:cBhvr>
                                        <p:cTn id="16" dur="1" fill="hold">
                                          <p:stCondLst>
                                            <p:cond delay="0"/>
                                          </p:stCondLst>
                                        </p:cTn>
                                        <p:tgtEl>
                                          <p:spTgt spid="7181"/>
                                        </p:tgtEl>
                                        <p:attrNameLst>
                                          <p:attrName>style.visibility</p:attrName>
                                        </p:attrNameLst>
                                      </p:cBhvr>
                                      <p:to>
                                        <p:strVal val="visible"/>
                                      </p:to>
                                    </p:set>
                                    <p:animEffect transition="in" filter="fade">
                                      <p:cBhvr>
                                        <p:cTn id="17" dur="250"/>
                                        <p:tgtEl>
                                          <p:spTgt spid="7181"/>
                                        </p:tgtEl>
                                      </p:cBhvr>
                                    </p:animEffect>
                                  </p:childTnLst>
                                </p:cTn>
                              </p:par>
                              <p:par>
                                <p:cTn id="18" presetID="42" presetClass="path" presetSubtype="0" decel="100000" fill="hold" nodeType="withEffect">
                                  <p:stCondLst>
                                    <p:cond delay="1700"/>
                                  </p:stCondLst>
                                  <p:childTnLst>
                                    <p:animMotion origin="layout" path="M -1.66667E-6 -4.81481E-6 L -1.66667E-6 0.08704 " pathEditMode="relative" rAng="0" ptsTypes="AA">
                                      <p:cBhvr>
                                        <p:cTn id="19" dur="250" spd="-100000" fill="hold"/>
                                        <p:tgtEl>
                                          <p:spTgt spid="7181"/>
                                        </p:tgtEl>
                                        <p:attrNameLst>
                                          <p:attrName>ppt_x</p:attrName>
                                          <p:attrName>ppt_y</p:attrName>
                                        </p:attrNameLst>
                                      </p:cBhvr>
                                      <p:rCtr x="0" y="4352"/>
                                    </p:animMotion>
                                  </p:childTnLst>
                                </p:cTn>
                              </p:par>
                              <p:par>
                                <p:cTn id="20" presetID="1" presetClass="entr" presetSubtype="0" fill="hold" nodeType="withEffect">
                                  <p:stCondLst>
                                    <p:cond delay="2200"/>
                                  </p:stCondLst>
                                  <p:childTnLst>
                                    <p:set>
                                      <p:cBhvr>
                                        <p:cTn id="21" dur="1" fill="hold">
                                          <p:stCondLst>
                                            <p:cond delay="0"/>
                                          </p:stCondLst>
                                        </p:cTn>
                                        <p:tgtEl>
                                          <p:spTgt spid="7180"/>
                                        </p:tgtEl>
                                        <p:attrNameLst>
                                          <p:attrName>style.visibility</p:attrName>
                                        </p:attrNameLst>
                                      </p:cBhvr>
                                      <p:to>
                                        <p:strVal val="visible"/>
                                      </p:to>
                                    </p:set>
                                  </p:childTnLst>
                                </p:cTn>
                              </p:par>
                              <p:par>
                                <p:cTn id="22" presetID="1" presetClass="entr" presetSubtype="0" fill="hold" grpId="0" nodeType="withEffect">
                                  <p:stCondLst>
                                    <p:cond delay="2200"/>
                                  </p:stCondLst>
                                  <p:iterate type="lt">
                                    <p:tmAbs val="20"/>
                                  </p:iterate>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nodeType="withEffect">
                                  <p:stCondLst>
                                    <p:cond delay="2800"/>
                                  </p:stCondLst>
                                  <p:childTnLst>
                                    <p:set>
                                      <p:cBhvr>
                                        <p:cTn id="25" dur="1" fill="hold">
                                          <p:stCondLst>
                                            <p:cond delay="0"/>
                                          </p:stCondLst>
                                        </p:cTn>
                                        <p:tgtEl>
                                          <p:spTgt spid="7179"/>
                                        </p:tgtEl>
                                        <p:attrNameLst>
                                          <p:attrName>style.visibility</p:attrName>
                                        </p:attrNameLst>
                                      </p:cBhvr>
                                      <p:to>
                                        <p:strVal val="visible"/>
                                      </p:to>
                                    </p:set>
                                  </p:childTnLst>
                                </p:cTn>
                              </p:par>
                              <p:par>
                                <p:cTn id="26" presetID="1" presetClass="entr" presetSubtype="0" fill="hold" nodeType="withEffect">
                                  <p:stCondLst>
                                    <p:cond delay="2800"/>
                                  </p:stCondLst>
                                  <p:iterate type="lt">
                                    <p:tmAbs val="20"/>
                                  </p:iterate>
                                  <p:childTnLst>
                                    <p:set>
                                      <p:cBhvr>
                                        <p:cTn id="27"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childTnLst>
                          </p:cTn>
                        </p:par>
                        <p:par>
                          <p:cTn id="33" fill="hold" nodeType="afterGroup">
                            <p:stCondLst>
                              <p:cond delay="500"/>
                            </p:stCondLst>
                            <p:childTnLst>
                              <p:par>
                                <p:cTn id="34" presetID="10"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nodeType="afterGroup">
                            <p:stCondLst>
                              <p:cond delay="1000"/>
                            </p:stCondLst>
                            <p:childTnLst>
                              <p:par>
                                <p:cTn id="38" presetID="10"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nodeType="afterGroup">
                            <p:stCondLst>
                              <p:cond delay="1500"/>
                            </p:stCondLst>
                            <p:childTnLst>
                              <p:par>
                                <p:cTn id="42" presetID="10" presetClass="entr" presetSubtype="0" fill="hold"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62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Oval 38"/>
          <p:cNvSpPr/>
          <p:nvPr/>
        </p:nvSpPr>
        <p:spPr bwMode="auto">
          <a:xfrm>
            <a:off x="1834351" y="996654"/>
            <a:ext cx="5492375" cy="7378516"/>
          </a:xfrm>
          <a:prstGeom prst="ellipse">
            <a:avLst/>
          </a:prstGeom>
          <a:noFill/>
          <a:ln w="69850" cap="flat">
            <a:noFill/>
            <a:prstDash val="dash"/>
            <a:miter lim="800000"/>
            <a:headEnd type="triangle"/>
            <a:tailEnd type="none" w="lg" len="lg"/>
          </a:ln>
          <a:effectLst>
            <a:outerShdw blurRad="139700" algn="ctr" rotWithShape="0">
              <a:schemeClr val="tx2"/>
            </a:outerShdw>
          </a:effectLst>
          <a:scene3d>
            <a:camera prst="perspectiveRelaxed">
              <a:rot lat="18273600" lon="0" rev="0"/>
            </a:camera>
            <a:lightRig rig="threePt" dir="t"/>
          </a:scene3d>
          <a:sp3d prstMaterial="matte">
            <a:contourClr>
              <a:schemeClr val="accent1">
                <a:lumMod val="20000"/>
                <a:lumOff val="80000"/>
              </a:schemeClr>
            </a:contourClr>
          </a:sp3d>
        </p:spPr>
        <p:txBody>
          <a:bodyPr spcFirstLastPara="1" lIns="82044" tIns="41021" rIns="82044" bIns="41021" anchor="ctr">
            <a:prstTxWarp prst="textArchDown">
              <a:avLst>
                <a:gd name="adj" fmla="val 5471616"/>
              </a:avLst>
            </a:prstTxWarp>
          </a:bodyPr>
          <a:lstStyle/>
          <a:p>
            <a:pPr algn="ctr" defTabSz="813588" eaLnBrk="0" fontAlgn="base" hangingPunct="0">
              <a:lnSpc>
                <a:spcPct val="90000"/>
              </a:lnSpc>
              <a:spcBef>
                <a:spcPct val="0"/>
              </a:spcBef>
              <a:spcAft>
                <a:spcPct val="0"/>
              </a:spcAft>
              <a:defRPr/>
            </a:pPr>
            <a:endParaRPr lang="en-US" sz="9600" dirty="0">
              <a:solidFill>
                <a:srgbClr val="FF0000"/>
              </a:solidFill>
            </a:endParaRPr>
          </a:p>
        </p:txBody>
      </p:sp>
      <p:grpSp>
        <p:nvGrpSpPr>
          <p:cNvPr id="19" name="Group 54"/>
          <p:cNvGrpSpPr/>
          <p:nvPr/>
        </p:nvGrpSpPr>
        <p:grpSpPr>
          <a:xfrm>
            <a:off x="-759769" y="2588249"/>
            <a:ext cx="4102723" cy="4100161"/>
            <a:chOff x="-2862253" y="-3972836"/>
            <a:chExt cx="9478762" cy="8758553"/>
          </a:xfrm>
          <a:effectLst/>
          <a:scene3d>
            <a:camera prst="perspectiveRelaxed">
              <a:rot lat="19473601" lon="0" rev="0"/>
            </a:camera>
            <a:lightRig rig="threePt" dir="t"/>
          </a:scene3d>
        </p:grpSpPr>
        <p:sp>
          <p:nvSpPr>
            <p:cNvPr id="20" name="Oval 19"/>
            <p:cNvSpPr/>
            <p:nvPr/>
          </p:nvSpPr>
          <p:spPr bwMode="auto">
            <a:xfrm>
              <a:off x="-1452949" y="-2861620"/>
              <a:ext cx="6895171" cy="6685390"/>
            </a:xfrm>
            <a:prstGeom prst="ellipse">
              <a:avLst/>
            </a:prstGeom>
            <a:gradFill flip="none" rotWithShape="1">
              <a:gsLst>
                <a:gs pos="100000">
                  <a:srgbClr val="7030A0">
                    <a:alpha val="17000"/>
                  </a:srgbClr>
                </a:gs>
                <a:gs pos="76000">
                  <a:srgbClr val="A66BD3">
                    <a:alpha val="0"/>
                  </a:srgbClr>
                </a:gs>
              </a:gsLst>
              <a:path path="shape">
                <a:fillToRect l="50000" t="50000" r="50000" b="50000"/>
              </a:path>
              <a:tileRect/>
            </a:gradFill>
            <a:ln w="31750" cap="flat">
              <a:gradFill>
                <a:gsLst>
                  <a:gs pos="27000">
                    <a:srgbClr val="7030A0"/>
                  </a:gs>
                  <a:gs pos="100000">
                    <a:srgbClr val="A66BD3"/>
                  </a:gs>
                </a:gsLst>
                <a:lin ang="6600000" scaled="0"/>
              </a:gradFill>
              <a:prstDash val="dash"/>
              <a:miter lim="800000"/>
              <a:headEnd type="triangle"/>
              <a:tailEnd type="none" w="lg" len="lg"/>
            </a:ln>
            <a:effectLst>
              <a:outerShdw blurRad="139700" algn="ctr" rotWithShape="0">
                <a:schemeClr val="tx2"/>
              </a:outerShdw>
            </a:effectLst>
            <a:sp3d prstMaterial="matte">
              <a:contourClr>
                <a:schemeClr val="accent1">
                  <a:lumMod val="20000"/>
                  <a:lumOff val="80000"/>
                </a:schemeClr>
              </a:contourClr>
            </a:sp3d>
          </p:spPr>
          <p:txBody>
            <a:bodyPr lIns="82124" tIns="41061" rIns="82124" bIns="41061" anchor="ctr"/>
            <a:lstStyle/>
            <a:p>
              <a:pPr algn="ctr" defTabSz="813588" eaLnBrk="0" fontAlgn="base" hangingPunct="0">
                <a:lnSpc>
                  <a:spcPct val="90000"/>
                </a:lnSpc>
                <a:spcBef>
                  <a:spcPct val="0"/>
                </a:spcBef>
                <a:spcAft>
                  <a:spcPct val="0"/>
                </a:spcAft>
                <a:defRPr/>
              </a:pPr>
              <a:endParaRPr lang="en-US" sz="2400" dirty="0">
                <a:solidFill>
                  <a:srgbClr val="FFFFFF"/>
                </a:solidFill>
              </a:endParaRPr>
            </a:p>
          </p:txBody>
        </p:sp>
        <p:sp>
          <p:nvSpPr>
            <p:cNvPr id="23" name="Oval 22"/>
            <p:cNvSpPr/>
            <p:nvPr/>
          </p:nvSpPr>
          <p:spPr bwMode="auto">
            <a:xfrm>
              <a:off x="-2862253" y="-3972836"/>
              <a:ext cx="9478762" cy="8758553"/>
            </a:xfrm>
            <a:prstGeom prst="ellipse">
              <a:avLst/>
            </a:prstGeom>
            <a:noFill/>
            <a:ln w="69850" cap="flat">
              <a:noFill/>
              <a:prstDash val="dash"/>
              <a:miter lim="800000"/>
              <a:headEnd type="triangle"/>
              <a:tailEnd type="none" w="lg" len="lg"/>
            </a:ln>
            <a:effectLst>
              <a:outerShdw blurRad="139700" algn="ctr" rotWithShape="0">
                <a:schemeClr val="tx2"/>
              </a:outerShdw>
            </a:effectLst>
            <a:sp3d prstMaterial="matte">
              <a:contourClr>
                <a:schemeClr val="accent1">
                  <a:lumMod val="20000"/>
                  <a:lumOff val="80000"/>
                </a:schemeClr>
              </a:contourClr>
            </a:sp3d>
          </p:spPr>
          <p:txBody>
            <a:bodyPr spcFirstLastPara="1" lIns="82124" tIns="41061" rIns="82124" bIns="41061" anchor="ctr">
              <a:prstTxWarp prst="textArchDown">
                <a:avLst/>
              </a:prstTxWarp>
            </a:bodyPr>
            <a:lstStyle/>
            <a:p>
              <a:pPr algn="ctr" defTabSz="813588" eaLnBrk="0" fontAlgn="base" hangingPunct="0">
                <a:lnSpc>
                  <a:spcPct val="90000"/>
                </a:lnSpc>
                <a:spcBef>
                  <a:spcPct val="0"/>
                </a:spcBef>
                <a:spcAft>
                  <a:spcPct val="0"/>
                </a:spcAft>
                <a:defRPr/>
              </a:pPr>
              <a:r>
                <a:rPr lang="en-US" sz="2400" dirty="0">
                  <a:solidFill>
                    <a:srgbClr val="8C3EC6"/>
                  </a:solidFill>
                </a:rPr>
                <a:t>                          WiFi Hotspot</a:t>
              </a:r>
            </a:p>
          </p:txBody>
        </p:sp>
      </p:grpSp>
      <p:pic>
        <p:nvPicPr>
          <p:cNvPr id="11272" name="Picture 8" descr="C:\Projects\current\11-1480\art\jpg-png\cafe_hospital_0006_tablet-co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62" y="949588"/>
            <a:ext cx="2822126" cy="287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5" name="Group 1"/>
          <p:cNvGrpSpPr>
            <a:grpSpLocks/>
          </p:cNvGrpSpPr>
          <p:nvPr/>
        </p:nvGrpSpPr>
        <p:grpSpPr bwMode="auto">
          <a:xfrm>
            <a:off x="344959" y="1289921"/>
            <a:ext cx="2543039" cy="1872392"/>
            <a:chOff x="344480" y="899115"/>
            <a:chExt cx="2543675" cy="2263148"/>
          </a:xfrm>
        </p:grpSpPr>
        <p:grpSp>
          <p:nvGrpSpPr>
            <p:cNvPr id="66566" name="Group 4"/>
            <p:cNvGrpSpPr>
              <a:grpSpLocks/>
            </p:cNvGrpSpPr>
            <p:nvPr/>
          </p:nvGrpSpPr>
          <p:grpSpPr bwMode="auto">
            <a:xfrm>
              <a:off x="500193" y="899115"/>
              <a:ext cx="2387962" cy="2263148"/>
              <a:chOff x="3789180" y="899115"/>
              <a:chExt cx="3183120" cy="2263148"/>
            </a:xfrm>
          </p:grpSpPr>
          <p:sp>
            <p:nvSpPr>
              <p:cNvPr id="4" name="Rectangle 3"/>
              <p:cNvSpPr/>
              <p:nvPr/>
            </p:nvSpPr>
            <p:spPr bwMode="auto">
              <a:xfrm>
                <a:off x="3857625" y="899115"/>
                <a:ext cx="3105150" cy="2263148"/>
              </a:xfrm>
              <a:prstGeom prst="rect">
                <a:avLst/>
              </a:prstGeom>
              <a:solidFill>
                <a:schemeClr val="tx1">
                  <a:alpha val="0"/>
                </a:schemeClr>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anchor="ctr"/>
              <a:lstStyle/>
              <a:p>
                <a:pPr algn="ctr" eaLnBrk="0" fontAlgn="base" hangingPunct="0">
                  <a:spcBef>
                    <a:spcPct val="0"/>
                  </a:spcBef>
                  <a:spcAft>
                    <a:spcPct val="0"/>
                  </a:spcAft>
                  <a:defRPr/>
                </a:pPr>
                <a:endParaRPr lang="en-US" dirty="0">
                  <a:solidFill>
                    <a:srgbClr val="000000"/>
                  </a:solidFill>
                </a:endParaRPr>
              </a:p>
            </p:txBody>
          </p:sp>
          <p:pic>
            <p:nvPicPr>
              <p:cNvPr id="6657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180" y="1140674"/>
                <a:ext cx="3183120" cy="73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6567" name="Picture 3" descr="C:\Projects\current\11-1480\roaming policy.png"/>
            <p:cNvPicPr>
              <a:picLocks noChangeAspect="1" noChangeArrowheads="1"/>
            </p:cNvPicPr>
            <p:nvPr/>
          </p:nvPicPr>
          <p:blipFill>
            <a:blip r:embed="rId6">
              <a:extLst>
                <a:ext uri="{28A0092B-C50C-407E-A947-70E740481C1C}">
                  <a14:useLocalDpi xmlns:a14="http://schemas.microsoft.com/office/drawing/2010/main" val="0"/>
                </a:ext>
              </a:extLst>
            </a:blip>
            <a:srcRect t="50000"/>
            <a:stretch>
              <a:fillRect/>
            </a:stretch>
          </p:blipFill>
          <p:spPr bwMode="auto">
            <a:xfrm>
              <a:off x="921037" y="1318215"/>
              <a:ext cx="1536354" cy="39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5165" y="1890552"/>
              <a:ext cx="1559838" cy="101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9"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l="24944" t="15605" r="38461" b="39542"/>
            <a:stretch>
              <a:fillRect/>
            </a:stretch>
          </p:blipFill>
          <p:spPr bwMode="auto">
            <a:xfrm>
              <a:off x="1208483" y="2288286"/>
              <a:ext cx="111691" cy="171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70"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l="24944" t="15605" r="38461" b="39542"/>
            <a:stretch>
              <a:fillRect/>
            </a:stretch>
          </p:blipFill>
          <p:spPr bwMode="auto">
            <a:xfrm>
              <a:off x="1208483" y="2491965"/>
              <a:ext cx="111691" cy="171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71"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l="24944" t="15605" r="38461" b="39542"/>
            <a:stretch>
              <a:fillRect/>
            </a:stretch>
          </p:blipFill>
          <p:spPr bwMode="auto">
            <a:xfrm>
              <a:off x="1208483" y="2697100"/>
              <a:ext cx="111691" cy="171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72"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0796" y="2104012"/>
              <a:ext cx="101504" cy="137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Freeform 27"/>
            <p:cNvSpPr>
              <a:spLocks noEditPoints="1"/>
            </p:cNvSpPr>
            <p:nvPr/>
          </p:nvSpPr>
          <p:spPr bwMode="auto">
            <a:xfrm>
              <a:off x="2386789" y="996223"/>
              <a:ext cx="242308" cy="222539"/>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rgbClr val="FFFFFF"/>
            </a:solidFill>
            <a:ln w="9525">
              <a:noFill/>
              <a:round/>
              <a:headEnd/>
              <a:tailEnd/>
            </a:ln>
            <a:effectLst/>
          </p:spPr>
          <p:txBody>
            <a:bodyPr/>
            <a:lstStyle/>
            <a:p>
              <a:pPr defTabSz="913499">
                <a:defRPr/>
              </a:pPr>
              <a:endParaRPr lang="en-US" kern="0" dirty="0">
                <a:solidFill>
                  <a:sysClr val="windowText" lastClr="000000"/>
                </a:solidFill>
              </a:endParaRPr>
            </a:p>
          </p:txBody>
        </p:sp>
        <p:sp>
          <p:nvSpPr>
            <p:cNvPr id="22" name="TextBox 21"/>
            <p:cNvSpPr txBox="1"/>
            <p:nvPr/>
          </p:nvSpPr>
          <p:spPr>
            <a:xfrm>
              <a:off x="1233315" y="932833"/>
              <a:ext cx="1157941" cy="316206"/>
            </a:xfrm>
            <a:prstGeom prst="rect">
              <a:avLst/>
            </a:prstGeom>
            <a:noFill/>
          </p:spPr>
          <p:txBody>
            <a:bodyPr>
              <a:spAutoFit/>
            </a:bodyPr>
            <a:lstStyle/>
            <a:p>
              <a:pPr algn="dist" eaLnBrk="0" fontAlgn="base" hangingPunct="0">
                <a:spcBef>
                  <a:spcPct val="0"/>
                </a:spcBef>
                <a:spcAft>
                  <a:spcPct val="0"/>
                </a:spcAft>
                <a:defRPr/>
              </a:pPr>
              <a:r>
                <a:rPr lang="zh-CN" altLang="en-US" sz="1100" b="1" spc="-300" dirty="0">
                  <a:solidFill>
                    <a:srgbClr val="000000"/>
                  </a:solidFill>
                </a:rPr>
                <a:t>不可信</a:t>
              </a:r>
              <a:r>
                <a:rPr lang="en-US" sz="1100" b="1" spc="-300" dirty="0" err="1">
                  <a:solidFill>
                    <a:srgbClr val="000000"/>
                  </a:solidFill>
                </a:rPr>
                <a:t>WiFi</a:t>
              </a:r>
              <a:endParaRPr lang="en-US" sz="1100" b="1" spc="-300" dirty="0">
                <a:solidFill>
                  <a:srgbClr val="000000"/>
                </a:solidFill>
              </a:endParaRPr>
            </a:p>
          </p:txBody>
        </p:sp>
        <p:sp>
          <p:nvSpPr>
            <p:cNvPr id="66575" name="TextBox 68"/>
            <p:cNvSpPr txBox="1">
              <a:spLocks noChangeArrowheads="1"/>
            </p:cNvSpPr>
            <p:nvPr/>
          </p:nvSpPr>
          <p:spPr bwMode="auto">
            <a:xfrm>
              <a:off x="344480" y="1549556"/>
              <a:ext cx="2269408" cy="51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algn="ctr" eaLnBrk="0" fontAlgn="base" hangingPunct="0">
                <a:lnSpc>
                  <a:spcPts val="2600"/>
                </a:lnSpc>
                <a:spcBef>
                  <a:spcPct val="0"/>
                </a:spcBef>
                <a:spcAft>
                  <a:spcPct val="0"/>
                </a:spcAft>
                <a:buClr>
                  <a:srgbClr val="51D57C"/>
                </a:buClr>
              </a:pPr>
              <a:r>
                <a:rPr lang="en-US" sz="1200" dirty="0">
                  <a:solidFill>
                    <a:srgbClr val="FFFFFF"/>
                  </a:solidFill>
                </a:rPr>
                <a:t>Access: </a:t>
              </a:r>
              <a:r>
                <a:rPr lang="zh-CN" altLang="en-US" sz="1200" dirty="0">
                  <a:solidFill>
                    <a:srgbClr val="FF0000"/>
                  </a:solidFill>
                </a:rPr>
                <a:t>受限</a:t>
              </a:r>
              <a:endParaRPr lang="en-US" sz="1200" b="1" dirty="0">
                <a:solidFill>
                  <a:srgbClr val="FF0000"/>
                </a:solidFill>
              </a:endParaRPr>
            </a:p>
          </p:txBody>
        </p:sp>
      </p:grpSp>
    </p:spTree>
    <p:extLst>
      <p:ext uri="{BB962C8B-B14F-4D97-AF65-F5344CB8AC3E}">
        <p14:creationId xmlns:p14="http://schemas.microsoft.com/office/powerpoint/2010/main" val="14961832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35" presetClass="emph" presetSubtype="0" repeatCount="5000" fill="hold" nodeType="withEffect">
                                  <p:stCondLst>
                                    <p:cond delay="0"/>
                                  </p:stCondLst>
                                  <p:childTnLst>
                                    <p:anim calcmode="discrete" valueType="str">
                                      <p:cBhvr>
                                        <p:cTn id="9" dur="100" fill="hold"/>
                                        <p:tgtEl>
                                          <p:spTgt spid="19"/>
                                        </p:tgtEl>
                                        <p:attrNameLst>
                                          <p:attrName>style.visibility</p:attrName>
                                        </p:attrNameLst>
                                      </p:cBhvr>
                                      <p:tavLst>
                                        <p:tav tm="0">
                                          <p:val>
                                            <p:strVal val="hidden"/>
                                          </p:val>
                                        </p:tav>
                                        <p:tav tm="50000">
                                          <p:val>
                                            <p:strVal val="visible"/>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11272"/>
                                        </p:tgtEl>
                                        <p:attrNameLst>
                                          <p:attrName>style.visibility</p:attrName>
                                        </p:attrNameLst>
                                      </p:cBhvr>
                                      <p:to>
                                        <p:strVal val="visible"/>
                                      </p:to>
                                    </p:set>
                                    <p:animEffect transition="in" filter="fade">
                                      <p:cBhvr>
                                        <p:cTn id="13" dur="500"/>
                                        <p:tgtEl>
                                          <p:spTgt spid="11272"/>
                                        </p:tgtEl>
                                      </p:cBhvr>
                                    </p:animEffect>
                                  </p:childTnLst>
                                </p:cTn>
                              </p:par>
                              <p:par>
                                <p:cTn id="14" presetID="42" presetClass="path" presetSubtype="0" fill="hold" nodeType="withEffect">
                                  <p:stCondLst>
                                    <p:cond delay="0"/>
                                  </p:stCondLst>
                                  <p:childTnLst>
                                    <p:animMotion origin="layout" path="M 4.72121E-6 2.59259E-6 L 4.72121E-6 0.25833 " pathEditMode="relative" rAng="0" ptsTypes="AA">
                                      <p:cBhvr>
                                        <p:cTn id="15" dur="500" spd="-100000" fill="hold"/>
                                        <p:tgtEl>
                                          <p:spTgt spid="11272"/>
                                        </p:tgtEl>
                                        <p:attrNameLst>
                                          <p:attrName>ppt_x</p:attrName>
                                          <p:attrName>ppt_y</p:attrName>
                                        </p:attrNameLst>
                                      </p:cBhvr>
                                      <p:rCtr x="0" y="12917"/>
                                    </p:animMotion>
                                  </p:childTnLst>
                                </p:cTn>
                              </p:par>
                              <p:par>
                                <p:cTn id="16" presetID="53" presetClass="entr" presetSubtype="16" fill="hold" nodeType="withEffect">
                                  <p:stCondLst>
                                    <p:cond delay="0"/>
                                  </p:stCondLst>
                                  <p:childTnLst>
                                    <p:set>
                                      <p:cBhvr>
                                        <p:cTn id="17" dur="1" fill="hold">
                                          <p:stCondLst>
                                            <p:cond delay="0"/>
                                          </p:stCondLst>
                                        </p:cTn>
                                        <p:tgtEl>
                                          <p:spTgt spid="11272"/>
                                        </p:tgtEl>
                                        <p:attrNameLst>
                                          <p:attrName>style.visibility</p:attrName>
                                        </p:attrNameLst>
                                      </p:cBhvr>
                                      <p:to>
                                        <p:strVal val="visible"/>
                                      </p:to>
                                    </p:set>
                                    <p:anim calcmode="lin" valueType="num">
                                      <p:cBhvr>
                                        <p:cTn id="18" dur="200" fill="hold"/>
                                        <p:tgtEl>
                                          <p:spTgt spid="11272"/>
                                        </p:tgtEl>
                                        <p:attrNameLst>
                                          <p:attrName>ppt_w</p:attrName>
                                        </p:attrNameLst>
                                      </p:cBhvr>
                                      <p:tavLst>
                                        <p:tav tm="0">
                                          <p:val>
                                            <p:fltVal val="0"/>
                                          </p:val>
                                        </p:tav>
                                        <p:tav tm="100000">
                                          <p:val>
                                            <p:strVal val="#ppt_w"/>
                                          </p:val>
                                        </p:tav>
                                      </p:tavLst>
                                    </p:anim>
                                    <p:anim calcmode="lin" valueType="num">
                                      <p:cBhvr>
                                        <p:cTn id="19" dur="200" fill="hold"/>
                                        <p:tgtEl>
                                          <p:spTgt spid="11272"/>
                                        </p:tgtEl>
                                        <p:attrNameLst>
                                          <p:attrName>ppt_h</p:attrName>
                                        </p:attrNameLst>
                                      </p:cBhvr>
                                      <p:tavLst>
                                        <p:tav tm="0">
                                          <p:val>
                                            <p:fltVal val="0"/>
                                          </p:val>
                                        </p:tav>
                                        <p:tav tm="100000">
                                          <p:val>
                                            <p:strVal val="#ppt_h"/>
                                          </p:val>
                                        </p:tav>
                                      </p:tavLst>
                                    </p:anim>
                                    <p:animEffect transition="in" filter="fade">
                                      <p:cBhvr>
                                        <p:cTn id="20" dur="2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62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C:\Projects\current\11-1480\art\jpg-png\cafe_hospital_0005_tablet-copy-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282308" y="4178850"/>
            <a:ext cx="2822126" cy="243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C:\Projects\current\11-1480\art\jpg-png\cafe_hospital_0003_video-chat-1-cop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1961" y="4847244"/>
            <a:ext cx="2046265" cy="167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Oval 38"/>
          <p:cNvSpPr/>
          <p:nvPr/>
        </p:nvSpPr>
        <p:spPr bwMode="auto">
          <a:xfrm>
            <a:off x="1834351" y="996654"/>
            <a:ext cx="5492375" cy="7378516"/>
          </a:xfrm>
          <a:prstGeom prst="ellipse">
            <a:avLst/>
          </a:prstGeom>
          <a:noFill/>
          <a:ln w="69850" cap="flat">
            <a:noFill/>
            <a:prstDash val="dash"/>
            <a:miter lim="800000"/>
            <a:headEnd type="triangle"/>
            <a:tailEnd type="none" w="lg" len="lg"/>
          </a:ln>
          <a:effectLst>
            <a:outerShdw blurRad="139700" algn="ctr" rotWithShape="0">
              <a:schemeClr val="tx2"/>
            </a:outerShdw>
          </a:effectLst>
          <a:scene3d>
            <a:camera prst="perspectiveRelaxed">
              <a:rot lat="18273600" lon="0" rev="0"/>
            </a:camera>
            <a:lightRig rig="threePt" dir="t"/>
          </a:scene3d>
          <a:sp3d prstMaterial="matte">
            <a:contourClr>
              <a:schemeClr val="accent1">
                <a:lumMod val="20000"/>
                <a:lumOff val="80000"/>
              </a:schemeClr>
            </a:contourClr>
          </a:sp3d>
        </p:spPr>
        <p:txBody>
          <a:bodyPr spcFirstLastPara="1" lIns="82044" tIns="41021" rIns="82044" bIns="41021" anchor="ctr">
            <a:prstTxWarp prst="textArchDown">
              <a:avLst>
                <a:gd name="adj" fmla="val 5471616"/>
              </a:avLst>
            </a:prstTxWarp>
          </a:bodyPr>
          <a:lstStyle/>
          <a:p>
            <a:pPr algn="ctr" defTabSz="813588" eaLnBrk="0" fontAlgn="base" hangingPunct="0">
              <a:lnSpc>
                <a:spcPct val="90000"/>
              </a:lnSpc>
              <a:spcBef>
                <a:spcPct val="0"/>
              </a:spcBef>
              <a:spcAft>
                <a:spcPct val="0"/>
              </a:spcAft>
              <a:defRPr/>
            </a:pPr>
            <a:endParaRPr lang="en-US" sz="9600" dirty="0">
              <a:solidFill>
                <a:srgbClr val="FF0000"/>
              </a:solidFill>
            </a:endParaRPr>
          </a:p>
        </p:txBody>
      </p:sp>
      <p:sp>
        <p:nvSpPr>
          <p:cNvPr id="12" name="Rectangle 11"/>
          <p:cNvSpPr/>
          <p:nvPr/>
        </p:nvSpPr>
        <p:spPr bwMode="auto">
          <a:xfrm>
            <a:off x="7212304" y="-23133"/>
            <a:ext cx="1931696" cy="6893402"/>
          </a:xfrm>
          <a:prstGeom prst="rect">
            <a:avLst/>
          </a:prstGeom>
          <a:solidFill>
            <a:schemeClr val="bg2">
              <a:alpha val="79000"/>
            </a:schemeClr>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lIns="91349" tIns="45675" rIns="91349" bIns="45675" anchor="ctr"/>
          <a:lstStyle/>
          <a:p>
            <a:pPr algn="ctr" eaLnBrk="0" fontAlgn="base" hangingPunct="0">
              <a:spcBef>
                <a:spcPct val="0"/>
              </a:spcBef>
              <a:spcAft>
                <a:spcPct val="0"/>
              </a:spcAft>
              <a:defRPr/>
            </a:pPr>
            <a:endParaRPr lang="en-US" dirty="0">
              <a:solidFill>
                <a:srgbClr val="000000"/>
              </a:solidFill>
            </a:endParaRPr>
          </a:p>
        </p:txBody>
      </p:sp>
      <p:grpSp>
        <p:nvGrpSpPr>
          <p:cNvPr id="11282" name="Group 11281"/>
          <p:cNvGrpSpPr>
            <a:grpSpLocks/>
          </p:cNvGrpSpPr>
          <p:nvPr/>
        </p:nvGrpSpPr>
        <p:grpSpPr bwMode="auto">
          <a:xfrm>
            <a:off x="7199323" y="252181"/>
            <a:ext cx="2250556" cy="999800"/>
            <a:chOff x="9596092" y="-59794"/>
            <a:chExt cx="2999969" cy="1312233"/>
          </a:xfrm>
        </p:grpSpPr>
        <p:pic>
          <p:nvPicPr>
            <p:cNvPr id="95" name="Picture 5"/>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596092" y="-59794"/>
              <a:ext cx="1234433" cy="1312233"/>
            </a:xfrm>
            <a:prstGeom prst="rect">
              <a:avLst/>
            </a:prstGeom>
            <a:noFill/>
            <a:extLst>
              <a:ext uri="{909E8E84-426E-40DD-AFC4-6F175D3DCCD1}">
                <a14:hiddenFill xmlns:a14="http://schemas.microsoft.com/office/drawing/2010/main">
                  <a:solidFill>
                    <a:srgbClr val="FFFFFF"/>
                  </a:solidFill>
                </a14:hiddenFill>
              </a:ext>
            </a:extLst>
          </p:spPr>
        </p:pic>
        <p:sp>
          <p:nvSpPr>
            <p:cNvPr id="68643" name="Freeform 100"/>
            <p:cNvSpPr>
              <a:spLocks/>
            </p:cNvSpPr>
            <p:nvPr/>
          </p:nvSpPr>
          <p:spPr bwMode="auto">
            <a:xfrm>
              <a:off x="9970302" y="446993"/>
              <a:ext cx="434796" cy="129602"/>
            </a:xfrm>
            <a:custGeom>
              <a:avLst/>
              <a:gdLst>
                <a:gd name="T0" fmla="*/ 0 w 2590"/>
                <a:gd name="T1" fmla="*/ 15235696 h 773"/>
                <a:gd name="T2" fmla="*/ 6510021 w 2590"/>
                <a:gd name="T3" fmla="*/ 21729209 h 773"/>
                <a:gd name="T4" fmla="*/ 36495668 w 2590"/>
                <a:gd name="T5" fmla="*/ 9192018 h 773"/>
                <a:gd name="T6" fmla="*/ 66481316 w 2590"/>
                <a:gd name="T7" fmla="*/ 21729209 h 773"/>
                <a:gd name="T8" fmla="*/ 72991337 w 2590"/>
                <a:gd name="T9" fmla="*/ 15235696 h 773"/>
                <a:gd name="T10" fmla="*/ 36495668 w 2590"/>
                <a:gd name="T11" fmla="*/ 0 h 773"/>
                <a:gd name="T12" fmla="*/ 0 w 2590"/>
                <a:gd name="T13" fmla="*/ 15235696 h 7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90" h="773">
                  <a:moveTo>
                    <a:pt x="0" y="542"/>
                  </a:moveTo>
                  <a:cubicBezTo>
                    <a:pt x="231" y="773"/>
                    <a:pt x="231" y="773"/>
                    <a:pt x="231" y="773"/>
                  </a:cubicBezTo>
                  <a:cubicBezTo>
                    <a:pt x="502" y="497"/>
                    <a:pt x="879" y="327"/>
                    <a:pt x="1295" y="327"/>
                  </a:cubicBezTo>
                  <a:cubicBezTo>
                    <a:pt x="1711" y="327"/>
                    <a:pt x="2088" y="497"/>
                    <a:pt x="2359" y="773"/>
                  </a:cubicBezTo>
                  <a:cubicBezTo>
                    <a:pt x="2590" y="542"/>
                    <a:pt x="2590" y="542"/>
                    <a:pt x="2590" y="542"/>
                  </a:cubicBezTo>
                  <a:cubicBezTo>
                    <a:pt x="2260" y="207"/>
                    <a:pt x="1801" y="0"/>
                    <a:pt x="1295" y="0"/>
                  </a:cubicBezTo>
                  <a:cubicBezTo>
                    <a:pt x="789" y="0"/>
                    <a:pt x="330" y="207"/>
                    <a:pt x="0" y="54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endParaRPr>
            </a:p>
          </p:txBody>
        </p:sp>
        <p:sp>
          <p:nvSpPr>
            <p:cNvPr id="68644" name="Freeform 101"/>
            <p:cNvSpPr>
              <a:spLocks/>
            </p:cNvSpPr>
            <p:nvPr/>
          </p:nvSpPr>
          <p:spPr bwMode="auto">
            <a:xfrm>
              <a:off x="10047837" y="575892"/>
              <a:ext cx="279654" cy="97449"/>
            </a:xfrm>
            <a:custGeom>
              <a:avLst/>
              <a:gdLst>
                <a:gd name="T0" fmla="*/ 0 w 1666"/>
                <a:gd name="T1" fmla="*/ 9846207 h 581"/>
                <a:gd name="T2" fmla="*/ 6508922 w 1666"/>
                <a:gd name="T3" fmla="*/ 16344764 h 581"/>
                <a:gd name="T4" fmla="*/ 6508922 w 1666"/>
                <a:gd name="T5" fmla="*/ 16344764 h 581"/>
                <a:gd name="T6" fmla="*/ 22259686 w 1666"/>
                <a:gd name="T7" fmla="*/ 9227297 h 581"/>
                <a:gd name="T8" fmla="*/ 23471296 w 1666"/>
                <a:gd name="T9" fmla="*/ 9199286 h 581"/>
                <a:gd name="T10" fmla="*/ 24682907 w 1666"/>
                <a:gd name="T11" fmla="*/ 9227297 h 581"/>
                <a:gd name="T12" fmla="*/ 40461872 w 1666"/>
                <a:gd name="T13" fmla="*/ 16344764 h 581"/>
                <a:gd name="T14" fmla="*/ 40461872 w 1666"/>
                <a:gd name="T15" fmla="*/ 16344764 h 581"/>
                <a:gd name="T16" fmla="*/ 46942593 w 1666"/>
                <a:gd name="T17" fmla="*/ 9846207 h 581"/>
                <a:gd name="T18" fmla="*/ 23471296 w 1666"/>
                <a:gd name="T19" fmla="*/ 0 h 581"/>
                <a:gd name="T20" fmla="*/ 0 w 1666"/>
                <a:gd name="T21" fmla="*/ 9846207 h 5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66" h="581">
                  <a:moveTo>
                    <a:pt x="0" y="350"/>
                  </a:moveTo>
                  <a:cubicBezTo>
                    <a:pt x="231" y="581"/>
                    <a:pt x="231" y="581"/>
                    <a:pt x="231" y="581"/>
                  </a:cubicBezTo>
                  <a:cubicBezTo>
                    <a:pt x="231" y="581"/>
                    <a:pt x="231" y="581"/>
                    <a:pt x="231" y="581"/>
                  </a:cubicBezTo>
                  <a:cubicBezTo>
                    <a:pt x="374" y="434"/>
                    <a:pt x="571" y="339"/>
                    <a:pt x="790" y="328"/>
                  </a:cubicBezTo>
                  <a:cubicBezTo>
                    <a:pt x="804" y="327"/>
                    <a:pt x="819" y="327"/>
                    <a:pt x="833" y="327"/>
                  </a:cubicBezTo>
                  <a:cubicBezTo>
                    <a:pt x="848" y="327"/>
                    <a:pt x="862" y="327"/>
                    <a:pt x="876" y="328"/>
                  </a:cubicBezTo>
                  <a:cubicBezTo>
                    <a:pt x="1095" y="339"/>
                    <a:pt x="1292" y="434"/>
                    <a:pt x="1436" y="581"/>
                  </a:cubicBezTo>
                  <a:cubicBezTo>
                    <a:pt x="1436" y="581"/>
                    <a:pt x="1436" y="581"/>
                    <a:pt x="1436" y="581"/>
                  </a:cubicBezTo>
                  <a:cubicBezTo>
                    <a:pt x="1666" y="350"/>
                    <a:pt x="1666" y="350"/>
                    <a:pt x="1666" y="350"/>
                  </a:cubicBezTo>
                  <a:cubicBezTo>
                    <a:pt x="1454" y="135"/>
                    <a:pt x="1159" y="0"/>
                    <a:pt x="833" y="0"/>
                  </a:cubicBezTo>
                  <a:cubicBezTo>
                    <a:pt x="507" y="0"/>
                    <a:pt x="212" y="135"/>
                    <a:pt x="0" y="35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endParaRPr>
            </a:p>
          </p:txBody>
        </p:sp>
        <p:sp>
          <p:nvSpPr>
            <p:cNvPr id="68645" name="Freeform 102"/>
            <p:cNvSpPr>
              <a:spLocks/>
            </p:cNvSpPr>
            <p:nvPr/>
          </p:nvSpPr>
          <p:spPr bwMode="auto">
            <a:xfrm>
              <a:off x="10125231" y="666094"/>
              <a:ext cx="124867" cy="88862"/>
            </a:xfrm>
            <a:custGeom>
              <a:avLst/>
              <a:gdLst>
                <a:gd name="T0" fmla="*/ 0 w 744"/>
                <a:gd name="T1" fmla="*/ 4441591 h 530"/>
                <a:gd name="T2" fmla="*/ 6506678 w 744"/>
                <a:gd name="T3" fmla="*/ 10935224 h 530"/>
                <a:gd name="T4" fmla="*/ 10478422 w 744"/>
                <a:gd name="T5" fmla="*/ 14898972 h 530"/>
                <a:gd name="T6" fmla="*/ 14449999 w 744"/>
                <a:gd name="T7" fmla="*/ 10935224 h 530"/>
                <a:gd name="T8" fmla="*/ 20956677 w 744"/>
                <a:gd name="T9" fmla="*/ 4441591 h 530"/>
                <a:gd name="T10" fmla="*/ 10478422 w 744"/>
                <a:gd name="T11" fmla="*/ 0 h 530"/>
                <a:gd name="T12" fmla="*/ 0 w 744"/>
                <a:gd name="T13" fmla="*/ 4441591 h 5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4" h="530">
                  <a:moveTo>
                    <a:pt x="0" y="158"/>
                  </a:moveTo>
                  <a:cubicBezTo>
                    <a:pt x="231" y="389"/>
                    <a:pt x="231" y="389"/>
                    <a:pt x="231" y="389"/>
                  </a:cubicBezTo>
                  <a:cubicBezTo>
                    <a:pt x="372" y="530"/>
                    <a:pt x="372" y="530"/>
                    <a:pt x="372" y="530"/>
                  </a:cubicBezTo>
                  <a:cubicBezTo>
                    <a:pt x="513" y="389"/>
                    <a:pt x="513" y="389"/>
                    <a:pt x="513" y="389"/>
                  </a:cubicBezTo>
                  <a:cubicBezTo>
                    <a:pt x="744" y="158"/>
                    <a:pt x="744" y="158"/>
                    <a:pt x="744" y="158"/>
                  </a:cubicBezTo>
                  <a:cubicBezTo>
                    <a:pt x="650" y="60"/>
                    <a:pt x="518" y="0"/>
                    <a:pt x="372" y="0"/>
                  </a:cubicBezTo>
                  <a:cubicBezTo>
                    <a:pt x="226" y="0"/>
                    <a:pt x="94" y="60"/>
                    <a:pt x="0" y="1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endParaRPr>
            </a:p>
          </p:txBody>
        </p:sp>
        <p:sp>
          <p:nvSpPr>
            <p:cNvPr id="96" name="Rectangle 95"/>
            <p:cNvSpPr/>
            <p:nvPr/>
          </p:nvSpPr>
          <p:spPr bwMode="auto">
            <a:xfrm>
              <a:off x="10579712" y="423506"/>
              <a:ext cx="2016349" cy="28851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sz="1100" dirty="0">
                  <a:solidFill>
                    <a:srgbClr val="061C23"/>
                  </a:solidFill>
                </a:rPr>
                <a:t>Hotspot 2.0</a:t>
              </a:r>
            </a:p>
          </p:txBody>
        </p:sp>
      </p:grpSp>
      <p:grpSp>
        <p:nvGrpSpPr>
          <p:cNvPr id="11284" name="Group 11283"/>
          <p:cNvGrpSpPr>
            <a:grpSpLocks/>
          </p:cNvGrpSpPr>
          <p:nvPr/>
        </p:nvGrpSpPr>
        <p:grpSpPr bwMode="auto">
          <a:xfrm>
            <a:off x="7221650" y="1336785"/>
            <a:ext cx="2228229" cy="999800"/>
            <a:chOff x="9626674" y="984403"/>
            <a:chExt cx="2969387" cy="1312234"/>
          </a:xfrm>
        </p:grpSpPr>
        <p:pic>
          <p:nvPicPr>
            <p:cNvPr id="49" name="Picture 5"/>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626674" y="984403"/>
              <a:ext cx="1234433" cy="1312234"/>
            </a:xfrm>
            <a:prstGeom prst="rect">
              <a:avLst/>
            </a:prstGeom>
            <a:noFill/>
            <a:extLst>
              <a:ext uri="{909E8E84-426E-40DD-AFC4-6F175D3DCCD1}">
                <a14:hiddenFill xmlns:a14="http://schemas.microsoft.com/office/drawing/2010/main">
                  <a:solidFill>
                    <a:srgbClr val="FFFFFF"/>
                  </a:solidFill>
                </a14:hiddenFill>
              </a:ext>
            </a:extLst>
          </p:spPr>
        </p:pic>
        <p:grpSp>
          <p:nvGrpSpPr>
            <p:cNvPr id="68639" name="Group 11282"/>
            <p:cNvGrpSpPr>
              <a:grpSpLocks/>
            </p:cNvGrpSpPr>
            <p:nvPr/>
          </p:nvGrpSpPr>
          <p:grpSpPr bwMode="auto">
            <a:xfrm>
              <a:off x="10007679" y="1414825"/>
              <a:ext cx="2588382" cy="421691"/>
              <a:chOff x="10007679" y="1414825"/>
              <a:chExt cx="2588382" cy="421691"/>
            </a:xfrm>
          </p:grpSpPr>
          <p:grpSp>
            <p:nvGrpSpPr>
              <p:cNvPr id="51" name="Group 197"/>
              <p:cNvGrpSpPr>
                <a:grpSpLocks noChangeAspect="1"/>
              </p:cNvGrpSpPr>
              <p:nvPr/>
            </p:nvGrpSpPr>
            <p:grpSpPr>
              <a:xfrm>
                <a:off x="10007679" y="1418167"/>
                <a:ext cx="419049" cy="418349"/>
                <a:chOff x="-1039972" y="4269959"/>
                <a:chExt cx="563562" cy="563356"/>
              </a:xfrm>
              <a:solidFill>
                <a:schemeClr val="bg1"/>
              </a:solidFill>
              <a:effectLst>
                <a:outerShdw blurRad="317500" algn="ctr" rotWithShape="0">
                  <a:schemeClr val="tx1"/>
                </a:outerShdw>
              </a:effectLst>
            </p:grpSpPr>
            <p:sp>
              <p:nvSpPr>
                <p:cNvPr id="52" name="Freeform 14"/>
                <p:cNvSpPr>
                  <a:spLocks noEditPoints="1"/>
                </p:cNvSpPr>
                <p:nvPr/>
              </p:nvSpPr>
              <p:spPr bwMode="auto">
                <a:xfrm>
                  <a:off x="-882512" y="4427419"/>
                  <a:ext cx="248642" cy="248437"/>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53" name="Freeform 52"/>
                <p:cNvSpPr>
                  <a:spLocks noEditPoints="1"/>
                </p:cNvSpPr>
                <p:nvPr/>
              </p:nvSpPr>
              <p:spPr bwMode="auto">
                <a:xfrm>
                  <a:off x="-1039972" y="4269959"/>
                  <a:ext cx="563562" cy="563356"/>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extLst/>
              </p:spPr>
              <p:txBody>
                <a:bodyPr/>
                <a:lstStyle/>
                <a:p>
                  <a:pPr eaLnBrk="0" fontAlgn="base" hangingPunct="0">
                    <a:spcBef>
                      <a:spcPct val="0"/>
                    </a:spcBef>
                    <a:spcAft>
                      <a:spcPct val="0"/>
                    </a:spcAft>
                    <a:defRPr/>
                  </a:pPr>
                  <a:endParaRPr lang="en-US" sz="1200" dirty="0">
                    <a:solidFill>
                      <a:srgbClr val="061C23"/>
                    </a:solidFill>
                  </a:endParaRPr>
                </a:p>
              </p:txBody>
            </p:sp>
          </p:grpSp>
          <p:sp>
            <p:nvSpPr>
              <p:cNvPr id="128" name="Rectangle 127"/>
              <p:cNvSpPr/>
              <p:nvPr/>
            </p:nvSpPr>
            <p:spPr bwMode="auto">
              <a:xfrm>
                <a:off x="10578782" y="1414980"/>
                <a:ext cx="2017279" cy="40128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sz="1100" dirty="0">
                    <a:solidFill>
                      <a:srgbClr val="061C23"/>
                    </a:solidFill>
                  </a:rPr>
                  <a:t>802.11n </a:t>
                </a:r>
                <a:br>
                  <a:rPr lang="en-US" sz="1100" dirty="0">
                    <a:solidFill>
                      <a:srgbClr val="061C23"/>
                    </a:solidFill>
                  </a:rPr>
                </a:br>
                <a:r>
                  <a:rPr lang="en-US" sz="1100" dirty="0">
                    <a:solidFill>
                      <a:srgbClr val="061C23"/>
                    </a:solidFill>
                  </a:rPr>
                  <a:t>Wi-Fi</a:t>
                </a:r>
              </a:p>
            </p:txBody>
          </p:sp>
        </p:grpSp>
      </p:grpSp>
      <p:grpSp>
        <p:nvGrpSpPr>
          <p:cNvPr id="11285" name="Group 11284"/>
          <p:cNvGrpSpPr>
            <a:grpSpLocks/>
          </p:cNvGrpSpPr>
          <p:nvPr/>
        </p:nvGrpSpPr>
        <p:grpSpPr bwMode="auto">
          <a:xfrm>
            <a:off x="7221650" y="2439243"/>
            <a:ext cx="2228229" cy="1000916"/>
            <a:chOff x="9626674" y="2127542"/>
            <a:chExt cx="2969387" cy="1312233"/>
          </a:xfrm>
        </p:grpSpPr>
        <p:pic>
          <p:nvPicPr>
            <p:cNvPr id="105" name="Picture 5"/>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626674" y="2127542"/>
              <a:ext cx="1234433" cy="1312233"/>
            </a:xfrm>
            <a:prstGeom prst="rect">
              <a:avLst/>
            </a:prstGeom>
            <a:noFill/>
            <a:extLst>
              <a:ext uri="{909E8E84-426E-40DD-AFC4-6F175D3DCCD1}">
                <a14:hiddenFill xmlns:a14="http://schemas.microsoft.com/office/drawing/2010/main">
                  <a:solidFill>
                    <a:srgbClr val="FFFFFF"/>
                  </a:solidFill>
                </a14:hiddenFill>
              </a:ext>
            </a:extLst>
          </p:spPr>
        </p:pic>
        <p:sp>
          <p:nvSpPr>
            <p:cNvPr id="110" name="Freeform 6"/>
            <p:cNvSpPr>
              <a:spLocks noEditPoints="1"/>
            </p:cNvSpPr>
            <p:nvPr/>
          </p:nvSpPr>
          <p:spPr bwMode="auto">
            <a:xfrm>
              <a:off x="9939084" y="2617618"/>
              <a:ext cx="574240" cy="285267"/>
            </a:xfrm>
            <a:custGeom>
              <a:avLst/>
              <a:gdLst>
                <a:gd name="T0" fmla="*/ 519 w 571"/>
                <a:gd name="T1" fmla="*/ 119 h 284"/>
                <a:gd name="T2" fmla="*/ 498 w 571"/>
                <a:gd name="T3" fmla="*/ 124 h 284"/>
                <a:gd name="T4" fmla="*/ 390 w 571"/>
                <a:gd name="T5" fmla="*/ 37 h 284"/>
                <a:gd name="T6" fmla="*/ 326 w 571"/>
                <a:gd name="T7" fmla="*/ 58 h 284"/>
                <a:gd name="T8" fmla="*/ 247 w 571"/>
                <a:gd name="T9" fmla="*/ 0 h 284"/>
                <a:gd name="T10" fmla="*/ 158 w 571"/>
                <a:gd name="T11" fmla="*/ 85 h 284"/>
                <a:gd name="T12" fmla="*/ 145 w 571"/>
                <a:gd name="T13" fmla="*/ 85 h 284"/>
                <a:gd name="T14" fmla="*/ 68 w 571"/>
                <a:gd name="T15" fmla="*/ 160 h 284"/>
                <a:gd name="T16" fmla="*/ 68 w 571"/>
                <a:gd name="T17" fmla="*/ 168 h 284"/>
                <a:gd name="T18" fmla="*/ 47 w 571"/>
                <a:gd name="T19" fmla="*/ 163 h 284"/>
                <a:gd name="T20" fmla="*/ 0 w 571"/>
                <a:gd name="T21" fmla="*/ 211 h 284"/>
                <a:gd name="T22" fmla="*/ 47 w 571"/>
                <a:gd name="T23" fmla="*/ 255 h 284"/>
                <a:gd name="T24" fmla="*/ 81 w 571"/>
                <a:gd name="T25" fmla="*/ 239 h 284"/>
                <a:gd name="T26" fmla="*/ 129 w 571"/>
                <a:gd name="T27" fmla="*/ 276 h 284"/>
                <a:gd name="T28" fmla="*/ 174 w 571"/>
                <a:gd name="T29" fmla="*/ 245 h 284"/>
                <a:gd name="T30" fmla="*/ 247 w 571"/>
                <a:gd name="T31" fmla="*/ 282 h 284"/>
                <a:gd name="T32" fmla="*/ 314 w 571"/>
                <a:gd name="T33" fmla="*/ 253 h 284"/>
                <a:gd name="T34" fmla="*/ 390 w 571"/>
                <a:gd name="T35" fmla="*/ 284 h 284"/>
                <a:gd name="T36" fmla="*/ 492 w 571"/>
                <a:gd name="T37" fmla="*/ 216 h 284"/>
                <a:gd name="T38" fmla="*/ 519 w 571"/>
                <a:gd name="T39" fmla="*/ 224 h 284"/>
                <a:gd name="T40" fmla="*/ 571 w 571"/>
                <a:gd name="T41" fmla="*/ 171 h 284"/>
                <a:gd name="T42" fmla="*/ 519 w 571"/>
                <a:gd name="T43" fmla="*/ 119 h 284"/>
                <a:gd name="T44" fmla="*/ 339 w 571"/>
                <a:gd name="T45" fmla="*/ 100 h 284"/>
                <a:gd name="T46" fmla="*/ 331 w 571"/>
                <a:gd name="T47" fmla="*/ 154 h 284"/>
                <a:gd name="T48" fmla="*/ 274 w 571"/>
                <a:gd name="T49" fmla="*/ 231 h 284"/>
                <a:gd name="T50" fmla="*/ 273 w 571"/>
                <a:gd name="T51" fmla="*/ 231 h 284"/>
                <a:gd name="T52" fmla="*/ 271 w 571"/>
                <a:gd name="T53" fmla="*/ 231 h 284"/>
                <a:gd name="T54" fmla="*/ 214 w 571"/>
                <a:gd name="T55" fmla="*/ 154 h 284"/>
                <a:gd name="T56" fmla="*/ 206 w 571"/>
                <a:gd name="T57" fmla="*/ 100 h 284"/>
                <a:gd name="T58" fmla="*/ 206 w 571"/>
                <a:gd name="T59" fmla="*/ 96 h 284"/>
                <a:gd name="T60" fmla="*/ 210 w 571"/>
                <a:gd name="T61" fmla="*/ 96 h 284"/>
                <a:gd name="T62" fmla="*/ 223 w 571"/>
                <a:gd name="T63" fmla="*/ 97 h 284"/>
                <a:gd name="T64" fmla="*/ 269 w 571"/>
                <a:gd name="T65" fmla="*/ 78 h 284"/>
                <a:gd name="T66" fmla="*/ 270 w 571"/>
                <a:gd name="T67" fmla="*/ 77 h 284"/>
                <a:gd name="T68" fmla="*/ 273 w 571"/>
                <a:gd name="T69" fmla="*/ 73 h 284"/>
                <a:gd name="T70" fmla="*/ 276 w 571"/>
                <a:gd name="T71" fmla="*/ 77 h 284"/>
                <a:gd name="T72" fmla="*/ 276 w 571"/>
                <a:gd name="T73" fmla="*/ 78 h 284"/>
                <a:gd name="T74" fmla="*/ 278 w 571"/>
                <a:gd name="T75" fmla="*/ 80 h 284"/>
                <a:gd name="T76" fmla="*/ 286 w 571"/>
                <a:gd name="T77" fmla="*/ 87 h 284"/>
                <a:gd name="T78" fmla="*/ 322 w 571"/>
                <a:gd name="T79" fmla="*/ 97 h 284"/>
                <a:gd name="T80" fmla="*/ 335 w 571"/>
                <a:gd name="T81" fmla="*/ 96 h 284"/>
                <a:gd name="T82" fmla="*/ 339 w 571"/>
                <a:gd name="T83" fmla="*/ 96 h 284"/>
                <a:gd name="T84" fmla="*/ 339 w 571"/>
                <a:gd name="T85" fmla="*/ 100 h 284"/>
                <a:gd name="T86" fmla="*/ 273 w 571"/>
                <a:gd name="T87" fmla="*/ 84 h 284"/>
                <a:gd name="T88" fmla="*/ 223 w 571"/>
                <a:gd name="T89" fmla="*/ 104 h 284"/>
                <a:gd name="T90" fmla="*/ 213 w 571"/>
                <a:gd name="T91" fmla="*/ 103 h 284"/>
                <a:gd name="T92" fmla="*/ 214 w 571"/>
                <a:gd name="T93" fmla="*/ 115 h 284"/>
                <a:gd name="T94" fmla="*/ 221 w 571"/>
                <a:gd name="T95" fmla="*/ 152 h 284"/>
                <a:gd name="T96" fmla="*/ 273 w 571"/>
                <a:gd name="T97" fmla="*/ 224 h 284"/>
                <a:gd name="T98" fmla="*/ 331 w 571"/>
                <a:gd name="T99" fmla="*/ 115 h 284"/>
                <a:gd name="T100" fmla="*/ 332 w 571"/>
                <a:gd name="T101" fmla="*/ 103 h 284"/>
                <a:gd name="T102" fmla="*/ 322 w 571"/>
                <a:gd name="T103" fmla="*/ 104 h 284"/>
                <a:gd name="T104" fmla="*/ 273 w 571"/>
                <a:gd name="T105" fmla="*/ 84 h 284"/>
                <a:gd name="T106" fmla="*/ 221 w 571"/>
                <a:gd name="T107" fmla="*/ 109 h 284"/>
                <a:gd name="T108" fmla="*/ 273 w 571"/>
                <a:gd name="T109" fmla="*/ 92 h 284"/>
                <a:gd name="T110" fmla="*/ 304 w 571"/>
                <a:gd name="T111" fmla="*/ 110 h 284"/>
                <a:gd name="T112" fmla="*/ 236 w 571"/>
                <a:gd name="T113" fmla="*/ 178 h 284"/>
                <a:gd name="T114" fmla="*/ 221 w 571"/>
                <a:gd name="T115" fmla="*/ 109 h 284"/>
                <a:gd name="T116" fmla="*/ 325 w 571"/>
                <a:gd name="T117" fmla="*/ 109 h 284"/>
                <a:gd name="T118" fmla="*/ 273 w 571"/>
                <a:gd name="T119" fmla="*/ 215 h 284"/>
                <a:gd name="T120" fmla="*/ 243 w 571"/>
                <a:gd name="T121" fmla="*/ 190 h 284"/>
                <a:gd name="T122" fmla="*/ 324 w 571"/>
                <a:gd name="T123" fmla="*/ 110 h 284"/>
                <a:gd name="T124" fmla="*/ 325 w 571"/>
                <a:gd name="T125" fmla="*/ 10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1" h="284">
                  <a:moveTo>
                    <a:pt x="519" y="119"/>
                  </a:moveTo>
                  <a:cubicBezTo>
                    <a:pt x="511" y="119"/>
                    <a:pt x="503" y="121"/>
                    <a:pt x="498" y="124"/>
                  </a:cubicBezTo>
                  <a:cubicBezTo>
                    <a:pt x="487" y="74"/>
                    <a:pt x="442" y="37"/>
                    <a:pt x="390" y="37"/>
                  </a:cubicBezTo>
                  <a:cubicBezTo>
                    <a:pt x="366" y="37"/>
                    <a:pt x="345" y="45"/>
                    <a:pt x="326" y="58"/>
                  </a:cubicBezTo>
                  <a:cubicBezTo>
                    <a:pt x="311" y="24"/>
                    <a:pt x="282" y="0"/>
                    <a:pt x="247" y="0"/>
                  </a:cubicBezTo>
                  <a:cubicBezTo>
                    <a:pt x="203" y="0"/>
                    <a:pt x="166" y="37"/>
                    <a:pt x="158" y="85"/>
                  </a:cubicBezTo>
                  <a:cubicBezTo>
                    <a:pt x="145" y="85"/>
                    <a:pt x="145" y="85"/>
                    <a:pt x="145" y="85"/>
                  </a:cubicBezTo>
                  <a:cubicBezTo>
                    <a:pt x="103" y="85"/>
                    <a:pt x="68" y="119"/>
                    <a:pt x="68" y="160"/>
                  </a:cubicBezTo>
                  <a:cubicBezTo>
                    <a:pt x="68" y="168"/>
                    <a:pt x="68" y="168"/>
                    <a:pt x="68" y="168"/>
                  </a:cubicBezTo>
                  <a:cubicBezTo>
                    <a:pt x="61" y="166"/>
                    <a:pt x="55" y="163"/>
                    <a:pt x="47" y="163"/>
                  </a:cubicBezTo>
                  <a:cubicBezTo>
                    <a:pt x="21" y="163"/>
                    <a:pt x="0" y="184"/>
                    <a:pt x="0" y="211"/>
                  </a:cubicBezTo>
                  <a:cubicBezTo>
                    <a:pt x="0" y="234"/>
                    <a:pt x="21" y="255"/>
                    <a:pt x="47" y="255"/>
                  </a:cubicBezTo>
                  <a:cubicBezTo>
                    <a:pt x="61" y="255"/>
                    <a:pt x="73" y="250"/>
                    <a:pt x="81" y="239"/>
                  </a:cubicBezTo>
                  <a:cubicBezTo>
                    <a:pt x="87" y="261"/>
                    <a:pt x="105" y="276"/>
                    <a:pt x="129" y="276"/>
                  </a:cubicBezTo>
                  <a:cubicBezTo>
                    <a:pt x="150" y="276"/>
                    <a:pt x="168" y="263"/>
                    <a:pt x="174" y="245"/>
                  </a:cubicBezTo>
                  <a:cubicBezTo>
                    <a:pt x="190" y="266"/>
                    <a:pt x="216" y="282"/>
                    <a:pt x="247" y="282"/>
                  </a:cubicBezTo>
                  <a:cubicBezTo>
                    <a:pt x="274" y="282"/>
                    <a:pt x="298" y="271"/>
                    <a:pt x="314" y="253"/>
                  </a:cubicBezTo>
                  <a:cubicBezTo>
                    <a:pt x="332" y="271"/>
                    <a:pt x="361" y="284"/>
                    <a:pt x="390" y="284"/>
                  </a:cubicBezTo>
                  <a:cubicBezTo>
                    <a:pt x="437" y="284"/>
                    <a:pt x="477" y="255"/>
                    <a:pt x="492" y="216"/>
                  </a:cubicBezTo>
                  <a:cubicBezTo>
                    <a:pt x="500" y="221"/>
                    <a:pt x="508" y="224"/>
                    <a:pt x="519" y="224"/>
                  </a:cubicBezTo>
                  <a:cubicBezTo>
                    <a:pt x="548" y="224"/>
                    <a:pt x="571" y="200"/>
                    <a:pt x="571" y="171"/>
                  </a:cubicBezTo>
                  <a:cubicBezTo>
                    <a:pt x="571" y="142"/>
                    <a:pt x="548" y="119"/>
                    <a:pt x="519" y="119"/>
                  </a:cubicBezTo>
                  <a:close/>
                  <a:moveTo>
                    <a:pt x="339" y="100"/>
                  </a:moveTo>
                  <a:cubicBezTo>
                    <a:pt x="339" y="100"/>
                    <a:pt x="339" y="125"/>
                    <a:pt x="331" y="154"/>
                  </a:cubicBezTo>
                  <a:cubicBezTo>
                    <a:pt x="323" y="184"/>
                    <a:pt x="307" y="216"/>
                    <a:pt x="274" y="231"/>
                  </a:cubicBezTo>
                  <a:cubicBezTo>
                    <a:pt x="274" y="231"/>
                    <a:pt x="274" y="231"/>
                    <a:pt x="273" y="231"/>
                  </a:cubicBezTo>
                  <a:cubicBezTo>
                    <a:pt x="273" y="231"/>
                    <a:pt x="273" y="231"/>
                    <a:pt x="271" y="231"/>
                  </a:cubicBezTo>
                  <a:cubicBezTo>
                    <a:pt x="238" y="216"/>
                    <a:pt x="222" y="184"/>
                    <a:pt x="214" y="154"/>
                  </a:cubicBezTo>
                  <a:cubicBezTo>
                    <a:pt x="206" y="125"/>
                    <a:pt x="206" y="100"/>
                    <a:pt x="206" y="100"/>
                  </a:cubicBezTo>
                  <a:cubicBezTo>
                    <a:pt x="206" y="100"/>
                    <a:pt x="206" y="100"/>
                    <a:pt x="206" y="96"/>
                  </a:cubicBezTo>
                  <a:cubicBezTo>
                    <a:pt x="206" y="96"/>
                    <a:pt x="206" y="96"/>
                    <a:pt x="210" y="96"/>
                  </a:cubicBezTo>
                  <a:cubicBezTo>
                    <a:pt x="214" y="97"/>
                    <a:pt x="219" y="97"/>
                    <a:pt x="223" y="97"/>
                  </a:cubicBezTo>
                  <a:cubicBezTo>
                    <a:pt x="253" y="97"/>
                    <a:pt x="266" y="81"/>
                    <a:pt x="269" y="78"/>
                  </a:cubicBezTo>
                  <a:cubicBezTo>
                    <a:pt x="270" y="77"/>
                    <a:pt x="270" y="77"/>
                    <a:pt x="270" y="77"/>
                  </a:cubicBezTo>
                  <a:cubicBezTo>
                    <a:pt x="270" y="77"/>
                    <a:pt x="270" y="77"/>
                    <a:pt x="273" y="73"/>
                  </a:cubicBezTo>
                  <a:cubicBezTo>
                    <a:pt x="273" y="73"/>
                    <a:pt x="273" y="73"/>
                    <a:pt x="276" y="77"/>
                  </a:cubicBezTo>
                  <a:cubicBezTo>
                    <a:pt x="276" y="77"/>
                    <a:pt x="276" y="77"/>
                    <a:pt x="276" y="78"/>
                  </a:cubicBezTo>
                  <a:cubicBezTo>
                    <a:pt x="277" y="78"/>
                    <a:pt x="277" y="79"/>
                    <a:pt x="278" y="80"/>
                  </a:cubicBezTo>
                  <a:cubicBezTo>
                    <a:pt x="280" y="82"/>
                    <a:pt x="282" y="84"/>
                    <a:pt x="286" y="87"/>
                  </a:cubicBezTo>
                  <a:cubicBezTo>
                    <a:pt x="293" y="92"/>
                    <a:pt x="305" y="97"/>
                    <a:pt x="322" y="97"/>
                  </a:cubicBezTo>
                  <a:cubicBezTo>
                    <a:pt x="326" y="97"/>
                    <a:pt x="331" y="97"/>
                    <a:pt x="335" y="96"/>
                  </a:cubicBezTo>
                  <a:cubicBezTo>
                    <a:pt x="339" y="96"/>
                    <a:pt x="339" y="96"/>
                    <a:pt x="339" y="96"/>
                  </a:cubicBezTo>
                  <a:cubicBezTo>
                    <a:pt x="339" y="96"/>
                    <a:pt x="339" y="96"/>
                    <a:pt x="339" y="100"/>
                  </a:cubicBezTo>
                  <a:close/>
                  <a:moveTo>
                    <a:pt x="273" y="84"/>
                  </a:moveTo>
                  <a:cubicBezTo>
                    <a:pt x="267" y="91"/>
                    <a:pt x="251" y="104"/>
                    <a:pt x="223" y="104"/>
                  </a:cubicBezTo>
                  <a:cubicBezTo>
                    <a:pt x="219" y="104"/>
                    <a:pt x="216" y="103"/>
                    <a:pt x="213" y="103"/>
                  </a:cubicBezTo>
                  <a:cubicBezTo>
                    <a:pt x="213" y="107"/>
                    <a:pt x="213" y="110"/>
                    <a:pt x="214" y="115"/>
                  </a:cubicBezTo>
                  <a:cubicBezTo>
                    <a:pt x="215" y="125"/>
                    <a:pt x="216" y="139"/>
                    <a:pt x="221" y="152"/>
                  </a:cubicBezTo>
                  <a:cubicBezTo>
                    <a:pt x="228" y="181"/>
                    <a:pt x="243" y="210"/>
                    <a:pt x="273" y="224"/>
                  </a:cubicBezTo>
                  <a:cubicBezTo>
                    <a:pt x="316" y="204"/>
                    <a:pt x="328" y="145"/>
                    <a:pt x="331" y="115"/>
                  </a:cubicBezTo>
                  <a:cubicBezTo>
                    <a:pt x="332" y="110"/>
                    <a:pt x="332" y="107"/>
                    <a:pt x="332" y="103"/>
                  </a:cubicBezTo>
                  <a:cubicBezTo>
                    <a:pt x="328" y="103"/>
                    <a:pt x="325" y="104"/>
                    <a:pt x="322" y="104"/>
                  </a:cubicBezTo>
                  <a:cubicBezTo>
                    <a:pt x="294" y="104"/>
                    <a:pt x="279" y="91"/>
                    <a:pt x="273" y="84"/>
                  </a:cubicBezTo>
                  <a:close/>
                  <a:moveTo>
                    <a:pt x="221" y="109"/>
                  </a:moveTo>
                  <a:cubicBezTo>
                    <a:pt x="259" y="114"/>
                    <a:pt x="273" y="92"/>
                    <a:pt x="273" y="92"/>
                  </a:cubicBezTo>
                  <a:cubicBezTo>
                    <a:pt x="273" y="92"/>
                    <a:pt x="282" y="107"/>
                    <a:pt x="304" y="110"/>
                  </a:cubicBezTo>
                  <a:cubicBezTo>
                    <a:pt x="304" y="110"/>
                    <a:pt x="304" y="110"/>
                    <a:pt x="236" y="178"/>
                  </a:cubicBezTo>
                  <a:cubicBezTo>
                    <a:pt x="221" y="146"/>
                    <a:pt x="221" y="109"/>
                    <a:pt x="221" y="109"/>
                  </a:cubicBezTo>
                  <a:close/>
                  <a:moveTo>
                    <a:pt x="325" y="109"/>
                  </a:moveTo>
                  <a:cubicBezTo>
                    <a:pt x="325" y="109"/>
                    <a:pt x="325" y="192"/>
                    <a:pt x="273" y="215"/>
                  </a:cubicBezTo>
                  <a:cubicBezTo>
                    <a:pt x="260" y="209"/>
                    <a:pt x="250" y="200"/>
                    <a:pt x="243" y="190"/>
                  </a:cubicBezTo>
                  <a:cubicBezTo>
                    <a:pt x="243" y="190"/>
                    <a:pt x="243" y="190"/>
                    <a:pt x="324" y="110"/>
                  </a:cubicBezTo>
                  <a:cubicBezTo>
                    <a:pt x="324" y="110"/>
                    <a:pt x="325" y="110"/>
                    <a:pt x="325" y="109"/>
                  </a:cubicBezTo>
                  <a:close/>
                </a:path>
              </a:pathLst>
            </a:custGeom>
            <a:solidFill>
              <a:schemeClr val="bg1"/>
            </a:solidFill>
            <a:ln>
              <a:noFill/>
            </a:ln>
            <a:effectLst>
              <a:outerShdw blurRad="63500" sx="102000" sy="102000" algn="ctr" rotWithShape="0">
                <a:schemeClr val="tx2">
                  <a:alpha val="40000"/>
                </a:scheme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129" name="Rectangle 128"/>
            <p:cNvSpPr/>
            <p:nvPr/>
          </p:nvSpPr>
          <p:spPr bwMode="auto">
            <a:xfrm>
              <a:off x="10578782" y="2655654"/>
              <a:ext cx="2017279" cy="23260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sz="1100" dirty="0">
                  <a:solidFill>
                    <a:srgbClr val="061C23"/>
                  </a:solidFill>
                </a:rPr>
                <a:t>Web/Email </a:t>
              </a:r>
              <a:br>
                <a:rPr lang="en-US" sz="1100" dirty="0">
                  <a:solidFill>
                    <a:srgbClr val="061C23"/>
                  </a:solidFill>
                </a:rPr>
              </a:br>
              <a:r>
                <a:rPr lang="en-US" sz="1100" dirty="0">
                  <a:solidFill>
                    <a:srgbClr val="061C23"/>
                  </a:solidFill>
                </a:rPr>
                <a:t>Security</a:t>
              </a:r>
            </a:p>
          </p:txBody>
        </p:sp>
      </p:grpSp>
      <p:grpSp>
        <p:nvGrpSpPr>
          <p:cNvPr id="11286" name="Group 11285"/>
          <p:cNvGrpSpPr>
            <a:grpSpLocks/>
          </p:cNvGrpSpPr>
          <p:nvPr/>
        </p:nvGrpSpPr>
        <p:grpSpPr bwMode="auto">
          <a:xfrm>
            <a:off x="7218302" y="3608658"/>
            <a:ext cx="2069708" cy="1009843"/>
            <a:chOff x="9622472" y="3293500"/>
            <a:chExt cx="2757726" cy="1324640"/>
          </a:xfrm>
        </p:grpSpPr>
        <p:pic>
          <p:nvPicPr>
            <p:cNvPr id="16" name="Picture 5"/>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622472" y="3293500"/>
              <a:ext cx="1246104" cy="132464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10035087" y="3678531"/>
              <a:ext cx="365874" cy="523694"/>
              <a:chOff x="543008" y="6860123"/>
              <a:chExt cx="382847" cy="547982"/>
            </a:xfrm>
            <a:effectLst>
              <a:outerShdw blurRad="317500" sx="102000" sy="102000" algn="ctr" rotWithShape="0">
                <a:schemeClr val="tx1"/>
              </a:outerShdw>
            </a:effectLst>
          </p:grpSpPr>
          <p:sp>
            <p:nvSpPr>
              <p:cNvPr id="18" name="Freeform 75"/>
              <p:cNvSpPr>
                <a:spLocks/>
              </p:cNvSpPr>
              <p:nvPr/>
            </p:nvSpPr>
            <p:spPr bwMode="auto">
              <a:xfrm>
                <a:off x="710659" y="6868466"/>
                <a:ext cx="41705" cy="19184"/>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19" name="Freeform 76"/>
              <p:cNvSpPr>
                <a:spLocks/>
              </p:cNvSpPr>
              <p:nvPr/>
            </p:nvSpPr>
            <p:spPr bwMode="auto">
              <a:xfrm>
                <a:off x="651440" y="6860123"/>
                <a:ext cx="196011" cy="75067"/>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20" name="Freeform 77"/>
              <p:cNvSpPr>
                <a:spLocks/>
              </p:cNvSpPr>
              <p:nvPr/>
            </p:nvSpPr>
            <p:spPr bwMode="auto">
              <a:xfrm>
                <a:off x="794068" y="6877639"/>
                <a:ext cx="29192" cy="25856"/>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21" name="Freeform 78"/>
              <p:cNvSpPr>
                <a:spLocks/>
              </p:cNvSpPr>
              <p:nvPr/>
            </p:nvSpPr>
            <p:spPr bwMode="auto">
              <a:xfrm>
                <a:off x="586381" y="6905162"/>
                <a:ext cx="321959" cy="154304"/>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22" name="Freeform 79"/>
              <p:cNvSpPr>
                <a:spLocks/>
              </p:cNvSpPr>
              <p:nvPr/>
            </p:nvSpPr>
            <p:spPr bwMode="auto">
              <a:xfrm>
                <a:off x="612236" y="6913507"/>
                <a:ext cx="37534" cy="29192"/>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23" name="Freeform 80"/>
              <p:cNvSpPr>
                <a:spLocks/>
              </p:cNvSpPr>
              <p:nvPr/>
            </p:nvSpPr>
            <p:spPr bwMode="auto">
              <a:xfrm>
                <a:off x="555519" y="6939362"/>
                <a:ext cx="137625" cy="127614"/>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24" name="Freeform 81"/>
              <p:cNvSpPr>
                <a:spLocks/>
              </p:cNvSpPr>
              <p:nvPr/>
            </p:nvSpPr>
            <p:spPr bwMode="auto">
              <a:xfrm>
                <a:off x="638094" y="6951037"/>
                <a:ext cx="287761" cy="281918"/>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25" name="Freeform 82"/>
              <p:cNvSpPr>
                <a:spLocks/>
              </p:cNvSpPr>
              <p:nvPr/>
            </p:nvSpPr>
            <p:spPr bwMode="auto">
              <a:xfrm>
                <a:off x="543008" y="6976054"/>
                <a:ext cx="361162" cy="244384"/>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26" name="Freeform 83"/>
              <p:cNvSpPr>
                <a:spLocks/>
              </p:cNvSpPr>
              <p:nvPr/>
            </p:nvSpPr>
            <p:spPr bwMode="auto">
              <a:xfrm>
                <a:off x="574703" y="6984393"/>
                <a:ext cx="37534" cy="35032"/>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27" name="Freeform 84"/>
              <p:cNvSpPr>
                <a:spLocks/>
              </p:cNvSpPr>
              <p:nvPr/>
            </p:nvSpPr>
            <p:spPr bwMode="auto">
              <a:xfrm>
                <a:off x="549681" y="7000246"/>
                <a:ext cx="293602" cy="374501"/>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28" name="Freeform 85"/>
              <p:cNvSpPr>
                <a:spLocks/>
              </p:cNvSpPr>
              <p:nvPr/>
            </p:nvSpPr>
            <p:spPr bwMode="auto">
              <a:xfrm>
                <a:off x="758203" y="7001910"/>
                <a:ext cx="120109" cy="218528"/>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29" name="Freeform 86"/>
              <p:cNvSpPr>
                <a:spLocks/>
              </p:cNvSpPr>
              <p:nvPr/>
            </p:nvSpPr>
            <p:spPr bwMode="auto">
              <a:xfrm>
                <a:off x="549680" y="7039450"/>
                <a:ext cx="98423" cy="145963"/>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30" name="Freeform 87"/>
              <p:cNvSpPr>
                <a:spLocks/>
              </p:cNvSpPr>
              <p:nvPr/>
            </p:nvSpPr>
            <p:spPr bwMode="auto">
              <a:xfrm>
                <a:off x="578873" y="7049461"/>
                <a:ext cx="244388" cy="293595"/>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31" name="Freeform 88"/>
              <p:cNvSpPr>
                <a:spLocks/>
              </p:cNvSpPr>
              <p:nvPr/>
            </p:nvSpPr>
            <p:spPr bwMode="auto">
              <a:xfrm>
                <a:off x="720669" y="7100342"/>
                <a:ext cx="45876" cy="33364"/>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32" name="Freeform 89"/>
              <p:cNvSpPr>
                <a:spLocks/>
              </p:cNvSpPr>
              <p:nvPr/>
            </p:nvSpPr>
            <p:spPr bwMode="auto">
              <a:xfrm>
                <a:off x="643932" y="7102839"/>
                <a:ext cx="79239" cy="92582"/>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33" name="Freeform 90"/>
              <p:cNvSpPr>
                <a:spLocks/>
              </p:cNvSpPr>
              <p:nvPr/>
            </p:nvSpPr>
            <p:spPr bwMode="auto">
              <a:xfrm>
                <a:off x="590551" y="7127852"/>
                <a:ext cx="171822" cy="222699"/>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34" name="Freeform 91"/>
              <p:cNvSpPr>
                <a:spLocks noEditPoints="1"/>
              </p:cNvSpPr>
              <p:nvPr/>
            </p:nvSpPr>
            <p:spPr bwMode="auto">
              <a:xfrm>
                <a:off x="594720" y="7155387"/>
                <a:ext cx="147634" cy="179327"/>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35" name="Freeform 92"/>
              <p:cNvSpPr>
                <a:spLocks/>
              </p:cNvSpPr>
              <p:nvPr/>
            </p:nvSpPr>
            <p:spPr bwMode="auto">
              <a:xfrm>
                <a:off x="837441" y="7162068"/>
                <a:ext cx="23354" cy="52545"/>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36" name="Freeform 93"/>
              <p:cNvSpPr>
                <a:spLocks/>
              </p:cNvSpPr>
              <p:nvPr/>
            </p:nvSpPr>
            <p:spPr bwMode="auto">
              <a:xfrm>
                <a:off x="561356" y="7167901"/>
                <a:ext cx="56718" cy="90080"/>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37" name="Freeform 94"/>
              <p:cNvSpPr>
                <a:spLocks/>
              </p:cNvSpPr>
              <p:nvPr/>
            </p:nvSpPr>
            <p:spPr bwMode="auto">
              <a:xfrm>
                <a:off x="673125" y="7227110"/>
                <a:ext cx="180163" cy="180995"/>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38" name="Freeform 95"/>
              <p:cNvSpPr>
                <a:spLocks/>
              </p:cNvSpPr>
              <p:nvPr/>
            </p:nvSpPr>
            <p:spPr bwMode="auto">
              <a:xfrm>
                <a:off x="791565" y="7230455"/>
                <a:ext cx="108433" cy="128448"/>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40" name="Freeform 96"/>
              <p:cNvSpPr>
                <a:spLocks/>
              </p:cNvSpPr>
              <p:nvPr/>
            </p:nvSpPr>
            <p:spPr bwMode="auto">
              <a:xfrm>
                <a:off x="768212" y="7298003"/>
                <a:ext cx="118441" cy="90080"/>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41" name="Freeform 97"/>
              <p:cNvSpPr>
                <a:spLocks/>
              </p:cNvSpPr>
              <p:nvPr/>
            </p:nvSpPr>
            <p:spPr bwMode="auto">
              <a:xfrm>
                <a:off x="643931" y="7366420"/>
                <a:ext cx="49211" cy="30027"/>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42" name="Freeform 98"/>
              <p:cNvSpPr>
                <a:spLocks/>
              </p:cNvSpPr>
              <p:nvPr/>
            </p:nvSpPr>
            <p:spPr bwMode="auto">
              <a:xfrm>
                <a:off x="698977" y="7380632"/>
                <a:ext cx="49211" cy="23354"/>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200" dirty="0">
                  <a:solidFill>
                    <a:srgbClr val="061C23"/>
                  </a:solidFill>
                </a:endParaRPr>
              </a:p>
            </p:txBody>
          </p:sp>
        </p:grpSp>
        <p:sp>
          <p:nvSpPr>
            <p:cNvPr id="130" name="Rectangle 129"/>
            <p:cNvSpPr/>
            <p:nvPr/>
          </p:nvSpPr>
          <p:spPr bwMode="auto">
            <a:xfrm>
              <a:off x="10578901" y="3792619"/>
              <a:ext cx="1801297" cy="2854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sz="1100" dirty="0">
                  <a:solidFill>
                    <a:srgbClr val="061C23"/>
                  </a:solidFill>
                </a:rPr>
                <a:t>Identity- </a:t>
              </a:r>
              <a:br>
                <a:rPr lang="en-US" sz="1100" dirty="0">
                  <a:solidFill>
                    <a:srgbClr val="061C23"/>
                  </a:solidFill>
                </a:rPr>
              </a:br>
              <a:r>
                <a:rPr lang="en-US" sz="1100" dirty="0">
                  <a:solidFill>
                    <a:srgbClr val="061C23"/>
                  </a:solidFill>
                </a:rPr>
                <a:t>Based </a:t>
              </a:r>
              <a:br>
                <a:rPr lang="en-US" sz="1100" dirty="0">
                  <a:solidFill>
                    <a:srgbClr val="061C23"/>
                  </a:solidFill>
                </a:rPr>
              </a:br>
              <a:r>
                <a:rPr lang="en-US" sz="1100" dirty="0">
                  <a:solidFill>
                    <a:srgbClr val="061C23"/>
                  </a:solidFill>
                </a:rPr>
                <a:t>Access </a:t>
              </a:r>
              <a:br>
                <a:rPr lang="en-US" sz="1100" dirty="0">
                  <a:solidFill>
                    <a:srgbClr val="061C23"/>
                  </a:solidFill>
                </a:rPr>
              </a:br>
              <a:r>
                <a:rPr lang="en-US" sz="1100" dirty="0">
                  <a:solidFill>
                    <a:srgbClr val="061C23"/>
                  </a:solidFill>
                </a:rPr>
                <a:t>Control</a:t>
              </a:r>
            </a:p>
          </p:txBody>
        </p:sp>
      </p:grpSp>
      <p:grpSp>
        <p:nvGrpSpPr>
          <p:cNvPr id="11287" name="Group 11286"/>
          <p:cNvGrpSpPr>
            <a:grpSpLocks/>
          </p:cNvGrpSpPr>
          <p:nvPr/>
        </p:nvGrpSpPr>
        <p:grpSpPr bwMode="auto">
          <a:xfrm>
            <a:off x="7213843" y="4817115"/>
            <a:ext cx="2074173" cy="984178"/>
            <a:chOff x="9615560" y="4510332"/>
            <a:chExt cx="2764638" cy="1290949"/>
          </a:xfrm>
        </p:grpSpPr>
        <p:pic>
          <p:nvPicPr>
            <p:cNvPr id="114" name="Picture 5"/>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615560" y="4510332"/>
              <a:ext cx="1214410" cy="1290949"/>
            </a:xfrm>
            <a:prstGeom prst="rect">
              <a:avLst/>
            </a:prstGeom>
            <a:noFill/>
            <a:extLst>
              <a:ext uri="{909E8E84-426E-40DD-AFC4-6F175D3DCCD1}">
                <a14:hiddenFill xmlns:a14="http://schemas.microsoft.com/office/drawing/2010/main">
                  <a:solidFill>
                    <a:srgbClr val="FFFFFF"/>
                  </a:solidFill>
                </a14:hiddenFill>
              </a:ext>
            </a:extLst>
          </p:spPr>
        </p:pic>
        <p:sp>
          <p:nvSpPr>
            <p:cNvPr id="113" name="Freeform 37"/>
            <p:cNvSpPr>
              <a:spLocks/>
            </p:cNvSpPr>
            <p:nvPr/>
          </p:nvSpPr>
          <p:spPr bwMode="auto">
            <a:xfrm>
              <a:off x="10003919" y="4945039"/>
              <a:ext cx="406214" cy="367379"/>
            </a:xfrm>
            <a:custGeom>
              <a:avLst/>
              <a:gdLst>
                <a:gd name="T0" fmla="*/ 1265 w 1477"/>
                <a:gd name="T1" fmla="*/ 956 h 1336"/>
                <a:gd name="T2" fmla="*/ 1265 w 1477"/>
                <a:gd name="T3" fmla="*/ 640 h 1336"/>
                <a:gd name="T4" fmla="*/ 781 w 1477"/>
                <a:gd name="T5" fmla="*/ 640 h 1336"/>
                <a:gd name="T6" fmla="*/ 781 w 1477"/>
                <a:gd name="T7" fmla="*/ 380 h 1336"/>
                <a:gd name="T8" fmla="*/ 993 w 1477"/>
                <a:gd name="T9" fmla="*/ 380 h 1336"/>
                <a:gd name="T10" fmla="*/ 993 w 1477"/>
                <a:gd name="T11" fmla="*/ 0 h 1336"/>
                <a:gd name="T12" fmla="*/ 483 w 1477"/>
                <a:gd name="T13" fmla="*/ 0 h 1336"/>
                <a:gd name="T14" fmla="*/ 483 w 1477"/>
                <a:gd name="T15" fmla="*/ 380 h 1336"/>
                <a:gd name="T16" fmla="*/ 707 w 1477"/>
                <a:gd name="T17" fmla="*/ 380 h 1336"/>
                <a:gd name="T18" fmla="*/ 707 w 1477"/>
                <a:gd name="T19" fmla="*/ 640 h 1336"/>
                <a:gd name="T20" fmla="*/ 224 w 1477"/>
                <a:gd name="T21" fmla="*/ 640 h 1336"/>
                <a:gd name="T22" fmla="*/ 224 w 1477"/>
                <a:gd name="T23" fmla="*/ 956 h 1336"/>
                <a:gd name="T24" fmla="*/ 0 w 1477"/>
                <a:gd name="T25" fmla="*/ 956 h 1336"/>
                <a:gd name="T26" fmla="*/ 0 w 1477"/>
                <a:gd name="T27" fmla="*/ 1336 h 1336"/>
                <a:gd name="T28" fmla="*/ 522 w 1477"/>
                <a:gd name="T29" fmla="*/ 1336 h 1336"/>
                <a:gd name="T30" fmla="*/ 522 w 1477"/>
                <a:gd name="T31" fmla="*/ 956 h 1336"/>
                <a:gd name="T32" fmla="*/ 298 w 1477"/>
                <a:gd name="T33" fmla="*/ 956 h 1336"/>
                <a:gd name="T34" fmla="*/ 298 w 1477"/>
                <a:gd name="T35" fmla="*/ 715 h 1336"/>
                <a:gd name="T36" fmla="*/ 1190 w 1477"/>
                <a:gd name="T37" fmla="*/ 715 h 1336"/>
                <a:gd name="T38" fmla="*/ 1190 w 1477"/>
                <a:gd name="T39" fmla="*/ 956 h 1336"/>
                <a:gd name="T40" fmla="*/ 966 w 1477"/>
                <a:gd name="T41" fmla="*/ 956 h 1336"/>
                <a:gd name="T42" fmla="*/ 966 w 1477"/>
                <a:gd name="T43" fmla="*/ 1336 h 1336"/>
                <a:gd name="T44" fmla="*/ 1477 w 1477"/>
                <a:gd name="T45" fmla="*/ 1336 h 1336"/>
                <a:gd name="T46" fmla="*/ 1477 w 1477"/>
                <a:gd name="T47" fmla="*/ 956 h 1336"/>
                <a:gd name="T48" fmla="*/ 1265 w 1477"/>
                <a:gd name="T49" fmla="*/ 956 h 1336"/>
                <a:gd name="T50" fmla="*/ 1265 w 1477"/>
                <a:gd name="T51" fmla="*/ 956 h 1336"/>
                <a:gd name="T52" fmla="*/ 1265 w 1477"/>
                <a:gd name="T53" fmla="*/ 9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77" h="1336">
                  <a:moveTo>
                    <a:pt x="1265" y="956"/>
                  </a:moveTo>
                  <a:lnTo>
                    <a:pt x="1265" y="640"/>
                  </a:lnTo>
                  <a:lnTo>
                    <a:pt x="781" y="640"/>
                  </a:lnTo>
                  <a:lnTo>
                    <a:pt x="781" y="380"/>
                  </a:lnTo>
                  <a:lnTo>
                    <a:pt x="993" y="380"/>
                  </a:lnTo>
                  <a:lnTo>
                    <a:pt x="993" y="0"/>
                  </a:lnTo>
                  <a:lnTo>
                    <a:pt x="483" y="0"/>
                  </a:lnTo>
                  <a:lnTo>
                    <a:pt x="483" y="380"/>
                  </a:lnTo>
                  <a:lnTo>
                    <a:pt x="707" y="380"/>
                  </a:lnTo>
                  <a:lnTo>
                    <a:pt x="707" y="640"/>
                  </a:lnTo>
                  <a:lnTo>
                    <a:pt x="224" y="640"/>
                  </a:lnTo>
                  <a:lnTo>
                    <a:pt x="224" y="956"/>
                  </a:lnTo>
                  <a:lnTo>
                    <a:pt x="0" y="956"/>
                  </a:lnTo>
                  <a:lnTo>
                    <a:pt x="0" y="1336"/>
                  </a:lnTo>
                  <a:lnTo>
                    <a:pt x="522" y="1336"/>
                  </a:lnTo>
                  <a:lnTo>
                    <a:pt x="522" y="956"/>
                  </a:lnTo>
                  <a:lnTo>
                    <a:pt x="298" y="956"/>
                  </a:lnTo>
                  <a:lnTo>
                    <a:pt x="298" y="715"/>
                  </a:lnTo>
                  <a:lnTo>
                    <a:pt x="1190" y="715"/>
                  </a:lnTo>
                  <a:lnTo>
                    <a:pt x="1190" y="956"/>
                  </a:lnTo>
                  <a:lnTo>
                    <a:pt x="966" y="956"/>
                  </a:lnTo>
                  <a:lnTo>
                    <a:pt x="966" y="1336"/>
                  </a:lnTo>
                  <a:lnTo>
                    <a:pt x="1477" y="1336"/>
                  </a:lnTo>
                  <a:lnTo>
                    <a:pt x="1477" y="956"/>
                  </a:lnTo>
                  <a:lnTo>
                    <a:pt x="1265" y="956"/>
                  </a:lnTo>
                  <a:lnTo>
                    <a:pt x="1265" y="956"/>
                  </a:lnTo>
                  <a:lnTo>
                    <a:pt x="1265" y="956"/>
                  </a:lnTo>
                  <a:close/>
                </a:path>
              </a:pathLst>
            </a:custGeom>
            <a:solidFill>
              <a:schemeClr val="bg1"/>
            </a:solidFill>
            <a:ln>
              <a:noFill/>
            </a:ln>
            <a:effectLst>
              <a:outerShdw blurRad="292100" algn="ctr" rotWithShape="0">
                <a:schemeClr val="tx1"/>
              </a:outerShdw>
            </a:effectLst>
          </p:spPr>
          <p:txBody>
            <a:bodyPr/>
            <a:lstStyle/>
            <a:p>
              <a:pPr eaLnBrk="0" fontAlgn="base" hangingPunct="0">
                <a:spcBef>
                  <a:spcPct val="0"/>
                </a:spcBef>
                <a:spcAft>
                  <a:spcPct val="0"/>
                </a:spcAft>
                <a:defRPr/>
              </a:pPr>
              <a:endParaRPr lang="en-US" sz="1200" dirty="0">
                <a:solidFill>
                  <a:srgbClr val="061C23"/>
                </a:solidFill>
              </a:endParaRPr>
            </a:p>
          </p:txBody>
        </p:sp>
        <p:sp>
          <p:nvSpPr>
            <p:cNvPr id="131" name="Rectangle 130"/>
            <p:cNvSpPr/>
            <p:nvPr/>
          </p:nvSpPr>
          <p:spPr bwMode="auto">
            <a:xfrm>
              <a:off x="10579761" y="5012367"/>
              <a:ext cx="1800437" cy="28541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sz="1100" dirty="0">
                  <a:solidFill>
                    <a:srgbClr val="061C23"/>
                  </a:solidFill>
                </a:rPr>
                <a:t>VPN</a:t>
              </a:r>
            </a:p>
          </p:txBody>
        </p:sp>
      </p:grpSp>
      <p:grpSp>
        <p:nvGrpSpPr>
          <p:cNvPr id="11288" name="Group 11287"/>
          <p:cNvGrpSpPr>
            <a:grpSpLocks/>
          </p:cNvGrpSpPr>
          <p:nvPr/>
        </p:nvGrpSpPr>
        <p:grpSpPr bwMode="auto">
          <a:xfrm>
            <a:off x="7239512" y="5943005"/>
            <a:ext cx="2048497" cy="927270"/>
            <a:chOff x="9650010" y="5655663"/>
            <a:chExt cx="2730188" cy="1214605"/>
          </a:xfrm>
        </p:grpSpPr>
        <p:pic>
          <p:nvPicPr>
            <p:cNvPr id="117" name="Picture 5"/>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650010" y="5655663"/>
              <a:ext cx="1142593" cy="121460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3" descr="C:\Projects\current\11-1480\art\jpg-png\colla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60968" y="6097072"/>
              <a:ext cx="482061" cy="304017"/>
            </a:xfrm>
            <a:prstGeom prst="rect">
              <a:avLst/>
            </a:prstGeom>
            <a:noFill/>
            <a:effectLst>
              <a:outerShdw blurRad="292100" algn="ctr" rotWithShape="0">
                <a:schemeClr val="tx2"/>
              </a:outerShdw>
            </a:effectLst>
            <a:extLst>
              <a:ext uri="{909E8E84-426E-40DD-AFC4-6F175D3DCCD1}">
                <a14:hiddenFill xmlns:a14="http://schemas.microsoft.com/office/drawing/2010/main">
                  <a:solidFill>
                    <a:srgbClr val="FFFFFF"/>
                  </a:solidFill>
                </a14:hiddenFill>
              </a:ext>
            </a:extLst>
          </p:spPr>
        </p:pic>
        <p:sp>
          <p:nvSpPr>
            <p:cNvPr id="132" name="Rectangle 131"/>
            <p:cNvSpPr/>
            <p:nvPr/>
          </p:nvSpPr>
          <p:spPr bwMode="auto">
            <a:xfrm>
              <a:off x="10579910" y="6108765"/>
              <a:ext cx="1800288" cy="2806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sz="1100" dirty="0">
                  <a:solidFill>
                    <a:srgbClr val="061C23"/>
                  </a:solidFill>
                </a:rPr>
                <a:t>Collaboration/</a:t>
              </a:r>
              <a:br>
                <a:rPr lang="en-US" sz="1100" dirty="0">
                  <a:solidFill>
                    <a:srgbClr val="061C23"/>
                  </a:solidFill>
                </a:rPr>
              </a:br>
              <a:r>
                <a:rPr lang="en-US" sz="1100" dirty="0">
                  <a:solidFill>
                    <a:srgbClr val="061C23"/>
                  </a:solidFill>
                </a:rPr>
                <a:t>UC</a:t>
              </a:r>
            </a:p>
          </p:txBody>
        </p:sp>
      </p:grpSp>
      <p:grpSp>
        <p:nvGrpSpPr>
          <p:cNvPr id="64" name="Group 54"/>
          <p:cNvGrpSpPr/>
          <p:nvPr/>
        </p:nvGrpSpPr>
        <p:grpSpPr>
          <a:xfrm>
            <a:off x="-759769" y="2588249"/>
            <a:ext cx="4102723" cy="4100161"/>
            <a:chOff x="-2862253" y="-3972836"/>
            <a:chExt cx="9478762" cy="8758553"/>
          </a:xfrm>
          <a:effectLst/>
          <a:scene3d>
            <a:camera prst="perspectiveRelaxed">
              <a:rot lat="19473601" lon="0" rev="0"/>
            </a:camera>
            <a:lightRig rig="threePt" dir="t"/>
          </a:scene3d>
        </p:grpSpPr>
        <p:sp>
          <p:nvSpPr>
            <p:cNvPr id="65" name="Oval 64"/>
            <p:cNvSpPr/>
            <p:nvPr/>
          </p:nvSpPr>
          <p:spPr bwMode="auto">
            <a:xfrm>
              <a:off x="-1452949" y="-2861620"/>
              <a:ext cx="6895171" cy="6685390"/>
            </a:xfrm>
            <a:prstGeom prst="ellipse">
              <a:avLst/>
            </a:prstGeom>
            <a:gradFill flip="none" rotWithShape="1">
              <a:gsLst>
                <a:gs pos="100000">
                  <a:srgbClr val="7030A0">
                    <a:alpha val="17000"/>
                  </a:srgbClr>
                </a:gs>
                <a:gs pos="76000">
                  <a:srgbClr val="A66BD3">
                    <a:alpha val="0"/>
                  </a:srgbClr>
                </a:gs>
              </a:gsLst>
              <a:path path="shape">
                <a:fillToRect l="50000" t="50000" r="50000" b="50000"/>
              </a:path>
              <a:tileRect/>
            </a:gradFill>
            <a:ln w="31750" cap="flat">
              <a:gradFill>
                <a:gsLst>
                  <a:gs pos="27000">
                    <a:srgbClr val="7030A0"/>
                  </a:gs>
                  <a:gs pos="100000">
                    <a:srgbClr val="A66BD3"/>
                  </a:gs>
                </a:gsLst>
                <a:lin ang="6600000" scaled="0"/>
              </a:gradFill>
              <a:prstDash val="dash"/>
              <a:miter lim="800000"/>
              <a:headEnd type="triangle"/>
              <a:tailEnd type="none" w="lg" len="lg"/>
            </a:ln>
            <a:effectLst>
              <a:outerShdw blurRad="139700" algn="ctr" rotWithShape="0">
                <a:schemeClr val="tx2"/>
              </a:outerShdw>
            </a:effectLst>
            <a:sp3d prstMaterial="matte">
              <a:contourClr>
                <a:schemeClr val="accent1">
                  <a:lumMod val="20000"/>
                  <a:lumOff val="80000"/>
                </a:schemeClr>
              </a:contourClr>
            </a:sp3d>
          </p:spPr>
          <p:txBody>
            <a:bodyPr lIns="82124" tIns="41061" rIns="82124" bIns="41061" anchor="ctr"/>
            <a:lstStyle/>
            <a:p>
              <a:pPr algn="ctr" defTabSz="813588" eaLnBrk="0" fontAlgn="base" hangingPunct="0">
                <a:lnSpc>
                  <a:spcPct val="90000"/>
                </a:lnSpc>
                <a:spcBef>
                  <a:spcPct val="0"/>
                </a:spcBef>
                <a:spcAft>
                  <a:spcPct val="0"/>
                </a:spcAft>
                <a:defRPr/>
              </a:pPr>
              <a:endParaRPr lang="en-US" sz="2400" dirty="0">
                <a:solidFill>
                  <a:srgbClr val="FFFFFF"/>
                </a:solidFill>
              </a:endParaRPr>
            </a:p>
          </p:txBody>
        </p:sp>
        <p:sp>
          <p:nvSpPr>
            <p:cNvPr id="66" name="Oval 65"/>
            <p:cNvSpPr/>
            <p:nvPr/>
          </p:nvSpPr>
          <p:spPr bwMode="auto">
            <a:xfrm>
              <a:off x="-2862253" y="-3972836"/>
              <a:ext cx="9478762" cy="8758553"/>
            </a:xfrm>
            <a:prstGeom prst="ellipse">
              <a:avLst/>
            </a:prstGeom>
            <a:noFill/>
            <a:ln w="69850" cap="flat">
              <a:noFill/>
              <a:prstDash val="dash"/>
              <a:miter lim="800000"/>
              <a:headEnd type="triangle"/>
              <a:tailEnd type="none" w="lg" len="lg"/>
            </a:ln>
            <a:effectLst>
              <a:outerShdw blurRad="139700" algn="ctr" rotWithShape="0">
                <a:schemeClr val="tx2"/>
              </a:outerShdw>
            </a:effectLst>
            <a:sp3d prstMaterial="matte">
              <a:contourClr>
                <a:schemeClr val="accent1">
                  <a:lumMod val="20000"/>
                  <a:lumOff val="80000"/>
                </a:schemeClr>
              </a:contourClr>
            </a:sp3d>
          </p:spPr>
          <p:txBody>
            <a:bodyPr spcFirstLastPara="1" lIns="82124" tIns="41061" rIns="82124" bIns="41061" anchor="ctr">
              <a:prstTxWarp prst="textArchDown">
                <a:avLst/>
              </a:prstTxWarp>
            </a:bodyPr>
            <a:lstStyle/>
            <a:p>
              <a:pPr algn="ctr" defTabSz="813588" eaLnBrk="0" fontAlgn="base" hangingPunct="0">
                <a:lnSpc>
                  <a:spcPct val="90000"/>
                </a:lnSpc>
                <a:spcBef>
                  <a:spcPct val="0"/>
                </a:spcBef>
                <a:spcAft>
                  <a:spcPct val="0"/>
                </a:spcAft>
                <a:defRPr/>
              </a:pPr>
              <a:r>
                <a:rPr lang="en-US" sz="2400" dirty="0">
                  <a:solidFill>
                    <a:srgbClr val="8C3EC6"/>
                  </a:solidFill>
                </a:rPr>
                <a:t>WiFi Hotspot</a:t>
              </a:r>
            </a:p>
          </p:txBody>
        </p:sp>
      </p:grpSp>
      <p:pic>
        <p:nvPicPr>
          <p:cNvPr id="68623" name="Picture 8" descr="C:\Projects\current\11-1480\art\jpg-png\cafe_hospital_0006_tablet-cop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062" y="1493006"/>
            <a:ext cx="2822126" cy="245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C:\Projects\current\11-1480\art\jpg-png\pag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3093" y="1638066"/>
            <a:ext cx="1039319" cy="1012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C:\Projects\current\11-1480\art\jpg-png\cafe_hospital_0004_video-chat-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114" y="1890248"/>
            <a:ext cx="2090918" cy="147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7363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200"/>
                                  </p:stCondLst>
                                  <p:childTnLst>
                                    <p:set>
                                      <p:cBhvr>
                                        <p:cTn id="6" dur="1" fill="hold">
                                          <p:stCondLst>
                                            <p:cond delay="0"/>
                                          </p:stCondLst>
                                        </p:cTn>
                                        <p:tgtEl>
                                          <p:spTgt spid="11273"/>
                                        </p:tgtEl>
                                        <p:attrNameLst>
                                          <p:attrName>style.visibility</p:attrName>
                                        </p:attrNameLst>
                                      </p:cBhvr>
                                      <p:to>
                                        <p:strVal val="visible"/>
                                      </p:to>
                                    </p:set>
                                    <p:animEffect transition="in" filter="wipe(left)">
                                      <p:cBhvr>
                                        <p:cTn id="7" dur="250"/>
                                        <p:tgtEl>
                                          <p:spTgt spid="11273"/>
                                        </p:tgtEl>
                                      </p:cBhvr>
                                    </p:animEffect>
                                  </p:childTnLst>
                                </p:cTn>
                              </p:par>
                              <p:par>
                                <p:cTn id="8" presetID="35" presetClass="emph" presetSubtype="0" repeatCount="3000" fill="hold" nodeType="withEffect">
                                  <p:stCondLst>
                                    <p:cond delay="200"/>
                                  </p:stCondLst>
                                  <p:childTnLst>
                                    <p:anim calcmode="discrete" valueType="str">
                                      <p:cBhvr>
                                        <p:cTn id="9" dur="500" fill="hold"/>
                                        <p:tgtEl>
                                          <p:spTgt spid="11273"/>
                                        </p:tgtEl>
                                        <p:attrNameLst>
                                          <p:attrName>style.visibility</p:attrName>
                                        </p:attrNameLst>
                                      </p:cBhvr>
                                      <p:tavLst>
                                        <p:tav tm="0">
                                          <p:val>
                                            <p:strVal val="hidden"/>
                                          </p:val>
                                        </p:tav>
                                        <p:tav tm="50000">
                                          <p:val>
                                            <p:strVal val="visible"/>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32" fill="hold" nodeType="clickEffect">
                                  <p:stCondLst>
                                    <p:cond delay="0"/>
                                  </p:stCondLst>
                                  <p:childTnLst>
                                    <p:anim calcmode="lin" valueType="num">
                                      <p:cBhvr>
                                        <p:cTn id="13" dur="250"/>
                                        <p:tgtEl>
                                          <p:spTgt spid="11273"/>
                                        </p:tgtEl>
                                        <p:attrNameLst>
                                          <p:attrName>ppt_w</p:attrName>
                                        </p:attrNameLst>
                                      </p:cBhvr>
                                      <p:tavLst>
                                        <p:tav tm="0">
                                          <p:val>
                                            <p:strVal val="ppt_w"/>
                                          </p:val>
                                        </p:tav>
                                        <p:tav tm="100000">
                                          <p:val>
                                            <p:fltVal val="0"/>
                                          </p:val>
                                        </p:tav>
                                      </p:tavLst>
                                    </p:anim>
                                    <p:anim calcmode="lin" valueType="num">
                                      <p:cBhvr>
                                        <p:cTn id="14" dur="250"/>
                                        <p:tgtEl>
                                          <p:spTgt spid="11273"/>
                                        </p:tgtEl>
                                        <p:attrNameLst>
                                          <p:attrName>ppt_h</p:attrName>
                                        </p:attrNameLst>
                                      </p:cBhvr>
                                      <p:tavLst>
                                        <p:tav tm="0">
                                          <p:val>
                                            <p:strVal val="ppt_h"/>
                                          </p:val>
                                        </p:tav>
                                        <p:tav tm="100000">
                                          <p:val>
                                            <p:fltVal val="0"/>
                                          </p:val>
                                        </p:tav>
                                      </p:tavLst>
                                    </p:anim>
                                    <p:animEffect transition="out" filter="fade">
                                      <p:cBhvr>
                                        <p:cTn id="15" dur="250"/>
                                        <p:tgtEl>
                                          <p:spTgt spid="11273"/>
                                        </p:tgtEl>
                                      </p:cBhvr>
                                    </p:animEffect>
                                    <p:set>
                                      <p:cBhvr>
                                        <p:cTn id="16" dur="1" fill="hold">
                                          <p:stCondLst>
                                            <p:cond delay="249"/>
                                          </p:stCondLst>
                                        </p:cTn>
                                        <p:tgtEl>
                                          <p:spTgt spid="11273"/>
                                        </p:tgtEl>
                                        <p:attrNameLst>
                                          <p:attrName>style.visibility</p:attrName>
                                        </p:attrNameLst>
                                      </p:cBhvr>
                                      <p:to>
                                        <p:strVal val="hidden"/>
                                      </p:to>
                                    </p:set>
                                  </p:childTnLst>
                                </p:cTn>
                              </p:par>
                            </p:childTnLst>
                          </p:cTn>
                        </p:par>
                        <p:par>
                          <p:cTn id="17" fill="hold" nodeType="afterGroup">
                            <p:stCondLst>
                              <p:cond delay="250"/>
                            </p:stCondLst>
                            <p:childTnLst>
                              <p:par>
                                <p:cTn id="18" presetID="10" presetClass="entr" presetSubtype="0" fill="hold" nodeType="afterEffect">
                                  <p:stCondLst>
                                    <p:cond delay="0"/>
                                  </p:stCondLst>
                                  <p:childTnLst>
                                    <p:set>
                                      <p:cBhvr>
                                        <p:cTn id="19" dur="1" fill="hold">
                                          <p:stCondLst>
                                            <p:cond delay="0"/>
                                          </p:stCondLst>
                                        </p:cTn>
                                        <p:tgtEl>
                                          <p:spTgt spid="11271"/>
                                        </p:tgtEl>
                                        <p:attrNameLst>
                                          <p:attrName>style.visibility</p:attrName>
                                        </p:attrNameLst>
                                      </p:cBhvr>
                                      <p:to>
                                        <p:strVal val="visible"/>
                                      </p:to>
                                    </p:set>
                                    <p:animEffect transition="in" filter="fade">
                                      <p:cBhvr>
                                        <p:cTn id="20" dur="500"/>
                                        <p:tgtEl>
                                          <p:spTgt spid="11271"/>
                                        </p:tgtEl>
                                      </p:cBhvr>
                                    </p:animEffect>
                                  </p:childTnLst>
                                </p:cTn>
                              </p:par>
                              <p:par>
                                <p:cTn id="21" presetID="42" presetClass="path" presetSubtype="0" fill="hold" nodeType="withEffect">
                                  <p:stCondLst>
                                    <p:cond delay="0"/>
                                  </p:stCondLst>
                                  <p:childTnLst>
                                    <p:animMotion origin="layout" path="M 1.79995E-6 2.22222E-6 L 0.0461 -0.30625 " pathEditMode="relative" rAng="0" ptsTypes="AA">
                                      <p:cBhvr>
                                        <p:cTn id="22" dur="500" spd="-100000" fill="hold"/>
                                        <p:tgtEl>
                                          <p:spTgt spid="11271"/>
                                        </p:tgtEl>
                                        <p:attrNameLst>
                                          <p:attrName>ppt_x</p:attrName>
                                          <p:attrName>ppt_y</p:attrName>
                                        </p:attrNameLst>
                                      </p:cBhvr>
                                      <p:rCtr x="2305" y="-15324"/>
                                    </p:animMotion>
                                  </p:childTnLst>
                                </p:cTn>
                              </p:par>
                              <p:par>
                                <p:cTn id="23" presetID="53" presetClass="entr" presetSubtype="16" fill="hold" nodeType="withEffect">
                                  <p:stCondLst>
                                    <p:cond delay="0"/>
                                  </p:stCondLst>
                                  <p:childTnLst>
                                    <p:set>
                                      <p:cBhvr>
                                        <p:cTn id="24" dur="1" fill="hold">
                                          <p:stCondLst>
                                            <p:cond delay="0"/>
                                          </p:stCondLst>
                                        </p:cTn>
                                        <p:tgtEl>
                                          <p:spTgt spid="11271"/>
                                        </p:tgtEl>
                                        <p:attrNameLst>
                                          <p:attrName>style.visibility</p:attrName>
                                        </p:attrNameLst>
                                      </p:cBhvr>
                                      <p:to>
                                        <p:strVal val="visible"/>
                                      </p:to>
                                    </p:set>
                                    <p:anim calcmode="lin" valueType="num">
                                      <p:cBhvr>
                                        <p:cTn id="25" dur="200" fill="hold"/>
                                        <p:tgtEl>
                                          <p:spTgt spid="11271"/>
                                        </p:tgtEl>
                                        <p:attrNameLst>
                                          <p:attrName>ppt_w</p:attrName>
                                        </p:attrNameLst>
                                      </p:cBhvr>
                                      <p:tavLst>
                                        <p:tav tm="0">
                                          <p:val>
                                            <p:fltVal val="0"/>
                                          </p:val>
                                        </p:tav>
                                        <p:tav tm="100000">
                                          <p:val>
                                            <p:strVal val="#ppt_w"/>
                                          </p:val>
                                        </p:tav>
                                      </p:tavLst>
                                    </p:anim>
                                    <p:anim calcmode="lin" valueType="num">
                                      <p:cBhvr>
                                        <p:cTn id="26" dur="200" fill="hold"/>
                                        <p:tgtEl>
                                          <p:spTgt spid="11271"/>
                                        </p:tgtEl>
                                        <p:attrNameLst>
                                          <p:attrName>ppt_h</p:attrName>
                                        </p:attrNameLst>
                                      </p:cBhvr>
                                      <p:tavLst>
                                        <p:tav tm="0">
                                          <p:val>
                                            <p:fltVal val="0"/>
                                          </p:val>
                                        </p:tav>
                                        <p:tav tm="100000">
                                          <p:val>
                                            <p:strVal val="#ppt_h"/>
                                          </p:val>
                                        </p:tav>
                                      </p:tavLst>
                                    </p:anim>
                                    <p:animEffect transition="in" filter="fade">
                                      <p:cBhvr>
                                        <p:cTn id="27" dur="200"/>
                                        <p:tgtEl>
                                          <p:spTgt spid="11271"/>
                                        </p:tgtEl>
                                      </p:cBhvr>
                                    </p:animEffect>
                                  </p:childTnLst>
                                </p:cTn>
                              </p:par>
                            </p:childTnLst>
                          </p:cTn>
                        </p:par>
                        <p:par>
                          <p:cTn id="28" fill="hold" nodeType="afterGroup">
                            <p:stCondLst>
                              <p:cond delay="750"/>
                            </p:stCondLst>
                            <p:childTnLst>
                              <p:par>
                                <p:cTn id="29" presetID="10" presetClass="entr" presetSubtype="0" fill="hold" nodeType="afterEffect">
                                  <p:stCondLst>
                                    <p:cond delay="0"/>
                                  </p:stCondLst>
                                  <p:childTnLst>
                                    <p:set>
                                      <p:cBhvr>
                                        <p:cTn id="30" dur="1" fill="hold">
                                          <p:stCondLst>
                                            <p:cond delay="0"/>
                                          </p:stCondLst>
                                        </p:cTn>
                                        <p:tgtEl>
                                          <p:spTgt spid="11270"/>
                                        </p:tgtEl>
                                        <p:attrNameLst>
                                          <p:attrName>style.visibility</p:attrName>
                                        </p:attrNameLst>
                                      </p:cBhvr>
                                      <p:to>
                                        <p:strVal val="visible"/>
                                      </p:to>
                                    </p:set>
                                    <p:animEffect transition="in" filter="fade">
                                      <p:cBhvr>
                                        <p:cTn id="31" dur="250"/>
                                        <p:tgtEl>
                                          <p:spTgt spid="11270"/>
                                        </p:tgtEl>
                                      </p:cBhvr>
                                    </p:animEffect>
                                  </p:childTnLst>
                                </p:cTn>
                              </p:par>
                              <p:par>
                                <p:cTn id="32" presetID="42" presetClass="path" presetSubtype="0" decel="100000" fill="hold" nodeType="withEffect">
                                  <p:stCondLst>
                                    <p:cond delay="0"/>
                                  </p:stCondLst>
                                  <p:childTnLst>
                                    <p:animMotion origin="layout" path="M 6.25E-7 4.27746E-6 L -0.04805 0.00046 " pathEditMode="relative" rAng="0" ptsTypes="AA">
                                      <p:cBhvr>
                                        <p:cTn id="33" dur="250" spd="-100000" fill="hold"/>
                                        <p:tgtEl>
                                          <p:spTgt spid="11270"/>
                                        </p:tgtEl>
                                        <p:attrNameLst>
                                          <p:attrName>ppt_x</p:attrName>
                                          <p:attrName>ppt_y</p:attrName>
                                        </p:attrNameLst>
                                      </p:cBhvr>
                                      <p:rCtr x="-2409" y="23"/>
                                    </p:animMotion>
                                  </p:childTnLst>
                                </p:cTn>
                              </p:par>
                            </p:childTnLst>
                          </p:cTn>
                        </p:par>
                        <p:par>
                          <p:cTn id="34" fill="hold" nodeType="afterGroup">
                            <p:stCondLst>
                              <p:cond delay="1000"/>
                            </p:stCondLst>
                            <p:childTnLst>
                              <p:par>
                                <p:cTn id="35" presetID="10" presetClass="entr" presetSubtype="0" fill="hold" nodeType="afterEffect">
                                  <p:stCondLst>
                                    <p:cond delay="0"/>
                                  </p:stCondLst>
                                  <p:childTnLst>
                                    <p:set>
                                      <p:cBhvr>
                                        <p:cTn id="36" dur="1" fill="hold">
                                          <p:stCondLst>
                                            <p:cond delay="0"/>
                                          </p:stCondLst>
                                        </p:cTn>
                                        <p:tgtEl>
                                          <p:spTgt spid="11269"/>
                                        </p:tgtEl>
                                        <p:attrNameLst>
                                          <p:attrName>style.visibility</p:attrName>
                                        </p:attrNameLst>
                                      </p:cBhvr>
                                      <p:to>
                                        <p:strVal val="visible"/>
                                      </p:to>
                                    </p:set>
                                    <p:animEffect transition="in" filter="fade">
                                      <p:cBhvr>
                                        <p:cTn id="37" dur="250"/>
                                        <p:tgtEl>
                                          <p:spTgt spid="11269"/>
                                        </p:tgtEl>
                                      </p:cBhvr>
                                    </p:animEffect>
                                  </p:childTnLst>
                                </p:cTn>
                              </p:par>
                              <p:par>
                                <p:cTn id="38" presetID="42" presetClass="path" presetSubtype="0" decel="100000" fill="hold" nodeType="withEffect">
                                  <p:stCondLst>
                                    <p:cond delay="0"/>
                                  </p:stCondLst>
                                  <p:childTnLst>
                                    <p:animMotion origin="layout" path="M 6.25E-7 4.27746E-6 L -0.04805 0.00046 " pathEditMode="relative" rAng="0" ptsTypes="AA">
                                      <p:cBhvr>
                                        <p:cTn id="39" dur="250" spd="-100000" fill="hold"/>
                                        <p:tgtEl>
                                          <p:spTgt spid="11269"/>
                                        </p:tgtEl>
                                        <p:attrNameLst>
                                          <p:attrName>ppt_x</p:attrName>
                                          <p:attrName>ppt_y</p:attrName>
                                        </p:attrNameLst>
                                      </p:cBhvr>
                                      <p:rCtr x="-2409" y="23"/>
                                    </p:animMotion>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up)">
                                      <p:cBhvr>
                                        <p:cTn id="44" dur="500"/>
                                        <p:tgtEl>
                                          <p:spTgt spid="12"/>
                                        </p:tgtEl>
                                      </p:cBhvr>
                                    </p:animEffect>
                                  </p:childTnLst>
                                </p:cTn>
                              </p:par>
                            </p:childTnLst>
                          </p:cTn>
                        </p:par>
                        <p:par>
                          <p:cTn id="45" fill="hold" nodeType="afterGroup">
                            <p:stCondLst>
                              <p:cond delay="500"/>
                            </p:stCondLst>
                            <p:childTnLst>
                              <p:par>
                                <p:cTn id="46" presetID="10" presetClass="entr" presetSubtype="0" fill="hold" nodeType="afterEffect">
                                  <p:stCondLst>
                                    <p:cond delay="0"/>
                                  </p:stCondLst>
                                  <p:childTnLst>
                                    <p:set>
                                      <p:cBhvr>
                                        <p:cTn id="47" dur="1" fill="hold">
                                          <p:stCondLst>
                                            <p:cond delay="0"/>
                                          </p:stCondLst>
                                        </p:cTn>
                                        <p:tgtEl>
                                          <p:spTgt spid="11282"/>
                                        </p:tgtEl>
                                        <p:attrNameLst>
                                          <p:attrName>style.visibility</p:attrName>
                                        </p:attrNameLst>
                                      </p:cBhvr>
                                      <p:to>
                                        <p:strVal val="visible"/>
                                      </p:to>
                                    </p:set>
                                    <p:animEffect transition="in" filter="fade">
                                      <p:cBhvr>
                                        <p:cTn id="48" dur="500"/>
                                        <p:tgtEl>
                                          <p:spTgt spid="11282"/>
                                        </p:tgtEl>
                                      </p:cBhvr>
                                    </p:animEffect>
                                  </p:childTnLst>
                                </p:cTn>
                              </p:par>
                            </p:childTnLst>
                          </p:cTn>
                        </p:par>
                        <p:par>
                          <p:cTn id="49" fill="hold" nodeType="afterGroup">
                            <p:stCondLst>
                              <p:cond delay="1000"/>
                            </p:stCondLst>
                            <p:childTnLst>
                              <p:par>
                                <p:cTn id="50" presetID="10" presetClass="entr" presetSubtype="0" fill="hold" nodeType="afterEffect">
                                  <p:stCondLst>
                                    <p:cond delay="0"/>
                                  </p:stCondLst>
                                  <p:childTnLst>
                                    <p:set>
                                      <p:cBhvr>
                                        <p:cTn id="51" dur="1" fill="hold">
                                          <p:stCondLst>
                                            <p:cond delay="0"/>
                                          </p:stCondLst>
                                        </p:cTn>
                                        <p:tgtEl>
                                          <p:spTgt spid="11284"/>
                                        </p:tgtEl>
                                        <p:attrNameLst>
                                          <p:attrName>style.visibility</p:attrName>
                                        </p:attrNameLst>
                                      </p:cBhvr>
                                      <p:to>
                                        <p:strVal val="visible"/>
                                      </p:to>
                                    </p:set>
                                    <p:animEffect transition="in" filter="fade">
                                      <p:cBhvr>
                                        <p:cTn id="52" dur="500"/>
                                        <p:tgtEl>
                                          <p:spTgt spid="11284"/>
                                        </p:tgtEl>
                                      </p:cBhvr>
                                    </p:animEffect>
                                  </p:childTnLst>
                                </p:cTn>
                              </p:par>
                            </p:childTnLst>
                          </p:cTn>
                        </p:par>
                        <p:par>
                          <p:cTn id="53" fill="hold" nodeType="afterGroup">
                            <p:stCondLst>
                              <p:cond delay="1500"/>
                            </p:stCondLst>
                            <p:childTnLst>
                              <p:par>
                                <p:cTn id="54" presetID="10" presetClass="entr" presetSubtype="0" fill="hold" nodeType="afterEffect">
                                  <p:stCondLst>
                                    <p:cond delay="0"/>
                                  </p:stCondLst>
                                  <p:childTnLst>
                                    <p:set>
                                      <p:cBhvr>
                                        <p:cTn id="55" dur="1" fill="hold">
                                          <p:stCondLst>
                                            <p:cond delay="0"/>
                                          </p:stCondLst>
                                        </p:cTn>
                                        <p:tgtEl>
                                          <p:spTgt spid="11285"/>
                                        </p:tgtEl>
                                        <p:attrNameLst>
                                          <p:attrName>style.visibility</p:attrName>
                                        </p:attrNameLst>
                                      </p:cBhvr>
                                      <p:to>
                                        <p:strVal val="visible"/>
                                      </p:to>
                                    </p:set>
                                    <p:animEffect transition="in" filter="fade">
                                      <p:cBhvr>
                                        <p:cTn id="56" dur="500"/>
                                        <p:tgtEl>
                                          <p:spTgt spid="11285"/>
                                        </p:tgtEl>
                                      </p:cBhvr>
                                    </p:animEffect>
                                  </p:childTnLst>
                                </p:cTn>
                              </p:par>
                            </p:childTnLst>
                          </p:cTn>
                        </p:par>
                        <p:par>
                          <p:cTn id="57" fill="hold" nodeType="afterGroup">
                            <p:stCondLst>
                              <p:cond delay="2000"/>
                            </p:stCondLst>
                            <p:childTnLst>
                              <p:par>
                                <p:cTn id="58" presetID="10" presetClass="entr" presetSubtype="0" fill="hold" nodeType="afterEffect">
                                  <p:stCondLst>
                                    <p:cond delay="0"/>
                                  </p:stCondLst>
                                  <p:childTnLst>
                                    <p:set>
                                      <p:cBhvr>
                                        <p:cTn id="59" dur="1" fill="hold">
                                          <p:stCondLst>
                                            <p:cond delay="0"/>
                                          </p:stCondLst>
                                        </p:cTn>
                                        <p:tgtEl>
                                          <p:spTgt spid="11286"/>
                                        </p:tgtEl>
                                        <p:attrNameLst>
                                          <p:attrName>style.visibility</p:attrName>
                                        </p:attrNameLst>
                                      </p:cBhvr>
                                      <p:to>
                                        <p:strVal val="visible"/>
                                      </p:to>
                                    </p:set>
                                    <p:animEffect transition="in" filter="fade">
                                      <p:cBhvr>
                                        <p:cTn id="60" dur="500"/>
                                        <p:tgtEl>
                                          <p:spTgt spid="11286"/>
                                        </p:tgtEl>
                                      </p:cBhvr>
                                    </p:animEffect>
                                  </p:childTnLst>
                                </p:cTn>
                              </p:par>
                            </p:childTnLst>
                          </p:cTn>
                        </p:par>
                        <p:par>
                          <p:cTn id="61" fill="hold" nodeType="afterGroup">
                            <p:stCondLst>
                              <p:cond delay="2500"/>
                            </p:stCondLst>
                            <p:childTnLst>
                              <p:par>
                                <p:cTn id="62" presetID="10" presetClass="entr" presetSubtype="0" fill="hold" nodeType="afterEffect">
                                  <p:stCondLst>
                                    <p:cond delay="0"/>
                                  </p:stCondLst>
                                  <p:childTnLst>
                                    <p:set>
                                      <p:cBhvr>
                                        <p:cTn id="63" dur="1" fill="hold">
                                          <p:stCondLst>
                                            <p:cond delay="0"/>
                                          </p:stCondLst>
                                        </p:cTn>
                                        <p:tgtEl>
                                          <p:spTgt spid="11287"/>
                                        </p:tgtEl>
                                        <p:attrNameLst>
                                          <p:attrName>style.visibility</p:attrName>
                                        </p:attrNameLst>
                                      </p:cBhvr>
                                      <p:to>
                                        <p:strVal val="visible"/>
                                      </p:to>
                                    </p:set>
                                    <p:animEffect transition="in" filter="fade">
                                      <p:cBhvr>
                                        <p:cTn id="64" dur="500"/>
                                        <p:tgtEl>
                                          <p:spTgt spid="11287"/>
                                        </p:tgtEl>
                                      </p:cBhvr>
                                    </p:animEffect>
                                  </p:childTnLst>
                                </p:cTn>
                              </p:par>
                            </p:childTnLst>
                          </p:cTn>
                        </p:par>
                        <p:par>
                          <p:cTn id="65" fill="hold" nodeType="afterGroup">
                            <p:stCondLst>
                              <p:cond delay="3000"/>
                            </p:stCondLst>
                            <p:childTnLst>
                              <p:par>
                                <p:cTn id="66" presetID="10" presetClass="entr" presetSubtype="0" fill="hold" nodeType="afterEffect">
                                  <p:stCondLst>
                                    <p:cond delay="0"/>
                                  </p:stCondLst>
                                  <p:childTnLst>
                                    <p:set>
                                      <p:cBhvr>
                                        <p:cTn id="67" dur="1" fill="hold">
                                          <p:stCondLst>
                                            <p:cond delay="0"/>
                                          </p:stCondLst>
                                        </p:cTn>
                                        <p:tgtEl>
                                          <p:spTgt spid="11288"/>
                                        </p:tgtEl>
                                        <p:attrNameLst>
                                          <p:attrName>style.visibility</p:attrName>
                                        </p:attrNameLst>
                                      </p:cBhvr>
                                      <p:to>
                                        <p:strVal val="visible"/>
                                      </p:to>
                                    </p:set>
                                    <p:animEffect transition="in" filter="fade">
                                      <p:cBhvr>
                                        <p:cTn id="68" dur="500"/>
                                        <p:tgtEl>
                                          <p:spTgt spid="11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soccer.wmv">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
            <a:ext cx="9144000" cy="685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599621"/>
      </p:ext>
    </p:extLst>
  </p:cSld>
  <p:clrMapOvr>
    <a:masterClrMapping/>
  </p:clrMapOvr>
  <p:transition spd="med" advClick="0" advTm="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62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3" descr="C:\Projects\current\11-1480\art\jpg-png\Man R.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3257" y="2126806"/>
            <a:ext cx="373977" cy="77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Projects\current\11-1480\art\jpg-png\Ipad_0000s_0002_tablet-copy-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856" y="1503048"/>
            <a:ext cx="3681713" cy="421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 name="Straight Connector 39"/>
          <p:cNvCxnSpPr/>
          <p:nvPr/>
        </p:nvCxnSpPr>
        <p:spPr bwMode="auto">
          <a:xfrm>
            <a:off x="4689775" y="1502976"/>
            <a:ext cx="0" cy="649369"/>
          </a:xfrm>
          <a:prstGeom prst="line">
            <a:avLst/>
          </a:prstGeom>
          <a:solidFill>
            <a:schemeClr val="accent2">
              <a:lumMod val="75000"/>
            </a:schemeClr>
          </a:solidFill>
          <a:ln w="47625" cap="flat">
            <a:solidFill>
              <a:schemeClr val="tx2"/>
            </a:solidFill>
            <a:prstDash val="sysDot"/>
            <a:miter lim="800000"/>
            <a:headEnd/>
            <a:tailEnd/>
          </a:ln>
          <a:scene3d>
            <a:camera prst="isometricRightUp">
              <a:rot lat="2054618" lon="19265745" rev="0"/>
            </a:camera>
            <a:lightRig rig="threePt" dir="t"/>
          </a:scene3d>
          <a:sp3d prstMaterial="matte">
            <a:contourClr>
              <a:schemeClr val="accent1">
                <a:lumMod val="20000"/>
                <a:lumOff val="80000"/>
              </a:schemeClr>
            </a:contourClr>
          </a:sp3d>
        </p:spPr>
      </p:cxnSp>
      <p:pic>
        <p:nvPicPr>
          <p:cNvPr id="1229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75138" y="1163837"/>
            <a:ext cx="620689" cy="40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C:\Projects\current\11-1480\art\jpg-png\3GL_bar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3156" y="891563"/>
            <a:ext cx="488960" cy="61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descr="C:\Projects\current\11-1480\art\jpg-png\3GL_bar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63156" y="891563"/>
            <a:ext cx="488960" cy="61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descr="C:\Projects\current\11-1480\art\jpg-png\3GL_bar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3156" y="891563"/>
            <a:ext cx="488960" cy="61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9" descr="C:\Projects\current\11-1480\art\jpg-png\3GL_bar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3156" y="891563"/>
            <a:ext cx="488960" cy="61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6398" y="2007412"/>
            <a:ext cx="2623416" cy="87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a:grpSpLocks/>
          </p:cNvGrpSpPr>
          <p:nvPr/>
        </p:nvGrpSpPr>
        <p:grpSpPr bwMode="auto">
          <a:xfrm>
            <a:off x="709998" y="2945838"/>
            <a:ext cx="2795333" cy="1785356"/>
            <a:chOff x="971588" y="2283982"/>
            <a:chExt cx="3726322" cy="1785318"/>
          </a:xfrm>
        </p:grpSpPr>
        <p:sp>
          <p:nvSpPr>
            <p:cNvPr id="72725" name="TextBox 59"/>
            <p:cNvSpPr txBox="1">
              <a:spLocks noChangeArrowheads="1"/>
            </p:cNvSpPr>
            <p:nvPr/>
          </p:nvSpPr>
          <p:spPr bwMode="auto">
            <a:xfrm>
              <a:off x="1672820" y="2579148"/>
              <a:ext cx="3025090" cy="149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eaLnBrk="0" fontAlgn="base" hangingPunct="0">
                <a:lnSpc>
                  <a:spcPts val="2600"/>
                </a:lnSpc>
                <a:spcBef>
                  <a:spcPct val="0"/>
                </a:spcBef>
                <a:spcAft>
                  <a:spcPct val="0"/>
                </a:spcAft>
                <a:buClr>
                  <a:srgbClr val="51D57C"/>
                </a:buClr>
              </a:pPr>
              <a:r>
                <a:rPr lang="zh-CN" altLang="en-US" sz="1100" dirty="0">
                  <a:solidFill>
                    <a:srgbClr val="FFFFFF"/>
                  </a:solidFill>
                </a:rPr>
                <a:t>电子病历</a:t>
              </a:r>
              <a:endParaRPr lang="en-US" altLang="ja-JP" sz="1100" dirty="0">
                <a:solidFill>
                  <a:srgbClr val="FFFFFF"/>
                </a:solidFill>
              </a:endParaRPr>
            </a:p>
            <a:p>
              <a:pPr eaLnBrk="0" fontAlgn="base" hangingPunct="0">
                <a:lnSpc>
                  <a:spcPts val="3102"/>
                </a:lnSpc>
                <a:spcBef>
                  <a:spcPct val="0"/>
                </a:spcBef>
                <a:spcAft>
                  <a:spcPct val="0"/>
                </a:spcAft>
                <a:buClr>
                  <a:srgbClr val="51D57C"/>
                </a:buClr>
              </a:pPr>
              <a:r>
                <a:rPr lang="zh-CN" altLang="en-US" sz="1100" dirty="0">
                  <a:solidFill>
                    <a:srgbClr val="FFFFFF"/>
                  </a:solidFill>
                </a:rPr>
                <a:t>移动视频应用</a:t>
              </a:r>
              <a:endParaRPr lang="en-US" altLang="ja-JP" sz="1100" dirty="0">
                <a:solidFill>
                  <a:srgbClr val="FFFFFF"/>
                </a:solidFill>
              </a:endParaRPr>
            </a:p>
            <a:p>
              <a:pPr eaLnBrk="0" fontAlgn="base" hangingPunct="0">
                <a:lnSpc>
                  <a:spcPts val="2600"/>
                </a:lnSpc>
                <a:spcBef>
                  <a:spcPct val="0"/>
                </a:spcBef>
                <a:spcAft>
                  <a:spcPct val="0"/>
                </a:spcAft>
                <a:buClr>
                  <a:srgbClr val="51D57C"/>
                </a:buClr>
              </a:pPr>
              <a:r>
                <a:rPr lang="zh-CN" altLang="en-US" sz="1100" dirty="0">
                  <a:solidFill>
                    <a:srgbClr val="FFFFFF"/>
                  </a:solidFill>
                </a:rPr>
                <a:t>邮件</a:t>
              </a:r>
              <a:endParaRPr lang="en-US" altLang="ja-JP" sz="1100" dirty="0">
                <a:solidFill>
                  <a:srgbClr val="FFFFFF"/>
                </a:solidFill>
              </a:endParaRPr>
            </a:p>
            <a:p>
              <a:pPr eaLnBrk="0" fontAlgn="base" hangingPunct="0">
                <a:lnSpc>
                  <a:spcPts val="2600"/>
                </a:lnSpc>
                <a:spcBef>
                  <a:spcPct val="0"/>
                </a:spcBef>
                <a:spcAft>
                  <a:spcPct val="0"/>
                </a:spcAft>
                <a:buClr>
                  <a:srgbClr val="51D57C"/>
                </a:buClr>
              </a:pPr>
              <a:r>
                <a:rPr lang="zh-CN" altLang="en-US" sz="1100" dirty="0">
                  <a:solidFill>
                    <a:srgbClr val="FFFFFF"/>
                  </a:solidFill>
                </a:rPr>
                <a:t>对话软件</a:t>
              </a:r>
              <a:endParaRPr lang="en-US" sz="1100" dirty="0">
                <a:solidFill>
                  <a:srgbClr val="FFFFFF"/>
                </a:solidFill>
              </a:endParaRPr>
            </a:p>
          </p:txBody>
        </p:sp>
        <p:grpSp>
          <p:nvGrpSpPr>
            <p:cNvPr id="72726" name="Group 64"/>
            <p:cNvGrpSpPr>
              <a:grpSpLocks/>
            </p:cNvGrpSpPr>
            <p:nvPr/>
          </p:nvGrpSpPr>
          <p:grpSpPr bwMode="auto">
            <a:xfrm>
              <a:off x="971588" y="2283982"/>
              <a:ext cx="717491" cy="1761356"/>
              <a:chOff x="414338" y="9033715"/>
              <a:chExt cx="744537" cy="1827751"/>
            </a:xfrm>
          </p:grpSpPr>
          <p:pic>
            <p:nvPicPr>
              <p:cNvPr id="72727"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4338" y="9391441"/>
                <a:ext cx="744537"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28" name="TextBox 66"/>
              <p:cNvSpPr txBox="1">
                <a:spLocks noChangeArrowheads="1"/>
              </p:cNvSpPr>
              <p:nvPr/>
            </p:nvSpPr>
            <p:spPr bwMode="auto">
              <a:xfrm>
                <a:off x="786605" y="9033715"/>
                <a:ext cx="372269" cy="3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algn="ctr" eaLnBrk="0" fontAlgn="base" hangingPunct="0">
                  <a:lnSpc>
                    <a:spcPts val="2600"/>
                  </a:lnSpc>
                  <a:spcBef>
                    <a:spcPct val="0"/>
                  </a:spcBef>
                  <a:spcAft>
                    <a:spcPct val="0"/>
                  </a:spcAft>
                  <a:buClr>
                    <a:srgbClr val="51D57C"/>
                  </a:buClr>
                </a:pPr>
                <a:r>
                  <a:rPr lang="en-US" sz="1100">
                    <a:solidFill>
                      <a:srgbClr val="FFFFFF"/>
                    </a:solidFill>
                  </a:rPr>
                  <a:t>Yes</a:t>
                </a:r>
              </a:p>
            </p:txBody>
          </p:sp>
          <p:sp>
            <p:nvSpPr>
              <p:cNvPr id="72729" name="TextBox 67"/>
              <p:cNvSpPr txBox="1">
                <a:spLocks noChangeArrowheads="1"/>
              </p:cNvSpPr>
              <p:nvPr/>
            </p:nvSpPr>
            <p:spPr bwMode="auto">
              <a:xfrm>
                <a:off x="417513" y="9033716"/>
                <a:ext cx="372269" cy="3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algn="ctr" eaLnBrk="0" fontAlgn="base" hangingPunct="0">
                  <a:lnSpc>
                    <a:spcPts val="2600"/>
                  </a:lnSpc>
                  <a:spcBef>
                    <a:spcPct val="0"/>
                  </a:spcBef>
                  <a:spcAft>
                    <a:spcPct val="0"/>
                  </a:spcAft>
                  <a:buClr>
                    <a:srgbClr val="51D57C"/>
                  </a:buClr>
                </a:pPr>
                <a:r>
                  <a:rPr lang="en-US" sz="1100">
                    <a:solidFill>
                      <a:srgbClr val="FFFFFF"/>
                    </a:solidFill>
                  </a:rPr>
                  <a:t>No</a:t>
                </a:r>
              </a:p>
            </p:txBody>
          </p:sp>
        </p:grpSp>
      </p:grpSp>
      <p:pic>
        <p:nvPicPr>
          <p:cNvPr id="62" name="Picture 13"/>
          <p:cNvPicPr>
            <a:picLocks noChangeAspect="1" noChangeArrowheads="1"/>
          </p:cNvPicPr>
          <p:nvPr/>
        </p:nvPicPr>
        <p:blipFill>
          <a:blip r:embed="rId13">
            <a:extLst>
              <a:ext uri="{28A0092B-C50C-407E-A947-70E740481C1C}">
                <a14:useLocalDpi xmlns:a14="http://schemas.microsoft.com/office/drawing/2010/main" val="0"/>
              </a:ext>
            </a:extLst>
          </a:blip>
          <a:srcRect l="24944" t="15605" r="38461" b="39542"/>
          <a:stretch>
            <a:fillRect/>
          </a:stretch>
        </p:blipFill>
        <p:spPr bwMode="auto">
          <a:xfrm>
            <a:off x="770282" y="3670023"/>
            <a:ext cx="171917" cy="263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3"/>
          <p:cNvPicPr>
            <a:picLocks noChangeAspect="1" noChangeArrowheads="1"/>
          </p:cNvPicPr>
          <p:nvPr/>
        </p:nvPicPr>
        <p:blipFill>
          <a:blip r:embed="rId13">
            <a:extLst>
              <a:ext uri="{28A0092B-C50C-407E-A947-70E740481C1C}">
                <a14:useLocalDpi xmlns:a14="http://schemas.microsoft.com/office/drawing/2010/main" val="0"/>
              </a:ext>
            </a:extLst>
          </a:blip>
          <a:srcRect l="24944" t="15605" r="38461" b="39542"/>
          <a:stretch>
            <a:fillRect/>
          </a:stretch>
        </p:blipFill>
        <p:spPr bwMode="auto">
          <a:xfrm>
            <a:off x="1033745" y="4036022"/>
            <a:ext cx="170801" cy="263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13"/>
          <p:cNvPicPr>
            <a:picLocks noChangeAspect="1" noChangeArrowheads="1"/>
          </p:cNvPicPr>
          <p:nvPr/>
        </p:nvPicPr>
        <p:blipFill>
          <a:blip r:embed="rId13">
            <a:extLst>
              <a:ext uri="{28A0092B-C50C-407E-A947-70E740481C1C}">
                <a14:useLocalDpi xmlns:a14="http://schemas.microsoft.com/office/drawing/2010/main" val="0"/>
              </a:ext>
            </a:extLst>
          </a:blip>
          <a:srcRect l="24944" t="15605" r="38461" b="39542"/>
          <a:stretch>
            <a:fillRect/>
          </a:stretch>
        </p:blipFill>
        <p:spPr bwMode="auto">
          <a:xfrm>
            <a:off x="1033745" y="4386398"/>
            <a:ext cx="170801" cy="26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8" name="Picture 10" descr="C:\Projects\current\11-1480\remot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7260" y="2256244"/>
            <a:ext cx="1804017" cy="43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3"/>
          <p:cNvPicPr>
            <a:picLocks noChangeAspect="1" noChangeArrowheads="1"/>
          </p:cNvPicPr>
          <p:nvPr/>
        </p:nvPicPr>
        <p:blipFill>
          <a:blip r:embed="rId13">
            <a:extLst>
              <a:ext uri="{28A0092B-C50C-407E-A947-70E740481C1C}">
                <a14:useLocalDpi xmlns:a14="http://schemas.microsoft.com/office/drawing/2010/main" val="0"/>
              </a:ext>
            </a:extLst>
          </a:blip>
          <a:srcRect l="24944" t="15605" r="38461" b="39542"/>
          <a:stretch>
            <a:fillRect/>
          </a:stretch>
        </p:blipFill>
        <p:spPr bwMode="auto">
          <a:xfrm>
            <a:off x="1028163" y="3325226"/>
            <a:ext cx="170801" cy="263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Freeform 27"/>
          <p:cNvSpPr>
            <a:spLocks noEditPoints="1"/>
          </p:cNvSpPr>
          <p:nvPr/>
        </p:nvSpPr>
        <p:spPr bwMode="auto">
          <a:xfrm>
            <a:off x="2510665" y="1769742"/>
            <a:ext cx="229968" cy="209779"/>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rgbClr val="FFFFFF"/>
          </a:solidFill>
          <a:ln w="9525">
            <a:noFill/>
            <a:round/>
            <a:headEnd/>
            <a:tailEnd/>
          </a:ln>
          <a:effectLst/>
        </p:spPr>
        <p:txBody>
          <a:bodyPr lIns="91349" tIns="45675" rIns="91349" bIns="45675"/>
          <a:lstStyle/>
          <a:p>
            <a:pPr eaLnBrk="0" fontAlgn="base" hangingPunct="0">
              <a:spcBef>
                <a:spcPct val="0"/>
              </a:spcBef>
              <a:spcAft>
                <a:spcPct val="0"/>
              </a:spcAft>
              <a:defRPr/>
            </a:pPr>
            <a:endParaRPr lang="en-US" kern="0" dirty="0">
              <a:solidFill>
                <a:sysClr val="windowText" lastClr="000000"/>
              </a:solidFill>
            </a:endParaRPr>
          </a:p>
        </p:txBody>
      </p:sp>
      <p:sp>
        <p:nvSpPr>
          <p:cNvPr id="27" name="TextBox 26"/>
          <p:cNvSpPr txBox="1"/>
          <p:nvPr/>
        </p:nvSpPr>
        <p:spPr>
          <a:xfrm>
            <a:off x="2233812" y="1967240"/>
            <a:ext cx="607293" cy="244370"/>
          </a:xfrm>
          <a:prstGeom prst="rect">
            <a:avLst/>
          </a:prstGeom>
          <a:noFill/>
        </p:spPr>
        <p:txBody>
          <a:bodyPr lIns="91349" tIns="45675" rIns="91349" bIns="45675">
            <a:spAutoFit/>
          </a:bodyPr>
          <a:lstStyle/>
          <a:p>
            <a:pPr algn="ctr" eaLnBrk="0" fontAlgn="base" hangingPunct="0">
              <a:spcBef>
                <a:spcPct val="0"/>
              </a:spcBef>
              <a:spcAft>
                <a:spcPct val="0"/>
              </a:spcAft>
              <a:defRPr/>
            </a:pPr>
            <a:r>
              <a:rPr lang="en-US" sz="1000" b="1" spc="-150" dirty="0">
                <a:solidFill>
                  <a:srgbClr val="FFFFFF"/>
                </a:solidFill>
              </a:rPr>
              <a:t>3</a:t>
            </a:r>
            <a:r>
              <a:rPr lang="en-US" sz="1000" b="1" dirty="0">
                <a:solidFill>
                  <a:srgbClr val="FFFFFF"/>
                </a:solidFill>
              </a:rPr>
              <a:t>G/</a:t>
            </a:r>
            <a:r>
              <a:rPr lang="en-US" sz="1000" b="1" spc="-150" dirty="0">
                <a:solidFill>
                  <a:srgbClr val="FFFFFF"/>
                </a:solidFill>
              </a:rPr>
              <a:t>4G</a:t>
            </a:r>
          </a:p>
        </p:txBody>
      </p:sp>
      <p:sp>
        <p:nvSpPr>
          <p:cNvPr id="26" name="TextBox 25"/>
          <p:cNvSpPr txBox="1">
            <a:spLocks noChangeArrowheads="1"/>
          </p:cNvSpPr>
          <p:nvPr/>
        </p:nvSpPr>
        <p:spPr bwMode="auto">
          <a:xfrm>
            <a:off x="563756" y="2659066"/>
            <a:ext cx="2269533" cy="421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9" tIns="45675" rIns="91349" bIns="45675">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algn="ctr" eaLnBrk="0" fontAlgn="base" hangingPunct="0">
              <a:lnSpc>
                <a:spcPts val="2600"/>
              </a:lnSpc>
              <a:spcBef>
                <a:spcPct val="0"/>
              </a:spcBef>
              <a:spcAft>
                <a:spcPct val="0"/>
              </a:spcAft>
              <a:buClr>
                <a:srgbClr val="51D57C"/>
              </a:buClr>
            </a:pPr>
            <a:r>
              <a:rPr lang="en-US" sz="1400">
                <a:solidFill>
                  <a:srgbClr val="FFFFFF"/>
                </a:solidFill>
              </a:rPr>
              <a:t>Access: </a:t>
            </a:r>
            <a:r>
              <a:rPr lang="en-US" sz="1400" b="1">
                <a:solidFill>
                  <a:srgbClr val="FF0000"/>
                </a:solidFill>
              </a:rPr>
              <a:t>Limited</a:t>
            </a:r>
          </a:p>
        </p:txBody>
      </p:sp>
      <p:pic>
        <p:nvPicPr>
          <p:cNvPr id="2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7906" y="3668914"/>
            <a:ext cx="224385" cy="303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1286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12293"/>
                                        </p:tgtEl>
                                        <p:attrNameLst>
                                          <p:attrName>style.visibility</p:attrName>
                                        </p:attrNameLst>
                                      </p:cBhvr>
                                      <p:to>
                                        <p:strVal val="visible"/>
                                      </p:to>
                                    </p:set>
                                    <p:animEffect transition="in" filter="fade">
                                      <p:cBhvr>
                                        <p:cTn id="10" dur="500"/>
                                        <p:tgtEl>
                                          <p:spTgt spid="12293"/>
                                        </p:tgtEl>
                                      </p:cBhvr>
                                    </p:animEffect>
                                  </p:childTnLst>
                                </p:cTn>
                              </p:par>
                              <p:par>
                                <p:cTn id="11" presetID="42" presetClass="path" presetSubtype="0" decel="100000" fill="hold" nodeType="withEffect">
                                  <p:stCondLst>
                                    <p:cond delay="0"/>
                                  </p:stCondLst>
                                  <p:childTnLst>
                                    <p:animMotion origin="layout" path="M 4.16667E-7 7.40741E-7 L 4.16667E-7 0.05208 " pathEditMode="relative" rAng="0" ptsTypes="AA">
                                      <p:cBhvr>
                                        <p:cTn id="12" dur="500" spd="-100000" fill="hold"/>
                                        <p:tgtEl>
                                          <p:spTgt spid="12293"/>
                                        </p:tgtEl>
                                        <p:attrNameLst>
                                          <p:attrName>ppt_x</p:attrName>
                                          <p:attrName>ppt_y</p:attrName>
                                        </p:attrNameLst>
                                      </p:cBhvr>
                                      <p:rCtr x="0" y="2593"/>
                                    </p:animMotion>
                                  </p:childTnLst>
                                </p:cTn>
                              </p:par>
                            </p:childTnLst>
                          </p:cTn>
                        </p:par>
                        <p:par>
                          <p:cTn id="13" fill="hold" nodeType="afterGroup">
                            <p:stCondLst>
                              <p:cond delay="500"/>
                            </p:stCondLst>
                            <p:childTnLst>
                              <p:par>
                                <p:cTn id="14" presetID="35" presetClass="emph" presetSubtype="0" repeatCount="2000" fill="hold" nodeType="afterEffect">
                                  <p:stCondLst>
                                    <p:cond delay="0"/>
                                  </p:stCondLst>
                                  <p:childTnLst>
                                    <p:anim calcmode="discrete" valueType="str">
                                      <p:cBhvr>
                                        <p:cTn id="15" dur="200" fill="hold"/>
                                        <p:tgtEl>
                                          <p:spTgt spid="12293"/>
                                        </p:tgtEl>
                                        <p:attrNameLst>
                                          <p:attrName>style.visibility</p:attrName>
                                        </p:attrNameLst>
                                      </p:cBhvr>
                                      <p:tavLst>
                                        <p:tav tm="0">
                                          <p:val>
                                            <p:strVal val="hidden"/>
                                          </p:val>
                                        </p:tav>
                                        <p:tav tm="50000">
                                          <p:val>
                                            <p:strVal val="visible"/>
                                          </p:val>
                                        </p:tav>
                                      </p:tavLst>
                                    </p:anim>
                                  </p:childTnLst>
                                </p:cTn>
                              </p:par>
                              <p:par>
                                <p:cTn id="16" presetID="22" presetClass="entr" presetSubtype="4" fill="hold" nodeType="withEffect">
                                  <p:stCondLst>
                                    <p:cond delay="0"/>
                                  </p:stCondLst>
                                  <p:childTnLst>
                                    <p:set>
                                      <p:cBhvr>
                                        <p:cTn id="17" dur="1" fill="hold">
                                          <p:stCondLst>
                                            <p:cond delay="0"/>
                                          </p:stCondLst>
                                        </p:cTn>
                                        <p:tgtEl>
                                          <p:spTgt spid="12294"/>
                                        </p:tgtEl>
                                        <p:attrNameLst>
                                          <p:attrName>style.visibility</p:attrName>
                                        </p:attrNameLst>
                                      </p:cBhvr>
                                      <p:to>
                                        <p:strVal val="visible"/>
                                      </p:to>
                                    </p:set>
                                    <p:animEffect transition="in" filter="wipe(down)">
                                      <p:cBhvr>
                                        <p:cTn id="18" dur="250"/>
                                        <p:tgtEl>
                                          <p:spTgt spid="12294"/>
                                        </p:tgtEl>
                                      </p:cBhvr>
                                    </p:animEffect>
                                  </p:childTnLst>
                                </p:cTn>
                              </p:par>
                              <p:par>
                                <p:cTn id="19" presetID="22" presetClass="entr" presetSubtype="4" fill="hold" nodeType="withEffect">
                                  <p:stCondLst>
                                    <p:cond delay="150"/>
                                  </p:stCondLst>
                                  <p:childTnLst>
                                    <p:set>
                                      <p:cBhvr>
                                        <p:cTn id="20" dur="1" fill="hold">
                                          <p:stCondLst>
                                            <p:cond delay="0"/>
                                          </p:stCondLst>
                                        </p:cTn>
                                        <p:tgtEl>
                                          <p:spTgt spid="12295"/>
                                        </p:tgtEl>
                                        <p:attrNameLst>
                                          <p:attrName>style.visibility</p:attrName>
                                        </p:attrNameLst>
                                      </p:cBhvr>
                                      <p:to>
                                        <p:strVal val="visible"/>
                                      </p:to>
                                    </p:set>
                                    <p:animEffect transition="in" filter="wipe(down)">
                                      <p:cBhvr>
                                        <p:cTn id="21" dur="250"/>
                                        <p:tgtEl>
                                          <p:spTgt spid="12295"/>
                                        </p:tgtEl>
                                      </p:cBhvr>
                                    </p:animEffect>
                                  </p:childTnLst>
                                </p:cTn>
                              </p:par>
                              <p:par>
                                <p:cTn id="22" presetID="22" presetClass="entr" presetSubtype="4" fill="hold" nodeType="withEffect">
                                  <p:stCondLst>
                                    <p:cond delay="250"/>
                                  </p:stCondLst>
                                  <p:childTnLst>
                                    <p:set>
                                      <p:cBhvr>
                                        <p:cTn id="23" dur="1" fill="hold">
                                          <p:stCondLst>
                                            <p:cond delay="0"/>
                                          </p:stCondLst>
                                        </p:cTn>
                                        <p:tgtEl>
                                          <p:spTgt spid="12296"/>
                                        </p:tgtEl>
                                        <p:attrNameLst>
                                          <p:attrName>style.visibility</p:attrName>
                                        </p:attrNameLst>
                                      </p:cBhvr>
                                      <p:to>
                                        <p:strVal val="visible"/>
                                      </p:to>
                                    </p:set>
                                    <p:animEffect transition="in" filter="wipe(down)">
                                      <p:cBhvr>
                                        <p:cTn id="24" dur="250"/>
                                        <p:tgtEl>
                                          <p:spTgt spid="12296"/>
                                        </p:tgtEl>
                                      </p:cBhvr>
                                    </p:animEffect>
                                  </p:childTnLst>
                                </p:cTn>
                              </p:par>
                              <p:par>
                                <p:cTn id="25" presetID="22" presetClass="entr" presetSubtype="4" fill="hold" nodeType="withEffect">
                                  <p:stCondLst>
                                    <p:cond delay="350"/>
                                  </p:stCondLst>
                                  <p:childTnLst>
                                    <p:set>
                                      <p:cBhvr>
                                        <p:cTn id="26" dur="1" fill="hold">
                                          <p:stCondLst>
                                            <p:cond delay="0"/>
                                          </p:stCondLst>
                                        </p:cTn>
                                        <p:tgtEl>
                                          <p:spTgt spid="12297"/>
                                        </p:tgtEl>
                                        <p:attrNameLst>
                                          <p:attrName>style.visibility</p:attrName>
                                        </p:attrNameLst>
                                      </p:cBhvr>
                                      <p:to>
                                        <p:strVal val="visible"/>
                                      </p:to>
                                    </p:set>
                                    <p:animEffect transition="in" filter="wipe(down)">
                                      <p:cBhvr>
                                        <p:cTn id="27" dur="250"/>
                                        <p:tgtEl>
                                          <p:spTgt spid="12297"/>
                                        </p:tgtEl>
                                      </p:cBhvr>
                                    </p:animEffect>
                                  </p:childTnLst>
                                </p:cTn>
                              </p:par>
                            </p:childTnLst>
                          </p:cTn>
                        </p:par>
                        <p:par>
                          <p:cTn id="28" fill="hold" nodeType="afterGroup">
                            <p:stCondLst>
                              <p:cond delay="11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42" presetClass="path" presetSubtype="0" fill="hold" nodeType="withEffect">
                                  <p:stCondLst>
                                    <p:cond delay="0"/>
                                  </p:stCondLst>
                                  <p:childTnLst>
                                    <p:animMotion origin="layout" path="M -1.77176E-6 2.96296E-6 L 0.1975 -0.13959 " pathEditMode="relative" rAng="0" ptsTypes="AA">
                                      <p:cBhvr>
                                        <p:cTn id="33" dur="500" spd="-100000" fill="hold"/>
                                        <p:tgtEl>
                                          <p:spTgt spid="5"/>
                                        </p:tgtEl>
                                        <p:attrNameLst>
                                          <p:attrName>ppt_x</p:attrName>
                                          <p:attrName>ppt_y</p:attrName>
                                        </p:attrNameLst>
                                      </p:cBhvr>
                                      <p:rCtr x="9875" y="-6991"/>
                                    </p:animMotion>
                                  </p:childTnLst>
                                </p:cTn>
                              </p:par>
                              <p:par>
                                <p:cTn id="34" presetID="53" presetClass="entr" presetSubtype="16"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200" fill="hold"/>
                                        <p:tgtEl>
                                          <p:spTgt spid="5"/>
                                        </p:tgtEl>
                                        <p:attrNameLst>
                                          <p:attrName>ppt_w</p:attrName>
                                        </p:attrNameLst>
                                      </p:cBhvr>
                                      <p:tavLst>
                                        <p:tav tm="0">
                                          <p:val>
                                            <p:fltVal val="0"/>
                                          </p:val>
                                        </p:tav>
                                        <p:tav tm="100000">
                                          <p:val>
                                            <p:strVal val="#ppt_w"/>
                                          </p:val>
                                        </p:tav>
                                      </p:tavLst>
                                    </p:anim>
                                    <p:anim calcmode="lin" valueType="num">
                                      <p:cBhvr>
                                        <p:cTn id="37" dur="200" fill="hold"/>
                                        <p:tgtEl>
                                          <p:spTgt spid="5"/>
                                        </p:tgtEl>
                                        <p:attrNameLst>
                                          <p:attrName>ppt_h</p:attrName>
                                        </p:attrNameLst>
                                      </p:cBhvr>
                                      <p:tavLst>
                                        <p:tav tm="0">
                                          <p:val>
                                            <p:fltVal val="0"/>
                                          </p:val>
                                        </p:tav>
                                        <p:tav tm="100000">
                                          <p:val>
                                            <p:strVal val="#ppt_h"/>
                                          </p:val>
                                        </p:tav>
                                      </p:tavLst>
                                    </p:anim>
                                    <p:animEffect transition="in" filter="fade">
                                      <p:cBhvr>
                                        <p:cTn id="38" dur="200"/>
                                        <p:tgtEl>
                                          <p:spTgt spid="5"/>
                                        </p:tgtEl>
                                      </p:cBhvr>
                                    </p:animEffect>
                                  </p:childTnLst>
                                </p:cTn>
                              </p:par>
                              <p:par>
                                <p:cTn id="39" presetID="22" presetClass="entr" presetSubtype="8" fill="hold" nodeType="withEffect">
                                  <p:stCondLst>
                                    <p:cond delay="50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250"/>
                                        <p:tgtEl>
                                          <p:spTgt spid="57"/>
                                        </p:tgtEl>
                                      </p:cBhvr>
                                    </p:animEffect>
                                  </p:childTnLst>
                                </p:cTn>
                              </p:par>
                              <p:par>
                                <p:cTn id="42" presetID="10" presetClass="entr" presetSubtype="0" fill="hold" grpId="0" nodeType="withEffect">
                                  <p:stCondLst>
                                    <p:cond delay="50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nodeType="withEffect">
                                  <p:stCondLst>
                                    <p:cond delay="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22" presetClass="entr" presetSubtype="8" fill="hold" nodeType="withEffect">
                                  <p:stCondLst>
                                    <p:cond delay="500"/>
                                  </p:stCondLst>
                                  <p:childTnLst>
                                    <p:set>
                                      <p:cBhvr>
                                        <p:cTn id="49" dur="1" fill="hold">
                                          <p:stCondLst>
                                            <p:cond delay="0"/>
                                          </p:stCondLst>
                                        </p:cTn>
                                        <p:tgtEl>
                                          <p:spTgt spid="12298"/>
                                        </p:tgtEl>
                                        <p:attrNameLst>
                                          <p:attrName>style.visibility</p:attrName>
                                        </p:attrNameLst>
                                      </p:cBhvr>
                                      <p:to>
                                        <p:strVal val="visible"/>
                                      </p:to>
                                    </p:set>
                                    <p:animEffect transition="in" filter="wipe(left)">
                                      <p:cBhvr>
                                        <p:cTn id="50" dur="250"/>
                                        <p:tgtEl>
                                          <p:spTgt spid="12298"/>
                                        </p:tgtEl>
                                      </p:cBhvr>
                                    </p:animEffect>
                                  </p:childTnLst>
                                </p:cTn>
                              </p:par>
                              <p:par>
                                <p:cTn id="51" presetID="35" presetClass="emph" presetSubtype="0" repeatCount="3000" fill="hold" nodeType="withEffect">
                                  <p:stCondLst>
                                    <p:cond delay="500"/>
                                  </p:stCondLst>
                                  <p:childTnLst>
                                    <p:anim calcmode="discrete" valueType="str">
                                      <p:cBhvr>
                                        <p:cTn id="52" dur="500" fill="hold"/>
                                        <p:tgtEl>
                                          <p:spTgt spid="12298"/>
                                        </p:tgtEl>
                                        <p:attrNameLst>
                                          <p:attrName>style.visibility</p:attrName>
                                        </p:attrNameLst>
                                      </p:cBhvr>
                                      <p:tavLst>
                                        <p:tav tm="0">
                                          <p:val>
                                            <p:strVal val="hidden"/>
                                          </p:val>
                                        </p:tav>
                                        <p:tav tm="50000">
                                          <p:val>
                                            <p:strVal val="visible"/>
                                          </p:val>
                                        </p:tav>
                                      </p:tavLst>
                                    </p:anim>
                                  </p:childTnLst>
                                </p:cTn>
                              </p:par>
                              <p:par>
                                <p:cTn id="53" presetID="10" presetClass="entr" presetSubtype="0" fill="hold" grpId="0" nodeType="withEffect">
                                  <p:stCondLst>
                                    <p:cond delay="50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250"/>
                                        <p:tgtEl>
                                          <p:spTgt spid="26"/>
                                        </p:tgtEl>
                                      </p:cBhvr>
                                    </p:animEffect>
                                  </p:childTnLst>
                                </p:cTn>
                              </p:par>
                              <p:par>
                                <p:cTn id="56" presetID="10" presetClass="entr" presetSubtype="0" fill="hold" nodeType="withEffect">
                                  <p:stCondLst>
                                    <p:cond delay="70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250"/>
                                        <p:tgtEl>
                                          <p:spTgt spid="4"/>
                                        </p:tgtEl>
                                      </p:cBhvr>
                                    </p:animEffect>
                                  </p:childTnLst>
                                </p:cTn>
                              </p:par>
                              <p:par>
                                <p:cTn id="59" presetID="10" presetClass="entr" presetSubtype="0" fill="hold" nodeType="withEffect">
                                  <p:stCondLst>
                                    <p:cond delay="700"/>
                                  </p:stCondLst>
                                  <p:childTnLst>
                                    <p:set>
                                      <p:cBhvr>
                                        <p:cTn id="60" dur="1" fill="hold">
                                          <p:stCondLst>
                                            <p:cond delay="0"/>
                                          </p:stCondLst>
                                        </p:cTn>
                                        <p:tgtEl>
                                          <p:spTgt spid="72"/>
                                        </p:tgtEl>
                                        <p:attrNameLst>
                                          <p:attrName>style.visibility</p:attrName>
                                        </p:attrNameLst>
                                      </p:cBhvr>
                                      <p:to>
                                        <p:strVal val="visible"/>
                                      </p:to>
                                    </p:set>
                                    <p:animEffect transition="in" filter="fade">
                                      <p:cBhvr>
                                        <p:cTn id="61" dur="250"/>
                                        <p:tgtEl>
                                          <p:spTgt spid="72"/>
                                        </p:tgtEl>
                                      </p:cBhvr>
                                    </p:animEffect>
                                  </p:childTnLst>
                                </p:cTn>
                              </p:par>
                              <p:par>
                                <p:cTn id="62" presetID="10" presetClass="entr" presetSubtype="0" fill="hold" nodeType="withEffect">
                                  <p:stCondLst>
                                    <p:cond delay="100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250"/>
                                        <p:tgtEl>
                                          <p:spTgt spid="62"/>
                                        </p:tgtEl>
                                      </p:cBhvr>
                                    </p:animEffect>
                                  </p:childTnLst>
                                </p:cTn>
                              </p:par>
                              <p:par>
                                <p:cTn id="65" presetID="63" presetClass="path" presetSubtype="0" accel="50000" decel="50000" fill="hold" nodeType="withEffect">
                                  <p:stCondLst>
                                    <p:cond delay="1000"/>
                                  </p:stCondLst>
                                  <p:childTnLst>
                                    <p:animMotion origin="layout" path="M -3.125E-6 -3.7037E-6 L 0.02683 -3.7037E-6 " pathEditMode="relative" rAng="0" ptsTypes="AA">
                                      <p:cBhvr>
                                        <p:cTn id="66" dur="550" spd="-100000" fill="hold"/>
                                        <p:tgtEl>
                                          <p:spTgt spid="62"/>
                                        </p:tgtEl>
                                        <p:attrNameLst>
                                          <p:attrName>ppt_x</p:attrName>
                                          <p:attrName>ppt_y</p:attrName>
                                        </p:attrNameLst>
                                      </p:cBhvr>
                                      <p:rCtr x="1341" y="0"/>
                                    </p:animMotion>
                                  </p:childTnLst>
                                </p:cTn>
                              </p:par>
                              <p:par>
                                <p:cTn id="67" presetID="10" presetClass="entr" presetSubtype="0" fill="hold" nodeType="withEffect">
                                  <p:stCondLst>
                                    <p:cond delay="1300"/>
                                  </p:stCondLst>
                                  <p:childTnLst>
                                    <p:set>
                                      <p:cBhvr>
                                        <p:cTn id="68" dur="1" fill="hold">
                                          <p:stCondLst>
                                            <p:cond delay="0"/>
                                          </p:stCondLst>
                                        </p:cTn>
                                        <p:tgtEl>
                                          <p:spTgt spid="63"/>
                                        </p:tgtEl>
                                        <p:attrNameLst>
                                          <p:attrName>style.visibility</p:attrName>
                                        </p:attrNameLst>
                                      </p:cBhvr>
                                      <p:to>
                                        <p:strVal val="visible"/>
                                      </p:to>
                                    </p:set>
                                    <p:animEffect transition="in" filter="fade">
                                      <p:cBhvr>
                                        <p:cTn id="69" dur="250"/>
                                        <p:tgtEl>
                                          <p:spTgt spid="63"/>
                                        </p:tgtEl>
                                      </p:cBhvr>
                                    </p:animEffect>
                                  </p:childTnLst>
                                </p:cTn>
                              </p:par>
                              <p:par>
                                <p:cTn id="70" presetID="1" presetClass="entr" presetSubtype="0" fill="hold" nodeType="withEffect">
                                  <p:stCondLst>
                                    <p:cond delay="1550"/>
                                  </p:stCondLst>
                                  <p:childTnLst>
                                    <p:set>
                                      <p:cBhvr>
                                        <p:cTn id="71" dur="1" fill="hold">
                                          <p:stCondLst>
                                            <p:cond delay="0"/>
                                          </p:stCondLst>
                                        </p:cTn>
                                        <p:tgtEl>
                                          <p:spTgt spid="28"/>
                                        </p:tgtEl>
                                        <p:attrNameLst>
                                          <p:attrName>style.visibility</p:attrName>
                                        </p:attrNameLst>
                                      </p:cBhvr>
                                      <p:to>
                                        <p:strVal val="visible"/>
                                      </p:to>
                                    </p:set>
                                  </p:childTnLst>
                                </p:cTn>
                              </p:par>
                              <p:par>
                                <p:cTn id="72" presetID="1" presetClass="exit" presetSubtype="0" fill="hold" nodeType="withEffect">
                                  <p:stCondLst>
                                    <p:cond delay="1550"/>
                                  </p:stCondLst>
                                  <p:childTnLst>
                                    <p:set>
                                      <p:cBhvr>
                                        <p:cTn id="73" dur="1" fill="hold">
                                          <p:stCondLst>
                                            <p:cond delay="0"/>
                                          </p:stCondLst>
                                        </p:cTn>
                                        <p:tgtEl>
                                          <p:spTgt spid="62"/>
                                        </p:tgtEl>
                                        <p:attrNameLst>
                                          <p:attrName>style.visibility</p:attrName>
                                        </p:attrNameLst>
                                      </p:cBhvr>
                                      <p:to>
                                        <p:strVal val="hidden"/>
                                      </p:to>
                                    </p:set>
                                  </p:childTnLst>
                                </p:cTn>
                              </p:par>
                              <p:par>
                                <p:cTn id="74" presetID="10" presetClass="entr" presetSubtype="0" fill="hold" nodeType="withEffect">
                                  <p:stCondLst>
                                    <p:cond delay="160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62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4" name="Picture 3" descr="C:\Projects\current\11-1480\art\jpg-png\Man R.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3346" y="1890253"/>
            <a:ext cx="372860" cy="1019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4" descr="C:\Projects\current\11-1480\art\jpg-png\Ipad_0000s_0002_tablet-copy-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856" y="1250866"/>
            <a:ext cx="3681713" cy="446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 name="Straight Connector 39"/>
          <p:cNvCxnSpPr/>
          <p:nvPr/>
        </p:nvCxnSpPr>
        <p:spPr bwMode="auto">
          <a:xfrm>
            <a:off x="4710985" y="1304789"/>
            <a:ext cx="0" cy="857250"/>
          </a:xfrm>
          <a:prstGeom prst="line">
            <a:avLst/>
          </a:prstGeom>
          <a:solidFill>
            <a:schemeClr val="accent2">
              <a:lumMod val="75000"/>
            </a:schemeClr>
          </a:solidFill>
          <a:ln w="47625" cap="flat">
            <a:solidFill>
              <a:schemeClr val="tx2"/>
            </a:solidFill>
            <a:prstDash val="sysDot"/>
            <a:miter lim="800000"/>
            <a:headEnd/>
            <a:tailEnd/>
          </a:ln>
          <a:scene3d>
            <a:camera prst="isometricRightUp">
              <a:rot lat="2054618" lon="19265745" rev="0"/>
            </a:camera>
            <a:lightRig rig="threePt" dir="t"/>
          </a:scene3d>
          <a:sp3d prstMaterial="matte">
            <a:contourClr>
              <a:schemeClr val="accent1">
                <a:lumMod val="20000"/>
                <a:lumOff val="80000"/>
              </a:schemeClr>
            </a:contourClr>
          </a:sp3d>
        </p:spPr>
      </p:cxnSp>
      <p:pic>
        <p:nvPicPr>
          <p:cNvPr id="74757" name="Picture 6" descr="C:\Projects\current\11-1480\art\jpg-png\3GL_bar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2134" y="706332"/>
            <a:ext cx="490076" cy="80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7" descr="C:\Projects\current\11-1480\art\jpg-png\3GL_bar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2134" y="706332"/>
            <a:ext cx="490076" cy="80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8" descr="C:\Projects\current\11-1480\art\jpg-png\3GL_bar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2134" y="706332"/>
            <a:ext cx="490076" cy="80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9" descr="C:\Projects\current\11-1480\art\jpg-png\3GL_bar4.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2134" y="706332"/>
            <a:ext cx="490076" cy="80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auto">
          <a:xfrm>
            <a:off x="628134" y="1745100"/>
            <a:ext cx="2206703" cy="3256558"/>
          </a:xfrm>
          <a:prstGeom prst="rect">
            <a:avLst/>
          </a:prstGeom>
          <a:solidFill>
            <a:schemeClr val="accent1">
              <a:lumMod val="20000"/>
              <a:lumOff val="80000"/>
              <a:alpha val="28000"/>
            </a:schemeClr>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lIns="91349" tIns="45675" rIns="91349" bIns="45675" anchor="ctr"/>
          <a:lstStyle/>
          <a:p>
            <a:pPr algn="ctr" eaLnBrk="0" fontAlgn="base" hangingPunct="0">
              <a:spcBef>
                <a:spcPct val="0"/>
              </a:spcBef>
              <a:spcAft>
                <a:spcPct val="0"/>
              </a:spcAft>
              <a:defRPr/>
            </a:pPr>
            <a:endParaRPr lang="en-US" dirty="0">
              <a:solidFill>
                <a:srgbClr val="FFFFFF"/>
              </a:solidFill>
            </a:endParaRPr>
          </a:p>
        </p:txBody>
      </p:sp>
      <p:pic>
        <p:nvPicPr>
          <p:cNvPr id="27653"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877" y="2088867"/>
            <a:ext cx="1419994" cy="51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C:\Projects\current\11-1480\art\jpg-png\soccerdocs.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094" t="50399" r="37611" b="-1"/>
          <a:stretch/>
        </p:blipFill>
        <p:spPr bwMode="auto">
          <a:xfrm>
            <a:off x="625156" y="3674487"/>
            <a:ext cx="2209251" cy="1346828"/>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4" descr="C:\Projects\current\11-1480\art\jpg-png\soccerdocs.png"/>
          <p:cNvPicPr>
            <a:picLocks noChangeAspect="1" noChangeArrowheads="1"/>
          </p:cNvPicPr>
          <p:nvPr/>
        </p:nvPicPr>
        <p:blipFill rotWithShape="1">
          <a:blip r:embed="rId11" cstate="print">
            <a:duotone>
              <a:prstClr val="black"/>
              <a:schemeClr val="accent5">
                <a:tint val="45000"/>
                <a:satMod val="400000"/>
              </a:schemeClr>
            </a:duotone>
            <a:extLst>
              <a:ext uri="{28A0092B-C50C-407E-A947-70E740481C1C}">
                <a14:useLocalDpi xmlns:a14="http://schemas.microsoft.com/office/drawing/2010/main" val="0"/>
              </a:ext>
            </a:extLst>
          </a:blip>
          <a:srcRect l="17227" t="5416" r="21446" b="71373"/>
          <a:stretch/>
        </p:blipFill>
        <p:spPr bwMode="auto">
          <a:xfrm>
            <a:off x="659201" y="2884536"/>
            <a:ext cx="2152099" cy="76200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grpSp>
        <p:nvGrpSpPr>
          <p:cNvPr id="3" name="Group 2"/>
          <p:cNvGrpSpPr>
            <a:grpSpLocks/>
          </p:cNvGrpSpPr>
          <p:nvPr/>
        </p:nvGrpSpPr>
        <p:grpSpPr bwMode="auto">
          <a:xfrm>
            <a:off x="649714" y="3761523"/>
            <a:ext cx="2184692" cy="1259792"/>
            <a:chOff x="933450" y="3171232"/>
            <a:chExt cx="2717800" cy="1694386"/>
          </a:xfrm>
        </p:grpSpPr>
        <p:sp>
          <p:nvSpPr>
            <p:cNvPr id="2" name="Rectangle 1"/>
            <p:cNvSpPr/>
            <p:nvPr/>
          </p:nvSpPr>
          <p:spPr bwMode="auto">
            <a:xfrm>
              <a:off x="933450" y="3171232"/>
              <a:ext cx="2717800" cy="586612"/>
            </a:xfrm>
            <a:prstGeom prst="rect">
              <a:avLst/>
            </a:prstGeom>
            <a:solidFill>
              <a:schemeClr val="bg1">
                <a:alpha val="55000"/>
              </a:schemeClr>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anchor="ctr"/>
            <a:lstStyle/>
            <a:p>
              <a:pPr algn="ctr" eaLnBrk="0" fontAlgn="base" hangingPunct="0">
                <a:spcBef>
                  <a:spcPct val="0"/>
                </a:spcBef>
                <a:spcAft>
                  <a:spcPct val="0"/>
                </a:spcAft>
                <a:defRPr/>
              </a:pPr>
              <a:endParaRPr lang="en-US" dirty="0">
                <a:solidFill>
                  <a:srgbClr val="FFFFFF"/>
                </a:solidFill>
              </a:endParaRPr>
            </a:p>
          </p:txBody>
        </p:sp>
        <p:sp>
          <p:nvSpPr>
            <p:cNvPr id="29" name="Rectangle 28"/>
            <p:cNvSpPr/>
            <p:nvPr/>
          </p:nvSpPr>
          <p:spPr bwMode="auto">
            <a:xfrm>
              <a:off x="933450" y="4136457"/>
              <a:ext cx="2717800" cy="729161"/>
            </a:xfrm>
            <a:prstGeom prst="rect">
              <a:avLst/>
            </a:prstGeom>
            <a:solidFill>
              <a:schemeClr val="bg1">
                <a:alpha val="55000"/>
              </a:schemeClr>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anchor="ctr"/>
            <a:lstStyle/>
            <a:p>
              <a:pPr algn="ctr" eaLnBrk="0" fontAlgn="base" hangingPunct="0">
                <a:spcBef>
                  <a:spcPct val="0"/>
                </a:spcBef>
                <a:spcAft>
                  <a:spcPct val="0"/>
                </a:spcAft>
                <a:defRPr/>
              </a:pPr>
              <a:endParaRPr lang="en-US" dirty="0">
                <a:solidFill>
                  <a:srgbClr val="FFFFFF"/>
                </a:solidFill>
              </a:endParaRPr>
            </a:p>
          </p:txBody>
        </p:sp>
      </p:grpSp>
      <p:sp>
        <p:nvSpPr>
          <p:cNvPr id="21" name="Rectangle 20"/>
          <p:cNvSpPr/>
          <p:nvPr/>
        </p:nvSpPr>
        <p:spPr bwMode="auto">
          <a:xfrm>
            <a:off x="7385175" y="-23134"/>
            <a:ext cx="1758841" cy="6881134"/>
          </a:xfrm>
          <a:prstGeom prst="rect">
            <a:avLst/>
          </a:prstGeom>
          <a:solidFill>
            <a:schemeClr val="bg2">
              <a:alpha val="79000"/>
            </a:schemeClr>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lIns="91349" tIns="45675" rIns="91349" bIns="45675" anchor="ctr"/>
          <a:lstStyle/>
          <a:p>
            <a:pPr algn="ctr" eaLnBrk="0" fontAlgn="base" hangingPunct="0">
              <a:spcBef>
                <a:spcPct val="0"/>
              </a:spcBef>
              <a:spcAft>
                <a:spcPct val="0"/>
              </a:spcAft>
              <a:defRPr/>
            </a:pPr>
            <a:endParaRPr lang="en-US" dirty="0">
              <a:solidFill>
                <a:srgbClr val="FFFFFF"/>
              </a:solidFill>
            </a:endParaRPr>
          </a:p>
        </p:txBody>
      </p:sp>
      <p:grpSp>
        <p:nvGrpSpPr>
          <p:cNvPr id="24" name="Group 23"/>
          <p:cNvGrpSpPr>
            <a:grpSpLocks/>
          </p:cNvGrpSpPr>
          <p:nvPr/>
        </p:nvGrpSpPr>
        <p:grpSpPr bwMode="auto">
          <a:xfrm>
            <a:off x="7588929" y="785557"/>
            <a:ext cx="1416645" cy="1562187"/>
            <a:chOff x="1052424" y="4654150"/>
            <a:chExt cx="1888122" cy="2068291"/>
          </a:xfrm>
        </p:grpSpPr>
        <p:grpSp>
          <p:nvGrpSpPr>
            <p:cNvPr id="74785" name="Group 24"/>
            <p:cNvGrpSpPr>
              <a:grpSpLocks/>
            </p:cNvGrpSpPr>
            <p:nvPr/>
          </p:nvGrpSpPr>
          <p:grpSpPr bwMode="auto">
            <a:xfrm>
              <a:off x="1052424" y="4654150"/>
              <a:ext cx="1888122" cy="2007122"/>
              <a:chOff x="4482684" y="5095381"/>
              <a:chExt cx="1888122" cy="2007122"/>
            </a:xfrm>
          </p:grpSpPr>
          <p:pic>
            <p:nvPicPr>
              <p:cNvPr id="28" name="Picture 5"/>
              <p:cNvPicPr>
                <a:picLocks noChangeAspect="1" noChangeArrowheads="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482684" y="5095381"/>
                <a:ext cx="1888122" cy="2007122"/>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5107885" y="5678792"/>
                <a:ext cx="554381" cy="793522"/>
                <a:chOff x="543004" y="6860164"/>
                <a:chExt cx="382845" cy="547992"/>
              </a:xfrm>
              <a:effectLst>
                <a:outerShdw blurRad="317500" sx="102000" sy="102000" algn="ctr" rotWithShape="0">
                  <a:schemeClr val="tx1"/>
                </a:outerShdw>
              </a:effectLst>
            </p:grpSpPr>
            <p:sp>
              <p:nvSpPr>
                <p:cNvPr id="31" name="Freeform 75"/>
                <p:cNvSpPr>
                  <a:spLocks/>
                </p:cNvSpPr>
                <p:nvPr/>
              </p:nvSpPr>
              <p:spPr bwMode="auto">
                <a:xfrm>
                  <a:off x="710655" y="6868504"/>
                  <a:ext cx="41705" cy="19184"/>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32" name="Freeform 76"/>
                <p:cNvSpPr>
                  <a:spLocks/>
                </p:cNvSpPr>
                <p:nvPr/>
              </p:nvSpPr>
              <p:spPr bwMode="auto">
                <a:xfrm>
                  <a:off x="651436" y="6860164"/>
                  <a:ext cx="196010" cy="75067"/>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33" name="Freeform 77"/>
                <p:cNvSpPr>
                  <a:spLocks/>
                </p:cNvSpPr>
                <p:nvPr/>
              </p:nvSpPr>
              <p:spPr bwMode="auto">
                <a:xfrm>
                  <a:off x="794063" y="6877680"/>
                  <a:ext cx="29192" cy="25856"/>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34" name="Freeform 78"/>
                <p:cNvSpPr>
                  <a:spLocks/>
                </p:cNvSpPr>
                <p:nvPr/>
              </p:nvSpPr>
              <p:spPr bwMode="auto">
                <a:xfrm>
                  <a:off x="586377" y="6905204"/>
                  <a:ext cx="321957" cy="154305"/>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35" name="Freeform 79"/>
                <p:cNvSpPr>
                  <a:spLocks/>
                </p:cNvSpPr>
                <p:nvPr/>
              </p:nvSpPr>
              <p:spPr bwMode="auto">
                <a:xfrm>
                  <a:off x="612233" y="6913545"/>
                  <a:ext cx="37534" cy="29192"/>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36" name="Freeform 80"/>
                <p:cNvSpPr>
                  <a:spLocks/>
                </p:cNvSpPr>
                <p:nvPr/>
              </p:nvSpPr>
              <p:spPr bwMode="auto">
                <a:xfrm>
                  <a:off x="555515" y="6939402"/>
                  <a:ext cx="137624" cy="127615"/>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37" name="Freeform 81"/>
                <p:cNvSpPr>
                  <a:spLocks/>
                </p:cNvSpPr>
                <p:nvPr/>
              </p:nvSpPr>
              <p:spPr bwMode="auto">
                <a:xfrm>
                  <a:off x="638090" y="6951079"/>
                  <a:ext cx="287759" cy="281920"/>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38" name="Freeform 82"/>
                <p:cNvSpPr>
                  <a:spLocks/>
                </p:cNvSpPr>
                <p:nvPr/>
              </p:nvSpPr>
              <p:spPr bwMode="auto">
                <a:xfrm>
                  <a:off x="543004" y="6976101"/>
                  <a:ext cx="361159" cy="244386"/>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39" name="Freeform 83"/>
                <p:cNvSpPr>
                  <a:spLocks/>
                </p:cNvSpPr>
                <p:nvPr/>
              </p:nvSpPr>
              <p:spPr bwMode="auto">
                <a:xfrm>
                  <a:off x="574699" y="6984442"/>
                  <a:ext cx="37534" cy="35032"/>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41" name="Freeform 84"/>
                <p:cNvSpPr>
                  <a:spLocks/>
                </p:cNvSpPr>
                <p:nvPr/>
              </p:nvSpPr>
              <p:spPr bwMode="auto">
                <a:xfrm>
                  <a:off x="549677" y="7000290"/>
                  <a:ext cx="293599" cy="374503"/>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42" name="Freeform 85"/>
                <p:cNvSpPr>
                  <a:spLocks/>
                </p:cNvSpPr>
                <p:nvPr/>
              </p:nvSpPr>
              <p:spPr bwMode="auto">
                <a:xfrm>
                  <a:off x="758198" y="7001958"/>
                  <a:ext cx="120108" cy="218529"/>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43" name="Freeform 86"/>
                <p:cNvSpPr>
                  <a:spLocks/>
                </p:cNvSpPr>
                <p:nvPr/>
              </p:nvSpPr>
              <p:spPr bwMode="auto">
                <a:xfrm>
                  <a:off x="549677" y="7039492"/>
                  <a:ext cx="98422" cy="145964"/>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44" name="Freeform 87"/>
                <p:cNvSpPr>
                  <a:spLocks/>
                </p:cNvSpPr>
                <p:nvPr/>
              </p:nvSpPr>
              <p:spPr bwMode="auto">
                <a:xfrm>
                  <a:off x="578869" y="7049501"/>
                  <a:ext cx="244386" cy="293597"/>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45" name="Freeform 88"/>
                <p:cNvSpPr>
                  <a:spLocks/>
                </p:cNvSpPr>
                <p:nvPr/>
              </p:nvSpPr>
              <p:spPr bwMode="auto">
                <a:xfrm>
                  <a:off x="720664" y="7100379"/>
                  <a:ext cx="45875" cy="33364"/>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46" name="Freeform 89"/>
                <p:cNvSpPr>
                  <a:spLocks/>
                </p:cNvSpPr>
                <p:nvPr/>
              </p:nvSpPr>
              <p:spPr bwMode="auto">
                <a:xfrm>
                  <a:off x="643928" y="7102882"/>
                  <a:ext cx="79238" cy="92583"/>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47" name="Freeform 90"/>
                <p:cNvSpPr>
                  <a:spLocks/>
                </p:cNvSpPr>
                <p:nvPr/>
              </p:nvSpPr>
              <p:spPr bwMode="auto">
                <a:xfrm>
                  <a:off x="590547" y="7127904"/>
                  <a:ext cx="171821" cy="222700"/>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48" name="Freeform 91"/>
                <p:cNvSpPr>
                  <a:spLocks noEditPoints="1"/>
                </p:cNvSpPr>
                <p:nvPr/>
              </p:nvSpPr>
              <p:spPr bwMode="auto">
                <a:xfrm>
                  <a:off x="594717" y="7155429"/>
                  <a:ext cx="147633" cy="179328"/>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49" name="Freeform 92"/>
                <p:cNvSpPr>
                  <a:spLocks/>
                </p:cNvSpPr>
                <p:nvPr/>
              </p:nvSpPr>
              <p:spPr bwMode="auto">
                <a:xfrm>
                  <a:off x="837436" y="7162101"/>
                  <a:ext cx="23354" cy="5254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50" name="Freeform 93"/>
                <p:cNvSpPr>
                  <a:spLocks/>
                </p:cNvSpPr>
                <p:nvPr/>
              </p:nvSpPr>
              <p:spPr bwMode="auto">
                <a:xfrm>
                  <a:off x="561353" y="7167941"/>
                  <a:ext cx="56718" cy="90081"/>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51" name="Freeform 94"/>
                <p:cNvSpPr>
                  <a:spLocks/>
                </p:cNvSpPr>
                <p:nvPr/>
              </p:nvSpPr>
              <p:spPr bwMode="auto">
                <a:xfrm>
                  <a:off x="673122" y="7227160"/>
                  <a:ext cx="180162" cy="180996"/>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52" name="Freeform 95"/>
                <p:cNvSpPr>
                  <a:spLocks/>
                </p:cNvSpPr>
                <p:nvPr/>
              </p:nvSpPr>
              <p:spPr bwMode="auto">
                <a:xfrm>
                  <a:off x="791561" y="7230497"/>
                  <a:ext cx="108432" cy="128449"/>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53" name="Freeform 96"/>
                <p:cNvSpPr>
                  <a:spLocks/>
                </p:cNvSpPr>
                <p:nvPr/>
              </p:nvSpPr>
              <p:spPr bwMode="auto">
                <a:xfrm>
                  <a:off x="768207" y="7298057"/>
                  <a:ext cx="118440" cy="90081"/>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54" name="Freeform 97"/>
                <p:cNvSpPr>
                  <a:spLocks/>
                </p:cNvSpPr>
                <p:nvPr/>
              </p:nvSpPr>
              <p:spPr bwMode="auto">
                <a:xfrm>
                  <a:off x="643928" y="7366452"/>
                  <a:ext cx="49211" cy="30027"/>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sp>
              <p:nvSpPr>
                <p:cNvPr id="55" name="Freeform 98"/>
                <p:cNvSpPr>
                  <a:spLocks/>
                </p:cNvSpPr>
                <p:nvPr/>
              </p:nvSpPr>
              <p:spPr bwMode="auto">
                <a:xfrm>
                  <a:off x="698977" y="7380632"/>
                  <a:ext cx="49211" cy="23354"/>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100" dirty="0">
                    <a:solidFill>
                      <a:srgbClr val="061C23"/>
                    </a:solidFill>
                  </a:endParaRPr>
                </a:p>
              </p:txBody>
            </p:sp>
          </p:grpSp>
        </p:grpSp>
        <p:sp>
          <p:nvSpPr>
            <p:cNvPr id="26" name="Rectangle 25"/>
            <p:cNvSpPr/>
            <p:nvPr/>
          </p:nvSpPr>
          <p:spPr bwMode="auto">
            <a:xfrm>
              <a:off x="1082182" y="6289578"/>
              <a:ext cx="1813728" cy="43286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85000"/>
                </a:lnSpc>
                <a:spcBef>
                  <a:spcPct val="0"/>
                </a:spcBef>
                <a:spcAft>
                  <a:spcPct val="0"/>
                </a:spcAft>
                <a:defRPr/>
              </a:pPr>
              <a:r>
                <a:rPr lang="en-US" sz="1100" dirty="0">
                  <a:solidFill>
                    <a:srgbClr val="061C23"/>
                  </a:solidFill>
                </a:rPr>
                <a:t>Identity-Based Access Control</a:t>
              </a:r>
            </a:p>
          </p:txBody>
        </p:sp>
      </p:grpSp>
      <p:grpSp>
        <p:nvGrpSpPr>
          <p:cNvPr id="4" name="Group 3"/>
          <p:cNvGrpSpPr>
            <a:grpSpLocks/>
          </p:cNvGrpSpPr>
          <p:nvPr/>
        </p:nvGrpSpPr>
        <p:grpSpPr bwMode="auto">
          <a:xfrm>
            <a:off x="7571074" y="2838717"/>
            <a:ext cx="1399899" cy="1499699"/>
            <a:chOff x="10117241" y="3328889"/>
            <a:chExt cx="1866990" cy="1985102"/>
          </a:xfrm>
        </p:grpSpPr>
        <p:grpSp>
          <p:nvGrpSpPr>
            <p:cNvPr id="74781" name="Group 55"/>
            <p:cNvGrpSpPr>
              <a:grpSpLocks/>
            </p:cNvGrpSpPr>
            <p:nvPr/>
          </p:nvGrpSpPr>
          <p:grpSpPr bwMode="auto">
            <a:xfrm>
              <a:off x="10117241" y="3328889"/>
              <a:ext cx="1866990" cy="1985102"/>
              <a:chOff x="2802921" y="4699239"/>
              <a:chExt cx="1866990" cy="1985102"/>
            </a:xfrm>
          </p:grpSpPr>
          <p:pic>
            <p:nvPicPr>
              <p:cNvPr id="59" name="Picture 5"/>
              <p:cNvPicPr>
                <a:picLocks noChangeAspect="1" noChangeArrowheads="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829811" y="4699239"/>
                <a:ext cx="1840100" cy="1956074"/>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p:cNvSpPr/>
              <p:nvPr/>
            </p:nvSpPr>
            <p:spPr bwMode="auto">
              <a:xfrm>
                <a:off x="2802921" y="6251577"/>
                <a:ext cx="1814881" cy="43276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85000"/>
                  </a:lnSpc>
                  <a:spcBef>
                    <a:spcPct val="0"/>
                  </a:spcBef>
                  <a:spcAft>
                    <a:spcPct val="0"/>
                  </a:spcAft>
                  <a:defRPr/>
                </a:pPr>
                <a:r>
                  <a:rPr lang="en-US" sz="1100" dirty="0">
                    <a:solidFill>
                      <a:srgbClr val="061C23"/>
                    </a:solidFill>
                  </a:rPr>
                  <a:t>VPN</a:t>
                </a:r>
              </a:p>
            </p:txBody>
          </p:sp>
        </p:grpSp>
        <p:sp>
          <p:nvSpPr>
            <p:cNvPr id="69" name="Freeform 37"/>
            <p:cNvSpPr>
              <a:spLocks/>
            </p:cNvSpPr>
            <p:nvPr/>
          </p:nvSpPr>
          <p:spPr bwMode="auto">
            <a:xfrm>
              <a:off x="10732127" y="3987636"/>
              <a:ext cx="616375" cy="556833"/>
            </a:xfrm>
            <a:custGeom>
              <a:avLst/>
              <a:gdLst>
                <a:gd name="T0" fmla="*/ 1265 w 1477"/>
                <a:gd name="T1" fmla="*/ 956 h 1336"/>
                <a:gd name="T2" fmla="*/ 1265 w 1477"/>
                <a:gd name="T3" fmla="*/ 640 h 1336"/>
                <a:gd name="T4" fmla="*/ 781 w 1477"/>
                <a:gd name="T5" fmla="*/ 640 h 1336"/>
                <a:gd name="T6" fmla="*/ 781 w 1477"/>
                <a:gd name="T7" fmla="*/ 380 h 1336"/>
                <a:gd name="T8" fmla="*/ 993 w 1477"/>
                <a:gd name="T9" fmla="*/ 380 h 1336"/>
                <a:gd name="T10" fmla="*/ 993 w 1477"/>
                <a:gd name="T11" fmla="*/ 0 h 1336"/>
                <a:gd name="T12" fmla="*/ 483 w 1477"/>
                <a:gd name="T13" fmla="*/ 0 h 1336"/>
                <a:gd name="T14" fmla="*/ 483 w 1477"/>
                <a:gd name="T15" fmla="*/ 380 h 1336"/>
                <a:gd name="T16" fmla="*/ 707 w 1477"/>
                <a:gd name="T17" fmla="*/ 380 h 1336"/>
                <a:gd name="T18" fmla="*/ 707 w 1477"/>
                <a:gd name="T19" fmla="*/ 640 h 1336"/>
                <a:gd name="T20" fmla="*/ 224 w 1477"/>
                <a:gd name="T21" fmla="*/ 640 h 1336"/>
                <a:gd name="T22" fmla="*/ 224 w 1477"/>
                <a:gd name="T23" fmla="*/ 956 h 1336"/>
                <a:gd name="T24" fmla="*/ 0 w 1477"/>
                <a:gd name="T25" fmla="*/ 956 h 1336"/>
                <a:gd name="T26" fmla="*/ 0 w 1477"/>
                <a:gd name="T27" fmla="*/ 1336 h 1336"/>
                <a:gd name="T28" fmla="*/ 522 w 1477"/>
                <a:gd name="T29" fmla="*/ 1336 h 1336"/>
                <a:gd name="T30" fmla="*/ 522 w 1477"/>
                <a:gd name="T31" fmla="*/ 956 h 1336"/>
                <a:gd name="T32" fmla="*/ 298 w 1477"/>
                <a:gd name="T33" fmla="*/ 956 h 1336"/>
                <a:gd name="T34" fmla="*/ 298 w 1477"/>
                <a:gd name="T35" fmla="*/ 715 h 1336"/>
                <a:gd name="T36" fmla="*/ 1190 w 1477"/>
                <a:gd name="T37" fmla="*/ 715 h 1336"/>
                <a:gd name="T38" fmla="*/ 1190 w 1477"/>
                <a:gd name="T39" fmla="*/ 956 h 1336"/>
                <a:gd name="T40" fmla="*/ 966 w 1477"/>
                <a:gd name="T41" fmla="*/ 956 h 1336"/>
                <a:gd name="T42" fmla="*/ 966 w 1477"/>
                <a:gd name="T43" fmla="*/ 1336 h 1336"/>
                <a:gd name="T44" fmla="*/ 1477 w 1477"/>
                <a:gd name="T45" fmla="*/ 1336 h 1336"/>
                <a:gd name="T46" fmla="*/ 1477 w 1477"/>
                <a:gd name="T47" fmla="*/ 956 h 1336"/>
                <a:gd name="T48" fmla="*/ 1265 w 1477"/>
                <a:gd name="T49" fmla="*/ 956 h 1336"/>
                <a:gd name="T50" fmla="*/ 1265 w 1477"/>
                <a:gd name="T51" fmla="*/ 956 h 1336"/>
                <a:gd name="T52" fmla="*/ 1265 w 1477"/>
                <a:gd name="T53" fmla="*/ 9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77" h="1336">
                  <a:moveTo>
                    <a:pt x="1265" y="956"/>
                  </a:moveTo>
                  <a:lnTo>
                    <a:pt x="1265" y="640"/>
                  </a:lnTo>
                  <a:lnTo>
                    <a:pt x="781" y="640"/>
                  </a:lnTo>
                  <a:lnTo>
                    <a:pt x="781" y="380"/>
                  </a:lnTo>
                  <a:lnTo>
                    <a:pt x="993" y="380"/>
                  </a:lnTo>
                  <a:lnTo>
                    <a:pt x="993" y="0"/>
                  </a:lnTo>
                  <a:lnTo>
                    <a:pt x="483" y="0"/>
                  </a:lnTo>
                  <a:lnTo>
                    <a:pt x="483" y="380"/>
                  </a:lnTo>
                  <a:lnTo>
                    <a:pt x="707" y="380"/>
                  </a:lnTo>
                  <a:lnTo>
                    <a:pt x="707" y="640"/>
                  </a:lnTo>
                  <a:lnTo>
                    <a:pt x="224" y="640"/>
                  </a:lnTo>
                  <a:lnTo>
                    <a:pt x="224" y="956"/>
                  </a:lnTo>
                  <a:lnTo>
                    <a:pt x="0" y="956"/>
                  </a:lnTo>
                  <a:lnTo>
                    <a:pt x="0" y="1336"/>
                  </a:lnTo>
                  <a:lnTo>
                    <a:pt x="522" y="1336"/>
                  </a:lnTo>
                  <a:lnTo>
                    <a:pt x="522" y="956"/>
                  </a:lnTo>
                  <a:lnTo>
                    <a:pt x="298" y="956"/>
                  </a:lnTo>
                  <a:lnTo>
                    <a:pt x="298" y="715"/>
                  </a:lnTo>
                  <a:lnTo>
                    <a:pt x="1190" y="715"/>
                  </a:lnTo>
                  <a:lnTo>
                    <a:pt x="1190" y="956"/>
                  </a:lnTo>
                  <a:lnTo>
                    <a:pt x="966" y="956"/>
                  </a:lnTo>
                  <a:lnTo>
                    <a:pt x="966" y="1336"/>
                  </a:lnTo>
                  <a:lnTo>
                    <a:pt x="1477" y="1336"/>
                  </a:lnTo>
                  <a:lnTo>
                    <a:pt x="1477" y="956"/>
                  </a:lnTo>
                  <a:lnTo>
                    <a:pt x="1265" y="956"/>
                  </a:lnTo>
                  <a:lnTo>
                    <a:pt x="1265" y="956"/>
                  </a:lnTo>
                  <a:lnTo>
                    <a:pt x="1265" y="956"/>
                  </a:lnTo>
                  <a:close/>
                </a:path>
              </a:pathLst>
            </a:custGeom>
            <a:solidFill>
              <a:schemeClr val="bg1"/>
            </a:solidFill>
            <a:ln>
              <a:noFill/>
            </a:ln>
            <a:effectLst>
              <a:outerShdw blurRad="292100" algn="ctr" rotWithShape="0">
                <a:schemeClr val="tx1"/>
              </a:outerShdw>
            </a:effectLst>
          </p:spPr>
          <p:txBody>
            <a:bodyPr/>
            <a:lstStyle/>
            <a:p>
              <a:pPr eaLnBrk="0" fontAlgn="base" hangingPunct="0">
                <a:spcBef>
                  <a:spcPct val="0"/>
                </a:spcBef>
                <a:spcAft>
                  <a:spcPct val="0"/>
                </a:spcAft>
                <a:defRPr/>
              </a:pPr>
              <a:endParaRPr lang="en-US" sz="1100" dirty="0">
                <a:solidFill>
                  <a:srgbClr val="061C23"/>
                </a:solidFill>
              </a:endParaRPr>
            </a:p>
          </p:txBody>
        </p:sp>
      </p:grpSp>
      <p:pic>
        <p:nvPicPr>
          <p:cNvPr id="74773"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75138" y="989765"/>
            <a:ext cx="620689" cy="57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Freeform 27"/>
          <p:cNvSpPr>
            <a:spLocks noEditPoints="1"/>
          </p:cNvSpPr>
          <p:nvPr/>
        </p:nvSpPr>
        <p:spPr bwMode="auto">
          <a:xfrm>
            <a:off x="2451500" y="1759699"/>
            <a:ext cx="231084" cy="209779"/>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rgbClr val="FFFFFF"/>
          </a:solidFill>
          <a:ln w="9525">
            <a:noFill/>
            <a:round/>
            <a:headEnd/>
            <a:tailEnd/>
          </a:ln>
          <a:effectLst/>
        </p:spPr>
        <p:txBody>
          <a:bodyPr lIns="91349" tIns="45675" rIns="91349" bIns="45675"/>
          <a:lstStyle/>
          <a:p>
            <a:pPr eaLnBrk="0" fontAlgn="base" hangingPunct="0">
              <a:spcBef>
                <a:spcPct val="0"/>
              </a:spcBef>
              <a:spcAft>
                <a:spcPct val="0"/>
              </a:spcAft>
              <a:defRPr/>
            </a:pPr>
            <a:endParaRPr lang="en-US" kern="0" dirty="0">
              <a:solidFill>
                <a:sysClr val="windowText" lastClr="000000"/>
              </a:solidFill>
            </a:endParaRPr>
          </a:p>
        </p:txBody>
      </p:sp>
      <p:sp>
        <p:nvSpPr>
          <p:cNvPr id="61" name="TextBox 60"/>
          <p:cNvSpPr txBox="1"/>
          <p:nvPr/>
        </p:nvSpPr>
        <p:spPr>
          <a:xfrm>
            <a:off x="2223763" y="1900289"/>
            <a:ext cx="608410" cy="264456"/>
          </a:xfrm>
          <a:prstGeom prst="rect">
            <a:avLst/>
          </a:prstGeom>
          <a:noFill/>
        </p:spPr>
        <p:txBody>
          <a:bodyPr lIns="91349" tIns="45675" rIns="91349" bIns="45675">
            <a:spAutoFit/>
          </a:bodyPr>
          <a:lstStyle/>
          <a:p>
            <a:pPr algn="ctr" eaLnBrk="0" fontAlgn="base" hangingPunct="0">
              <a:spcBef>
                <a:spcPct val="0"/>
              </a:spcBef>
              <a:spcAft>
                <a:spcPct val="0"/>
              </a:spcAft>
              <a:defRPr/>
            </a:pPr>
            <a:r>
              <a:rPr lang="en-US" sz="1100" b="1" spc="-150" dirty="0">
                <a:solidFill>
                  <a:srgbClr val="FFFFFF"/>
                </a:solidFill>
              </a:rPr>
              <a:t>3</a:t>
            </a:r>
            <a:r>
              <a:rPr lang="en-US" sz="1100" b="1" dirty="0">
                <a:solidFill>
                  <a:srgbClr val="FFFFFF"/>
                </a:solidFill>
              </a:rPr>
              <a:t>G/</a:t>
            </a:r>
            <a:r>
              <a:rPr lang="en-US" sz="1100" b="1" spc="-150" dirty="0">
                <a:solidFill>
                  <a:srgbClr val="FFFFFF"/>
                </a:solidFill>
              </a:rPr>
              <a:t>4G</a:t>
            </a:r>
          </a:p>
        </p:txBody>
      </p:sp>
      <p:grpSp>
        <p:nvGrpSpPr>
          <p:cNvPr id="7" name="Group 6"/>
          <p:cNvGrpSpPr>
            <a:grpSpLocks/>
          </p:cNvGrpSpPr>
          <p:nvPr/>
        </p:nvGrpSpPr>
        <p:grpSpPr bwMode="auto">
          <a:xfrm>
            <a:off x="7571074" y="4592829"/>
            <a:ext cx="1399899" cy="1499699"/>
            <a:chOff x="10104541" y="4994903"/>
            <a:chExt cx="1866990" cy="1985102"/>
          </a:xfrm>
        </p:grpSpPr>
        <p:grpSp>
          <p:nvGrpSpPr>
            <p:cNvPr id="74777" name="Group 65"/>
            <p:cNvGrpSpPr>
              <a:grpSpLocks/>
            </p:cNvGrpSpPr>
            <p:nvPr/>
          </p:nvGrpSpPr>
          <p:grpSpPr bwMode="auto">
            <a:xfrm>
              <a:off x="10104541" y="4994903"/>
              <a:ext cx="1866990" cy="1985102"/>
              <a:chOff x="2802921" y="4699239"/>
              <a:chExt cx="1866990" cy="1985102"/>
            </a:xfrm>
          </p:grpSpPr>
          <p:pic>
            <p:nvPicPr>
              <p:cNvPr id="68" name="Picture 5"/>
              <p:cNvPicPr>
                <a:picLocks noChangeAspect="1" noChangeArrowheads="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829811" y="4699239"/>
                <a:ext cx="1840100" cy="1956074"/>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p:cNvSpPr/>
              <p:nvPr/>
            </p:nvSpPr>
            <p:spPr bwMode="auto">
              <a:xfrm>
                <a:off x="2802921" y="6251577"/>
                <a:ext cx="1814881" cy="43276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85000"/>
                  </a:lnSpc>
                  <a:spcBef>
                    <a:spcPct val="0"/>
                  </a:spcBef>
                  <a:spcAft>
                    <a:spcPct val="0"/>
                  </a:spcAft>
                  <a:defRPr/>
                </a:pPr>
                <a:r>
                  <a:rPr lang="en-US" sz="1100" dirty="0">
                    <a:solidFill>
                      <a:srgbClr val="061C23"/>
                    </a:solidFill>
                  </a:rPr>
                  <a:t>Intelligent </a:t>
                </a:r>
                <a:br>
                  <a:rPr lang="en-US" sz="1100" dirty="0">
                    <a:solidFill>
                      <a:srgbClr val="061C23"/>
                    </a:solidFill>
                  </a:rPr>
                </a:br>
                <a:r>
                  <a:rPr lang="en-US" sz="1100" dirty="0">
                    <a:solidFill>
                      <a:srgbClr val="061C23"/>
                    </a:solidFill>
                  </a:rPr>
                  <a:t>Packet Core</a:t>
                </a:r>
              </a:p>
            </p:txBody>
          </p:sp>
        </p:grpSp>
        <p:grpSp>
          <p:nvGrpSpPr>
            <p:cNvPr id="62" name="Group 61"/>
            <p:cNvGrpSpPr/>
            <p:nvPr/>
          </p:nvGrpSpPr>
          <p:grpSpPr>
            <a:xfrm>
              <a:off x="10809208" y="5551427"/>
              <a:ext cx="416216" cy="739340"/>
              <a:chOff x="5289111" y="4125627"/>
              <a:chExt cx="290125" cy="515361"/>
            </a:xfrm>
            <a:solidFill>
              <a:schemeClr val="bg1"/>
            </a:solidFill>
          </p:grpSpPr>
          <p:sp>
            <p:nvSpPr>
              <p:cNvPr id="63" name="Freeform 428"/>
              <p:cNvSpPr>
                <a:spLocks noEditPoints="1"/>
              </p:cNvSpPr>
              <p:nvPr/>
            </p:nvSpPr>
            <p:spPr bwMode="auto">
              <a:xfrm>
                <a:off x="5289111" y="4240512"/>
                <a:ext cx="290125" cy="400476"/>
              </a:xfrm>
              <a:custGeom>
                <a:avLst/>
                <a:gdLst>
                  <a:gd name="T0" fmla="*/ 397 w 397"/>
                  <a:gd name="T1" fmla="*/ 539 h 548"/>
                  <a:gd name="T2" fmla="*/ 203 w 397"/>
                  <a:gd name="T3" fmla="*/ 0 h 548"/>
                  <a:gd name="T4" fmla="*/ 0 w 397"/>
                  <a:gd name="T5" fmla="*/ 537 h 548"/>
                  <a:gd name="T6" fmla="*/ 29 w 397"/>
                  <a:gd name="T7" fmla="*/ 546 h 548"/>
                  <a:gd name="T8" fmla="*/ 29 w 397"/>
                  <a:gd name="T9" fmla="*/ 544 h 548"/>
                  <a:gd name="T10" fmla="*/ 31 w 397"/>
                  <a:gd name="T11" fmla="*/ 546 h 548"/>
                  <a:gd name="T12" fmla="*/ 199 w 397"/>
                  <a:gd name="T13" fmla="*/ 418 h 548"/>
                  <a:gd name="T14" fmla="*/ 369 w 397"/>
                  <a:gd name="T15" fmla="*/ 546 h 548"/>
                  <a:gd name="T16" fmla="*/ 369 w 397"/>
                  <a:gd name="T17" fmla="*/ 546 h 548"/>
                  <a:gd name="T18" fmla="*/ 371 w 397"/>
                  <a:gd name="T19" fmla="*/ 548 h 548"/>
                  <a:gd name="T20" fmla="*/ 397 w 397"/>
                  <a:gd name="T21" fmla="*/ 539 h 548"/>
                  <a:gd name="T22" fmla="*/ 177 w 397"/>
                  <a:gd name="T23" fmla="*/ 246 h 548"/>
                  <a:gd name="T24" fmla="*/ 121 w 397"/>
                  <a:gd name="T25" fmla="*/ 303 h 548"/>
                  <a:gd name="T26" fmla="*/ 151 w 397"/>
                  <a:gd name="T27" fmla="*/ 218 h 548"/>
                  <a:gd name="T28" fmla="*/ 177 w 397"/>
                  <a:gd name="T29" fmla="*/ 246 h 548"/>
                  <a:gd name="T30" fmla="*/ 163 w 397"/>
                  <a:gd name="T31" fmla="*/ 189 h 548"/>
                  <a:gd name="T32" fmla="*/ 203 w 397"/>
                  <a:gd name="T33" fmla="*/ 83 h 548"/>
                  <a:gd name="T34" fmla="*/ 239 w 397"/>
                  <a:gd name="T35" fmla="*/ 187 h 548"/>
                  <a:gd name="T36" fmla="*/ 199 w 397"/>
                  <a:gd name="T37" fmla="*/ 225 h 548"/>
                  <a:gd name="T38" fmla="*/ 163 w 397"/>
                  <a:gd name="T39" fmla="*/ 189 h 548"/>
                  <a:gd name="T40" fmla="*/ 199 w 397"/>
                  <a:gd name="T41" fmla="*/ 267 h 548"/>
                  <a:gd name="T42" fmla="*/ 260 w 397"/>
                  <a:gd name="T43" fmla="*/ 333 h 548"/>
                  <a:gd name="T44" fmla="*/ 199 w 397"/>
                  <a:gd name="T45" fmla="*/ 383 h 548"/>
                  <a:gd name="T46" fmla="*/ 130 w 397"/>
                  <a:gd name="T47" fmla="*/ 331 h 548"/>
                  <a:gd name="T48" fmla="*/ 199 w 397"/>
                  <a:gd name="T49" fmla="*/ 267 h 548"/>
                  <a:gd name="T50" fmla="*/ 218 w 397"/>
                  <a:gd name="T51" fmla="*/ 246 h 548"/>
                  <a:gd name="T52" fmla="*/ 251 w 397"/>
                  <a:gd name="T53" fmla="*/ 215 h 548"/>
                  <a:gd name="T54" fmla="*/ 288 w 397"/>
                  <a:gd name="T55" fmla="*/ 322 h 548"/>
                  <a:gd name="T56" fmla="*/ 218 w 397"/>
                  <a:gd name="T57" fmla="*/ 246 h 548"/>
                  <a:gd name="T58" fmla="*/ 45 w 397"/>
                  <a:gd name="T59" fmla="*/ 499 h 548"/>
                  <a:gd name="T60" fmla="*/ 102 w 397"/>
                  <a:gd name="T61" fmla="*/ 348 h 548"/>
                  <a:gd name="T62" fmla="*/ 173 w 397"/>
                  <a:gd name="T63" fmla="*/ 402 h 548"/>
                  <a:gd name="T64" fmla="*/ 45 w 397"/>
                  <a:gd name="T65" fmla="*/ 499 h 548"/>
                  <a:gd name="T66" fmla="*/ 222 w 397"/>
                  <a:gd name="T67" fmla="*/ 400 h 548"/>
                  <a:gd name="T68" fmla="*/ 296 w 397"/>
                  <a:gd name="T69" fmla="*/ 343 h 548"/>
                  <a:gd name="T70" fmla="*/ 352 w 397"/>
                  <a:gd name="T71" fmla="*/ 499 h 548"/>
                  <a:gd name="T72" fmla="*/ 222 w 397"/>
                  <a:gd name="T73" fmla="*/ 400 h 5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7"/>
                  <a:gd name="T112" fmla="*/ 0 h 548"/>
                  <a:gd name="T113" fmla="*/ 397 w 397"/>
                  <a:gd name="T114" fmla="*/ 548 h 5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7" h="548">
                    <a:moveTo>
                      <a:pt x="397" y="539"/>
                    </a:moveTo>
                    <a:lnTo>
                      <a:pt x="203" y="0"/>
                    </a:lnTo>
                    <a:lnTo>
                      <a:pt x="0" y="537"/>
                    </a:lnTo>
                    <a:lnTo>
                      <a:pt x="29" y="546"/>
                    </a:lnTo>
                    <a:lnTo>
                      <a:pt x="29" y="544"/>
                    </a:lnTo>
                    <a:lnTo>
                      <a:pt x="31" y="546"/>
                    </a:lnTo>
                    <a:lnTo>
                      <a:pt x="199" y="418"/>
                    </a:lnTo>
                    <a:lnTo>
                      <a:pt x="369" y="546"/>
                    </a:lnTo>
                    <a:lnTo>
                      <a:pt x="371" y="548"/>
                    </a:lnTo>
                    <a:lnTo>
                      <a:pt x="397" y="539"/>
                    </a:lnTo>
                    <a:close/>
                    <a:moveTo>
                      <a:pt x="177" y="246"/>
                    </a:moveTo>
                    <a:lnTo>
                      <a:pt x="121" y="303"/>
                    </a:lnTo>
                    <a:lnTo>
                      <a:pt x="151" y="218"/>
                    </a:lnTo>
                    <a:lnTo>
                      <a:pt x="177" y="246"/>
                    </a:lnTo>
                    <a:close/>
                    <a:moveTo>
                      <a:pt x="163" y="189"/>
                    </a:moveTo>
                    <a:lnTo>
                      <a:pt x="203" y="83"/>
                    </a:lnTo>
                    <a:lnTo>
                      <a:pt x="239" y="187"/>
                    </a:lnTo>
                    <a:lnTo>
                      <a:pt x="199" y="225"/>
                    </a:lnTo>
                    <a:lnTo>
                      <a:pt x="163" y="189"/>
                    </a:lnTo>
                    <a:close/>
                    <a:moveTo>
                      <a:pt x="199" y="267"/>
                    </a:moveTo>
                    <a:lnTo>
                      <a:pt x="260" y="333"/>
                    </a:lnTo>
                    <a:lnTo>
                      <a:pt x="199" y="383"/>
                    </a:lnTo>
                    <a:lnTo>
                      <a:pt x="130" y="331"/>
                    </a:lnTo>
                    <a:lnTo>
                      <a:pt x="199" y="267"/>
                    </a:lnTo>
                    <a:close/>
                    <a:moveTo>
                      <a:pt x="218" y="246"/>
                    </a:moveTo>
                    <a:lnTo>
                      <a:pt x="251" y="215"/>
                    </a:lnTo>
                    <a:lnTo>
                      <a:pt x="288" y="322"/>
                    </a:lnTo>
                    <a:lnTo>
                      <a:pt x="218" y="246"/>
                    </a:lnTo>
                    <a:close/>
                    <a:moveTo>
                      <a:pt x="45" y="499"/>
                    </a:moveTo>
                    <a:lnTo>
                      <a:pt x="102" y="348"/>
                    </a:lnTo>
                    <a:lnTo>
                      <a:pt x="173" y="402"/>
                    </a:lnTo>
                    <a:lnTo>
                      <a:pt x="45" y="499"/>
                    </a:lnTo>
                    <a:close/>
                    <a:moveTo>
                      <a:pt x="222" y="400"/>
                    </a:moveTo>
                    <a:lnTo>
                      <a:pt x="296" y="343"/>
                    </a:lnTo>
                    <a:lnTo>
                      <a:pt x="352" y="499"/>
                    </a:lnTo>
                    <a:lnTo>
                      <a:pt x="222" y="400"/>
                    </a:lnTo>
                    <a:close/>
                  </a:path>
                </a:pathLst>
              </a:custGeom>
              <a:solidFill>
                <a:schemeClr val="bg1"/>
              </a:solidFill>
              <a:ln>
                <a:noFill/>
              </a:ln>
              <a:effectLst>
                <a:outerShdw blurRad="292100" algn="ctr" rotWithShape="0">
                  <a:schemeClr val="tx1"/>
                </a:outerShdw>
              </a:effectLst>
            </p:spPr>
            <p:txBody>
              <a:bodyPr/>
              <a:lstStyle/>
              <a:p>
                <a:pPr eaLnBrk="0" fontAlgn="base" hangingPunct="0">
                  <a:spcBef>
                    <a:spcPct val="0"/>
                  </a:spcBef>
                  <a:spcAft>
                    <a:spcPct val="0"/>
                  </a:spcAft>
                  <a:defRPr/>
                </a:pPr>
                <a:endParaRPr lang="en-US" sz="1100" dirty="0">
                  <a:solidFill>
                    <a:srgbClr val="061C23"/>
                  </a:solidFill>
                </a:endParaRPr>
              </a:p>
            </p:txBody>
          </p:sp>
          <p:sp>
            <p:nvSpPr>
              <p:cNvPr id="64" name="Freeform 27"/>
              <p:cNvSpPr>
                <a:spLocks noEditPoints="1"/>
              </p:cNvSpPr>
              <p:nvPr/>
            </p:nvSpPr>
            <p:spPr bwMode="auto">
              <a:xfrm>
                <a:off x="5316086" y="4125627"/>
                <a:ext cx="248437" cy="17023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solidFill>
              <a:ln>
                <a:noFill/>
              </a:ln>
              <a:effectLst>
                <a:outerShdw blurRad="292100" algn="ctr" rotWithShape="0">
                  <a:schemeClr val="tx1"/>
                </a:outerShdw>
              </a:effectLst>
            </p:spPr>
            <p:txBody>
              <a:bodyPr/>
              <a:lstStyle/>
              <a:p>
                <a:pPr eaLnBrk="0" fontAlgn="base" hangingPunct="0">
                  <a:spcBef>
                    <a:spcPct val="0"/>
                  </a:spcBef>
                  <a:spcAft>
                    <a:spcPct val="0"/>
                  </a:spcAft>
                  <a:defRPr/>
                </a:pPr>
                <a:endParaRPr lang="en-US" sz="1100" dirty="0">
                  <a:solidFill>
                    <a:srgbClr val="061C23"/>
                  </a:solidFill>
                </a:endParaRPr>
              </a:p>
            </p:txBody>
          </p:sp>
        </p:grpSp>
      </p:grpSp>
    </p:spTree>
    <p:extLst>
      <p:ext uri="{BB962C8B-B14F-4D97-AF65-F5344CB8AC3E}">
        <p14:creationId xmlns:p14="http://schemas.microsoft.com/office/powerpoint/2010/main" val="9397297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wipe(up)">
                                      <p:cBhvr>
                                        <p:cTn id="7" dur="250"/>
                                        <p:tgtEl>
                                          <p:spTgt spid="27652"/>
                                        </p:tgtEl>
                                      </p:cBhvr>
                                    </p:animEffect>
                                  </p:childTnLst>
                                </p:cTn>
                              </p:par>
                              <p:par>
                                <p:cTn id="8" presetID="42" presetClass="path" presetSubtype="0" decel="100000" fill="hold" nodeType="withEffect">
                                  <p:stCondLst>
                                    <p:cond delay="0"/>
                                  </p:stCondLst>
                                  <p:childTnLst>
                                    <p:animMotion origin="layout" path="M 0 0 L 0 0.25 E" pathEditMode="relative" ptsTypes="">
                                      <p:cBhvr>
                                        <p:cTn id="9" dur="250" spd="-100000" fill="hold"/>
                                        <p:tgtEl>
                                          <p:spTgt spid="2765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27653"/>
                                        </p:tgtEl>
                                        <p:attrNameLst>
                                          <p:attrName>style.visibility</p:attrName>
                                        </p:attrNameLst>
                                      </p:cBhvr>
                                      <p:to>
                                        <p:strVal val="visible"/>
                                      </p:to>
                                    </p:set>
                                    <p:animEffect transition="in" filter="fade">
                                      <p:cBhvr>
                                        <p:cTn id="12" dur="250"/>
                                        <p:tgtEl>
                                          <p:spTgt spid="27653"/>
                                        </p:tgtEl>
                                      </p:cBhvr>
                                    </p:animEffect>
                                  </p:childTnLst>
                                </p:cTn>
                              </p:par>
                              <p:par>
                                <p:cTn id="13" presetID="42" presetClass="path" presetSubtype="0" decel="100000" fill="hold" nodeType="withEffect">
                                  <p:stCondLst>
                                    <p:cond delay="0"/>
                                  </p:stCondLst>
                                  <p:childTnLst>
                                    <p:animMotion origin="layout" path="M 0 0 L 0 0.25 E" pathEditMode="relative" ptsTypes="">
                                      <p:cBhvr>
                                        <p:cTn id="14" dur="250" spd="-100000" fill="hold"/>
                                        <p:tgtEl>
                                          <p:spTgt spid="27653"/>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nodeType="afterGroup">
                            <p:stCondLst>
                              <p:cond delay="500"/>
                            </p:stCondLst>
                            <p:childTnLst>
                              <p:par>
                                <p:cTn id="19" presetID="10" presetClass="entr" presetSubtype="0" fill="hold" nodeType="afterEffect">
                                  <p:stCondLst>
                                    <p:cond delay="25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nodeType="afterGroup">
                            <p:stCondLst>
                              <p:cond delay="1250"/>
                            </p:stCondLst>
                            <p:childTnLst>
                              <p:par>
                                <p:cTn id="23" presetID="10"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50"/>
                                        <p:tgtEl>
                                          <p:spTgt spid="27"/>
                                        </p:tgtEl>
                                      </p:cBhvr>
                                    </p:animEffect>
                                  </p:childTnLst>
                                </p:cTn>
                              </p:par>
                              <p:par>
                                <p:cTn id="26" presetID="42" presetClass="path" presetSubtype="0" decel="100000" fill="hold" nodeType="withEffect">
                                  <p:stCondLst>
                                    <p:cond delay="0"/>
                                  </p:stCondLst>
                                  <p:childTnLst>
                                    <p:animMotion origin="layout" path="M -4.58333E-6 2.31214E-7 L -0.03932 0.00092 " pathEditMode="relative" rAng="0" ptsTypes="AA">
                                      <p:cBhvr>
                                        <p:cTn id="27" dur="250" spd="-100000" fill="hold"/>
                                        <p:tgtEl>
                                          <p:spTgt spid="27"/>
                                        </p:tgtEl>
                                        <p:attrNameLst>
                                          <p:attrName>ppt_x</p:attrName>
                                          <p:attrName>ppt_y</p:attrName>
                                        </p:attrNameLst>
                                      </p:cBhvr>
                                      <p:rCtr x="-1966" y="46"/>
                                    </p:animMotion>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par>
                          <p:cTn id="33" fill="hold" nodeType="afterGroup">
                            <p:stCondLst>
                              <p:cond delay="500"/>
                            </p:stCondLst>
                            <p:childTnLst>
                              <p:par>
                                <p:cTn id="34" presetID="10" presetClass="entr" presetSubtype="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par>
                          <p:cTn id="37" fill="hold" nodeType="afterGroup">
                            <p:stCondLst>
                              <p:cond delay="1000"/>
                            </p:stCondLst>
                            <p:childTnLst>
                              <p:par>
                                <p:cTn id="38" presetID="10" presetClass="entr" presetSubtype="0"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par>
                          <p:cTn id="41" fill="hold" nodeType="afterGroup">
                            <p:stCondLst>
                              <p:cond delay="1500"/>
                            </p:stCondLst>
                            <p:childTnLst>
                              <p:par>
                                <p:cTn id="42" presetID="10" presetClass="entr" presetSubtype="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62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p:cNvGrpSpPr>
            <a:grpSpLocks/>
          </p:cNvGrpSpPr>
          <p:nvPr/>
        </p:nvGrpSpPr>
        <p:grpSpPr bwMode="auto">
          <a:xfrm>
            <a:off x="-12279" y="1863467"/>
            <a:ext cx="5198829" cy="4949900"/>
            <a:chOff x="-2442260" y="-3339289"/>
            <a:chExt cx="8949234" cy="7878592"/>
          </a:xfrm>
        </p:grpSpPr>
        <p:sp>
          <p:nvSpPr>
            <p:cNvPr id="23" name="Oval 22"/>
            <p:cNvSpPr/>
            <p:nvPr/>
          </p:nvSpPr>
          <p:spPr bwMode="auto">
            <a:xfrm>
              <a:off x="-1452949" y="-2861620"/>
              <a:ext cx="6895171" cy="6685390"/>
            </a:xfrm>
            <a:prstGeom prst="ellipse">
              <a:avLst/>
            </a:prstGeom>
            <a:gradFill flip="none" rotWithShape="1">
              <a:gsLst>
                <a:gs pos="77000">
                  <a:schemeClr val="accent1">
                    <a:lumMod val="60000"/>
                    <a:lumOff val="40000"/>
                    <a:alpha val="0"/>
                  </a:schemeClr>
                </a:gs>
                <a:gs pos="100000">
                  <a:schemeClr val="tx1">
                    <a:alpha val="13000"/>
                  </a:schemeClr>
                </a:gs>
              </a:gsLst>
              <a:path path="shape">
                <a:fillToRect l="50000" t="50000" r="50000" b="50000"/>
              </a:path>
              <a:tileRect/>
            </a:gradFill>
            <a:ln w="47625" cap="flat">
              <a:gradFill>
                <a:gsLst>
                  <a:gs pos="27000">
                    <a:schemeClr val="accent1">
                      <a:lumMod val="60000"/>
                      <a:lumOff val="40000"/>
                    </a:schemeClr>
                  </a:gs>
                  <a:gs pos="100000">
                    <a:schemeClr val="accent1">
                      <a:lumMod val="40000"/>
                      <a:lumOff val="60000"/>
                    </a:schemeClr>
                  </a:gs>
                </a:gsLst>
                <a:lin ang="15000000" scaled="0"/>
              </a:gradFill>
              <a:prstDash val="dash"/>
              <a:miter lim="800000"/>
              <a:headEnd type="triangle"/>
              <a:tailEnd type="none" w="lg" len="lg"/>
            </a:ln>
            <a:effectLst>
              <a:outerShdw blurRad="63500" algn="ctr" rotWithShape="0">
                <a:schemeClr val="tx2"/>
              </a:outerShdw>
            </a:effectLst>
            <a:scene3d>
              <a:camera prst="perspectiveRelaxed">
                <a:rot lat="18273600" lon="0" rev="0"/>
              </a:camera>
              <a:lightRig rig="threePt" dir="t"/>
            </a:scene3d>
            <a:sp3d prstMaterial="matte">
              <a:contourClr>
                <a:schemeClr val="accent1">
                  <a:lumMod val="20000"/>
                  <a:lumOff val="80000"/>
                </a:schemeClr>
              </a:contourClr>
            </a:sp3d>
          </p:spPr>
          <p:txBody>
            <a:bodyPr lIns="82124" tIns="41061" rIns="82124" bIns="41061" anchor="ctr"/>
            <a:lstStyle/>
            <a:p>
              <a:pPr algn="ctr" defTabSz="813588" eaLnBrk="0" fontAlgn="base" hangingPunct="0">
                <a:lnSpc>
                  <a:spcPct val="90000"/>
                </a:lnSpc>
                <a:spcBef>
                  <a:spcPct val="0"/>
                </a:spcBef>
                <a:spcAft>
                  <a:spcPct val="0"/>
                </a:spcAft>
                <a:defRPr/>
              </a:pPr>
              <a:endParaRPr lang="en-US" sz="2400" dirty="0">
                <a:solidFill>
                  <a:srgbClr val="FFFFFF"/>
                </a:solidFill>
              </a:endParaRPr>
            </a:p>
          </p:txBody>
        </p:sp>
        <p:sp>
          <p:nvSpPr>
            <p:cNvPr id="28" name="Oval 27"/>
            <p:cNvSpPr/>
            <p:nvPr/>
          </p:nvSpPr>
          <p:spPr bwMode="auto">
            <a:xfrm>
              <a:off x="-2442260" y="-3339289"/>
              <a:ext cx="8949234" cy="7878592"/>
            </a:xfrm>
            <a:prstGeom prst="ellipse">
              <a:avLst/>
            </a:prstGeom>
            <a:noFill/>
            <a:ln w="69850" cap="flat">
              <a:noFill/>
              <a:prstDash val="dash"/>
              <a:miter lim="800000"/>
              <a:headEnd type="triangle"/>
              <a:tailEnd type="none" w="lg" len="lg"/>
            </a:ln>
            <a:effectLst>
              <a:outerShdw blurRad="139700" algn="ctr" rotWithShape="0">
                <a:schemeClr val="tx2"/>
              </a:outerShdw>
            </a:effectLst>
            <a:scene3d>
              <a:camera prst="perspectiveRelaxed">
                <a:rot lat="18273600" lon="0" rev="0"/>
              </a:camera>
              <a:lightRig rig="threePt" dir="t"/>
            </a:scene3d>
            <a:sp3d prstMaterial="matte">
              <a:contourClr>
                <a:schemeClr val="accent1">
                  <a:lumMod val="20000"/>
                  <a:lumOff val="80000"/>
                </a:schemeClr>
              </a:contourClr>
            </a:sp3d>
          </p:spPr>
          <p:txBody>
            <a:bodyPr spcFirstLastPara="1" lIns="82124" tIns="41061" rIns="82124" bIns="41061" anchor="ctr">
              <a:prstTxWarp prst="textArchDown">
                <a:avLst>
                  <a:gd name="adj" fmla="val 769497"/>
                </a:avLst>
              </a:prstTxWarp>
            </a:bodyPr>
            <a:lstStyle/>
            <a:p>
              <a:pPr defTabSz="813588" eaLnBrk="0" fontAlgn="base" hangingPunct="0">
                <a:lnSpc>
                  <a:spcPct val="90000"/>
                </a:lnSpc>
                <a:spcBef>
                  <a:spcPct val="0"/>
                </a:spcBef>
                <a:spcAft>
                  <a:spcPct val="0"/>
                </a:spcAft>
                <a:defRPr/>
              </a:pPr>
              <a:r>
                <a:rPr lang="en-US" sz="3600" b="1" dirty="0">
                  <a:ln w="12700">
                    <a:solidFill>
                      <a:srgbClr val="000000">
                        <a:alpha val="66000"/>
                      </a:srgbClr>
                    </a:solidFill>
                  </a:ln>
                  <a:solidFill>
                    <a:srgbClr val="BBE0E3">
                      <a:lumMod val="60000"/>
                      <a:lumOff val="40000"/>
                    </a:srgbClr>
                  </a:solidFill>
                </a:rPr>
                <a:t>Trusted WiFi</a:t>
              </a:r>
            </a:p>
          </p:txBody>
        </p:sp>
      </p:grpSp>
      <p:pic>
        <p:nvPicPr>
          <p:cNvPr id="7680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572" y="2481645"/>
            <a:ext cx="3599103" cy="285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descr="C:\Projects\current\11-1480\art\jpg-png\Ipad_0000s_0002_tablet-copy-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3504221" y="1085720"/>
            <a:ext cx="3681713" cy="4497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5893" y="1915911"/>
            <a:ext cx="2623416" cy="125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4648470" y="3158966"/>
            <a:ext cx="2795333" cy="1756344"/>
            <a:chOff x="971588" y="2313059"/>
            <a:chExt cx="3726322" cy="1756241"/>
          </a:xfrm>
        </p:grpSpPr>
        <p:sp>
          <p:nvSpPr>
            <p:cNvPr id="76816" name="TextBox 33"/>
            <p:cNvSpPr txBox="1">
              <a:spLocks noChangeArrowheads="1"/>
            </p:cNvSpPr>
            <p:nvPr/>
          </p:nvSpPr>
          <p:spPr bwMode="auto">
            <a:xfrm>
              <a:off x="1672820" y="2579148"/>
              <a:ext cx="3025090" cy="149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eaLnBrk="0" fontAlgn="base" hangingPunct="0">
                <a:lnSpc>
                  <a:spcPts val="2600"/>
                </a:lnSpc>
                <a:spcBef>
                  <a:spcPct val="0"/>
                </a:spcBef>
                <a:spcAft>
                  <a:spcPct val="0"/>
                </a:spcAft>
                <a:buClr>
                  <a:srgbClr val="51D57C"/>
                </a:buClr>
              </a:pPr>
              <a:r>
                <a:rPr lang="zh-CN" altLang="en-US" sz="1200" dirty="0">
                  <a:solidFill>
                    <a:srgbClr val="FFFFFF"/>
                  </a:solidFill>
                </a:rPr>
                <a:t>电子病历</a:t>
              </a:r>
              <a:endParaRPr lang="en-US" altLang="ja-JP" sz="1200" dirty="0">
                <a:solidFill>
                  <a:srgbClr val="FFFFFF"/>
                </a:solidFill>
              </a:endParaRPr>
            </a:p>
            <a:p>
              <a:pPr eaLnBrk="0" fontAlgn="base" hangingPunct="0">
                <a:lnSpc>
                  <a:spcPts val="3102"/>
                </a:lnSpc>
                <a:spcBef>
                  <a:spcPct val="0"/>
                </a:spcBef>
                <a:spcAft>
                  <a:spcPct val="0"/>
                </a:spcAft>
                <a:buClr>
                  <a:srgbClr val="51D57C"/>
                </a:buClr>
              </a:pPr>
              <a:r>
                <a:rPr lang="zh-CN" altLang="en-US" sz="1200" dirty="0">
                  <a:solidFill>
                    <a:srgbClr val="FFFFFF"/>
                  </a:solidFill>
                </a:rPr>
                <a:t>移动视频应用</a:t>
              </a:r>
              <a:endParaRPr lang="en-US" altLang="ja-JP" sz="1200" dirty="0">
                <a:solidFill>
                  <a:srgbClr val="FFFFFF"/>
                </a:solidFill>
              </a:endParaRPr>
            </a:p>
            <a:p>
              <a:pPr eaLnBrk="0" fontAlgn="base" hangingPunct="0">
                <a:lnSpc>
                  <a:spcPts val="2600"/>
                </a:lnSpc>
                <a:spcBef>
                  <a:spcPct val="0"/>
                </a:spcBef>
                <a:spcAft>
                  <a:spcPct val="0"/>
                </a:spcAft>
                <a:buClr>
                  <a:srgbClr val="51D57C"/>
                </a:buClr>
              </a:pPr>
              <a:r>
                <a:rPr lang="zh-CN" altLang="en-US" sz="1200" dirty="0">
                  <a:solidFill>
                    <a:srgbClr val="FFFFFF"/>
                  </a:solidFill>
                </a:rPr>
                <a:t>邮件</a:t>
              </a:r>
              <a:endParaRPr lang="en-US" altLang="ja-JP" sz="1200" dirty="0">
                <a:solidFill>
                  <a:srgbClr val="FFFFFF"/>
                </a:solidFill>
              </a:endParaRPr>
            </a:p>
            <a:p>
              <a:pPr eaLnBrk="0" fontAlgn="base" hangingPunct="0">
                <a:lnSpc>
                  <a:spcPts val="2600"/>
                </a:lnSpc>
                <a:spcBef>
                  <a:spcPct val="0"/>
                </a:spcBef>
                <a:spcAft>
                  <a:spcPct val="0"/>
                </a:spcAft>
                <a:buClr>
                  <a:srgbClr val="51D57C"/>
                </a:buClr>
              </a:pPr>
              <a:r>
                <a:rPr lang="zh-CN" altLang="en-US" sz="1200" dirty="0">
                  <a:solidFill>
                    <a:srgbClr val="FFFFFF"/>
                  </a:solidFill>
                </a:rPr>
                <a:t>对话软件</a:t>
              </a:r>
              <a:endParaRPr lang="en-US" sz="1200" dirty="0">
                <a:solidFill>
                  <a:srgbClr val="FFFFFF"/>
                </a:solidFill>
              </a:endParaRPr>
            </a:p>
          </p:txBody>
        </p:sp>
        <p:grpSp>
          <p:nvGrpSpPr>
            <p:cNvPr id="76817" name="Group 34"/>
            <p:cNvGrpSpPr>
              <a:grpSpLocks/>
            </p:cNvGrpSpPr>
            <p:nvPr/>
          </p:nvGrpSpPr>
          <p:grpSpPr bwMode="auto">
            <a:xfrm>
              <a:off x="971588" y="2313059"/>
              <a:ext cx="717491" cy="1732270"/>
              <a:chOff x="414338" y="9063896"/>
              <a:chExt cx="744537" cy="1797570"/>
            </a:xfrm>
          </p:grpSpPr>
          <p:pic>
            <p:nvPicPr>
              <p:cNvPr id="76818"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338" y="9391441"/>
                <a:ext cx="744537"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19" name="TextBox 37"/>
              <p:cNvSpPr txBox="1">
                <a:spLocks noChangeArrowheads="1"/>
              </p:cNvSpPr>
              <p:nvPr/>
            </p:nvSpPr>
            <p:spPr bwMode="auto">
              <a:xfrm>
                <a:off x="786605" y="9063896"/>
                <a:ext cx="372269" cy="3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algn="ctr" eaLnBrk="0" fontAlgn="base" hangingPunct="0">
                  <a:lnSpc>
                    <a:spcPts val="2600"/>
                  </a:lnSpc>
                  <a:spcBef>
                    <a:spcPct val="0"/>
                  </a:spcBef>
                  <a:spcAft>
                    <a:spcPct val="0"/>
                  </a:spcAft>
                  <a:buClr>
                    <a:srgbClr val="51D57C"/>
                  </a:buClr>
                </a:pPr>
                <a:r>
                  <a:rPr lang="en-US" sz="1100" dirty="0">
                    <a:solidFill>
                      <a:srgbClr val="FFFFFF"/>
                    </a:solidFill>
                  </a:rPr>
                  <a:t>Yes</a:t>
                </a:r>
              </a:p>
            </p:txBody>
          </p:sp>
          <p:sp>
            <p:nvSpPr>
              <p:cNvPr id="76820" name="TextBox 39"/>
              <p:cNvSpPr txBox="1">
                <a:spLocks noChangeArrowheads="1"/>
              </p:cNvSpPr>
              <p:nvPr/>
            </p:nvSpPr>
            <p:spPr bwMode="auto">
              <a:xfrm>
                <a:off x="417513" y="9063896"/>
                <a:ext cx="372269" cy="3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algn="ctr" eaLnBrk="0" fontAlgn="base" hangingPunct="0">
                  <a:lnSpc>
                    <a:spcPts val="2600"/>
                  </a:lnSpc>
                  <a:spcBef>
                    <a:spcPct val="0"/>
                  </a:spcBef>
                  <a:spcAft>
                    <a:spcPct val="0"/>
                  </a:spcAft>
                  <a:buClr>
                    <a:srgbClr val="51D57C"/>
                  </a:buClr>
                </a:pPr>
                <a:r>
                  <a:rPr lang="en-US" sz="1100">
                    <a:solidFill>
                      <a:srgbClr val="FFFFFF"/>
                    </a:solidFill>
                  </a:rPr>
                  <a:t>No</a:t>
                </a:r>
              </a:p>
            </p:txBody>
          </p:sp>
        </p:grpSp>
      </p:grpSp>
      <p:pic>
        <p:nvPicPr>
          <p:cNvPr id="41" name="Picture 13"/>
          <p:cNvPicPr>
            <a:picLocks noChangeAspect="1" noChangeArrowheads="1"/>
          </p:cNvPicPr>
          <p:nvPr/>
        </p:nvPicPr>
        <p:blipFill>
          <a:blip r:embed="rId8">
            <a:extLst>
              <a:ext uri="{28A0092B-C50C-407E-A947-70E740481C1C}">
                <a14:useLocalDpi xmlns:a14="http://schemas.microsoft.com/office/drawing/2010/main" val="0"/>
              </a:ext>
            </a:extLst>
          </a:blip>
          <a:srcRect l="24944" t="15605" r="38461" b="39542"/>
          <a:stretch>
            <a:fillRect/>
          </a:stretch>
        </p:blipFill>
        <p:spPr bwMode="auto">
          <a:xfrm>
            <a:off x="4972218" y="3850791"/>
            <a:ext cx="170801" cy="263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13"/>
          <p:cNvPicPr>
            <a:picLocks noChangeAspect="1" noChangeArrowheads="1"/>
          </p:cNvPicPr>
          <p:nvPr/>
        </p:nvPicPr>
        <p:blipFill>
          <a:blip r:embed="rId8">
            <a:extLst>
              <a:ext uri="{28A0092B-C50C-407E-A947-70E740481C1C}">
                <a14:useLocalDpi xmlns:a14="http://schemas.microsoft.com/office/drawing/2010/main" val="0"/>
              </a:ext>
            </a:extLst>
          </a:blip>
          <a:srcRect l="24944" t="15605" r="38461" b="39542"/>
          <a:stretch>
            <a:fillRect/>
          </a:stretch>
        </p:blipFill>
        <p:spPr bwMode="auto">
          <a:xfrm>
            <a:off x="4972218" y="4216789"/>
            <a:ext cx="170801" cy="26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13"/>
          <p:cNvPicPr>
            <a:picLocks noChangeAspect="1" noChangeArrowheads="1"/>
          </p:cNvPicPr>
          <p:nvPr/>
        </p:nvPicPr>
        <p:blipFill>
          <a:blip r:embed="rId8">
            <a:extLst>
              <a:ext uri="{28A0092B-C50C-407E-A947-70E740481C1C}">
                <a14:useLocalDpi xmlns:a14="http://schemas.microsoft.com/office/drawing/2010/main" val="0"/>
              </a:ext>
            </a:extLst>
          </a:blip>
          <a:srcRect l="24944" t="15605" r="38461" b="39542"/>
          <a:stretch>
            <a:fillRect/>
          </a:stretch>
        </p:blipFill>
        <p:spPr bwMode="auto">
          <a:xfrm>
            <a:off x="4972218" y="4567165"/>
            <a:ext cx="170801" cy="26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9446" y="2377873"/>
            <a:ext cx="2044032" cy="40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3"/>
          <p:cNvPicPr>
            <a:picLocks noChangeAspect="1" noChangeArrowheads="1"/>
          </p:cNvPicPr>
          <p:nvPr/>
        </p:nvPicPr>
        <p:blipFill>
          <a:blip r:embed="rId8">
            <a:extLst>
              <a:ext uri="{28A0092B-C50C-407E-A947-70E740481C1C}">
                <a14:useLocalDpi xmlns:a14="http://schemas.microsoft.com/office/drawing/2010/main" val="0"/>
              </a:ext>
            </a:extLst>
          </a:blip>
          <a:srcRect l="24944" t="15605" r="38461" b="39542"/>
          <a:stretch>
            <a:fillRect/>
          </a:stretch>
        </p:blipFill>
        <p:spPr bwMode="auto">
          <a:xfrm>
            <a:off x="4966636" y="3505994"/>
            <a:ext cx="170801" cy="263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reeform 27"/>
          <p:cNvSpPr>
            <a:spLocks noEditPoints="1"/>
          </p:cNvSpPr>
          <p:nvPr/>
        </p:nvSpPr>
        <p:spPr bwMode="auto">
          <a:xfrm>
            <a:off x="6401136" y="1530943"/>
            <a:ext cx="251178" cy="229865"/>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rgbClr val="FFFFFF"/>
          </a:solidFill>
          <a:ln w="9525">
            <a:noFill/>
            <a:round/>
            <a:headEnd/>
            <a:tailEnd/>
          </a:ln>
          <a:effectLst/>
        </p:spPr>
        <p:txBody>
          <a:bodyPr lIns="91349" tIns="45675" rIns="91349" bIns="45675"/>
          <a:lstStyle/>
          <a:p>
            <a:pPr defTabSz="913499">
              <a:defRPr/>
            </a:pPr>
            <a:endParaRPr lang="en-US" kern="0" dirty="0">
              <a:solidFill>
                <a:sysClr val="windowText" lastClr="000000"/>
              </a:solidFill>
            </a:endParaRPr>
          </a:p>
        </p:txBody>
      </p:sp>
      <p:sp>
        <p:nvSpPr>
          <p:cNvPr id="31" name="TextBox 30"/>
          <p:cNvSpPr txBox="1"/>
          <p:nvPr/>
        </p:nvSpPr>
        <p:spPr>
          <a:xfrm>
            <a:off x="6184564" y="1721755"/>
            <a:ext cx="622922" cy="309089"/>
          </a:xfrm>
          <a:prstGeom prst="rect">
            <a:avLst/>
          </a:prstGeom>
          <a:noFill/>
        </p:spPr>
        <p:txBody>
          <a:bodyPr lIns="91349" tIns="45675" rIns="91349" bIns="45675">
            <a:spAutoFit/>
          </a:bodyPr>
          <a:lstStyle/>
          <a:p>
            <a:pPr algn="dist" eaLnBrk="0" fontAlgn="base" hangingPunct="0">
              <a:spcBef>
                <a:spcPct val="0"/>
              </a:spcBef>
              <a:spcAft>
                <a:spcPct val="0"/>
              </a:spcAft>
              <a:defRPr/>
            </a:pPr>
            <a:r>
              <a:rPr lang="en-US" sz="1400" b="1" spc="-300" dirty="0">
                <a:solidFill>
                  <a:srgbClr val="000000"/>
                </a:solidFill>
              </a:rPr>
              <a:t>Trusted</a:t>
            </a:r>
          </a:p>
        </p:txBody>
      </p:sp>
      <p:sp>
        <p:nvSpPr>
          <p:cNvPr id="37" name="TextBox 36"/>
          <p:cNvSpPr txBox="1"/>
          <p:nvPr/>
        </p:nvSpPr>
        <p:spPr>
          <a:xfrm>
            <a:off x="6295082" y="1939343"/>
            <a:ext cx="398536" cy="215434"/>
          </a:xfrm>
          <a:prstGeom prst="rect">
            <a:avLst/>
          </a:prstGeom>
          <a:noFill/>
        </p:spPr>
        <p:txBody>
          <a:bodyPr lIns="91349" tIns="45675" rIns="91349" bIns="45675">
            <a:spAutoFit/>
          </a:bodyPr>
          <a:lstStyle/>
          <a:p>
            <a:pPr algn="dist" eaLnBrk="0" fontAlgn="base" hangingPunct="0">
              <a:spcBef>
                <a:spcPct val="0"/>
              </a:spcBef>
              <a:spcAft>
                <a:spcPct val="0"/>
              </a:spcAft>
              <a:defRPr/>
            </a:pPr>
            <a:r>
              <a:rPr lang="en-US" sz="800" b="1" spc="-300" dirty="0">
                <a:solidFill>
                  <a:srgbClr val="000000"/>
                </a:solidFill>
              </a:rPr>
              <a:t>WiFi</a:t>
            </a:r>
          </a:p>
        </p:txBody>
      </p:sp>
      <p:sp>
        <p:nvSpPr>
          <p:cNvPr id="24" name="TextBox 23"/>
          <p:cNvSpPr txBox="1">
            <a:spLocks noChangeArrowheads="1"/>
          </p:cNvSpPr>
          <p:nvPr/>
        </p:nvSpPr>
        <p:spPr bwMode="auto">
          <a:xfrm>
            <a:off x="4522323" y="2922406"/>
            <a:ext cx="2269533" cy="42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9" tIns="45675" rIns="91349" bIns="45675">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algn="ctr" eaLnBrk="0" fontAlgn="base" hangingPunct="0">
              <a:lnSpc>
                <a:spcPts val="2600"/>
              </a:lnSpc>
              <a:spcBef>
                <a:spcPct val="0"/>
              </a:spcBef>
              <a:spcAft>
                <a:spcPct val="0"/>
              </a:spcAft>
              <a:buClr>
                <a:srgbClr val="51D57C"/>
              </a:buClr>
            </a:pPr>
            <a:r>
              <a:rPr lang="en-US" sz="2000" dirty="0">
                <a:solidFill>
                  <a:srgbClr val="FFFFFF"/>
                </a:solidFill>
              </a:rPr>
              <a:t>Access: </a:t>
            </a:r>
            <a:r>
              <a:rPr lang="en-US" sz="2000" b="1" dirty="0">
                <a:solidFill>
                  <a:srgbClr val="5BF08C"/>
                </a:solidFill>
              </a:rPr>
              <a:t>FULL</a:t>
            </a:r>
          </a:p>
        </p:txBody>
      </p:sp>
    </p:spTree>
    <p:extLst>
      <p:ext uri="{BB962C8B-B14F-4D97-AF65-F5344CB8AC3E}">
        <p14:creationId xmlns:p14="http://schemas.microsoft.com/office/powerpoint/2010/main" val="34733709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35" presetClass="emph" presetSubtype="0" repeatCount="5000" fill="hold" nodeType="withEffect">
                                  <p:stCondLst>
                                    <p:cond delay="0"/>
                                  </p:stCondLst>
                                  <p:childTnLst>
                                    <p:anim calcmode="discrete" valueType="str">
                                      <p:cBhvr>
                                        <p:cTn id="9" dur="100" fill="hold"/>
                                        <p:tgtEl>
                                          <p:spTgt spid="22"/>
                                        </p:tgtEl>
                                        <p:attrNameLst>
                                          <p:attrName>style.visibility</p:attrName>
                                        </p:attrNameLst>
                                      </p:cBhvr>
                                      <p:tavLst>
                                        <p:tav tm="0">
                                          <p:val>
                                            <p:strVal val="hidden"/>
                                          </p:val>
                                        </p:tav>
                                        <p:tav tm="50000">
                                          <p:val>
                                            <p:strVal val="visible"/>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42" presetClass="path" presetSubtype="0" fill="hold" nodeType="withEffect">
                                  <p:stCondLst>
                                    <p:cond delay="0"/>
                                  </p:stCondLst>
                                  <p:childTnLst>
                                    <p:animMotion origin="layout" path="M 5E-6 1.56069E-6 L -0.28112 0.11422 " pathEditMode="relative" rAng="0" ptsTypes="AA">
                                      <p:cBhvr>
                                        <p:cTn id="15" dur="500" spd="-100000" fill="hold"/>
                                        <p:tgtEl>
                                          <p:spTgt spid="30"/>
                                        </p:tgtEl>
                                        <p:attrNameLst>
                                          <p:attrName>ppt_x</p:attrName>
                                          <p:attrName>ppt_y</p:attrName>
                                        </p:attrNameLst>
                                      </p:cBhvr>
                                      <p:rCtr x="-14063" y="5711"/>
                                    </p:animMotion>
                                  </p:childTnLst>
                                </p:cTn>
                              </p:par>
                              <p:par>
                                <p:cTn id="16" presetID="53" presetClass="entr" presetSubtype="16"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p:cTn id="18" dur="200" fill="hold"/>
                                        <p:tgtEl>
                                          <p:spTgt spid="30"/>
                                        </p:tgtEl>
                                        <p:attrNameLst>
                                          <p:attrName>ppt_w</p:attrName>
                                        </p:attrNameLst>
                                      </p:cBhvr>
                                      <p:tavLst>
                                        <p:tav tm="0">
                                          <p:val>
                                            <p:fltVal val="0"/>
                                          </p:val>
                                        </p:tav>
                                        <p:tav tm="100000">
                                          <p:val>
                                            <p:strVal val="#ppt_w"/>
                                          </p:val>
                                        </p:tav>
                                      </p:tavLst>
                                    </p:anim>
                                    <p:anim calcmode="lin" valueType="num">
                                      <p:cBhvr>
                                        <p:cTn id="19" dur="200" fill="hold"/>
                                        <p:tgtEl>
                                          <p:spTgt spid="30"/>
                                        </p:tgtEl>
                                        <p:attrNameLst>
                                          <p:attrName>ppt_h</p:attrName>
                                        </p:attrNameLst>
                                      </p:cBhvr>
                                      <p:tavLst>
                                        <p:tav tm="0">
                                          <p:val>
                                            <p:fltVal val="0"/>
                                          </p:val>
                                        </p:tav>
                                        <p:tav tm="100000">
                                          <p:val>
                                            <p:strVal val="#ppt_h"/>
                                          </p:val>
                                        </p:tav>
                                      </p:tavLst>
                                    </p:anim>
                                    <p:animEffect transition="in" filter="fade">
                                      <p:cBhvr>
                                        <p:cTn id="20" dur="200"/>
                                        <p:tgtEl>
                                          <p:spTgt spid="30"/>
                                        </p:tgtEl>
                                      </p:cBhvr>
                                    </p:animEffect>
                                  </p:childTnLst>
                                </p:cTn>
                              </p:par>
                              <p:par>
                                <p:cTn id="21" presetID="53" presetClass="entr" presetSubtype="16" fill="hold" nodeType="withEffect">
                                  <p:stCondLst>
                                    <p:cond delay="500"/>
                                  </p:stCondLst>
                                  <p:childTnLst>
                                    <p:set>
                                      <p:cBhvr>
                                        <p:cTn id="22" dur="1" fill="hold">
                                          <p:stCondLst>
                                            <p:cond delay="0"/>
                                          </p:stCondLst>
                                        </p:cTn>
                                        <p:tgtEl>
                                          <p:spTgt spid="29"/>
                                        </p:tgtEl>
                                        <p:attrNameLst>
                                          <p:attrName>style.visibility</p:attrName>
                                        </p:attrNameLst>
                                      </p:cBhvr>
                                      <p:to>
                                        <p:strVal val="visible"/>
                                      </p:to>
                                    </p:set>
                                    <p:anim calcmode="lin" valueType="num">
                                      <p:cBhvr>
                                        <p:cTn id="23" dur="250" fill="hold"/>
                                        <p:tgtEl>
                                          <p:spTgt spid="29"/>
                                        </p:tgtEl>
                                        <p:attrNameLst>
                                          <p:attrName>ppt_w</p:attrName>
                                        </p:attrNameLst>
                                      </p:cBhvr>
                                      <p:tavLst>
                                        <p:tav tm="0">
                                          <p:val>
                                            <p:fltVal val="0"/>
                                          </p:val>
                                        </p:tav>
                                        <p:tav tm="100000">
                                          <p:val>
                                            <p:strVal val="#ppt_w"/>
                                          </p:val>
                                        </p:tav>
                                      </p:tavLst>
                                    </p:anim>
                                    <p:anim calcmode="lin" valueType="num">
                                      <p:cBhvr>
                                        <p:cTn id="24" dur="250" fill="hold"/>
                                        <p:tgtEl>
                                          <p:spTgt spid="29"/>
                                        </p:tgtEl>
                                        <p:attrNameLst>
                                          <p:attrName>ppt_h</p:attrName>
                                        </p:attrNameLst>
                                      </p:cBhvr>
                                      <p:tavLst>
                                        <p:tav tm="0">
                                          <p:val>
                                            <p:fltVal val="0"/>
                                          </p:val>
                                        </p:tav>
                                        <p:tav tm="100000">
                                          <p:val>
                                            <p:strVal val="#ppt_h"/>
                                          </p:val>
                                        </p:tav>
                                      </p:tavLst>
                                    </p:anim>
                                    <p:animEffect transition="in" filter="fade">
                                      <p:cBhvr>
                                        <p:cTn id="25" dur="250"/>
                                        <p:tgtEl>
                                          <p:spTgt spid="29"/>
                                        </p:tgtEl>
                                      </p:cBhvr>
                                    </p:animEffect>
                                  </p:childTnLst>
                                </p:cTn>
                              </p:par>
                              <p:par>
                                <p:cTn id="26" presetID="10" presetClass="entr" presetSubtype="0" fill="hold" nodeType="withEffect">
                                  <p:stCondLst>
                                    <p:cond delay="750"/>
                                  </p:stCondLst>
                                  <p:childTnLst>
                                    <p:set>
                                      <p:cBhvr>
                                        <p:cTn id="27" dur="1" fill="hold">
                                          <p:stCondLst>
                                            <p:cond delay="0"/>
                                          </p:stCondLst>
                                        </p:cTn>
                                        <p:tgtEl>
                                          <p:spTgt spid="31">
                                            <p:txEl>
                                              <p:pRg st="0" end="0"/>
                                            </p:txEl>
                                          </p:spTgt>
                                        </p:tgtEl>
                                        <p:attrNameLst>
                                          <p:attrName>style.visibility</p:attrName>
                                        </p:attrNameLst>
                                      </p:cBhvr>
                                      <p:to>
                                        <p:strVal val="visible"/>
                                      </p:to>
                                    </p:set>
                                    <p:animEffect transition="in" filter="fade">
                                      <p:cBhvr>
                                        <p:cTn id="28" dur="500"/>
                                        <p:tgtEl>
                                          <p:spTgt spid="31">
                                            <p:txEl>
                                              <p:pRg st="0" end="0"/>
                                            </p:txEl>
                                          </p:spTgt>
                                        </p:tgtEl>
                                      </p:cBhvr>
                                    </p:animEffect>
                                  </p:childTnLst>
                                </p:cTn>
                              </p:par>
                              <p:par>
                                <p:cTn id="29" presetID="10" presetClass="entr" presetSubtype="0" fill="hold" nodeType="withEffect">
                                  <p:stCondLst>
                                    <p:cond delay="750"/>
                                  </p:stCondLst>
                                  <p:childTnLst>
                                    <p:set>
                                      <p:cBhvr>
                                        <p:cTn id="30" dur="1" fill="hold">
                                          <p:stCondLst>
                                            <p:cond delay="0"/>
                                          </p:stCondLst>
                                        </p:cTn>
                                        <p:tgtEl>
                                          <p:spTgt spid="37">
                                            <p:txEl>
                                              <p:pRg st="0" end="0"/>
                                            </p:txEl>
                                          </p:spTgt>
                                        </p:tgtEl>
                                        <p:attrNameLst>
                                          <p:attrName>style.visibility</p:attrName>
                                        </p:attrNameLst>
                                      </p:cBhvr>
                                      <p:to>
                                        <p:strVal val="visible"/>
                                      </p:to>
                                    </p:set>
                                    <p:animEffect transition="in" filter="fade">
                                      <p:cBhvr>
                                        <p:cTn id="31" dur="500"/>
                                        <p:tgtEl>
                                          <p:spTgt spid="37">
                                            <p:txEl>
                                              <p:pRg st="0" end="0"/>
                                            </p:txEl>
                                          </p:spTgt>
                                        </p:tgtEl>
                                      </p:cBhvr>
                                    </p:animEffect>
                                  </p:childTnLst>
                                </p:cTn>
                              </p:par>
                              <p:par>
                                <p:cTn id="32" presetID="22" presetClass="entr" presetSubtype="8" fill="hold" nodeType="withEffect">
                                  <p:stCondLst>
                                    <p:cond delay="75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250"/>
                                        <p:tgtEl>
                                          <p:spTgt spid="32"/>
                                        </p:tgtEl>
                                      </p:cBhvr>
                                    </p:animEffect>
                                  </p:childTnLst>
                                </p:cTn>
                              </p:par>
                              <p:par>
                                <p:cTn id="35" presetID="22" presetClass="entr" presetSubtype="8" fill="hold" nodeType="withEffect">
                                  <p:stCondLst>
                                    <p:cond delay="75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250"/>
                                        <p:tgtEl>
                                          <p:spTgt spid="44"/>
                                        </p:tgtEl>
                                      </p:cBhvr>
                                    </p:animEffect>
                                  </p:childTnLst>
                                </p:cTn>
                              </p:par>
                              <p:par>
                                <p:cTn id="38" presetID="10" presetClass="entr" presetSubtype="0" fill="hold" grpId="0" nodeType="withEffect">
                                  <p:stCondLst>
                                    <p:cond delay="75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250"/>
                                        <p:tgtEl>
                                          <p:spTgt spid="24"/>
                                        </p:tgtEl>
                                      </p:cBhvr>
                                    </p:animEffect>
                                  </p:childTnLst>
                                </p:cTn>
                              </p:par>
                              <p:par>
                                <p:cTn id="41" presetID="35" presetClass="emph" presetSubtype="0" repeatCount="3000" fill="hold" nodeType="withEffect">
                                  <p:stCondLst>
                                    <p:cond delay="750"/>
                                  </p:stCondLst>
                                  <p:childTnLst>
                                    <p:anim calcmode="discrete" valueType="str">
                                      <p:cBhvr>
                                        <p:cTn id="42" dur="500" fill="hold"/>
                                        <p:tgtEl>
                                          <p:spTgt spid="44"/>
                                        </p:tgtEl>
                                        <p:attrNameLst>
                                          <p:attrName>style.visibility</p:attrName>
                                        </p:attrNameLst>
                                      </p:cBhvr>
                                      <p:tavLst>
                                        <p:tav tm="0">
                                          <p:val>
                                            <p:strVal val="hidden"/>
                                          </p:val>
                                        </p:tav>
                                        <p:tav tm="50000">
                                          <p:val>
                                            <p:strVal val="visible"/>
                                          </p:val>
                                        </p:tav>
                                      </p:tavLst>
                                    </p:anim>
                                  </p:childTnLst>
                                </p:cTn>
                              </p:par>
                              <p:par>
                                <p:cTn id="43" presetID="10" presetClass="entr" presetSubtype="0" fill="hold" nodeType="withEffect">
                                  <p:stCondLst>
                                    <p:cond delay="75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250"/>
                                        <p:tgtEl>
                                          <p:spTgt spid="33"/>
                                        </p:tgtEl>
                                      </p:cBhvr>
                                    </p:animEffect>
                                  </p:childTnLst>
                                </p:cTn>
                              </p:par>
                              <p:par>
                                <p:cTn id="46" presetID="10" presetClass="entr" presetSubtype="0" fill="hold" nodeType="withEffect">
                                  <p:stCondLst>
                                    <p:cond delay="75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250"/>
                                        <p:tgtEl>
                                          <p:spTgt spid="45"/>
                                        </p:tgtEl>
                                      </p:cBhvr>
                                    </p:animEffect>
                                  </p:childTnLst>
                                </p:cTn>
                              </p:par>
                              <p:par>
                                <p:cTn id="49" presetID="10" presetClass="entr" presetSubtype="0" fill="hold" nodeType="withEffect">
                                  <p:stCondLst>
                                    <p:cond delay="125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250"/>
                                        <p:tgtEl>
                                          <p:spTgt spid="41"/>
                                        </p:tgtEl>
                                      </p:cBhvr>
                                    </p:animEffect>
                                  </p:childTnLst>
                                </p:cTn>
                              </p:par>
                              <p:par>
                                <p:cTn id="52" presetID="63" presetClass="path" presetSubtype="0" accel="50000" decel="50000" fill="hold" nodeType="withEffect">
                                  <p:stCondLst>
                                    <p:cond delay="1250"/>
                                  </p:stCondLst>
                                  <p:childTnLst>
                                    <p:animMotion origin="layout" path="M -4.54806E-6 1.11111E-6 L -0.03099 1.11111E-6 " pathEditMode="relative" rAng="0" ptsTypes="AA">
                                      <p:cBhvr>
                                        <p:cTn id="53" dur="550" spd="-100000" fill="hold"/>
                                        <p:tgtEl>
                                          <p:spTgt spid="41"/>
                                        </p:tgtEl>
                                        <p:attrNameLst>
                                          <p:attrName>ppt_x</p:attrName>
                                          <p:attrName>ppt_y</p:attrName>
                                        </p:attrNameLst>
                                      </p:cBhvr>
                                      <p:rCtr x="-1550" y="0"/>
                                    </p:animMotion>
                                  </p:childTnLst>
                                </p:cTn>
                              </p:par>
                              <p:par>
                                <p:cTn id="54" presetID="10" presetClass="entr" presetSubtype="0" fill="hold" nodeType="withEffect">
                                  <p:stCondLst>
                                    <p:cond delay="150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250"/>
                                        <p:tgtEl>
                                          <p:spTgt spid="42"/>
                                        </p:tgtEl>
                                      </p:cBhvr>
                                    </p:animEffect>
                                  </p:childTnLst>
                                </p:cTn>
                              </p:par>
                              <p:par>
                                <p:cTn id="57" presetID="10" presetClass="entr" presetSubtype="0" fill="hold" nodeType="withEffect">
                                  <p:stCondLst>
                                    <p:cond delay="175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62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4499694" y="1677235"/>
            <a:ext cx="2368259" cy="3537041"/>
          </a:xfrm>
          <a:prstGeom prst="rect">
            <a:avLst/>
          </a:prstGeom>
          <a:gradFill flip="none" rotWithShape="1">
            <a:gsLst>
              <a:gs pos="36000">
                <a:schemeClr val="tx1"/>
              </a:gs>
              <a:gs pos="100000">
                <a:schemeClr val="bg1"/>
              </a:gs>
            </a:gsLst>
            <a:lin ang="4200000" scaled="0"/>
            <a:tileRect/>
          </a:gra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lIns="91349" tIns="45675" rIns="91349" bIns="45675" anchor="ctr"/>
          <a:lstStyle/>
          <a:p>
            <a:pPr algn="ctr" eaLnBrk="0" fontAlgn="base" hangingPunct="0">
              <a:spcBef>
                <a:spcPct val="0"/>
              </a:spcBef>
              <a:spcAft>
                <a:spcPct val="0"/>
              </a:spcAft>
              <a:defRPr/>
            </a:pPr>
            <a:endParaRPr lang="en-US" dirty="0">
              <a:solidFill>
                <a:srgbClr val="FFFFFF"/>
              </a:solidFill>
            </a:endParaRPr>
          </a:p>
        </p:txBody>
      </p:sp>
      <p:sp>
        <p:nvSpPr>
          <p:cNvPr id="31" name="Rectangle 30"/>
          <p:cNvSpPr/>
          <p:nvPr/>
        </p:nvSpPr>
        <p:spPr bwMode="auto">
          <a:xfrm>
            <a:off x="7385175" y="-23134"/>
            <a:ext cx="1758841" cy="6881134"/>
          </a:xfrm>
          <a:prstGeom prst="rect">
            <a:avLst/>
          </a:prstGeom>
          <a:solidFill>
            <a:schemeClr val="bg2">
              <a:alpha val="79000"/>
            </a:schemeClr>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lIns="91349" tIns="45675" rIns="91349" bIns="45675" anchor="ctr"/>
          <a:lstStyle/>
          <a:p>
            <a:pPr algn="ctr" eaLnBrk="0" fontAlgn="base" hangingPunct="0">
              <a:spcBef>
                <a:spcPct val="0"/>
              </a:spcBef>
              <a:spcAft>
                <a:spcPct val="0"/>
              </a:spcAft>
              <a:defRPr/>
            </a:pPr>
            <a:endParaRPr lang="en-US" dirty="0">
              <a:solidFill>
                <a:srgbClr val="FFFFFF"/>
              </a:solidFill>
            </a:endParaRPr>
          </a:p>
        </p:txBody>
      </p:sp>
      <p:grpSp>
        <p:nvGrpSpPr>
          <p:cNvPr id="9" name="Group 8"/>
          <p:cNvGrpSpPr>
            <a:grpSpLocks/>
          </p:cNvGrpSpPr>
          <p:nvPr/>
        </p:nvGrpSpPr>
        <p:grpSpPr bwMode="auto">
          <a:xfrm>
            <a:off x="7616839" y="4752396"/>
            <a:ext cx="1321755" cy="1610168"/>
            <a:chOff x="10111050" y="3131791"/>
            <a:chExt cx="1762131" cy="1943796"/>
          </a:xfrm>
        </p:grpSpPr>
        <p:pic>
          <p:nvPicPr>
            <p:cNvPr id="35" name="Picture 5"/>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141901" y="3131791"/>
              <a:ext cx="1731280" cy="1840394"/>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bwMode="auto">
            <a:xfrm>
              <a:off x="10111050" y="4678207"/>
              <a:ext cx="1735342" cy="3973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85000"/>
                </a:lnSpc>
                <a:spcBef>
                  <a:spcPct val="0"/>
                </a:spcBef>
                <a:spcAft>
                  <a:spcPct val="0"/>
                </a:spcAft>
                <a:defRPr/>
              </a:pPr>
              <a:r>
                <a:rPr lang="en-US" sz="1100" dirty="0">
                  <a:solidFill>
                    <a:srgbClr val="061C23"/>
                  </a:solidFill>
                </a:rPr>
                <a:t>Collaboration/UC</a:t>
              </a:r>
            </a:p>
          </p:txBody>
        </p:sp>
      </p:grpSp>
      <p:grpSp>
        <p:nvGrpSpPr>
          <p:cNvPr id="66" name="Group 65"/>
          <p:cNvGrpSpPr>
            <a:grpSpLocks/>
          </p:cNvGrpSpPr>
          <p:nvPr/>
        </p:nvGrpSpPr>
        <p:grpSpPr bwMode="auto">
          <a:xfrm>
            <a:off x="7553205" y="688480"/>
            <a:ext cx="1397667" cy="1563302"/>
            <a:chOff x="10026432" y="-123687"/>
            <a:chExt cx="2031766" cy="2058712"/>
          </a:xfrm>
        </p:grpSpPr>
        <p:pic>
          <p:nvPicPr>
            <p:cNvPr id="67" name="Picture 5"/>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133751" y="-123687"/>
              <a:ext cx="1870437" cy="1988323"/>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p:nvPr/>
          </p:nvSpPr>
          <p:spPr bwMode="auto">
            <a:xfrm>
              <a:off x="10026432" y="1444226"/>
              <a:ext cx="2031766" cy="4907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eaLnBrk="0" fontAlgn="base" hangingPunct="0">
                <a:spcBef>
                  <a:spcPct val="0"/>
                </a:spcBef>
                <a:spcAft>
                  <a:spcPct val="0"/>
                </a:spcAft>
                <a:defRPr/>
              </a:pPr>
              <a:r>
                <a:rPr lang="en-US" sz="1100" dirty="0">
                  <a:solidFill>
                    <a:srgbClr val="061C23"/>
                  </a:solidFill>
                </a:rPr>
                <a:t>802.11n Wi-Fi</a:t>
              </a:r>
            </a:p>
          </p:txBody>
        </p:sp>
        <p:grpSp>
          <p:nvGrpSpPr>
            <p:cNvPr id="69" name="Group 197"/>
            <p:cNvGrpSpPr>
              <a:grpSpLocks noChangeAspect="1"/>
            </p:cNvGrpSpPr>
            <p:nvPr/>
          </p:nvGrpSpPr>
          <p:grpSpPr>
            <a:xfrm>
              <a:off x="10723757" y="509254"/>
              <a:ext cx="634951" cy="633891"/>
              <a:chOff x="-1028700" y="4248357"/>
              <a:chExt cx="563562" cy="563356"/>
            </a:xfrm>
            <a:solidFill>
              <a:schemeClr val="bg1"/>
            </a:solidFill>
            <a:effectLst>
              <a:outerShdw blurRad="317500" algn="ctr" rotWithShape="0">
                <a:schemeClr val="tx1"/>
              </a:outerShdw>
            </a:effectLst>
          </p:grpSpPr>
          <p:sp>
            <p:nvSpPr>
              <p:cNvPr id="70" name="Freeform 14"/>
              <p:cNvSpPr>
                <a:spLocks noEditPoints="1"/>
              </p:cNvSpPr>
              <p:nvPr/>
            </p:nvSpPr>
            <p:spPr bwMode="auto">
              <a:xfrm>
                <a:off x="-871240" y="4405817"/>
                <a:ext cx="248642" cy="248437"/>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extLst/>
            </p:spPr>
            <p:txBody>
              <a:bodyPr/>
              <a:lstStyle/>
              <a:p>
                <a:pPr eaLnBrk="0" fontAlgn="base" hangingPunct="0">
                  <a:spcBef>
                    <a:spcPct val="0"/>
                  </a:spcBef>
                  <a:spcAft>
                    <a:spcPct val="0"/>
                  </a:spcAft>
                  <a:defRPr/>
                </a:pPr>
                <a:endParaRPr lang="en-US" sz="1200" dirty="0">
                  <a:solidFill>
                    <a:srgbClr val="061C23"/>
                  </a:solidFill>
                </a:endParaRPr>
              </a:p>
            </p:txBody>
          </p:sp>
          <p:sp>
            <p:nvSpPr>
              <p:cNvPr id="71" name="Freeform 70"/>
              <p:cNvSpPr>
                <a:spLocks noEditPoints="1"/>
              </p:cNvSpPr>
              <p:nvPr/>
            </p:nvSpPr>
            <p:spPr bwMode="auto">
              <a:xfrm>
                <a:off x="-1028700" y="4248357"/>
                <a:ext cx="563562" cy="563356"/>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extLst/>
            </p:spPr>
            <p:txBody>
              <a:bodyPr/>
              <a:lstStyle/>
              <a:p>
                <a:pPr eaLnBrk="0" fontAlgn="base" hangingPunct="0">
                  <a:spcBef>
                    <a:spcPct val="0"/>
                  </a:spcBef>
                  <a:spcAft>
                    <a:spcPct val="0"/>
                  </a:spcAft>
                  <a:defRPr/>
                </a:pPr>
                <a:endParaRPr lang="en-US" sz="1200" dirty="0">
                  <a:solidFill>
                    <a:srgbClr val="061C23"/>
                  </a:solidFill>
                </a:endParaRPr>
              </a:p>
            </p:txBody>
          </p:sp>
        </p:grpSp>
      </p:grpSp>
      <p:pic>
        <p:nvPicPr>
          <p:cNvPr id="78858" name="Picture 72" descr="C:\Projects\current\11-1480\art\jpg-png\Ipad_0000s_0002_tablet-copy-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3504221" y="1385890"/>
            <a:ext cx="3681713" cy="419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C:\Projects\current\11-1480\art\jpg-png\EMR.png"/>
          <p:cNvPicPr>
            <a:picLocks noChangeAspect="1" noChangeArrowheads="1"/>
          </p:cNvPicPr>
          <p:nvPr/>
        </p:nvPicPr>
        <p:blipFill>
          <a:blip r:embed="rId6">
            <a:extLst>
              <a:ext uri="{28A0092B-C50C-407E-A947-70E740481C1C}">
                <a14:useLocalDpi xmlns:a14="http://schemas.microsoft.com/office/drawing/2010/main" val="0"/>
              </a:ext>
            </a:extLst>
          </a:blip>
          <a:srcRect l="-4820" r="2"/>
          <a:stretch>
            <a:fillRect/>
          </a:stretch>
        </p:blipFill>
        <p:spPr bwMode="auto">
          <a:xfrm>
            <a:off x="4545766" y="2878887"/>
            <a:ext cx="2056311" cy="111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Freeform 27"/>
          <p:cNvSpPr>
            <a:spLocks noEditPoints="1"/>
          </p:cNvSpPr>
          <p:nvPr/>
        </p:nvSpPr>
        <p:spPr bwMode="auto">
          <a:xfrm>
            <a:off x="6352016" y="1928186"/>
            <a:ext cx="252294" cy="229865"/>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rgbClr val="FFFFFF"/>
          </a:solidFill>
          <a:ln w="9525">
            <a:noFill/>
            <a:round/>
            <a:headEnd/>
            <a:tailEnd/>
          </a:ln>
          <a:effectLst/>
        </p:spPr>
        <p:txBody>
          <a:bodyPr lIns="91349" tIns="45675" rIns="91349" bIns="45675"/>
          <a:lstStyle/>
          <a:p>
            <a:pPr eaLnBrk="0" fontAlgn="base" hangingPunct="0">
              <a:spcBef>
                <a:spcPct val="0"/>
              </a:spcBef>
              <a:spcAft>
                <a:spcPct val="0"/>
              </a:spcAft>
              <a:defRPr/>
            </a:pPr>
            <a:endParaRPr lang="en-US" kern="0" dirty="0">
              <a:solidFill>
                <a:sysClr val="windowText" lastClr="000000"/>
              </a:solidFill>
            </a:endParaRPr>
          </a:p>
        </p:txBody>
      </p:sp>
      <p:sp>
        <p:nvSpPr>
          <p:cNvPr id="75" name="TextBox 74"/>
          <p:cNvSpPr txBox="1"/>
          <p:nvPr/>
        </p:nvSpPr>
        <p:spPr>
          <a:xfrm>
            <a:off x="6135444" y="2100025"/>
            <a:ext cx="622922" cy="309090"/>
          </a:xfrm>
          <a:prstGeom prst="rect">
            <a:avLst/>
          </a:prstGeom>
          <a:noFill/>
        </p:spPr>
        <p:txBody>
          <a:bodyPr lIns="91349" tIns="45675" rIns="91349" bIns="45675">
            <a:spAutoFit/>
          </a:bodyPr>
          <a:lstStyle/>
          <a:p>
            <a:pPr algn="dist" eaLnBrk="0" fontAlgn="base" hangingPunct="0">
              <a:spcBef>
                <a:spcPct val="0"/>
              </a:spcBef>
              <a:spcAft>
                <a:spcPct val="0"/>
              </a:spcAft>
              <a:defRPr/>
            </a:pPr>
            <a:r>
              <a:rPr lang="en-US" sz="1400" b="1" spc="-300" dirty="0">
                <a:solidFill>
                  <a:srgbClr val="FFFFFF"/>
                </a:solidFill>
              </a:rPr>
              <a:t>Trusted</a:t>
            </a:r>
          </a:p>
        </p:txBody>
      </p:sp>
      <p:sp>
        <p:nvSpPr>
          <p:cNvPr id="76" name="TextBox 75"/>
          <p:cNvSpPr txBox="1"/>
          <p:nvPr/>
        </p:nvSpPr>
        <p:spPr>
          <a:xfrm>
            <a:off x="6256010" y="2355555"/>
            <a:ext cx="398536" cy="215434"/>
          </a:xfrm>
          <a:prstGeom prst="rect">
            <a:avLst/>
          </a:prstGeom>
          <a:noFill/>
        </p:spPr>
        <p:txBody>
          <a:bodyPr lIns="91349" tIns="45675" rIns="91349" bIns="45675">
            <a:spAutoFit/>
          </a:bodyPr>
          <a:lstStyle/>
          <a:p>
            <a:pPr algn="dist" eaLnBrk="0" fontAlgn="base" hangingPunct="0">
              <a:spcBef>
                <a:spcPct val="0"/>
              </a:spcBef>
              <a:spcAft>
                <a:spcPct val="0"/>
              </a:spcAft>
              <a:defRPr/>
            </a:pPr>
            <a:r>
              <a:rPr lang="en-US" sz="800" b="1" spc="-300" dirty="0">
                <a:solidFill>
                  <a:srgbClr val="FFFFFF"/>
                </a:solidFill>
              </a:rPr>
              <a:t>WiFi</a:t>
            </a:r>
          </a:p>
        </p:txBody>
      </p:sp>
      <p:sp>
        <p:nvSpPr>
          <p:cNvPr id="7" name="Parallelogram 6"/>
          <p:cNvSpPr/>
          <p:nvPr/>
        </p:nvSpPr>
        <p:spPr bwMode="auto">
          <a:xfrm rot="5400000">
            <a:off x="2560717" y="3211107"/>
            <a:ext cx="324980" cy="100411"/>
          </a:xfrm>
          <a:prstGeom prst="parallelogram">
            <a:avLst>
              <a:gd name="adj" fmla="val 54173"/>
            </a:avLst>
          </a:prstGeom>
          <a:solidFill>
            <a:schemeClr val="accent1">
              <a:lumMod val="40000"/>
              <a:lumOff val="60000"/>
              <a:alpha val="59000"/>
            </a:schemeClr>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lIns="91349" tIns="45675" rIns="91349" bIns="45675" anchor="ctr"/>
          <a:lstStyle/>
          <a:p>
            <a:pPr algn="ctr" eaLnBrk="0" fontAlgn="base" hangingPunct="0">
              <a:spcBef>
                <a:spcPct val="0"/>
              </a:spcBef>
              <a:spcAft>
                <a:spcPct val="0"/>
              </a:spcAft>
              <a:defRPr/>
            </a:pPr>
            <a:endParaRPr lang="en-US" dirty="0">
              <a:solidFill>
                <a:srgbClr val="FFFFFF"/>
              </a:solidFill>
            </a:endParaRPr>
          </a:p>
        </p:txBody>
      </p:sp>
      <p:grpSp>
        <p:nvGrpSpPr>
          <p:cNvPr id="81" name="Group 80"/>
          <p:cNvGrpSpPr>
            <a:grpSpLocks/>
          </p:cNvGrpSpPr>
          <p:nvPr/>
        </p:nvGrpSpPr>
        <p:grpSpPr bwMode="auto">
          <a:xfrm>
            <a:off x="7553205" y="2635632"/>
            <a:ext cx="1397667" cy="1542102"/>
            <a:chOff x="10026432" y="-123687"/>
            <a:chExt cx="2031766" cy="2030999"/>
          </a:xfrm>
        </p:grpSpPr>
        <p:pic>
          <p:nvPicPr>
            <p:cNvPr id="82" name="Picture 5"/>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133751" y="-123687"/>
              <a:ext cx="1870437" cy="1988323"/>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p:cNvSpPr/>
            <p:nvPr/>
          </p:nvSpPr>
          <p:spPr bwMode="auto">
            <a:xfrm>
              <a:off x="10026432" y="1416463"/>
              <a:ext cx="2031766" cy="49084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eaLnBrk="0" fontAlgn="base" hangingPunct="0">
                <a:spcBef>
                  <a:spcPct val="0"/>
                </a:spcBef>
                <a:spcAft>
                  <a:spcPct val="0"/>
                </a:spcAft>
                <a:defRPr/>
              </a:pPr>
              <a:r>
                <a:rPr lang="en-US" sz="1100" dirty="0">
                  <a:solidFill>
                    <a:srgbClr val="061C23"/>
                  </a:solidFill>
                </a:rPr>
                <a:t>Full Service</a:t>
              </a:r>
              <a:br>
                <a:rPr lang="en-US" sz="1100" dirty="0">
                  <a:solidFill>
                    <a:srgbClr val="061C23"/>
                  </a:solidFill>
                </a:rPr>
              </a:br>
              <a:r>
                <a:rPr lang="en-US" sz="1100" dirty="0">
                  <a:solidFill>
                    <a:srgbClr val="061C23"/>
                  </a:solidFill>
                </a:rPr>
                <a:t>Home Router</a:t>
              </a:r>
            </a:p>
          </p:txBody>
        </p:sp>
      </p:grpSp>
      <p:sp>
        <p:nvSpPr>
          <p:cNvPr id="87" name="TextBox 86"/>
          <p:cNvSpPr txBox="1">
            <a:spLocks noChangeArrowheads="1"/>
          </p:cNvSpPr>
          <p:nvPr/>
        </p:nvSpPr>
        <p:spPr bwMode="auto">
          <a:xfrm>
            <a:off x="4596002" y="1883551"/>
            <a:ext cx="1629867" cy="75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9" tIns="45675" rIns="91349" bIns="45675">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eaLnBrk="0" fontAlgn="base" hangingPunct="0">
              <a:spcBef>
                <a:spcPct val="0"/>
              </a:spcBef>
              <a:spcAft>
                <a:spcPct val="0"/>
              </a:spcAft>
              <a:defRPr sz="2600">
                <a:solidFill>
                  <a:schemeClr val="tx1"/>
                </a:solidFill>
                <a:latin typeface="Arial" charset="0"/>
                <a:ea typeface="ＭＳ Ｐゴシック" charset="0"/>
              </a:defRPr>
            </a:lvl6pPr>
            <a:lvl7pPr marL="2971800" indent="-228600" eaLnBrk="0" fontAlgn="base" hangingPunct="0">
              <a:spcBef>
                <a:spcPct val="0"/>
              </a:spcBef>
              <a:spcAft>
                <a:spcPct val="0"/>
              </a:spcAft>
              <a:defRPr sz="2600">
                <a:solidFill>
                  <a:schemeClr val="tx1"/>
                </a:solidFill>
                <a:latin typeface="Arial" charset="0"/>
                <a:ea typeface="ＭＳ Ｐゴシック" charset="0"/>
              </a:defRPr>
            </a:lvl7pPr>
            <a:lvl8pPr marL="3429000" indent="-228600" eaLnBrk="0" fontAlgn="base" hangingPunct="0">
              <a:spcBef>
                <a:spcPct val="0"/>
              </a:spcBef>
              <a:spcAft>
                <a:spcPct val="0"/>
              </a:spcAft>
              <a:defRPr sz="2600">
                <a:solidFill>
                  <a:schemeClr val="tx1"/>
                </a:solidFill>
                <a:latin typeface="Arial" charset="0"/>
                <a:ea typeface="ＭＳ Ｐゴシック" charset="0"/>
              </a:defRPr>
            </a:lvl8pPr>
            <a:lvl9pPr marL="3886200" indent="-228600" eaLnBrk="0" fontAlgn="base" hangingPunct="0">
              <a:spcBef>
                <a:spcPct val="0"/>
              </a:spcBef>
              <a:spcAft>
                <a:spcPct val="0"/>
              </a:spcAft>
              <a:defRPr sz="2600">
                <a:solidFill>
                  <a:schemeClr val="tx1"/>
                </a:solidFill>
                <a:latin typeface="Arial" charset="0"/>
                <a:ea typeface="ＭＳ Ｐゴシック" charset="0"/>
              </a:defRPr>
            </a:lvl9pPr>
          </a:lstStyle>
          <a:p>
            <a:pPr algn="ctr" eaLnBrk="0" fontAlgn="base" hangingPunct="0">
              <a:lnSpc>
                <a:spcPts val="2600"/>
              </a:lnSpc>
              <a:spcBef>
                <a:spcPct val="0"/>
              </a:spcBef>
              <a:spcAft>
                <a:spcPct val="0"/>
              </a:spcAft>
              <a:buClr>
                <a:srgbClr val="51D57C"/>
              </a:buClr>
            </a:pPr>
            <a:r>
              <a:rPr lang="en-US" sz="1400" b="1">
                <a:solidFill>
                  <a:srgbClr val="FFFFFF"/>
                </a:solidFill>
              </a:rPr>
              <a:t>Bandwidth</a:t>
            </a:r>
            <a:r>
              <a:rPr lang="en-US" sz="1400" b="1">
                <a:solidFill>
                  <a:srgbClr val="5BF08C"/>
                </a:solidFill>
              </a:rPr>
              <a:t> Priority</a:t>
            </a:r>
          </a:p>
        </p:txBody>
      </p:sp>
      <p:grpSp>
        <p:nvGrpSpPr>
          <p:cNvPr id="2" name="Group 1"/>
          <p:cNvGrpSpPr/>
          <p:nvPr/>
        </p:nvGrpSpPr>
        <p:grpSpPr>
          <a:xfrm>
            <a:off x="808665" y="193900"/>
            <a:ext cx="2566159" cy="2912810"/>
            <a:chOff x="1229531" y="328431"/>
            <a:chExt cx="3420654" cy="2912810"/>
          </a:xfrm>
          <a:effectLst>
            <a:outerShdw blurRad="190500" sx="102000" sy="102000" algn="ctr" rotWithShape="0">
              <a:schemeClr val="accent1">
                <a:lumMod val="20000"/>
                <a:lumOff val="80000"/>
                <a:alpha val="86000"/>
              </a:schemeClr>
            </a:outerShdw>
          </a:effectLst>
        </p:grpSpPr>
        <p:sp>
          <p:nvSpPr>
            <p:cNvPr id="33" name="Right Triangle 32"/>
            <p:cNvSpPr/>
            <p:nvPr/>
          </p:nvSpPr>
          <p:spPr bwMode="auto">
            <a:xfrm rot="8965816" flipH="1">
              <a:off x="3212356" y="1799197"/>
              <a:ext cx="312086" cy="1442044"/>
            </a:xfrm>
            <a:prstGeom prst="rtTriangle">
              <a:avLst/>
            </a:prstGeom>
            <a:solidFill>
              <a:schemeClr val="bg1"/>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anchor="ctr"/>
            <a:lstStyle/>
            <a:p>
              <a:pPr algn="ctr" eaLnBrk="0" fontAlgn="base" hangingPunct="0">
                <a:spcBef>
                  <a:spcPct val="0"/>
                </a:spcBef>
                <a:spcAft>
                  <a:spcPct val="0"/>
                </a:spcAft>
                <a:defRPr/>
              </a:pPr>
              <a:endParaRPr lang="en-US" dirty="0">
                <a:solidFill>
                  <a:srgbClr val="FFFFFF"/>
                </a:solidFill>
              </a:endParaRPr>
            </a:p>
          </p:txBody>
        </p:sp>
        <p:pic>
          <p:nvPicPr>
            <p:cNvPr id="3074" name="Picture 2" descr="C:\Projects\current\11-1480\art\jpg-png\callofduty.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29531" y="328431"/>
              <a:ext cx="3420654" cy="2191787"/>
            </a:xfrm>
            <a:prstGeom prst="rect">
              <a:avLst/>
            </a:prstGeom>
            <a:noFill/>
            <a:extLst>
              <a:ext uri="{909E8E84-426E-40DD-AFC4-6F175D3DCCD1}">
                <a14:hiddenFill xmlns:a14="http://schemas.microsoft.com/office/drawing/2010/main">
                  <a:solidFill>
                    <a:srgbClr val="FFFFFF"/>
                  </a:solidFill>
                </a14:hiddenFill>
              </a:ext>
            </a:extLst>
          </p:spPr>
        </p:pic>
      </p:grpSp>
      <p:pic>
        <p:nvPicPr>
          <p:cNvPr id="3075" name="Picture 3" descr="C:\Projects\current\11-1480\art\jpg-png\collab.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65138" y="5293582"/>
            <a:ext cx="586082" cy="409516"/>
          </a:xfrm>
          <a:prstGeom prst="rect">
            <a:avLst/>
          </a:prstGeom>
          <a:noFill/>
          <a:effectLst>
            <a:outerShdw blurRad="292100" algn="ctr" rotWithShape="0">
              <a:schemeClr val="tx2"/>
            </a:outerShdw>
          </a:effectLst>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00868" y="3128837"/>
            <a:ext cx="453237" cy="442992"/>
          </a:xfrm>
          <a:prstGeom prst="rect">
            <a:avLst/>
          </a:prstGeom>
          <a:noFill/>
          <a:ln>
            <a:noFill/>
          </a:ln>
          <a:effectLst>
            <a:outerShdw blurRad="2921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mri2_1.wm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46237" y="4003661"/>
            <a:ext cx="1965888" cy="11482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7677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42" presetClass="path" presetSubtype="0" decel="100000" fill="hold" nodeType="withEffect">
                                  <p:stCondLst>
                                    <p:cond delay="0"/>
                                  </p:stCondLst>
                                  <p:childTnLst>
                                    <p:animMotion origin="layout" path="M -2.29167E-6 -4.85549E-6 L -0.03711 -0.00161 " pathEditMode="relative" rAng="0" ptsTypes="AA">
                                      <p:cBhvr>
                                        <p:cTn id="9" dur="250" spd="-100000" fill="hold"/>
                                        <p:tgtEl>
                                          <p:spTgt spid="15"/>
                                        </p:tgtEl>
                                        <p:attrNameLst>
                                          <p:attrName>ppt_x</p:attrName>
                                          <p:attrName>ppt_y</p:attrName>
                                        </p:attrNameLst>
                                      </p:cBhvr>
                                      <p:rCtr x="-1862" y="-92"/>
                                    </p:animMotion>
                                  </p:childTnLst>
                                </p:cTn>
                              </p:par>
                            </p:childTnLst>
                          </p:cTn>
                        </p:par>
                        <p:par>
                          <p:cTn id="10" fill="hold" nodeType="afterGroup">
                            <p:stCondLst>
                              <p:cond delay="250"/>
                            </p:stCondLst>
                            <p:childTnLst>
                              <p:par>
                                <p:cTn id="11" presetID="10" presetClass="entr" presetSubtype="0"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250"/>
                                        <p:tgtEl>
                                          <p:spTgt spid="56"/>
                                        </p:tgtEl>
                                      </p:cBhvr>
                                    </p:animEffect>
                                  </p:childTnLst>
                                </p:cTn>
                              </p:par>
                              <p:par>
                                <p:cTn id="14" presetID="42" presetClass="path" presetSubtype="0" decel="100000" fill="hold" nodeType="withEffect">
                                  <p:stCondLst>
                                    <p:cond delay="0"/>
                                  </p:stCondLst>
                                  <p:childTnLst>
                                    <p:animMotion origin="layout" path="M 3.54167E-6 -5.78035E-7 L -0.03425 -0.00231 " pathEditMode="relative" rAng="0" ptsTypes="AA">
                                      <p:cBhvr>
                                        <p:cTn id="15" dur="250" spd="-100000" fill="hold"/>
                                        <p:tgtEl>
                                          <p:spTgt spid="56"/>
                                        </p:tgtEl>
                                        <p:attrNameLst>
                                          <p:attrName>ppt_x</p:attrName>
                                          <p:attrName>ppt_y</p:attrName>
                                        </p:attrNameLst>
                                      </p:cBhvr>
                                      <p:rCtr x="-1719" y="-116"/>
                                    </p:animMotion>
                                  </p:childTnLst>
                                </p:cTn>
                              </p:par>
                              <p:par>
                                <p:cTn id="16" presetID="10" presetClass="entr" presetSubtype="0" fill="hold" nodeType="withEffect">
                                  <p:stCondLst>
                                    <p:cond delay="5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42" presetClass="path" presetSubtype="0" fill="hold" nodeType="withEffect">
                                  <p:stCondLst>
                                    <p:cond delay="500"/>
                                  </p:stCondLst>
                                  <p:childTnLst>
                                    <p:animMotion origin="layout" path="M -1.66667E-6 1.04046E-6 L 0.04505 0.2622 " pathEditMode="relative" rAng="0" ptsTypes="AA">
                                      <p:cBhvr>
                                        <p:cTn id="20" dur="500" spd="-100000" fill="hold"/>
                                        <p:tgtEl>
                                          <p:spTgt spid="2"/>
                                        </p:tgtEl>
                                        <p:attrNameLst>
                                          <p:attrName>ppt_x</p:attrName>
                                          <p:attrName>ppt_y</p:attrName>
                                        </p:attrNameLst>
                                      </p:cBhvr>
                                      <p:rCtr x="2253" y="13110"/>
                                    </p:animMotion>
                                  </p:childTnLst>
                                </p:cTn>
                              </p:par>
                              <p:par>
                                <p:cTn id="21" presetID="53" presetClass="entr" presetSubtype="16" fill="hold" nodeType="withEffect">
                                  <p:stCondLst>
                                    <p:cond delay="500"/>
                                  </p:stCondLst>
                                  <p:childTnLst>
                                    <p:set>
                                      <p:cBhvr>
                                        <p:cTn id="22" dur="1" fill="hold">
                                          <p:stCondLst>
                                            <p:cond delay="0"/>
                                          </p:stCondLst>
                                        </p:cTn>
                                        <p:tgtEl>
                                          <p:spTgt spid="2"/>
                                        </p:tgtEl>
                                        <p:attrNameLst>
                                          <p:attrName>style.visibility</p:attrName>
                                        </p:attrNameLst>
                                      </p:cBhvr>
                                      <p:to>
                                        <p:strVal val="visible"/>
                                      </p:to>
                                    </p:set>
                                    <p:anim calcmode="lin" valueType="num">
                                      <p:cBhvr>
                                        <p:cTn id="23" dur="200" fill="hold"/>
                                        <p:tgtEl>
                                          <p:spTgt spid="2"/>
                                        </p:tgtEl>
                                        <p:attrNameLst>
                                          <p:attrName>ppt_w</p:attrName>
                                        </p:attrNameLst>
                                      </p:cBhvr>
                                      <p:tavLst>
                                        <p:tav tm="0">
                                          <p:val>
                                            <p:fltVal val="0"/>
                                          </p:val>
                                        </p:tav>
                                        <p:tav tm="100000">
                                          <p:val>
                                            <p:strVal val="#ppt_w"/>
                                          </p:val>
                                        </p:tav>
                                      </p:tavLst>
                                    </p:anim>
                                    <p:anim calcmode="lin" valueType="num">
                                      <p:cBhvr>
                                        <p:cTn id="24" dur="200" fill="hold"/>
                                        <p:tgtEl>
                                          <p:spTgt spid="2"/>
                                        </p:tgtEl>
                                        <p:attrNameLst>
                                          <p:attrName>ppt_h</p:attrName>
                                        </p:attrNameLst>
                                      </p:cBhvr>
                                      <p:tavLst>
                                        <p:tav tm="0">
                                          <p:val>
                                            <p:fltVal val="0"/>
                                          </p:val>
                                        </p:tav>
                                        <p:tav tm="100000">
                                          <p:val>
                                            <p:strVal val="#ppt_h"/>
                                          </p:val>
                                        </p:tav>
                                      </p:tavLst>
                                    </p:anim>
                                    <p:animEffect transition="in" filter="fade">
                                      <p:cBhvr>
                                        <p:cTn id="25" dur="200"/>
                                        <p:tgtEl>
                                          <p:spTgt spid="2"/>
                                        </p:tgtEl>
                                      </p:cBhvr>
                                    </p:animEffect>
                                  </p:childTnLst>
                                </p:cTn>
                              </p:par>
                              <p:par>
                                <p:cTn id="26" presetID="22" presetClass="entr" presetSubtype="8" fill="hold" grpId="0" nodeType="withEffect">
                                  <p:stCondLst>
                                    <p:cond delay="1000"/>
                                  </p:stCondLst>
                                  <p:childTnLst>
                                    <p:set>
                                      <p:cBhvr>
                                        <p:cTn id="27" dur="1" fill="hold">
                                          <p:stCondLst>
                                            <p:cond delay="0"/>
                                          </p:stCondLst>
                                        </p:cTn>
                                        <p:tgtEl>
                                          <p:spTgt spid="87"/>
                                        </p:tgtEl>
                                        <p:attrNameLst>
                                          <p:attrName>style.visibility</p:attrName>
                                        </p:attrNameLst>
                                      </p:cBhvr>
                                      <p:to>
                                        <p:strVal val="visible"/>
                                      </p:to>
                                    </p:set>
                                    <p:animEffect transition="in" filter="wipe(left)">
                                      <p:cBhvr>
                                        <p:cTn id="28" dur="250"/>
                                        <p:tgtEl>
                                          <p:spTgt spid="87"/>
                                        </p:tgtEl>
                                      </p:cBhvr>
                                    </p:animEffect>
                                  </p:childTnLst>
                                </p:cTn>
                              </p:par>
                              <p:par>
                                <p:cTn id="29" presetID="35" presetClass="emph" presetSubtype="0" repeatCount="3000" fill="hold" grpId="1" nodeType="withEffect">
                                  <p:stCondLst>
                                    <p:cond delay="1000"/>
                                  </p:stCondLst>
                                  <p:childTnLst>
                                    <p:anim calcmode="discrete" valueType="str">
                                      <p:cBhvr>
                                        <p:cTn id="30" dur="500" fill="hold"/>
                                        <p:tgtEl>
                                          <p:spTgt spid="87"/>
                                        </p:tgtEl>
                                        <p:attrNameLst>
                                          <p:attrName>style.visibility</p:attrName>
                                        </p:attrNameLst>
                                      </p:cBhvr>
                                      <p:tavLst>
                                        <p:tav tm="0">
                                          <p:val>
                                            <p:strVal val="hidden"/>
                                          </p:val>
                                        </p:tav>
                                        <p:tav tm="50000">
                                          <p:val>
                                            <p:strVal val="visible"/>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up)">
                                      <p:cBhvr>
                                        <p:cTn id="35" dur="500"/>
                                        <p:tgtEl>
                                          <p:spTgt spid="31"/>
                                        </p:tgtEl>
                                      </p:cBhvr>
                                    </p:animEffect>
                                  </p:childTnLst>
                                </p:cTn>
                              </p:par>
                            </p:childTnLst>
                          </p:cTn>
                        </p:par>
                        <p:par>
                          <p:cTn id="36" fill="hold" nodeType="afterGroup">
                            <p:stCondLst>
                              <p:cond delay="500"/>
                            </p:stCondLst>
                            <p:childTnLst>
                              <p:par>
                                <p:cTn id="37" presetID="10" presetClass="entr" presetSubtype="0" fill="hold" nodeType="after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500"/>
                                        <p:tgtEl>
                                          <p:spTgt spid="66"/>
                                        </p:tgtEl>
                                      </p:cBhvr>
                                    </p:animEffect>
                                  </p:childTnLst>
                                </p:cTn>
                              </p:par>
                            </p:childTnLst>
                          </p:cTn>
                        </p:par>
                        <p:par>
                          <p:cTn id="40" fill="hold" nodeType="afterGroup">
                            <p:stCondLst>
                              <p:cond delay="1000"/>
                            </p:stCondLst>
                            <p:childTnLst>
                              <p:par>
                                <p:cTn id="41" presetID="10" presetClass="entr" presetSubtype="0" fill="hold" nodeType="after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500"/>
                                        <p:tgtEl>
                                          <p:spTgt spid="81"/>
                                        </p:tgtEl>
                                      </p:cBhvr>
                                    </p:animEffect>
                                  </p:childTnLst>
                                </p:cTn>
                              </p:par>
                              <p:par>
                                <p:cTn id="44" presetID="10" presetClass="entr" presetSubtype="0" fill="hold" nodeType="withEffect">
                                  <p:stCondLst>
                                    <p:cond delay="0"/>
                                  </p:stCondLst>
                                  <p:childTnLst>
                                    <p:set>
                                      <p:cBhvr>
                                        <p:cTn id="45" dur="1" fill="hold">
                                          <p:stCondLst>
                                            <p:cond delay="0"/>
                                          </p:stCondLst>
                                        </p:cTn>
                                        <p:tgtEl>
                                          <p:spTgt spid="3076"/>
                                        </p:tgtEl>
                                        <p:attrNameLst>
                                          <p:attrName>style.visibility</p:attrName>
                                        </p:attrNameLst>
                                      </p:cBhvr>
                                      <p:to>
                                        <p:strVal val="visible"/>
                                      </p:to>
                                    </p:set>
                                    <p:animEffect transition="in" filter="fade">
                                      <p:cBhvr>
                                        <p:cTn id="46" dur="500"/>
                                        <p:tgtEl>
                                          <p:spTgt spid="3076"/>
                                        </p:tgtEl>
                                      </p:cBhvr>
                                    </p:animEffect>
                                  </p:childTnLst>
                                </p:cTn>
                              </p:par>
                            </p:childTnLst>
                          </p:cTn>
                        </p:par>
                        <p:par>
                          <p:cTn id="47" fill="hold" nodeType="afterGroup">
                            <p:stCondLst>
                              <p:cond delay="1500"/>
                            </p:stCondLst>
                            <p:childTnLst>
                              <p:par>
                                <p:cTn id="48" presetID="10" presetClass="entr" presetSubtype="0"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3075"/>
                                        </p:tgtEl>
                                        <p:attrNameLst>
                                          <p:attrName>style.visibility</p:attrName>
                                        </p:attrNameLst>
                                      </p:cBhvr>
                                      <p:to>
                                        <p:strVal val="visible"/>
                                      </p:to>
                                    </p:set>
                                    <p:animEffect transition="in" filter="fade">
                                      <p:cBhvr>
                                        <p:cTn id="53"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7"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04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OldPC" descr="\\psf\Home\Documents\Dropbox\Active Projects\deviceLibraryPNGs\computers\Computer_PCold_Default_400px.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576542" y="1607888"/>
            <a:ext cx="990600" cy="685800"/>
          </a:xfrm>
          <a:prstGeom prst="rect">
            <a:avLst/>
          </a:prstGeom>
          <a:noFill/>
          <a:extLst>
            <a:ext uri="{909E8E84-426E-40DD-AFC4-6F175D3DCCD1}">
              <a14:hiddenFill xmlns:a14="http://schemas.microsoft.com/office/drawing/2010/main">
                <a:solidFill>
                  <a:srgbClr val="FFFFFF"/>
                </a:solidFill>
              </a14:hiddenFill>
            </a:ext>
          </a:extLst>
        </p:spPr>
      </p:pic>
      <p:sp>
        <p:nvSpPr>
          <p:cNvPr id="54" name="Title 1"/>
          <p:cNvSpPr>
            <a:spLocks noGrp="1"/>
          </p:cNvSpPr>
          <p:nvPr>
            <p:ph type="title"/>
          </p:nvPr>
        </p:nvSpPr>
        <p:spPr/>
        <p:txBody>
          <a:bodyPr/>
          <a:lstStyle/>
          <a:p>
            <a:r>
              <a:rPr lang="zh-CN" altLang="en-US">
                <a:gradFill>
                  <a:gsLst>
                    <a:gs pos="0">
                      <a:srgbClr val="00B2F0"/>
                    </a:gs>
                    <a:gs pos="44000">
                      <a:srgbClr val="40FFFE"/>
                    </a:gs>
                    <a:gs pos="100000">
                      <a:srgbClr val="96CA4B"/>
                    </a:gs>
                  </a:gsLst>
                  <a:lin ang="4800000" scaled="0"/>
                </a:gradFill>
                <a:latin typeface="Arial"/>
                <a:ea typeface="SimHei" pitchFamily="2" charset="-122"/>
              </a:rPr>
              <a:t/>
            </a:r>
            <a:br>
              <a:rPr lang="zh-CN" altLang="en-US">
                <a:gradFill>
                  <a:gsLst>
                    <a:gs pos="0">
                      <a:srgbClr val="00B2F0"/>
                    </a:gs>
                    <a:gs pos="44000">
                      <a:srgbClr val="40FFFE"/>
                    </a:gs>
                    <a:gs pos="100000">
                      <a:srgbClr val="96CA4B"/>
                    </a:gs>
                  </a:gsLst>
                  <a:lin ang="4800000" scaled="0"/>
                </a:gradFill>
                <a:latin typeface="Arial"/>
                <a:ea typeface="SimHei" pitchFamily="2" charset="-122"/>
              </a:rPr>
            </a:br>
            <a:r>
              <a:rPr lang="zh-CN" altLang="en-US">
                <a:latin typeface="Arial"/>
                <a:ea typeface="SimHei" pitchFamily="2" charset="-122"/>
              </a:rPr>
              <a:t>您过去的工作方式取决于</a:t>
            </a:r>
            <a:r>
              <a:rPr lang="en-US" altLang="zh-CN">
                <a:latin typeface="Arial"/>
                <a:ea typeface="SimHei" pitchFamily="2" charset="-122"/>
              </a:rPr>
              <a:t>…</a:t>
            </a:r>
            <a:endParaRPr lang="en-US" dirty="0">
              <a:ea typeface="SimHei" pitchFamily="2" charset="-122"/>
            </a:endParaRPr>
          </a:p>
        </p:txBody>
      </p:sp>
      <p:pic>
        <p:nvPicPr>
          <p:cNvPr id="7170" name="Picture 2" descr="http://www.telexperts.net/images/build/nortel-phones1.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724923" y="1607888"/>
            <a:ext cx="858251" cy="77067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4743" y="2400660"/>
            <a:ext cx="8580923" cy="838200"/>
          </a:xfrm>
          <a:prstGeom prst="rect">
            <a:avLst/>
          </a:prstGeom>
        </p:spPr>
        <p:txBody>
          <a:bodyPr vert="horz" lIns="82276" tIns="45709" rIns="82276" bIns="45709" rtlCol="0" anchor="b" anchorCtr="0">
            <a:noAutofit/>
          </a:bodyPr>
          <a:lstStyle/>
          <a:p>
            <a:pPr>
              <a:lnSpc>
                <a:spcPct val="80000"/>
              </a:lnSpc>
              <a:spcBef>
                <a:spcPct val="0"/>
              </a:spcBef>
            </a:pPr>
            <a:r>
              <a:rPr lang="zh-CN" altLang="en-US" sz="3600" dirty="0">
                <a:gradFill flip="none" rotWithShape="1">
                  <a:gsLst>
                    <a:gs pos="0">
                      <a:srgbClr val="0096D6">
                        <a:lumMod val="20000"/>
                        <a:lumOff val="80000"/>
                      </a:srgbClr>
                    </a:gs>
                    <a:gs pos="100000">
                      <a:srgbClr val="0096D6">
                        <a:lumMod val="60000"/>
                        <a:lumOff val="40000"/>
                      </a:srgbClr>
                    </a:gs>
                  </a:gsLst>
                  <a:lin ang="2700000" scaled="1"/>
                  <a:tileRect/>
                </a:gradFill>
                <a:latin typeface="Arial"/>
                <a:ea typeface="SimHei" pitchFamily="2" charset="-122"/>
              </a:rPr>
              <a:t>		</a:t>
            </a:r>
            <a:r>
              <a:rPr lang="zh-CN" altLang="en-US" sz="3600" spc="-100" dirty="0">
                <a:gradFill flip="none" rotWithShape="1">
                  <a:gsLst>
                    <a:gs pos="100000">
                      <a:srgbClr val="025CE0"/>
                    </a:gs>
                    <a:gs pos="0">
                      <a:srgbClr val="332298"/>
                    </a:gs>
                  </a:gsLst>
                  <a:lin ang="13500000" scaled="1"/>
                  <a:tileRect/>
                </a:gradFill>
                <a:latin typeface="Arial"/>
                <a:ea typeface="SimHei" pitchFamily="2" charset="-122"/>
                <a:cs typeface="+mj-cs"/>
              </a:rPr>
              <a:t>而您现在的工作方式取决于</a:t>
            </a:r>
            <a:r>
              <a:rPr lang="en-US" altLang="zh-CN" sz="3600" spc="-100" dirty="0">
                <a:gradFill flip="none" rotWithShape="1">
                  <a:gsLst>
                    <a:gs pos="100000">
                      <a:srgbClr val="025CE0"/>
                    </a:gs>
                    <a:gs pos="0">
                      <a:srgbClr val="332298"/>
                    </a:gs>
                  </a:gsLst>
                  <a:lin ang="13500000" scaled="1"/>
                  <a:tileRect/>
                </a:gradFill>
                <a:latin typeface="Arial"/>
                <a:ea typeface="SimHei" pitchFamily="2" charset="-122"/>
                <a:cs typeface="+mj-cs"/>
              </a:rPr>
              <a:t>…</a:t>
            </a:r>
          </a:p>
        </p:txBody>
      </p:sp>
      <p:sp>
        <p:nvSpPr>
          <p:cNvPr id="81" name="Rectangle 80"/>
          <p:cNvSpPr/>
          <p:nvPr/>
        </p:nvSpPr>
        <p:spPr bwMode="auto">
          <a:xfrm>
            <a:off x="0" y="6051656"/>
            <a:ext cx="9144000" cy="773023"/>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lIns="82104" tIns="41051" rIns="82104" bIns="41051" anchor="ctr"/>
          <a:lstStyle/>
          <a:p>
            <a:pPr algn="ctr" defTabSz="814188" eaLnBrk="0" hangingPunct="0">
              <a:lnSpc>
                <a:spcPct val="90000"/>
              </a:lnSpc>
              <a:defRPr/>
            </a:pPr>
            <a:endParaRPr lang="en-US" dirty="0">
              <a:solidFill>
                <a:srgbClr val="FFFFFF"/>
              </a:solidFill>
              <a:latin typeface="Arial"/>
            </a:endParaRPr>
          </a:p>
        </p:txBody>
      </p:sp>
      <p:sp>
        <p:nvSpPr>
          <p:cNvPr id="38" name="TextBox 37"/>
          <p:cNvSpPr txBox="1"/>
          <p:nvPr/>
        </p:nvSpPr>
        <p:spPr>
          <a:xfrm>
            <a:off x="1720049" y="6176556"/>
            <a:ext cx="2073004" cy="523220"/>
          </a:xfrm>
          <a:prstGeom prst="rect">
            <a:avLst/>
          </a:prstGeom>
          <a:noFill/>
          <a:ln>
            <a:noFill/>
          </a:ln>
        </p:spPr>
        <p:txBody>
          <a:bodyPr wrap="square" lIns="91417" tIns="45709" rIns="91417" bIns="45709" rtlCol="0">
            <a:spAutoFit/>
          </a:bodyPr>
          <a:lstStyle/>
          <a:p>
            <a:pPr algn="ctr"/>
            <a:r>
              <a:rPr lang="zh-CN" altLang="en-US" sz="2800">
                <a:latin typeface="Arial"/>
                <a:ea typeface="SimHei" pitchFamily="2" charset="-122"/>
              </a:rPr>
              <a:t>有线</a:t>
            </a:r>
            <a:endParaRPr lang="en-US" sz="2800" dirty="0">
              <a:ea typeface="SimHei" pitchFamily="2" charset="-122"/>
            </a:endParaRPr>
          </a:p>
        </p:txBody>
      </p:sp>
      <p:sp>
        <p:nvSpPr>
          <p:cNvPr id="39" name="TextBox 38"/>
          <p:cNvSpPr txBox="1"/>
          <p:nvPr/>
        </p:nvSpPr>
        <p:spPr>
          <a:xfrm>
            <a:off x="4887767" y="6176556"/>
            <a:ext cx="2677336" cy="523220"/>
          </a:xfrm>
          <a:prstGeom prst="rect">
            <a:avLst/>
          </a:prstGeom>
          <a:noFill/>
          <a:ln>
            <a:noFill/>
          </a:ln>
        </p:spPr>
        <p:txBody>
          <a:bodyPr wrap="square" lIns="91417" tIns="45709" rIns="91417" bIns="45709" rtlCol="0">
            <a:spAutoFit/>
          </a:bodyPr>
          <a:lstStyle/>
          <a:p>
            <a:r>
              <a:rPr lang="en-US" altLang="zh-CN" sz="2800" dirty="0">
                <a:latin typeface="Arial"/>
                <a:ea typeface="SimHei" pitchFamily="2" charset="-122"/>
              </a:rPr>
              <a:t>   </a:t>
            </a:r>
            <a:r>
              <a:rPr lang="zh-CN" altLang="en-US" sz="2800" dirty="0">
                <a:latin typeface="Arial"/>
                <a:ea typeface="SimHei" pitchFamily="2" charset="-122"/>
              </a:rPr>
              <a:t>无线</a:t>
            </a:r>
            <a:endParaRPr lang="en-US" sz="2800" dirty="0">
              <a:ea typeface="SimHei" pitchFamily="2" charset="-122"/>
            </a:endParaRPr>
          </a:p>
        </p:txBody>
      </p:sp>
      <p:grpSp>
        <p:nvGrpSpPr>
          <p:cNvPr id="2" name="Group 7172"/>
          <p:cNvGrpSpPr/>
          <p:nvPr/>
        </p:nvGrpSpPr>
        <p:grpSpPr>
          <a:xfrm>
            <a:off x="101600" y="3219097"/>
            <a:ext cx="8940800" cy="2832558"/>
            <a:chOff x="101600" y="3219097"/>
            <a:chExt cx="8940800" cy="2832558"/>
          </a:xfrm>
        </p:grpSpPr>
        <p:sp>
          <p:nvSpPr>
            <p:cNvPr id="75" name="Rectangle 74"/>
            <p:cNvSpPr/>
            <p:nvPr/>
          </p:nvSpPr>
          <p:spPr>
            <a:xfrm>
              <a:off x="101600" y="3219097"/>
              <a:ext cx="8940800" cy="2832558"/>
            </a:xfrm>
            <a:prstGeom prst="rect">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lIns="82124" tIns="41061" rIns="82124" bIns="41061" anchor="ctr"/>
            <a:lstStyle/>
            <a:p>
              <a:pPr algn="ctr" defTabSz="814188" eaLnBrk="0" hangingPunct="0">
                <a:lnSpc>
                  <a:spcPct val="90000"/>
                </a:lnSpc>
              </a:pPr>
              <a:endParaRPr lang="en-US" sz="1600" dirty="0">
                <a:latin typeface="Arial" charset="0"/>
                <a:ea typeface="ＭＳ Ｐゴシック" charset="-128"/>
              </a:endParaRPr>
            </a:p>
          </p:txBody>
        </p:sp>
        <p:grpSp>
          <p:nvGrpSpPr>
            <p:cNvPr id="3" name="Group 7171"/>
            <p:cNvGrpSpPr/>
            <p:nvPr/>
          </p:nvGrpSpPr>
          <p:grpSpPr>
            <a:xfrm>
              <a:off x="330018" y="3282564"/>
              <a:ext cx="8483964" cy="1058113"/>
              <a:chOff x="330018" y="3282564"/>
              <a:chExt cx="8483964" cy="1058113"/>
            </a:xfrm>
          </p:grpSpPr>
          <p:pic>
            <p:nvPicPr>
              <p:cNvPr id="44" name="Picture 37" descr="\\psf\Home\Documents\Dropbox\Active Projects\deviceLibraryPNGs\cisco\profileDualDisplay\profileDualDisplay_Default\profileDualDisplay_Default_400Px\Cisco_ProfileDualDefaultScreen_400px.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3221" y="3282564"/>
                <a:ext cx="1283639" cy="96113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9" descr="\\psf\Home\Documents\Dropbox\Active Projects\deviceLibraryPNGs\cisco\ex60\ex60_Default\ex60_Default_400kPx\Cisco_ex60_DefaultScreen_400px.png"/>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645691" y="3456644"/>
                <a:ext cx="771525" cy="8763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1" descr="\\psf\Home\Documents\Dropbox\Active Projects\deviceLibraryPNGs\computers\macBookAir\macBookAir_Default\macBookAir_Default_400kPx\Computer_MacBookAir_13inch_DefaultScreen_400px.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94831" y="3607755"/>
                <a:ext cx="879224" cy="55269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7" descr="\\psf\Home\Documents\Dropbox\Active Projects\deviceLibraryPNGs\tablets\iPad2\iPad2_Default\iPad2_Default_400kPx\Tablet_ipad_DefaultScreen_400px.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32026" y="3579556"/>
                <a:ext cx="435602" cy="6125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4" descr="\\psf\Home\Documents\Dropbox\Active Projects\deviceLibraryPNGs\phones\Android\HTC_Inspire4G\HTC_Inspire4G_Default\HTC_Inspire4G_Default_400px\Phone_HTC-Inspire4G_DefaultScreen_400px.png"/>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025599" y="3688710"/>
                <a:ext cx="244579" cy="48915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6" descr="\\psf\Home\Documents\Dropbox\Active Projects\deviceLibraryPNGs\phones\windowsPhone7\nokiaLumina800\nokiaLumina800_Default\nokiaLumina800_Default_400Pk copy\Phone_NokiaLumina800_DefaultScreen_400px.png"/>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7556739" y="3689325"/>
                <a:ext cx="235848" cy="48854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2" descr="\\psf\Home\Documents\Dropbox\Active Projects\deviceLibraryPNGs\phones\Blackberry\bold9900\bold9900_Default\bold9900_Default__400Px\Phone_BlackBerry_9900Bold_DefaultScreen_400px.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66247" y="3689326"/>
                <a:ext cx="248031" cy="47112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9" descr="\\psf\Home\Documents\Dropbox\Active Projects\deviceLibraryPNGs\phones\iPhone\iPhoneBlack\iPhoneBlack_Default\iPhoneBlackDefault_400Px\Phone_Iphone4s_Blk_DefaultScreen_400px.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84440" y="3686567"/>
                <a:ext cx="229542" cy="49130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9" descr="\\psf\Home\Documents\Dropbox\Active Projects\deviceLibraryPNGs\cisco\Product_VXI_MKL3862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0018" y="3842297"/>
                <a:ext cx="162456" cy="4849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8" descr="\\psf\Home\Documents\Dropbox\Active Projects\deviceLibraryPNGs\computers\iMacKeyboardMouse\iMacKeyboardMouse_400kPx\Computer_iMac_DefaultScreen_400px.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7734" y="3596094"/>
                <a:ext cx="751952" cy="62369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2" descr="\\psf\Home\Documents\Dropbox\Active Projects\deviceLibraryPNGs\cisco\8945Phone\8945Phone_Default\8945Phone_Default_400Px\Cisco_8945Phone_DefaultScreen_400px.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0445" y="3717258"/>
                <a:ext cx="649318" cy="623419"/>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descr="android.png"/>
            <p:cNvPicPr>
              <a:picLocks noChangeAspect="1"/>
            </p:cNvPicPr>
            <p:nvPr/>
          </p:nvPicPr>
          <p:blipFill rotWithShape="1">
            <a:blip r:embed="rId16" cstate="print">
              <a:extLst>
                <a:ext uri="{28A0092B-C50C-407E-A947-70E740481C1C}">
                  <a14:useLocalDpi xmlns:a14="http://schemas.microsoft.com/office/drawing/2010/main" val="0"/>
                </a:ext>
              </a:extLst>
            </a:blip>
            <a:stretch/>
          </p:blipFill>
          <p:spPr>
            <a:xfrm>
              <a:off x="1676821" y="4599238"/>
              <a:ext cx="285750" cy="352425"/>
            </a:xfrm>
            <a:prstGeom prst="rect">
              <a:avLst/>
            </a:prstGeom>
            <a:noFill/>
            <a:ln w="9525" cap="flat" cmpd="sng" algn="ctr">
              <a:noFill/>
              <a:prstDash val="solid"/>
              <a:round/>
              <a:headEnd type="none" w="med" len="med"/>
              <a:tailEnd type="none" w="med" len="med"/>
            </a:ln>
            <a:effectLst/>
          </p:spPr>
        </p:pic>
        <p:pic>
          <p:nvPicPr>
            <p:cNvPr id="10" name="Picture 4" descr="\\psf\Home\Documents\Dropbox\Active Projects\Logos\Logo_Amazon_Webservices.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91941" y="4617575"/>
              <a:ext cx="741292" cy="298258"/>
            </a:xfrm>
            <a:prstGeom prst="rect">
              <a:avLst/>
            </a:prstGeom>
            <a:noFill/>
            <a:ln w="9525" cap="flat" cmpd="sng" algn="ctr">
              <a:noFill/>
              <a:prstDash val="solid"/>
              <a:round/>
              <a:headEnd type="none" w="med" len="med"/>
              <a:tailEnd type="none" w="med" len="med"/>
            </a:ln>
            <a:effectLst/>
            <a:extLst/>
          </p:spPr>
        </p:pic>
        <p:pic>
          <p:nvPicPr>
            <p:cNvPr id="11" name="Picture 5" descr="\\psf\Home\Documents\Dropbox\Active Projects\Logos\Logo_Apache.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41764" y="4578586"/>
              <a:ext cx="345007" cy="376236"/>
            </a:xfrm>
            <a:prstGeom prst="rect">
              <a:avLst/>
            </a:prstGeom>
            <a:noFill/>
            <a:ln w="9525" cap="flat" cmpd="sng" algn="ctr">
              <a:noFill/>
              <a:prstDash val="solid"/>
              <a:round/>
              <a:headEnd type="none" w="med" len="med"/>
              <a:tailEnd type="none" w="med" len="med"/>
            </a:ln>
            <a:effectLst/>
            <a:extLst/>
          </p:spPr>
        </p:pic>
        <p:pic>
          <p:nvPicPr>
            <p:cNvPr id="12" name="Picture 11" descr="\\psf\Home\Documents\Dropbox\Active Projects\Logos\Logo_Google_AppEngine.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297963" y="4549725"/>
              <a:ext cx="516019" cy="433960"/>
            </a:xfrm>
            <a:prstGeom prst="rect">
              <a:avLst/>
            </a:prstGeom>
            <a:noFill/>
            <a:ln w="9525" cap="flat" cmpd="sng" algn="ctr">
              <a:noFill/>
              <a:prstDash val="solid"/>
              <a:round/>
              <a:headEnd type="none" w="med" len="med"/>
              <a:tailEnd type="none" w="med" len="med"/>
            </a:ln>
            <a:effectLst/>
            <a:extLst/>
          </p:spPr>
        </p:pic>
        <p:pic>
          <p:nvPicPr>
            <p:cNvPr id="13" name="Picture 16" descr="\\psf\Home\Documents\Dropbox\Active Projects\Logos\Logo_Linux_Tux.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993703" y="4578586"/>
              <a:ext cx="291306" cy="376236"/>
            </a:xfrm>
            <a:prstGeom prst="rect">
              <a:avLst/>
            </a:prstGeom>
            <a:noFill/>
            <a:ln w="9525" cap="flat" cmpd="sng" algn="ctr">
              <a:noFill/>
              <a:prstDash val="solid"/>
              <a:round/>
              <a:headEnd type="none" w="med" len="med"/>
              <a:tailEnd type="none" w="med" len="med"/>
            </a:ln>
            <a:effectLst/>
            <a:extLst/>
          </p:spPr>
        </p:pic>
        <p:pic>
          <p:nvPicPr>
            <p:cNvPr id="15" name="Picture 62"/>
            <p:cNvPicPr>
              <a:picLocks noChangeAspect="1" noChangeArrowheads="1"/>
            </p:cNvPicPr>
            <p:nvPr/>
          </p:nvPicPr>
          <p:blipFill>
            <a:blip r:embed="rId21" cstate="print">
              <a:extLst>
                <a:ext uri="{28A0092B-C50C-407E-A947-70E740481C1C}">
                  <a14:useLocalDpi xmlns:a14="http://schemas.microsoft.com/office/drawing/2010/main" val="0"/>
                </a:ext>
              </a:extLst>
            </a:blip>
            <a:stretch>
              <a:fillRect/>
            </a:stretch>
          </p:blipFill>
          <p:spPr bwMode="auto">
            <a:xfrm>
              <a:off x="330018" y="4614132"/>
              <a:ext cx="257175" cy="323850"/>
            </a:xfrm>
            <a:prstGeom prst="rect">
              <a:avLst/>
            </a:prstGeom>
            <a:noFill/>
            <a:ln w="9525" cap="flat" cmpd="sng" algn="ctr">
              <a:noFill/>
              <a:prstDash val="solid"/>
              <a:round/>
              <a:headEnd type="none" w="med" len="med"/>
              <a:tailEnd type="none" w="med" len="med"/>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http://images4.wikia.nocookie.net/__cb20071014060858/freeciv/images/e/e0/Windows_logo.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169503" y="4578586"/>
              <a:ext cx="342989" cy="376236"/>
            </a:xfrm>
            <a:prstGeom prst="rect">
              <a:avLst/>
            </a:prstGeom>
            <a:noFill/>
            <a:ln w="9525" cap="flat" cmpd="sng" algn="ctr">
              <a:noFill/>
              <a:prstDash val="solid"/>
              <a:round/>
              <a:headEnd type="none" w="med" len="med"/>
              <a:tailEnd type="none" w="med" len="med"/>
            </a:ln>
            <a:effectLst/>
            <a:extLst/>
          </p:spPr>
        </p:pic>
        <p:pic>
          <p:nvPicPr>
            <p:cNvPr id="18" name="Picture 6" descr="http://blogs.technet.com/cfs-filesystemfile.ashx/__key/communityserver-components-imagefileviewer/CommunityServer-Blogs-Components-WeblogFiles-00-00-00-50-48/2308.Lync-Logo-_2D00_-Blog-Post.png_2D00_550x0.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440165" y="4582126"/>
              <a:ext cx="823713" cy="369157"/>
            </a:xfrm>
            <a:prstGeom prst="rect">
              <a:avLst/>
            </a:prstGeom>
            <a:noFill/>
            <a:ln w="9525" cap="flat" cmpd="sng" algn="ctr">
              <a:noFill/>
              <a:prstDash val="solid"/>
              <a:round/>
              <a:headEnd type="none" w="med" len="med"/>
              <a:tailEnd type="none" w="med" len="med"/>
            </a:ln>
            <a:effectLst/>
            <a:extLst/>
          </p:spPr>
        </p:pic>
        <p:grpSp>
          <p:nvGrpSpPr>
            <p:cNvPr id="4" name="Group 108"/>
            <p:cNvGrpSpPr/>
            <p:nvPr/>
          </p:nvGrpSpPr>
          <p:grpSpPr>
            <a:xfrm>
              <a:off x="7470810" y="4640740"/>
              <a:ext cx="620224" cy="251930"/>
              <a:chOff x="9665673" y="4337158"/>
              <a:chExt cx="1065358" cy="394499"/>
            </a:xfrm>
            <a:solidFill>
              <a:srgbClr val="000000"/>
            </a:solidFill>
          </p:grpSpPr>
          <p:pic>
            <p:nvPicPr>
              <p:cNvPr id="20" name="Picture 56" descr="\\psf\Home\Documents\Dropbox\Active Projects\Logos\Logo_Microsoft_Azure_short.png"/>
              <p:cNvPicPr>
                <a:picLocks noChangeAspect="1" noChangeArrowheads="1"/>
              </p:cNvPicPr>
              <p:nvPr/>
            </p:nvPicPr>
            <p:blipFill>
              <a:blip r:embed="rId24" cstate="print">
                <a:extLst>
                  <a:ext uri="{28A0092B-C50C-407E-A947-70E740481C1C}">
                    <a14:useLocalDpi xmlns:a14="http://schemas.microsoft.com/office/drawing/2010/main" val="0"/>
                  </a:ext>
                </a:extLst>
              </a:blip>
              <a:srcRect r="60145" b="2964"/>
              <a:stretch>
                <a:fillRect/>
              </a:stretch>
            </p:blipFill>
            <p:spPr bwMode="auto">
              <a:xfrm>
                <a:off x="9665673" y="4337158"/>
                <a:ext cx="407241" cy="379985"/>
              </a:xfrm>
              <a:prstGeom prst="rect">
                <a:avLst/>
              </a:prstGeom>
              <a:noFill/>
              <a:ln w="9525" cap="flat" cmpd="sng" algn="ctr">
                <a:noFill/>
                <a:prstDash val="solid"/>
                <a:round/>
                <a:headEnd type="none" w="med" len="med"/>
                <a:tailEnd type="none" w="med" len="med"/>
              </a:ln>
              <a:effectLst/>
              <a:extLst/>
            </p:spPr>
          </p:pic>
          <p:pic>
            <p:nvPicPr>
              <p:cNvPr id="21" name="Picture 56" descr="\\psf\Home\Documents\Dropbox\Active Projects\Logos\Logo_Microsoft_Azure_short.png"/>
              <p:cNvPicPr>
                <a:picLocks noChangeAspect="1" noChangeArrowheads="1"/>
              </p:cNvPicPr>
              <p:nvPr/>
            </p:nvPicPr>
            <p:blipFill>
              <a:blip r:embed="rId24" cstate="print">
                <a:extLst>
                  <a:ext uri="{28A0092B-C50C-407E-A947-70E740481C1C}">
                    <a14:useLocalDpi xmlns:a14="http://schemas.microsoft.com/office/drawing/2010/main" val="0"/>
                  </a:ext>
                </a:extLst>
              </a:blip>
              <a:srcRect l="37014" b="-742"/>
              <a:stretch>
                <a:fillRect/>
              </a:stretch>
            </p:blipFill>
            <p:spPr bwMode="auto">
              <a:xfrm>
                <a:off x="10087429" y="4337158"/>
                <a:ext cx="643602" cy="394499"/>
              </a:xfrm>
              <a:prstGeom prst="rect">
                <a:avLst/>
              </a:prstGeom>
              <a:noFill/>
              <a:ln w="9525" cap="flat" cmpd="sng" algn="ctr">
                <a:noFill/>
                <a:prstDash val="solid"/>
                <a:round/>
                <a:headEnd type="none" w="med" len="med"/>
                <a:tailEnd type="none" w="med" len="med"/>
              </a:ln>
              <a:effectLst/>
              <a:extLst/>
            </p:spPr>
          </p:pic>
        </p:grpSp>
        <p:grpSp>
          <p:nvGrpSpPr>
            <p:cNvPr id="5" name="Group 118"/>
            <p:cNvGrpSpPr/>
            <p:nvPr/>
          </p:nvGrpSpPr>
          <p:grpSpPr>
            <a:xfrm>
              <a:off x="297500" y="5302112"/>
              <a:ext cx="8283362" cy="430949"/>
              <a:chOff x="518011" y="5380430"/>
              <a:chExt cx="11041607" cy="523687"/>
            </a:xfrm>
            <a:solidFill>
              <a:srgbClr val="000000"/>
            </a:solidFill>
          </p:grpSpPr>
          <p:pic>
            <p:nvPicPr>
              <p:cNvPr id="23" name="Picture 22" descr="drtQ.iCloud-670x670.png"/>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019156" y="5431559"/>
                <a:ext cx="421429" cy="421429"/>
              </a:xfrm>
              <a:prstGeom prst="rect">
                <a:avLst/>
              </a:prstGeom>
              <a:noFill/>
              <a:ln w="9525" cap="flat" cmpd="sng" algn="ctr">
                <a:noFill/>
                <a:prstDash val="solid"/>
                <a:round/>
                <a:headEnd type="none" w="med" len="med"/>
                <a:tailEnd type="none" w="med" len="med"/>
              </a:ln>
              <a:effectLst/>
            </p:spPr>
          </p:pic>
          <p:pic>
            <p:nvPicPr>
              <p:cNvPr id="24" name="Picture 7" descr="\\psf\Home\Documents\Dropbox\Active Projects\Logos\Logo_Cisco_Jabber.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175896" y="5396209"/>
                <a:ext cx="455217" cy="492128"/>
              </a:xfrm>
              <a:prstGeom prst="rect">
                <a:avLst/>
              </a:prstGeom>
              <a:noFill/>
              <a:ln w="9525" cap="flat" cmpd="sng" algn="ctr">
                <a:noFill/>
                <a:prstDash val="solid"/>
                <a:round/>
                <a:headEnd type="none" w="med" len="med"/>
                <a:tailEnd type="none" w="med" len="med"/>
              </a:ln>
              <a:effectLst/>
              <a:extLst/>
            </p:spPr>
          </p:pic>
          <p:pic>
            <p:nvPicPr>
              <p:cNvPr id="25" name="Picture 9" descr="\\psf\Home\Documents\Dropbox\Active Projects\Logos\Logo_Cisco_Webex.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494661" y="5393855"/>
                <a:ext cx="435895" cy="496837"/>
              </a:xfrm>
              <a:prstGeom prst="rect">
                <a:avLst/>
              </a:prstGeom>
              <a:noFill/>
              <a:ln w="9525" cap="flat" cmpd="sng" algn="ctr">
                <a:noFill/>
                <a:prstDash val="solid"/>
                <a:round/>
                <a:headEnd type="none" w="med" len="med"/>
                <a:tailEnd type="none" w="med" len="med"/>
              </a:ln>
              <a:effectLst/>
              <a:extLst/>
            </p:spPr>
          </p:pic>
          <p:pic>
            <p:nvPicPr>
              <p:cNvPr id="26" name="Picture 13" descr="\\psf\Home\Documents\Dropbox\Active Projects\Logos\Logo_Google_Plus.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319942" y="5413673"/>
                <a:ext cx="460300" cy="457200"/>
              </a:xfrm>
              <a:prstGeom prst="rect">
                <a:avLst/>
              </a:prstGeom>
              <a:noFill/>
              <a:ln w="9525" cap="flat" cmpd="sng" algn="ctr">
                <a:noFill/>
                <a:prstDash val="solid"/>
                <a:round/>
                <a:headEnd type="none" w="med" len="med"/>
                <a:tailEnd type="none" w="med" len="med"/>
              </a:ln>
              <a:effectLst/>
              <a:extLst/>
            </p:spPr>
          </p:pic>
          <p:pic>
            <p:nvPicPr>
              <p:cNvPr id="27" name="Picture 55" descr="\\psf\Host\Volumes\Data\misc\Misc\untitled folder\graphics\1304022089_Twitter_512x512.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752623" y="5393924"/>
                <a:ext cx="496698" cy="496698"/>
              </a:xfrm>
              <a:prstGeom prst="rect">
                <a:avLst/>
              </a:prstGeom>
              <a:noFill/>
              <a:ln w="9525" cap="flat" cmpd="sng" algn="ctr">
                <a:noFill/>
                <a:prstDash val="solid"/>
                <a:round/>
                <a:headEnd type="none" w="med" len="med"/>
                <a:tailEnd type="none" w="med" len="med"/>
              </a:ln>
              <a:effectLst/>
              <a:extLst/>
            </p:spPr>
          </p:pic>
          <p:pic>
            <p:nvPicPr>
              <p:cNvPr id="28" name="Picture 3" descr="\\psf\Home\Documents\Dropbox\Active Projects\Logos\Logo_Amazon_Market.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1157492" y="5441603"/>
                <a:ext cx="402126" cy="401340"/>
              </a:xfrm>
              <a:prstGeom prst="rect">
                <a:avLst/>
              </a:prstGeom>
              <a:noFill/>
              <a:ln w="9525" cap="flat" cmpd="sng" algn="ctr">
                <a:noFill/>
                <a:prstDash val="solid"/>
                <a:round/>
                <a:headEnd type="none" w="med" len="med"/>
                <a:tailEnd type="none" w="med" len="med"/>
              </a:ln>
              <a:effectLst/>
              <a:extLst/>
            </p:spPr>
          </p:pic>
          <p:pic>
            <p:nvPicPr>
              <p:cNvPr id="29" name="Picture 57" descr="\\psf\Home\Documents\Dropbox\Active Projects\Logos\1319956706_Market-Android-R.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9685925" y="5380430"/>
                <a:ext cx="523687" cy="523687"/>
              </a:xfrm>
              <a:prstGeom prst="rect">
                <a:avLst/>
              </a:prstGeom>
              <a:noFill/>
              <a:ln w="9525" cap="flat" cmpd="sng" algn="ctr">
                <a:noFill/>
                <a:prstDash val="solid"/>
                <a:round/>
                <a:headEnd type="none" w="med" len="med"/>
                <a:tailEnd type="none" w="med" len="med"/>
              </a:ln>
              <a:effectLst/>
              <a:extLst/>
            </p:spPr>
          </p:pic>
          <p:pic>
            <p:nvPicPr>
              <p:cNvPr id="30" name="Picture 60" descr="\\psf\Host\Volumes\Data\misc\Misc\untitled folder\graphics\1304022069_FaceBook_512x512.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025582" y="5401423"/>
                <a:ext cx="481701" cy="481701"/>
              </a:xfrm>
              <a:prstGeom prst="rect">
                <a:avLst/>
              </a:prstGeom>
              <a:noFill/>
              <a:ln w="9525" cap="flat" cmpd="sng" algn="ctr">
                <a:noFill/>
                <a:prstDash val="solid"/>
                <a:round/>
                <a:headEnd type="none" w="med" len="med"/>
                <a:tailEnd type="none" w="med" len="med"/>
              </a:ln>
              <a:effectLst/>
              <a:extLst/>
            </p:spPr>
          </p:pic>
          <p:pic>
            <p:nvPicPr>
              <p:cNvPr id="31" name="Picture 6" descr="\\psf\Home\Documents\Dropbox\Active Projects\Logos\Logo_Apple_MacApp_Store.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0454952" y="5413674"/>
                <a:ext cx="458351" cy="450836"/>
              </a:xfrm>
              <a:prstGeom prst="rect">
                <a:avLst/>
              </a:prstGeom>
              <a:noFill/>
              <a:ln w="9525" cap="flat" cmpd="sng" algn="ctr">
                <a:noFill/>
                <a:prstDash val="solid"/>
                <a:round/>
                <a:headEnd type="none" w="med" len="med"/>
                <a:tailEnd type="none" w="med" len="med"/>
              </a:ln>
              <a:effectLst/>
              <a:extLst/>
            </p:spPr>
          </p:pic>
          <p:pic>
            <p:nvPicPr>
              <p:cNvPr id="32" name="Picture 3"/>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518011" y="5518903"/>
                <a:ext cx="1166696" cy="229672"/>
              </a:xfrm>
              <a:prstGeom prst="rect">
                <a:avLst/>
              </a:prstGeom>
              <a:noFill/>
              <a:ln w="9525" cap="flat" cmpd="sng" algn="ctr">
                <a:noFill/>
                <a:prstDash val="solid"/>
                <a:round/>
                <a:headEnd type="none" w="med" len="med"/>
                <a:tailEnd type="none" w="med" len="med"/>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8" descr="\\psf\Home\Documents\Dropbox\Active Projects\Logos\Logo_Cisco_Quad.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6876453" y="5421300"/>
                <a:ext cx="441946" cy="441946"/>
              </a:xfrm>
              <a:prstGeom prst="rect">
                <a:avLst/>
              </a:prstGeom>
              <a:noFill/>
              <a:ln w="9525" cap="flat" cmpd="sng" algn="ctr">
                <a:noFill/>
                <a:prstDash val="solid"/>
                <a:round/>
                <a:headEnd type="none" w="med" len="med"/>
                <a:tailEnd type="none" w="med" len="med"/>
              </a:ln>
              <a:effectLst/>
              <a:extLst/>
            </p:spPr>
          </p:pic>
          <p:grpSp>
            <p:nvGrpSpPr>
              <p:cNvPr id="7" name="Group 114"/>
              <p:cNvGrpSpPr/>
              <p:nvPr/>
            </p:nvGrpSpPr>
            <p:grpSpPr>
              <a:xfrm>
                <a:off x="1917325" y="5475358"/>
                <a:ext cx="1171364" cy="331143"/>
                <a:chOff x="7619999" y="5334000"/>
                <a:chExt cx="1909825" cy="539905"/>
              </a:xfrm>
              <a:grpFill/>
            </p:grpSpPr>
            <p:pic>
              <p:nvPicPr>
                <p:cNvPr id="36" name="Picture 4" descr="http://upload.wikimedia.org/wikipedia/mr/2/2a/Microsoft_Office_2010_Logo.png"/>
                <p:cNvPicPr>
                  <a:picLocks noChangeAspect="1" noChangeArrowheads="1"/>
                </p:cNvPicPr>
                <p:nvPr/>
              </p:nvPicPr>
              <p:blipFill>
                <a:blip r:embed="rId36" cstate="print">
                  <a:extLst>
                    <a:ext uri="{28A0092B-C50C-407E-A947-70E740481C1C}">
                      <a14:useLocalDpi xmlns:a14="http://schemas.microsoft.com/office/drawing/2010/main" val="0"/>
                    </a:ext>
                  </a:extLst>
                </a:blip>
                <a:stretch>
                  <a:fillRect/>
                </a:stretch>
              </p:blipFill>
              <p:spPr bwMode="auto">
                <a:xfrm>
                  <a:off x="7619999" y="5334000"/>
                  <a:ext cx="478972" cy="500743"/>
                </a:xfrm>
                <a:prstGeom prst="rect">
                  <a:avLst/>
                </a:prstGeom>
                <a:noFill/>
                <a:ln w="9525" cap="flat" cmpd="sng" algn="ctr">
                  <a:noFill/>
                  <a:prstDash val="solid"/>
                  <a:round/>
                  <a:headEnd type="none" w="med" len="med"/>
                  <a:tailEnd type="none" w="med" len="med"/>
                </a:ln>
                <a:effectLst/>
                <a:extLst/>
              </p:spPr>
            </p:pic>
            <p:pic>
              <p:nvPicPr>
                <p:cNvPr id="37" name="Picture 4" descr="http://upload.wikimedia.org/wikipedia/mr/2/2a/Microsoft_Office_2010_Logo.png"/>
                <p:cNvPicPr>
                  <a:picLocks noChangeAspect="1" noChangeArrowheads="1"/>
                </p:cNvPicPr>
                <p:nvPr/>
              </p:nvPicPr>
              <p:blipFill>
                <a:blip r:embed="rId37" cstate="print">
                  <a:extLst>
                    <a:ext uri="{28A0092B-C50C-407E-A947-70E740481C1C}">
                      <a14:useLocalDpi xmlns:a14="http://schemas.microsoft.com/office/drawing/2010/main" val="0"/>
                    </a:ext>
                  </a:extLst>
                </a:blip>
                <a:stretch>
                  <a:fillRect/>
                </a:stretch>
              </p:blipFill>
              <p:spPr bwMode="auto">
                <a:xfrm>
                  <a:off x="8098968" y="5348515"/>
                  <a:ext cx="1430856" cy="525390"/>
                </a:xfrm>
                <a:prstGeom prst="rect">
                  <a:avLst/>
                </a:prstGeom>
                <a:noFill/>
                <a:ln w="9525" cap="flat" cmpd="sng" algn="ctr">
                  <a:noFill/>
                  <a:prstDash val="solid"/>
                  <a:round/>
                  <a:headEnd type="none" w="med" len="med"/>
                  <a:tailEnd type="none" w="med" len="med"/>
                </a:ln>
                <a:effectLst/>
                <a:extLst/>
              </p:spPr>
            </p:pic>
          </p:grpSp>
        </p:grpSp>
        <p:pic>
          <p:nvPicPr>
            <p:cNvPr id="1028" name="Picture 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94125" y="4590189"/>
              <a:ext cx="675764" cy="34779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569866" y="4669706"/>
              <a:ext cx="664966" cy="18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2719424" y="4679134"/>
              <a:ext cx="643510" cy="213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5481647" y="5416063"/>
              <a:ext cx="1110844" cy="237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7" name="Oval 56"/>
          <p:cNvSpPr/>
          <p:nvPr/>
        </p:nvSpPr>
        <p:spPr>
          <a:xfrm>
            <a:off x="2273130" y="3731229"/>
            <a:ext cx="3994225" cy="5430138"/>
          </a:xfrm>
          <a:prstGeom prst="ellipse">
            <a:avLst/>
          </a:prstGeom>
          <a:gradFill flip="none" rotWithShape="1">
            <a:gsLst>
              <a:gs pos="0">
                <a:schemeClr val="accent3">
                  <a:alpha val="59000"/>
                </a:schemeClr>
              </a:gs>
              <a:gs pos="50000">
                <a:srgbClr val="0096D6">
                  <a:shade val="67500"/>
                  <a:satMod val="115000"/>
                  <a:alpha val="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endParaRPr lang="en-US" dirty="0" smtClean="0">
              <a:solidFill>
                <a:srgbClr val="FFFFFF"/>
              </a:solidFill>
            </a:endParaRPr>
          </a:p>
        </p:txBody>
      </p:sp>
      <p:pic>
        <p:nvPicPr>
          <p:cNvPr id="58" name="Picture 2"/>
          <p:cNvPicPr>
            <a:picLocks noChangeAspect="1" noChangeArrowheads="1"/>
          </p:cNvPicPr>
          <p:nvPr/>
        </p:nvPicPr>
        <p:blipFill>
          <a:blip r:embed="rId42" cstate="print"/>
          <a:srcRect/>
          <a:stretch>
            <a:fillRect/>
          </a:stretch>
        </p:blipFill>
        <p:spPr bwMode="auto">
          <a:xfrm>
            <a:off x="3875666" y="5163214"/>
            <a:ext cx="868344" cy="2799456"/>
          </a:xfrm>
          <a:prstGeom prst="rect">
            <a:avLst/>
          </a:prstGeom>
          <a:noFill/>
          <a:ln w="9525">
            <a:noFill/>
            <a:miter lim="800000"/>
            <a:headEnd/>
            <a:tailEnd/>
          </a:ln>
          <a:effectLst/>
        </p:spPr>
      </p:pic>
    </p:spTree>
    <p:extLst>
      <p:ext uri="{BB962C8B-B14F-4D97-AF65-F5344CB8AC3E}">
        <p14:creationId xmlns:p14="http://schemas.microsoft.com/office/powerpoint/2010/main" val="40214418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wipe(left)">
                                      <p:cBhvr>
                                        <p:cTn id="16" dur="500"/>
                                        <p:tgtEl>
                                          <p:spTgt spid="8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1" grpId="0" animBg="1"/>
      <p:bldP spid="38" grpId="0"/>
      <p:bldP spid="39" grpId="0"/>
      <p:bldP spid="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 Placeholder 4"/>
          <p:cNvSpPr txBox="1">
            <a:spLocks/>
          </p:cNvSpPr>
          <p:nvPr/>
        </p:nvSpPr>
        <p:spPr>
          <a:xfrm>
            <a:off x="353310" y="5715462"/>
            <a:ext cx="8437380" cy="719628"/>
          </a:xfrm>
          <a:prstGeom prst="rect">
            <a:avLst/>
          </a:prstGeom>
        </p:spPr>
        <p:txBody>
          <a:bodyPr vert="horz" lIns="91417" tIns="45709" rIns="91417" bIns="45709" rtlCol="0" anchor="ctr">
            <a:noAutofit/>
          </a:bodyPr>
          <a:lst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3400" dirty="0">
              <a:solidFill>
                <a:schemeClr val="tx1"/>
              </a:solidFill>
            </a:endParaRPr>
          </a:p>
        </p:txBody>
      </p:sp>
      <p:cxnSp>
        <p:nvCxnSpPr>
          <p:cNvPr id="91" name="Straight Connector 90"/>
          <p:cNvCxnSpPr/>
          <p:nvPr/>
        </p:nvCxnSpPr>
        <p:spPr>
          <a:xfrm>
            <a:off x="0" y="5361131"/>
            <a:ext cx="9144000"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p:txBody>
          <a:bodyPr/>
          <a:lstStyle/>
          <a:p>
            <a:r>
              <a:rPr lang="zh-CN" altLang="en-US" dirty="0">
                <a:latin typeface="Arial"/>
                <a:ea typeface="SimHei" pitchFamily="2" charset="-122"/>
              </a:rPr>
              <a:t>未来的工作空间将更加灵活自由 </a:t>
            </a:r>
            <a:endParaRPr lang="en-US" dirty="0">
              <a:ea typeface="SimHei" pitchFamily="2" charset="-122"/>
            </a:endParaRPr>
          </a:p>
        </p:txBody>
      </p:sp>
      <p:grpSp>
        <p:nvGrpSpPr>
          <p:cNvPr id="75" name="Group 74"/>
          <p:cNvGrpSpPr/>
          <p:nvPr/>
        </p:nvGrpSpPr>
        <p:grpSpPr>
          <a:xfrm>
            <a:off x="2171701" y="1426477"/>
            <a:ext cx="4826977" cy="5123389"/>
            <a:chOff x="2674294" y="1426476"/>
            <a:chExt cx="3915595" cy="5123389"/>
          </a:xfrm>
        </p:grpSpPr>
        <p:sp>
          <p:nvSpPr>
            <p:cNvPr id="256" name="Donut 255"/>
            <p:cNvSpPr/>
            <p:nvPr/>
          </p:nvSpPr>
          <p:spPr>
            <a:xfrm>
              <a:off x="2769639" y="1650013"/>
              <a:ext cx="3675845" cy="4899852"/>
            </a:xfrm>
            <a:prstGeom prst="donut">
              <a:avLst>
                <a:gd name="adj" fmla="val 4654"/>
              </a:avLst>
            </a:prstGeom>
            <a:gradFill>
              <a:gsLst>
                <a:gs pos="0">
                  <a:schemeClr val="tx2">
                    <a:lumMod val="40000"/>
                    <a:lumOff val="60000"/>
                  </a:schemeClr>
                </a:gs>
                <a:gs pos="100000">
                  <a:schemeClr val="tx1">
                    <a:lumMod val="20000"/>
                    <a:lumOff val="8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7" name="Freeform 19"/>
            <p:cNvSpPr>
              <a:spLocks/>
            </p:cNvSpPr>
            <p:nvPr/>
          </p:nvSpPr>
          <p:spPr bwMode="auto">
            <a:xfrm>
              <a:off x="5224830" y="3648872"/>
              <a:ext cx="963660" cy="676140"/>
            </a:xfrm>
            <a:custGeom>
              <a:avLst/>
              <a:gdLst>
                <a:gd name="T0" fmla="*/ 877 w 1097"/>
                <a:gd name="T1" fmla="*/ 661 h 661"/>
                <a:gd name="T2" fmla="*/ 1097 w 1097"/>
                <a:gd name="T3" fmla="*/ 465 h 661"/>
                <a:gd name="T4" fmla="*/ 921 w 1097"/>
                <a:gd name="T5" fmla="*/ 285 h 661"/>
                <a:gd name="T6" fmla="*/ 651 w 1097"/>
                <a:gd name="T7" fmla="*/ 0 h 661"/>
                <a:gd name="T8" fmla="*/ 409 w 1097"/>
                <a:gd name="T9" fmla="*/ 139 h 661"/>
                <a:gd name="T10" fmla="*/ 321 w 1097"/>
                <a:gd name="T11" fmla="*/ 106 h 661"/>
                <a:gd name="T12" fmla="*/ 185 w 1097"/>
                <a:gd name="T13" fmla="*/ 233 h 661"/>
                <a:gd name="T14" fmla="*/ 188 w 1097"/>
                <a:gd name="T15" fmla="*/ 259 h 661"/>
                <a:gd name="T16" fmla="*/ 0 w 1097"/>
                <a:gd name="T17" fmla="*/ 465 h 661"/>
                <a:gd name="T18" fmla="*/ 220 w 1097"/>
                <a:gd name="T19" fmla="*/ 661 h 661"/>
                <a:gd name="T20" fmla="*/ 877 w 1097"/>
                <a:gd name="T21"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7" h="661">
                  <a:moveTo>
                    <a:pt x="877" y="661"/>
                  </a:moveTo>
                  <a:cubicBezTo>
                    <a:pt x="999" y="661"/>
                    <a:pt x="1097" y="586"/>
                    <a:pt x="1097" y="465"/>
                  </a:cubicBezTo>
                  <a:cubicBezTo>
                    <a:pt x="1097" y="358"/>
                    <a:pt x="1042" y="289"/>
                    <a:pt x="921" y="285"/>
                  </a:cubicBezTo>
                  <a:cubicBezTo>
                    <a:pt x="921" y="135"/>
                    <a:pt x="801" y="0"/>
                    <a:pt x="651" y="0"/>
                  </a:cubicBezTo>
                  <a:cubicBezTo>
                    <a:pt x="545" y="0"/>
                    <a:pt x="453" y="49"/>
                    <a:pt x="409" y="139"/>
                  </a:cubicBezTo>
                  <a:cubicBezTo>
                    <a:pt x="385" y="118"/>
                    <a:pt x="354" y="106"/>
                    <a:pt x="321" y="106"/>
                  </a:cubicBezTo>
                  <a:cubicBezTo>
                    <a:pt x="246" y="106"/>
                    <a:pt x="185" y="159"/>
                    <a:pt x="185" y="233"/>
                  </a:cubicBezTo>
                  <a:cubicBezTo>
                    <a:pt x="185" y="242"/>
                    <a:pt x="186" y="251"/>
                    <a:pt x="188" y="259"/>
                  </a:cubicBezTo>
                  <a:cubicBezTo>
                    <a:pt x="82" y="275"/>
                    <a:pt x="0" y="354"/>
                    <a:pt x="0" y="465"/>
                  </a:cubicBezTo>
                  <a:cubicBezTo>
                    <a:pt x="0" y="586"/>
                    <a:pt x="99" y="661"/>
                    <a:pt x="220" y="661"/>
                  </a:cubicBezTo>
                  <a:lnTo>
                    <a:pt x="877" y="661"/>
                  </a:lnTo>
                  <a:close/>
                </a:path>
              </a:pathLst>
            </a:custGeom>
            <a:gradFill flip="none" rotWithShape="1">
              <a:gsLst>
                <a:gs pos="0">
                  <a:schemeClr val="accent5"/>
                </a:gs>
                <a:gs pos="80000">
                  <a:srgbClr val="000000">
                    <a:alpha val="0"/>
                  </a:srgbClr>
                </a:gs>
              </a:gsLst>
              <a:lin ang="5400000" scaled="1"/>
              <a:tileRect/>
            </a:gradFill>
            <a:ln w="9525">
              <a:solidFill>
                <a:schemeClr val="accent5">
                  <a:lumMod val="60000"/>
                  <a:lumOff val="40000"/>
                  <a:alpha val="41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 name="Freeform 19"/>
            <p:cNvSpPr>
              <a:spLocks/>
            </p:cNvSpPr>
            <p:nvPr/>
          </p:nvSpPr>
          <p:spPr bwMode="auto">
            <a:xfrm>
              <a:off x="3096195" y="2955598"/>
              <a:ext cx="1282632" cy="899942"/>
            </a:xfrm>
            <a:custGeom>
              <a:avLst/>
              <a:gdLst>
                <a:gd name="T0" fmla="*/ 877 w 1097"/>
                <a:gd name="T1" fmla="*/ 661 h 661"/>
                <a:gd name="T2" fmla="*/ 1097 w 1097"/>
                <a:gd name="T3" fmla="*/ 465 h 661"/>
                <a:gd name="T4" fmla="*/ 921 w 1097"/>
                <a:gd name="T5" fmla="*/ 285 h 661"/>
                <a:gd name="T6" fmla="*/ 651 w 1097"/>
                <a:gd name="T7" fmla="*/ 0 h 661"/>
                <a:gd name="T8" fmla="*/ 409 w 1097"/>
                <a:gd name="T9" fmla="*/ 139 h 661"/>
                <a:gd name="T10" fmla="*/ 321 w 1097"/>
                <a:gd name="T11" fmla="*/ 106 h 661"/>
                <a:gd name="T12" fmla="*/ 185 w 1097"/>
                <a:gd name="T13" fmla="*/ 233 h 661"/>
                <a:gd name="T14" fmla="*/ 188 w 1097"/>
                <a:gd name="T15" fmla="*/ 259 h 661"/>
                <a:gd name="T16" fmla="*/ 0 w 1097"/>
                <a:gd name="T17" fmla="*/ 465 h 661"/>
                <a:gd name="T18" fmla="*/ 220 w 1097"/>
                <a:gd name="T19" fmla="*/ 661 h 661"/>
                <a:gd name="T20" fmla="*/ 877 w 1097"/>
                <a:gd name="T21"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7" h="661">
                  <a:moveTo>
                    <a:pt x="877" y="661"/>
                  </a:moveTo>
                  <a:cubicBezTo>
                    <a:pt x="999" y="661"/>
                    <a:pt x="1097" y="586"/>
                    <a:pt x="1097" y="465"/>
                  </a:cubicBezTo>
                  <a:cubicBezTo>
                    <a:pt x="1097" y="358"/>
                    <a:pt x="1042" y="289"/>
                    <a:pt x="921" y="285"/>
                  </a:cubicBezTo>
                  <a:cubicBezTo>
                    <a:pt x="921" y="135"/>
                    <a:pt x="801" y="0"/>
                    <a:pt x="651" y="0"/>
                  </a:cubicBezTo>
                  <a:cubicBezTo>
                    <a:pt x="545" y="0"/>
                    <a:pt x="453" y="49"/>
                    <a:pt x="409" y="139"/>
                  </a:cubicBezTo>
                  <a:cubicBezTo>
                    <a:pt x="385" y="118"/>
                    <a:pt x="354" y="106"/>
                    <a:pt x="321" y="106"/>
                  </a:cubicBezTo>
                  <a:cubicBezTo>
                    <a:pt x="246" y="106"/>
                    <a:pt x="185" y="159"/>
                    <a:pt x="185" y="233"/>
                  </a:cubicBezTo>
                  <a:cubicBezTo>
                    <a:pt x="185" y="242"/>
                    <a:pt x="186" y="251"/>
                    <a:pt x="188" y="259"/>
                  </a:cubicBezTo>
                  <a:cubicBezTo>
                    <a:pt x="82" y="275"/>
                    <a:pt x="0" y="354"/>
                    <a:pt x="0" y="465"/>
                  </a:cubicBezTo>
                  <a:cubicBezTo>
                    <a:pt x="0" y="586"/>
                    <a:pt x="99" y="661"/>
                    <a:pt x="220" y="661"/>
                  </a:cubicBezTo>
                  <a:lnTo>
                    <a:pt x="877" y="661"/>
                  </a:lnTo>
                  <a:close/>
                </a:path>
              </a:pathLst>
            </a:custGeom>
            <a:gradFill flip="none" rotWithShape="1">
              <a:gsLst>
                <a:gs pos="0">
                  <a:schemeClr val="accent5"/>
                </a:gs>
                <a:gs pos="80000">
                  <a:srgbClr val="000000">
                    <a:alpha val="0"/>
                  </a:srgbClr>
                </a:gs>
              </a:gsLst>
              <a:lin ang="5400000" scaled="1"/>
              <a:tileRect/>
            </a:gradFill>
            <a:ln w="9525">
              <a:solidFill>
                <a:schemeClr val="accent5">
                  <a:lumMod val="60000"/>
                  <a:lumOff val="40000"/>
                  <a:alpha val="41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9" name="Freeform 19"/>
            <p:cNvSpPr>
              <a:spLocks/>
            </p:cNvSpPr>
            <p:nvPr/>
          </p:nvSpPr>
          <p:spPr bwMode="auto">
            <a:xfrm>
              <a:off x="4716572" y="2424531"/>
              <a:ext cx="1060026" cy="743754"/>
            </a:xfrm>
            <a:custGeom>
              <a:avLst/>
              <a:gdLst>
                <a:gd name="T0" fmla="*/ 877 w 1097"/>
                <a:gd name="T1" fmla="*/ 661 h 661"/>
                <a:gd name="T2" fmla="*/ 1097 w 1097"/>
                <a:gd name="T3" fmla="*/ 465 h 661"/>
                <a:gd name="T4" fmla="*/ 921 w 1097"/>
                <a:gd name="T5" fmla="*/ 285 h 661"/>
                <a:gd name="T6" fmla="*/ 651 w 1097"/>
                <a:gd name="T7" fmla="*/ 0 h 661"/>
                <a:gd name="T8" fmla="*/ 409 w 1097"/>
                <a:gd name="T9" fmla="*/ 139 h 661"/>
                <a:gd name="T10" fmla="*/ 321 w 1097"/>
                <a:gd name="T11" fmla="*/ 106 h 661"/>
                <a:gd name="T12" fmla="*/ 185 w 1097"/>
                <a:gd name="T13" fmla="*/ 233 h 661"/>
                <a:gd name="T14" fmla="*/ 188 w 1097"/>
                <a:gd name="T15" fmla="*/ 259 h 661"/>
                <a:gd name="T16" fmla="*/ 0 w 1097"/>
                <a:gd name="T17" fmla="*/ 465 h 661"/>
                <a:gd name="T18" fmla="*/ 220 w 1097"/>
                <a:gd name="T19" fmla="*/ 661 h 661"/>
                <a:gd name="T20" fmla="*/ 877 w 1097"/>
                <a:gd name="T21"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7" h="661">
                  <a:moveTo>
                    <a:pt x="877" y="661"/>
                  </a:moveTo>
                  <a:cubicBezTo>
                    <a:pt x="999" y="661"/>
                    <a:pt x="1097" y="586"/>
                    <a:pt x="1097" y="465"/>
                  </a:cubicBezTo>
                  <a:cubicBezTo>
                    <a:pt x="1097" y="358"/>
                    <a:pt x="1042" y="289"/>
                    <a:pt x="921" y="285"/>
                  </a:cubicBezTo>
                  <a:cubicBezTo>
                    <a:pt x="921" y="135"/>
                    <a:pt x="801" y="0"/>
                    <a:pt x="651" y="0"/>
                  </a:cubicBezTo>
                  <a:cubicBezTo>
                    <a:pt x="545" y="0"/>
                    <a:pt x="453" y="49"/>
                    <a:pt x="409" y="139"/>
                  </a:cubicBezTo>
                  <a:cubicBezTo>
                    <a:pt x="385" y="118"/>
                    <a:pt x="354" y="106"/>
                    <a:pt x="321" y="106"/>
                  </a:cubicBezTo>
                  <a:cubicBezTo>
                    <a:pt x="246" y="106"/>
                    <a:pt x="185" y="159"/>
                    <a:pt x="185" y="233"/>
                  </a:cubicBezTo>
                  <a:cubicBezTo>
                    <a:pt x="185" y="242"/>
                    <a:pt x="186" y="251"/>
                    <a:pt x="188" y="259"/>
                  </a:cubicBezTo>
                  <a:cubicBezTo>
                    <a:pt x="82" y="275"/>
                    <a:pt x="0" y="354"/>
                    <a:pt x="0" y="465"/>
                  </a:cubicBezTo>
                  <a:cubicBezTo>
                    <a:pt x="0" y="586"/>
                    <a:pt x="99" y="661"/>
                    <a:pt x="220" y="661"/>
                  </a:cubicBezTo>
                  <a:lnTo>
                    <a:pt x="877" y="661"/>
                  </a:lnTo>
                  <a:close/>
                </a:path>
              </a:pathLst>
            </a:custGeom>
            <a:gradFill flip="none" rotWithShape="1">
              <a:gsLst>
                <a:gs pos="0">
                  <a:schemeClr val="accent5"/>
                </a:gs>
                <a:gs pos="80000">
                  <a:srgbClr val="000000">
                    <a:alpha val="0"/>
                  </a:srgbClr>
                </a:gs>
              </a:gsLst>
              <a:lin ang="5400000" scaled="1"/>
              <a:tileRect/>
            </a:gradFill>
            <a:ln w="9525">
              <a:solidFill>
                <a:schemeClr val="accent5">
                  <a:lumMod val="60000"/>
                  <a:lumOff val="40000"/>
                  <a:alpha val="41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3074" name="Picture 2"/>
            <p:cNvPicPr>
              <a:picLocks noChangeAspect="1" noChangeArrowheads="1"/>
            </p:cNvPicPr>
            <p:nvPr/>
          </p:nvPicPr>
          <p:blipFill>
            <a:blip r:embed="rId3" cstate="print"/>
            <a:srcRect b="35435"/>
            <a:stretch>
              <a:fillRect/>
            </a:stretch>
          </p:blipFill>
          <p:spPr bwMode="auto">
            <a:xfrm>
              <a:off x="3680765" y="2262406"/>
              <a:ext cx="1873260" cy="2415532"/>
            </a:xfrm>
            <a:prstGeom prst="rect">
              <a:avLst/>
            </a:prstGeom>
            <a:noFill/>
            <a:ln w="9525">
              <a:noFill/>
              <a:miter lim="800000"/>
              <a:headEnd/>
              <a:tailEnd/>
            </a:ln>
            <a:effectLst/>
          </p:spPr>
        </p:pic>
        <p:sp>
          <p:nvSpPr>
            <p:cNvPr id="286" name="Rectangle 285"/>
            <p:cNvSpPr/>
            <p:nvPr/>
          </p:nvSpPr>
          <p:spPr>
            <a:xfrm>
              <a:off x="3761336" y="4342316"/>
              <a:ext cx="1661763" cy="362472"/>
            </a:xfrm>
            <a:prstGeom prst="rect">
              <a:avLst/>
            </a:prstGeom>
            <a:gradFill>
              <a:gsLst>
                <a:gs pos="0">
                  <a:schemeClr val="accent4">
                    <a:lumMod val="50000"/>
                    <a:alpha val="0"/>
                  </a:schemeClr>
                </a:gs>
                <a:gs pos="99167">
                  <a:schemeClr val="tx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4" name="Picture 6"/>
            <p:cNvPicPr>
              <a:picLocks noChangeAspect="1" noChangeArrowheads="1"/>
            </p:cNvPicPr>
            <p:nvPr/>
          </p:nvPicPr>
          <p:blipFill>
            <a:blip r:embed="rId4" cstate="print"/>
            <a:srcRect/>
            <a:stretch>
              <a:fillRect/>
            </a:stretch>
          </p:blipFill>
          <p:spPr bwMode="auto">
            <a:xfrm>
              <a:off x="3898238" y="3963532"/>
              <a:ext cx="789893" cy="1052915"/>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08" name="Picture 3"/>
            <p:cNvPicPr>
              <a:picLocks noChangeAspect="1" noChangeArrowheads="1"/>
            </p:cNvPicPr>
            <p:nvPr/>
          </p:nvPicPr>
          <p:blipFill>
            <a:blip r:embed="rId5" cstate="print"/>
            <a:srcRect/>
            <a:stretch>
              <a:fillRect/>
            </a:stretch>
          </p:blipFill>
          <p:spPr bwMode="auto">
            <a:xfrm>
              <a:off x="3104111" y="4155777"/>
              <a:ext cx="448458" cy="595795"/>
            </a:xfrm>
            <a:prstGeom prst="rect">
              <a:avLst/>
            </a:prstGeom>
            <a:noFill/>
            <a:ln w="9525">
              <a:noFill/>
              <a:miter lim="800000"/>
              <a:headEnd/>
              <a:tailEnd/>
            </a:ln>
            <a:effectLst/>
          </p:spPr>
        </p:pic>
        <p:pic>
          <p:nvPicPr>
            <p:cNvPr id="109" name="Picture 4"/>
            <p:cNvPicPr>
              <a:picLocks noChangeAspect="1" noChangeArrowheads="1"/>
            </p:cNvPicPr>
            <p:nvPr/>
          </p:nvPicPr>
          <p:blipFill>
            <a:blip r:embed="rId6" cstate="print"/>
            <a:srcRect/>
            <a:stretch>
              <a:fillRect/>
            </a:stretch>
          </p:blipFill>
          <p:spPr bwMode="auto">
            <a:xfrm>
              <a:off x="4724872" y="4137982"/>
              <a:ext cx="258423" cy="704016"/>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94" name="Picture 93" descr="tablet2.png"/>
            <p:cNvPicPr>
              <a:picLocks noChangeAspect="1"/>
            </p:cNvPicPr>
            <p:nvPr/>
          </p:nvPicPr>
          <p:blipFill>
            <a:blip r:embed="rId7" cstate="screen"/>
            <a:stretch>
              <a:fillRect/>
            </a:stretch>
          </p:blipFill>
          <p:spPr>
            <a:xfrm>
              <a:off x="5114358" y="4234982"/>
              <a:ext cx="512822" cy="51001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11" name="Picture 9"/>
            <p:cNvPicPr>
              <a:picLocks noChangeAspect="1" noChangeArrowheads="1"/>
            </p:cNvPicPr>
            <p:nvPr/>
          </p:nvPicPr>
          <p:blipFill>
            <a:blip r:embed="rId8" cstate="print"/>
            <a:srcRect/>
            <a:stretch>
              <a:fillRect/>
            </a:stretch>
          </p:blipFill>
          <p:spPr bwMode="auto">
            <a:xfrm>
              <a:off x="5749666" y="4194059"/>
              <a:ext cx="283322" cy="591862"/>
            </a:xfrm>
            <a:prstGeom prst="rect">
              <a:avLst/>
            </a:prstGeom>
            <a:noFill/>
            <a:ln w="9525">
              <a:noFill/>
              <a:miter lim="800000"/>
              <a:headEnd/>
              <a:tailEnd/>
            </a:ln>
            <a:effectLst/>
          </p:spPr>
        </p:pic>
        <p:pic>
          <p:nvPicPr>
            <p:cNvPr id="113" name="Picture 7"/>
            <p:cNvPicPr>
              <a:picLocks noChangeAspect="1" noChangeArrowheads="1"/>
            </p:cNvPicPr>
            <p:nvPr/>
          </p:nvPicPr>
          <p:blipFill>
            <a:blip r:embed="rId9" cstate="print"/>
            <a:srcRect/>
            <a:stretch>
              <a:fillRect/>
            </a:stretch>
          </p:blipFill>
          <p:spPr bwMode="auto">
            <a:xfrm>
              <a:off x="3615035" y="4179923"/>
              <a:ext cx="229314" cy="617804"/>
            </a:xfrm>
            <a:prstGeom prst="rect">
              <a:avLst/>
            </a:prstGeom>
            <a:noFill/>
            <a:ln w="9525">
              <a:noFill/>
              <a:miter lim="800000"/>
              <a:headEnd/>
              <a:tailEnd/>
            </a:ln>
            <a:effectLst/>
          </p:spPr>
        </p:pic>
        <p:grpSp>
          <p:nvGrpSpPr>
            <p:cNvPr id="268" name="Group 267"/>
            <p:cNvGrpSpPr/>
            <p:nvPr/>
          </p:nvGrpSpPr>
          <p:grpSpPr>
            <a:xfrm>
              <a:off x="4427350" y="1426476"/>
              <a:ext cx="390427" cy="520434"/>
              <a:chOff x="1892206" y="2883166"/>
              <a:chExt cx="368034" cy="368034"/>
            </a:xfrm>
          </p:grpSpPr>
          <p:sp>
            <p:nvSpPr>
              <p:cNvPr id="269" name="Oval 268"/>
              <p:cNvSpPr/>
              <p:nvPr/>
            </p:nvSpPr>
            <p:spPr>
              <a:xfrm>
                <a:off x="1892206" y="2883166"/>
                <a:ext cx="368034" cy="368034"/>
              </a:xfrm>
              <a:prstGeom prst="ellipse">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lin ang="16200000" scaled="1"/>
                <a:tileRect/>
              </a:gradFill>
              <a:ln w="12700"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sp>
            <p:nvSpPr>
              <p:cNvPr id="270" name="Freeform 97"/>
              <p:cNvSpPr>
                <a:spLocks/>
              </p:cNvSpPr>
              <p:nvPr/>
            </p:nvSpPr>
            <p:spPr bwMode="auto">
              <a:xfrm>
                <a:off x="1978210" y="2953511"/>
                <a:ext cx="193490" cy="207566"/>
              </a:xfrm>
              <a:custGeom>
                <a:avLst/>
                <a:gdLst/>
                <a:ahLst/>
                <a:cxnLst>
                  <a:cxn ang="0">
                    <a:pos x="0" y="140"/>
                  </a:cxn>
                  <a:cxn ang="0">
                    <a:pos x="75" y="160"/>
                  </a:cxn>
                  <a:cxn ang="0">
                    <a:pos x="151" y="140"/>
                  </a:cxn>
                  <a:cxn ang="0">
                    <a:pos x="112" y="80"/>
                  </a:cxn>
                  <a:cxn ang="0">
                    <a:pos x="124" y="48"/>
                  </a:cxn>
                  <a:cxn ang="0">
                    <a:pos x="75" y="0"/>
                  </a:cxn>
                  <a:cxn ang="0">
                    <a:pos x="27" y="48"/>
                  </a:cxn>
                  <a:cxn ang="0">
                    <a:pos x="39" y="80"/>
                  </a:cxn>
                  <a:cxn ang="0">
                    <a:pos x="0" y="140"/>
                  </a:cxn>
                </a:cxnLst>
                <a:rect l="0" t="0" r="r" b="b"/>
                <a:pathLst>
                  <a:path w="151" h="160">
                    <a:moveTo>
                      <a:pt x="0" y="140"/>
                    </a:moveTo>
                    <a:cubicBezTo>
                      <a:pt x="22" y="153"/>
                      <a:pt x="48" y="160"/>
                      <a:pt x="75" y="160"/>
                    </a:cubicBezTo>
                    <a:cubicBezTo>
                      <a:pt x="103" y="160"/>
                      <a:pt x="129" y="153"/>
                      <a:pt x="151" y="140"/>
                    </a:cubicBezTo>
                    <a:cubicBezTo>
                      <a:pt x="149" y="114"/>
                      <a:pt x="133" y="92"/>
                      <a:pt x="112" y="80"/>
                    </a:cubicBezTo>
                    <a:cubicBezTo>
                      <a:pt x="119" y="72"/>
                      <a:pt x="124" y="60"/>
                      <a:pt x="124" y="48"/>
                    </a:cubicBezTo>
                    <a:cubicBezTo>
                      <a:pt x="124" y="21"/>
                      <a:pt x="102" y="0"/>
                      <a:pt x="75" y="0"/>
                    </a:cubicBezTo>
                    <a:cubicBezTo>
                      <a:pt x="49" y="0"/>
                      <a:pt x="27" y="21"/>
                      <a:pt x="27" y="48"/>
                    </a:cubicBezTo>
                    <a:cubicBezTo>
                      <a:pt x="27" y="60"/>
                      <a:pt x="32" y="72"/>
                      <a:pt x="39" y="80"/>
                    </a:cubicBezTo>
                    <a:cubicBezTo>
                      <a:pt x="18" y="92"/>
                      <a:pt x="2" y="114"/>
                      <a:pt x="0" y="140"/>
                    </a:cubicBezTo>
                    <a:close/>
                  </a:path>
                </a:pathLst>
              </a:custGeom>
              <a:solidFill>
                <a:srgbClr val="FFFFFF"/>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271" name="Group 270"/>
            <p:cNvGrpSpPr/>
            <p:nvPr/>
          </p:nvGrpSpPr>
          <p:grpSpPr>
            <a:xfrm>
              <a:off x="3979558" y="1515376"/>
              <a:ext cx="390427" cy="520434"/>
              <a:chOff x="1892206" y="2883166"/>
              <a:chExt cx="368034" cy="368034"/>
            </a:xfrm>
          </p:grpSpPr>
          <p:sp>
            <p:nvSpPr>
              <p:cNvPr id="272" name="Oval 271"/>
              <p:cNvSpPr/>
              <p:nvPr/>
            </p:nvSpPr>
            <p:spPr>
              <a:xfrm>
                <a:off x="1892206" y="2883166"/>
                <a:ext cx="368034" cy="368034"/>
              </a:xfrm>
              <a:prstGeom prst="ellipse">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lin ang="16200000" scaled="1"/>
                <a:tileRect/>
              </a:gradFill>
              <a:ln w="12700"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sp>
            <p:nvSpPr>
              <p:cNvPr id="273" name="Freeform 97"/>
              <p:cNvSpPr>
                <a:spLocks/>
              </p:cNvSpPr>
              <p:nvPr/>
            </p:nvSpPr>
            <p:spPr bwMode="auto">
              <a:xfrm>
                <a:off x="1978210" y="2953511"/>
                <a:ext cx="193490" cy="207566"/>
              </a:xfrm>
              <a:custGeom>
                <a:avLst/>
                <a:gdLst/>
                <a:ahLst/>
                <a:cxnLst>
                  <a:cxn ang="0">
                    <a:pos x="0" y="140"/>
                  </a:cxn>
                  <a:cxn ang="0">
                    <a:pos x="75" y="160"/>
                  </a:cxn>
                  <a:cxn ang="0">
                    <a:pos x="151" y="140"/>
                  </a:cxn>
                  <a:cxn ang="0">
                    <a:pos x="112" y="80"/>
                  </a:cxn>
                  <a:cxn ang="0">
                    <a:pos x="124" y="48"/>
                  </a:cxn>
                  <a:cxn ang="0">
                    <a:pos x="75" y="0"/>
                  </a:cxn>
                  <a:cxn ang="0">
                    <a:pos x="27" y="48"/>
                  </a:cxn>
                  <a:cxn ang="0">
                    <a:pos x="39" y="80"/>
                  </a:cxn>
                  <a:cxn ang="0">
                    <a:pos x="0" y="140"/>
                  </a:cxn>
                </a:cxnLst>
                <a:rect l="0" t="0" r="r" b="b"/>
                <a:pathLst>
                  <a:path w="151" h="160">
                    <a:moveTo>
                      <a:pt x="0" y="140"/>
                    </a:moveTo>
                    <a:cubicBezTo>
                      <a:pt x="22" y="153"/>
                      <a:pt x="48" y="160"/>
                      <a:pt x="75" y="160"/>
                    </a:cubicBezTo>
                    <a:cubicBezTo>
                      <a:pt x="103" y="160"/>
                      <a:pt x="129" y="153"/>
                      <a:pt x="151" y="140"/>
                    </a:cubicBezTo>
                    <a:cubicBezTo>
                      <a:pt x="149" y="114"/>
                      <a:pt x="133" y="92"/>
                      <a:pt x="112" y="80"/>
                    </a:cubicBezTo>
                    <a:cubicBezTo>
                      <a:pt x="119" y="72"/>
                      <a:pt x="124" y="60"/>
                      <a:pt x="124" y="48"/>
                    </a:cubicBezTo>
                    <a:cubicBezTo>
                      <a:pt x="124" y="21"/>
                      <a:pt x="102" y="0"/>
                      <a:pt x="75" y="0"/>
                    </a:cubicBezTo>
                    <a:cubicBezTo>
                      <a:pt x="49" y="0"/>
                      <a:pt x="27" y="21"/>
                      <a:pt x="27" y="48"/>
                    </a:cubicBezTo>
                    <a:cubicBezTo>
                      <a:pt x="27" y="60"/>
                      <a:pt x="32" y="72"/>
                      <a:pt x="39" y="80"/>
                    </a:cubicBezTo>
                    <a:cubicBezTo>
                      <a:pt x="18" y="92"/>
                      <a:pt x="2" y="114"/>
                      <a:pt x="0" y="140"/>
                    </a:cubicBezTo>
                    <a:close/>
                  </a:path>
                </a:pathLst>
              </a:custGeom>
              <a:solidFill>
                <a:srgbClr val="FFFFFF"/>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274" name="Group 273"/>
            <p:cNvGrpSpPr/>
            <p:nvPr/>
          </p:nvGrpSpPr>
          <p:grpSpPr>
            <a:xfrm>
              <a:off x="3550822" y="1756676"/>
              <a:ext cx="390427" cy="520434"/>
              <a:chOff x="1892206" y="2883166"/>
              <a:chExt cx="368034" cy="368034"/>
            </a:xfrm>
          </p:grpSpPr>
          <p:sp>
            <p:nvSpPr>
              <p:cNvPr id="275" name="Oval 274"/>
              <p:cNvSpPr/>
              <p:nvPr/>
            </p:nvSpPr>
            <p:spPr>
              <a:xfrm>
                <a:off x="1892206" y="2883166"/>
                <a:ext cx="368034" cy="368034"/>
              </a:xfrm>
              <a:prstGeom prst="ellipse">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lin ang="16200000" scaled="1"/>
                <a:tileRect/>
              </a:gradFill>
              <a:ln w="12700"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sp>
            <p:nvSpPr>
              <p:cNvPr id="276" name="Freeform 97"/>
              <p:cNvSpPr>
                <a:spLocks/>
              </p:cNvSpPr>
              <p:nvPr/>
            </p:nvSpPr>
            <p:spPr bwMode="auto">
              <a:xfrm>
                <a:off x="1978210" y="2953511"/>
                <a:ext cx="193490" cy="207566"/>
              </a:xfrm>
              <a:custGeom>
                <a:avLst/>
                <a:gdLst/>
                <a:ahLst/>
                <a:cxnLst>
                  <a:cxn ang="0">
                    <a:pos x="0" y="140"/>
                  </a:cxn>
                  <a:cxn ang="0">
                    <a:pos x="75" y="160"/>
                  </a:cxn>
                  <a:cxn ang="0">
                    <a:pos x="151" y="140"/>
                  </a:cxn>
                  <a:cxn ang="0">
                    <a:pos x="112" y="80"/>
                  </a:cxn>
                  <a:cxn ang="0">
                    <a:pos x="124" y="48"/>
                  </a:cxn>
                  <a:cxn ang="0">
                    <a:pos x="75" y="0"/>
                  </a:cxn>
                  <a:cxn ang="0">
                    <a:pos x="27" y="48"/>
                  </a:cxn>
                  <a:cxn ang="0">
                    <a:pos x="39" y="80"/>
                  </a:cxn>
                  <a:cxn ang="0">
                    <a:pos x="0" y="140"/>
                  </a:cxn>
                </a:cxnLst>
                <a:rect l="0" t="0" r="r" b="b"/>
                <a:pathLst>
                  <a:path w="151" h="160">
                    <a:moveTo>
                      <a:pt x="0" y="140"/>
                    </a:moveTo>
                    <a:cubicBezTo>
                      <a:pt x="22" y="153"/>
                      <a:pt x="48" y="160"/>
                      <a:pt x="75" y="160"/>
                    </a:cubicBezTo>
                    <a:cubicBezTo>
                      <a:pt x="103" y="160"/>
                      <a:pt x="129" y="153"/>
                      <a:pt x="151" y="140"/>
                    </a:cubicBezTo>
                    <a:cubicBezTo>
                      <a:pt x="149" y="114"/>
                      <a:pt x="133" y="92"/>
                      <a:pt x="112" y="80"/>
                    </a:cubicBezTo>
                    <a:cubicBezTo>
                      <a:pt x="119" y="72"/>
                      <a:pt x="124" y="60"/>
                      <a:pt x="124" y="48"/>
                    </a:cubicBezTo>
                    <a:cubicBezTo>
                      <a:pt x="124" y="21"/>
                      <a:pt x="102" y="0"/>
                      <a:pt x="75" y="0"/>
                    </a:cubicBezTo>
                    <a:cubicBezTo>
                      <a:pt x="49" y="0"/>
                      <a:pt x="27" y="21"/>
                      <a:pt x="27" y="48"/>
                    </a:cubicBezTo>
                    <a:cubicBezTo>
                      <a:pt x="27" y="60"/>
                      <a:pt x="32" y="72"/>
                      <a:pt x="39" y="80"/>
                    </a:cubicBezTo>
                    <a:cubicBezTo>
                      <a:pt x="18" y="92"/>
                      <a:pt x="2" y="114"/>
                      <a:pt x="0" y="140"/>
                    </a:cubicBezTo>
                    <a:close/>
                  </a:path>
                </a:pathLst>
              </a:custGeom>
              <a:solidFill>
                <a:srgbClr val="FFFFFF"/>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sp>
          <p:nvSpPr>
            <p:cNvPr id="277" name="Oval 276"/>
            <p:cNvSpPr/>
            <p:nvPr/>
          </p:nvSpPr>
          <p:spPr>
            <a:xfrm>
              <a:off x="3160195" y="2124976"/>
              <a:ext cx="390427" cy="520434"/>
            </a:xfrm>
            <a:prstGeom prst="ellipse">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lin ang="16200000" scaled="1"/>
              <a:tileRect/>
            </a:gradFill>
            <a:ln w="12700"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grpSp>
          <p:nvGrpSpPr>
            <p:cNvPr id="278" name="Group 277"/>
            <p:cNvGrpSpPr/>
            <p:nvPr/>
          </p:nvGrpSpPr>
          <p:grpSpPr>
            <a:xfrm>
              <a:off x="4894197" y="1515376"/>
              <a:ext cx="390427" cy="520434"/>
              <a:chOff x="1892206" y="2883166"/>
              <a:chExt cx="368034" cy="368034"/>
            </a:xfrm>
          </p:grpSpPr>
          <p:sp>
            <p:nvSpPr>
              <p:cNvPr id="279" name="Oval 278"/>
              <p:cNvSpPr/>
              <p:nvPr/>
            </p:nvSpPr>
            <p:spPr>
              <a:xfrm>
                <a:off x="1892206" y="2883166"/>
                <a:ext cx="368034" cy="368034"/>
              </a:xfrm>
              <a:prstGeom prst="ellipse">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lin ang="16200000" scaled="1"/>
                <a:tileRect/>
              </a:gradFill>
              <a:ln w="12700"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sp>
            <p:nvSpPr>
              <p:cNvPr id="280" name="Freeform 97"/>
              <p:cNvSpPr>
                <a:spLocks/>
              </p:cNvSpPr>
              <p:nvPr/>
            </p:nvSpPr>
            <p:spPr bwMode="auto">
              <a:xfrm>
                <a:off x="1978210" y="2953511"/>
                <a:ext cx="193490" cy="207566"/>
              </a:xfrm>
              <a:custGeom>
                <a:avLst/>
                <a:gdLst/>
                <a:ahLst/>
                <a:cxnLst>
                  <a:cxn ang="0">
                    <a:pos x="0" y="140"/>
                  </a:cxn>
                  <a:cxn ang="0">
                    <a:pos x="75" y="160"/>
                  </a:cxn>
                  <a:cxn ang="0">
                    <a:pos x="151" y="140"/>
                  </a:cxn>
                  <a:cxn ang="0">
                    <a:pos x="112" y="80"/>
                  </a:cxn>
                  <a:cxn ang="0">
                    <a:pos x="124" y="48"/>
                  </a:cxn>
                  <a:cxn ang="0">
                    <a:pos x="75" y="0"/>
                  </a:cxn>
                  <a:cxn ang="0">
                    <a:pos x="27" y="48"/>
                  </a:cxn>
                  <a:cxn ang="0">
                    <a:pos x="39" y="80"/>
                  </a:cxn>
                  <a:cxn ang="0">
                    <a:pos x="0" y="140"/>
                  </a:cxn>
                </a:cxnLst>
                <a:rect l="0" t="0" r="r" b="b"/>
                <a:pathLst>
                  <a:path w="151" h="160">
                    <a:moveTo>
                      <a:pt x="0" y="140"/>
                    </a:moveTo>
                    <a:cubicBezTo>
                      <a:pt x="22" y="153"/>
                      <a:pt x="48" y="160"/>
                      <a:pt x="75" y="160"/>
                    </a:cubicBezTo>
                    <a:cubicBezTo>
                      <a:pt x="103" y="160"/>
                      <a:pt x="129" y="153"/>
                      <a:pt x="151" y="140"/>
                    </a:cubicBezTo>
                    <a:cubicBezTo>
                      <a:pt x="149" y="114"/>
                      <a:pt x="133" y="92"/>
                      <a:pt x="112" y="80"/>
                    </a:cubicBezTo>
                    <a:cubicBezTo>
                      <a:pt x="119" y="72"/>
                      <a:pt x="124" y="60"/>
                      <a:pt x="124" y="48"/>
                    </a:cubicBezTo>
                    <a:cubicBezTo>
                      <a:pt x="124" y="21"/>
                      <a:pt x="102" y="0"/>
                      <a:pt x="75" y="0"/>
                    </a:cubicBezTo>
                    <a:cubicBezTo>
                      <a:pt x="49" y="0"/>
                      <a:pt x="27" y="21"/>
                      <a:pt x="27" y="48"/>
                    </a:cubicBezTo>
                    <a:cubicBezTo>
                      <a:pt x="27" y="60"/>
                      <a:pt x="32" y="72"/>
                      <a:pt x="39" y="80"/>
                    </a:cubicBezTo>
                    <a:cubicBezTo>
                      <a:pt x="18" y="92"/>
                      <a:pt x="2" y="114"/>
                      <a:pt x="0" y="140"/>
                    </a:cubicBezTo>
                    <a:close/>
                  </a:path>
                </a:pathLst>
              </a:custGeom>
              <a:solidFill>
                <a:srgbClr val="FFFFFF"/>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281" name="Group 280"/>
            <p:cNvGrpSpPr/>
            <p:nvPr/>
          </p:nvGrpSpPr>
          <p:grpSpPr>
            <a:xfrm>
              <a:off x="5332461" y="1756676"/>
              <a:ext cx="390427" cy="520434"/>
              <a:chOff x="1892206" y="2883166"/>
              <a:chExt cx="368034" cy="368034"/>
            </a:xfrm>
          </p:grpSpPr>
          <p:sp>
            <p:nvSpPr>
              <p:cNvPr id="282" name="Oval 281"/>
              <p:cNvSpPr/>
              <p:nvPr/>
            </p:nvSpPr>
            <p:spPr>
              <a:xfrm>
                <a:off x="1892206" y="2883166"/>
                <a:ext cx="368034" cy="368034"/>
              </a:xfrm>
              <a:prstGeom prst="ellipse">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lin ang="16200000" scaled="1"/>
                <a:tileRect/>
              </a:gradFill>
              <a:ln w="12700"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sp>
            <p:nvSpPr>
              <p:cNvPr id="283" name="Freeform 97"/>
              <p:cNvSpPr>
                <a:spLocks/>
              </p:cNvSpPr>
              <p:nvPr/>
            </p:nvSpPr>
            <p:spPr bwMode="auto">
              <a:xfrm>
                <a:off x="1978210" y="2953511"/>
                <a:ext cx="193490" cy="207566"/>
              </a:xfrm>
              <a:custGeom>
                <a:avLst/>
                <a:gdLst/>
                <a:ahLst/>
                <a:cxnLst>
                  <a:cxn ang="0">
                    <a:pos x="0" y="140"/>
                  </a:cxn>
                  <a:cxn ang="0">
                    <a:pos x="75" y="160"/>
                  </a:cxn>
                  <a:cxn ang="0">
                    <a:pos x="151" y="140"/>
                  </a:cxn>
                  <a:cxn ang="0">
                    <a:pos x="112" y="80"/>
                  </a:cxn>
                  <a:cxn ang="0">
                    <a:pos x="124" y="48"/>
                  </a:cxn>
                  <a:cxn ang="0">
                    <a:pos x="75" y="0"/>
                  </a:cxn>
                  <a:cxn ang="0">
                    <a:pos x="27" y="48"/>
                  </a:cxn>
                  <a:cxn ang="0">
                    <a:pos x="39" y="80"/>
                  </a:cxn>
                  <a:cxn ang="0">
                    <a:pos x="0" y="140"/>
                  </a:cxn>
                </a:cxnLst>
                <a:rect l="0" t="0" r="r" b="b"/>
                <a:pathLst>
                  <a:path w="151" h="160">
                    <a:moveTo>
                      <a:pt x="0" y="140"/>
                    </a:moveTo>
                    <a:cubicBezTo>
                      <a:pt x="22" y="153"/>
                      <a:pt x="48" y="160"/>
                      <a:pt x="75" y="160"/>
                    </a:cubicBezTo>
                    <a:cubicBezTo>
                      <a:pt x="103" y="160"/>
                      <a:pt x="129" y="153"/>
                      <a:pt x="151" y="140"/>
                    </a:cubicBezTo>
                    <a:cubicBezTo>
                      <a:pt x="149" y="114"/>
                      <a:pt x="133" y="92"/>
                      <a:pt x="112" y="80"/>
                    </a:cubicBezTo>
                    <a:cubicBezTo>
                      <a:pt x="119" y="72"/>
                      <a:pt x="124" y="60"/>
                      <a:pt x="124" y="48"/>
                    </a:cubicBezTo>
                    <a:cubicBezTo>
                      <a:pt x="124" y="21"/>
                      <a:pt x="102" y="0"/>
                      <a:pt x="75" y="0"/>
                    </a:cubicBezTo>
                    <a:cubicBezTo>
                      <a:pt x="49" y="0"/>
                      <a:pt x="27" y="21"/>
                      <a:pt x="27" y="48"/>
                    </a:cubicBezTo>
                    <a:cubicBezTo>
                      <a:pt x="27" y="60"/>
                      <a:pt x="32" y="72"/>
                      <a:pt x="39" y="80"/>
                    </a:cubicBezTo>
                    <a:cubicBezTo>
                      <a:pt x="18" y="92"/>
                      <a:pt x="2" y="114"/>
                      <a:pt x="0" y="140"/>
                    </a:cubicBezTo>
                    <a:close/>
                  </a:path>
                </a:pathLst>
              </a:custGeom>
              <a:solidFill>
                <a:srgbClr val="FFFFFF"/>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sp>
          <p:nvSpPr>
            <p:cNvPr id="284" name="Oval 283"/>
            <p:cNvSpPr/>
            <p:nvPr/>
          </p:nvSpPr>
          <p:spPr>
            <a:xfrm>
              <a:off x="5694505" y="2124976"/>
              <a:ext cx="390427" cy="520434"/>
            </a:xfrm>
            <a:prstGeom prst="ellipse">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lin ang="16200000" scaled="1"/>
              <a:tileRect/>
            </a:gradFill>
            <a:ln w="12700"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sp>
          <p:nvSpPr>
            <p:cNvPr id="285" name="Oval 284"/>
            <p:cNvSpPr/>
            <p:nvPr/>
          </p:nvSpPr>
          <p:spPr>
            <a:xfrm>
              <a:off x="2788623" y="4537976"/>
              <a:ext cx="390427" cy="520434"/>
            </a:xfrm>
            <a:prstGeom prst="ellipse">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lin ang="16200000" scaled="1"/>
              <a:tileRect/>
            </a:gradFill>
            <a:ln w="12700"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sp>
          <p:nvSpPr>
            <p:cNvPr id="287" name="Oval 286"/>
            <p:cNvSpPr/>
            <p:nvPr/>
          </p:nvSpPr>
          <p:spPr>
            <a:xfrm>
              <a:off x="2683821" y="3877576"/>
              <a:ext cx="390427" cy="520434"/>
            </a:xfrm>
            <a:prstGeom prst="ellipse">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lin ang="16200000" scaled="1"/>
              <a:tileRect/>
            </a:gradFill>
            <a:ln w="12700"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sp>
          <p:nvSpPr>
            <p:cNvPr id="288" name="Oval 287"/>
            <p:cNvSpPr/>
            <p:nvPr/>
          </p:nvSpPr>
          <p:spPr>
            <a:xfrm>
              <a:off x="2674294" y="3217176"/>
              <a:ext cx="390427" cy="520434"/>
            </a:xfrm>
            <a:prstGeom prst="ellipse">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lin ang="16200000" scaled="1"/>
              <a:tileRect/>
            </a:gradFill>
            <a:ln w="12700"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sp>
          <p:nvSpPr>
            <p:cNvPr id="289" name="Oval 288"/>
            <p:cNvSpPr/>
            <p:nvPr/>
          </p:nvSpPr>
          <p:spPr>
            <a:xfrm>
              <a:off x="2855316" y="2632976"/>
              <a:ext cx="390427" cy="520434"/>
            </a:xfrm>
            <a:prstGeom prst="ellipse">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lin ang="16200000" scaled="1"/>
              <a:tileRect/>
            </a:gradFill>
            <a:ln w="12700"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sp>
          <p:nvSpPr>
            <p:cNvPr id="290" name="Oval 289"/>
            <p:cNvSpPr/>
            <p:nvPr/>
          </p:nvSpPr>
          <p:spPr>
            <a:xfrm>
              <a:off x="6113714" y="4537976"/>
              <a:ext cx="390427" cy="520434"/>
            </a:xfrm>
            <a:prstGeom prst="ellipse">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lin ang="16200000" scaled="1"/>
              <a:tileRect/>
            </a:gradFill>
            <a:ln w="12700"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sp>
          <p:nvSpPr>
            <p:cNvPr id="291" name="Oval 290"/>
            <p:cNvSpPr/>
            <p:nvPr/>
          </p:nvSpPr>
          <p:spPr>
            <a:xfrm>
              <a:off x="6199462" y="3877576"/>
              <a:ext cx="390427" cy="520434"/>
            </a:xfrm>
            <a:prstGeom prst="ellipse">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lin ang="16200000" scaled="1"/>
              <a:tileRect/>
            </a:gradFill>
            <a:ln w="12700"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sp>
          <p:nvSpPr>
            <p:cNvPr id="292" name="Oval 291"/>
            <p:cNvSpPr/>
            <p:nvPr/>
          </p:nvSpPr>
          <p:spPr>
            <a:xfrm>
              <a:off x="6132769" y="3217176"/>
              <a:ext cx="390427" cy="520434"/>
            </a:xfrm>
            <a:prstGeom prst="ellipse">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lin ang="16200000" scaled="1"/>
              <a:tileRect/>
            </a:gradFill>
            <a:ln w="12700"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sp>
          <p:nvSpPr>
            <p:cNvPr id="293" name="Oval 292"/>
            <p:cNvSpPr/>
            <p:nvPr/>
          </p:nvSpPr>
          <p:spPr>
            <a:xfrm>
              <a:off x="5951747" y="2632976"/>
              <a:ext cx="390427" cy="520434"/>
            </a:xfrm>
            <a:prstGeom prst="ellipse">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lin ang="16200000" scaled="1"/>
              <a:tileRect/>
            </a:gradFill>
            <a:ln w="12700"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sp>
          <p:nvSpPr>
            <p:cNvPr id="294" name="Freeform 24"/>
            <p:cNvSpPr>
              <a:spLocks noEditPoints="1"/>
            </p:cNvSpPr>
            <p:nvPr/>
          </p:nvSpPr>
          <p:spPr bwMode="auto">
            <a:xfrm>
              <a:off x="2864278" y="4655699"/>
              <a:ext cx="238823" cy="315162"/>
            </a:xfrm>
            <a:custGeom>
              <a:avLst/>
              <a:gdLst/>
              <a:ahLst/>
              <a:cxnLst>
                <a:cxn ang="0">
                  <a:pos x="1329" y="160"/>
                </a:cxn>
                <a:cxn ang="0">
                  <a:pos x="1045" y="28"/>
                </a:cxn>
                <a:cxn ang="0">
                  <a:pos x="220" y="282"/>
                </a:cxn>
                <a:cxn ang="0">
                  <a:pos x="47" y="592"/>
                </a:cxn>
                <a:cxn ang="0">
                  <a:pos x="350" y="1503"/>
                </a:cxn>
                <a:cxn ang="0">
                  <a:pos x="600" y="1628"/>
                </a:cxn>
                <a:cxn ang="0">
                  <a:pos x="1236" y="1564"/>
                </a:cxn>
                <a:cxn ang="0">
                  <a:pos x="1647" y="1034"/>
                </a:cxn>
                <a:cxn ang="0">
                  <a:pos x="1514" y="463"/>
                </a:cxn>
                <a:cxn ang="0">
                  <a:pos x="1456" y="368"/>
                </a:cxn>
                <a:cxn ang="0">
                  <a:pos x="1198" y="647"/>
                </a:cxn>
                <a:cxn ang="0">
                  <a:pos x="1422" y="844"/>
                </a:cxn>
                <a:cxn ang="0">
                  <a:pos x="881" y="266"/>
                </a:cxn>
                <a:cxn ang="0">
                  <a:pos x="759" y="476"/>
                </a:cxn>
                <a:cxn ang="0">
                  <a:pos x="489" y="721"/>
                </a:cxn>
                <a:cxn ang="0">
                  <a:pos x="572" y="354"/>
                </a:cxn>
                <a:cxn ang="0">
                  <a:pos x="865" y="622"/>
                </a:cxn>
                <a:cxn ang="0">
                  <a:pos x="940" y="645"/>
                </a:cxn>
                <a:cxn ang="0">
                  <a:pos x="857" y="918"/>
                </a:cxn>
                <a:cxn ang="0">
                  <a:pos x="1196" y="566"/>
                </a:cxn>
                <a:cxn ang="0">
                  <a:pos x="1352" y="417"/>
                </a:cxn>
                <a:cxn ang="0">
                  <a:pos x="1342" y="451"/>
                </a:cxn>
                <a:cxn ang="0">
                  <a:pos x="1302" y="250"/>
                </a:cxn>
                <a:cxn ang="0">
                  <a:pos x="1098" y="127"/>
                </a:cxn>
                <a:cxn ang="0">
                  <a:pos x="1110" y="581"/>
                </a:cxn>
                <a:cxn ang="0">
                  <a:pos x="1022" y="104"/>
                </a:cxn>
                <a:cxn ang="0">
                  <a:pos x="791" y="89"/>
                </a:cxn>
                <a:cxn ang="0">
                  <a:pos x="793" y="90"/>
                </a:cxn>
                <a:cxn ang="0">
                  <a:pos x="641" y="223"/>
                </a:cxn>
                <a:cxn ang="0">
                  <a:pos x="760" y="203"/>
                </a:cxn>
                <a:cxn ang="0">
                  <a:pos x="632" y="92"/>
                </a:cxn>
                <a:cxn ang="0">
                  <a:pos x="609" y="98"/>
                </a:cxn>
                <a:cxn ang="0">
                  <a:pos x="362" y="287"/>
                </a:cxn>
                <a:cxn ang="0">
                  <a:pos x="509" y="298"/>
                </a:cxn>
                <a:cxn ang="0">
                  <a:pos x="122" y="615"/>
                </a:cxn>
                <a:cxn ang="0">
                  <a:pos x="255" y="428"/>
                </a:cxn>
                <a:cxn ang="0">
                  <a:pos x="286" y="1340"/>
                </a:cxn>
                <a:cxn ang="0">
                  <a:pos x="310" y="1209"/>
                </a:cxn>
                <a:cxn ang="0">
                  <a:pos x="217" y="1006"/>
                </a:cxn>
                <a:cxn ang="0">
                  <a:pos x="295" y="588"/>
                </a:cxn>
                <a:cxn ang="0">
                  <a:pos x="348" y="1061"/>
                </a:cxn>
                <a:cxn ang="0">
                  <a:pos x="634" y="1382"/>
                </a:cxn>
                <a:cxn ang="0">
                  <a:pos x="436" y="1046"/>
                </a:cxn>
                <a:cxn ang="0">
                  <a:pos x="399" y="1176"/>
                </a:cxn>
                <a:cxn ang="0">
                  <a:pos x="990" y="1444"/>
                </a:cxn>
                <a:cxn ang="0">
                  <a:pos x="1108" y="1024"/>
                </a:cxn>
                <a:cxn ang="0">
                  <a:pos x="732" y="1329"/>
                </a:cxn>
                <a:cxn ang="0">
                  <a:pos x="1263" y="1407"/>
                </a:cxn>
                <a:cxn ang="0">
                  <a:pos x="1394" y="1262"/>
                </a:cxn>
                <a:cxn ang="0">
                  <a:pos x="1126" y="1296"/>
                </a:cxn>
                <a:cxn ang="0">
                  <a:pos x="1395" y="1260"/>
                </a:cxn>
                <a:cxn ang="0">
                  <a:pos x="1417" y="475"/>
                </a:cxn>
                <a:cxn ang="0">
                  <a:pos x="1515" y="736"/>
                </a:cxn>
                <a:cxn ang="0">
                  <a:pos x="1552" y="1078"/>
                </a:cxn>
                <a:cxn ang="0">
                  <a:pos x="1497" y="1170"/>
                </a:cxn>
                <a:cxn ang="0">
                  <a:pos x="1561" y="1051"/>
                </a:cxn>
              </a:cxnLst>
              <a:rect l="0" t="0" r="r" b="b"/>
              <a:pathLst>
                <a:path w="1678" h="1666">
                  <a:moveTo>
                    <a:pt x="1621" y="547"/>
                  </a:moveTo>
                  <a:cubicBezTo>
                    <a:pt x="1570" y="408"/>
                    <a:pt x="1481" y="283"/>
                    <a:pt x="1364" y="187"/>
                  </a:cubicBezTo>
                  <a:cubicBezTo>
                    <a:pt x="1359" y="184"/>
                    <a:pt x="1355" y="180"/>
                    <a:pt x="1350" y="176"/>
                  </a:cubicBezTo>
                  <a:cubicBezTo>
                    <a:pt x="1343" y="171"/>
                    <a:pt x="1336" y="166"/>
                    <a:pt x="1329" y="160"/>
                  </a:cubicBezTo>
                  <a:cubicBezTo>
                    <a:pt x="1267" y="115"/>
                    <a:pt x="1197" y="78"/>
                    <a:pt x="1121" y="51"/>
                  </a:cubicBezTo>
                  <a:cubicBezTo>
                    <a:pt x="1118" y="50"/>
                    <a:pt x="1115" y="49"/>
                    <a:pt x="1112" y="48"/>
                  </a:cubicBezTo>
                  <a:cubicBezTo>
                    <a:pt x="1102" y="44"/>
                    <a:pt x="1092" y="41"/>
                    <a:pt x="1082" y="38"/>
                  </a:cubicBezTo>
                  <a:cubicBezTo>
                    <a:pt x="1070" y="35"/>
                    <a:pt x="1058" y="31"/>
                    <a:pt x="1045" y="28"/>
                  </a:cubicBezTo>
                  <a:cubicBezTo>
                    <a:pt x="967" y="8"/>
                    <a:pt x="888" y="0"/>
                    <a:pt x="811" y="3"/>
                  </a:cubicBezTo>
                  <a:cubicBezTo>
                    <a:pt x="802" y="3"/>
                    <a:pt x="793" y="4"/>
                    <a:pt x="785" y="4"/>
                  </a:cubicBezTo>
                  <a:cubicBezTo>
                    <a:pt x="628" y="15"/>
                    <a:pt x="478" y="70"/>
                    <a:pt x="353" y="161"/>
                  </a:cubicBezTo>
                  <a:cubicBezTo>
                    <a:pt x="305" y="196"/>
                    <a:pt x="260" y="237"/>
                    <a:pt x="220" y="282"/>
                  </a:cubicBezTo>
                  <a:cubicBezTo>
                    <a:pt x="180" y="327"/>
                    <a:pt x="145" y="377"/>
                    <a:pt x="115" y="431"/>
                  </a:cubicBezTo>
                  <a:cubicBezTo>
                    <a:pt x="93" y="470"/>
                    <a:pt x="74" y="512"/>
                    <a:pt x="59" y="556"/>
                  </a:cubicBezTo>
                  <a:cubicBezTo>
                    <a:pt x="58" y="558"/>
                    <a:pt x="57" y="560"/>
                    <a:pt x="56" y="563"/>
                  </a:cubicBezTo>
                  <a:cubicBezTo>
                    <a:pt x="53" y="572"/>
                    <a:pt x="50" y="582"/>
                    <a:pt x="47" y="592"/>
                  </a:cubicBezTo>
                  <a:cubicBezTo>
                    <a:pt x="2" y="738"/>
                    <a:pt x="0" y="888"/>
                    <a:pt x="34" y="1028"/>
                  </a:cubicBezTo>
                  <a:cubicBezTo>
                    <a:pt x="51" y="1096"/>
                    <a:pt x="76" y="1162"/>
                    <a:pt x="109" y="1224"/>
                  </a:cubicBezTo>
                  <a:cubicBezTo>
                    <a:pt x="151" y="1304"/>
                    <a:pt x="208" y="1378"/>
                    <a:pt x="275" y="1441"/>
                  </a:cubicBezTo>
                  <a:cubicBezTo>
                    <a:pt x="299" y="1463"/>
                    <a:pt x="324" y="1484"/>
                    <a:pt x="350" y="1503"/>
                  </a:cubicBezTo>
                  <a:cubicBezTo>
                    <a:pt x="414" y="1549"/>
                    <a:pt x="485" y="1588"/>
                    <a:pt x="563" y="1615"/>
                  </a:cubicBezTo>
                  <a:cubicBezTo>
                    <a:pt x="566" y="1616"/>
                    <a:pt x="568" y="1617"/>
                    <a:pt x="571" y="1618"/>
                  </a:cubicBezTo>
                  <a:cubicBezTo>
                    <a:pt x="580" y="1621"/>
                    <a:pt x="590" y="1625"/>
                    <a:pt x="599" y="1627"/>
                  </a:cubicBezTo>
                  <a:cubicBezTo>
                    <a:pt x="600" y="1628"/>
                    <a:pt x="600" y="1628"/>
                    <a:pt x="600" y="1628"/>
                  </a:cubicBezTo>
                  <a:cubicBezTo>
                    <a:pt x="613" y="1632"/>
                    <a:pt x="626" y="1635"/>
                    <a:pt x="638" y="1638"/>
                  </a:cubicBezTo>
                  <a:cubicBezTo>
                    <a:pt x="719" y="1659"/>
                    <a:pt x="800" y="1666"/>
                    <a:pt x="879" y="1663"/>
                  </a:cubicBezTo>
                  <a:cubicBezTo>
                    <a:pt x="912" y="1661"/>
                    <a:pt x="944" y="1658"/>
                    <a:pt x="976" y="1653"/>
                  </a:cubicBezTo>
                  <a:cubicBezTo>
                    <a:pt x="1067" y="1638"/>
                    <a:pt x="1155" y="1607"/>
                    <a:pt x="1236" y="1564"/>
                  </a:cubicBezTo>
                  <a:cubicBezTo>
                    <a:pt x="1298" y="1531"/>
                    <a:pt x="1355" y="1489"/>
                    <a:pt x="1407" y="1441"/>
                  </a:cubicBezTo>
                  <a:cubicBezTo>
                    <a:pt x="1504" y="1352"/>
                    <a:pt x="1581" y="1237"/>
                    <a:pt x="1627" y="1103"/>
                  </a:cubicBezTo>
                  <a:cubicBezTo>
                    <a:pt x="1630" y="1094"/>
                    <a:pt x="1633" y="1084"/>
                    <a:pt x="1636" y="1074"/>
                  </a:cubicBezTo>
                  <a:cubicBezTo>
                    <a:pt x="1640" y="1061"/>
                    <a:pt x="1644" y="1047"/>
                    <a:pt x="1647" y="1034"/>
                  </a:cubicBezTo>
                  <a:cubicBezTo>
                    <a:pt x="1659" y="985"/>
                    <a:pt x="1667" y="936"/>
                    <a:pt x="1670" y="887"/>
                  </a:cubicBezTo>
                  <a:cubicBezTo>
                    <a:pt x="1678" y="770"/>
                    <a:pt x="1660" y="654"/>
                    <a:pt x="1621" y="547"/>
                  </a:cubicBezTo>
                  <a:close/>
                  <a:moveTo>
                    <a:pt x="1456" y="368"/>
                  </a:moveTo>
                  <a:cubicBezTo>
                    <a:pt x="1480" y="399"/>
                    <a:pt x="1499" y="431"/>
                    <a:pt x="1514" y="463"/>
                  </a:cubicBezTo>
                  <a:cubicBezTo>
                    <a:pt x="1496" y="443"/>
                    <a:pt x="1478" y="423"/>
                    <a:pt x="1459" y="405"/>
                  </a:cubicBezTo>
                  <a:cubicBezTo>
                    <a:pt x="1451" y="393"/>
                    <a:pt x="1442" y="381"/>
                    <a:pt x="1433" y="370"/>
                  </a:cubicBezTo>
                  <a:cubicBezTo>
                    <a:pt x="1432" y="358"/>
                    <a:pt x="1430" y="346"/>
                    <a:pt x="1428" y="334"/>
                  </a:cubicBezTo>
                  <a:cubicBezTo>
                    <a:pt x="1438" y="345"/>
                    <a:pt x="1448" y="356"/>
                    <a:pt x="1456" y="368"/>
                  </a:cubicBezTo>
                  <a:close/>
                  <a:moveTo>
                    <a:pt x="1422" y="844"/>
                  </a:moveTo>
                  <a:cubicBezTo>
                    <a:pt x="1381" y="876"/>
                    <a:pt x="1330" y="901"/>
                    <a:pt x="1271" y="919"/>
                  </a:cubicBezTo>
                  <a:cubicBezTo>
                    <a:pt x="1248" y="926"/>
                    <a:pt x="1223" y="931"/>
                    <a:pt x="1198" y="936"/>
                  </a:cubicBezTo>
                  <a:cubicBezTo>
                    <a:pt x="1207" y="836"/>
                    <a:pt x="1207" y="739"/>
                    <a:pt x="1198" y="647"/>
                  </a:cubicBezTo>
                  <a:cubicBezTo>
                    <a:pt x="1205" y="646"/>
                    <a:pt x="1212" y="644"/>
                    <a:pt x="1218" y="642"/>
                  </a:cubicBezTo>
                  <a:cubicBezTo>
                    <a:pt x="1261" y="629"/>
                    <a:pt x="1300" y="610"/>
                    <a:pt x="1333" y="584"/>
                  </a:cubicBezTo>
                  <a:cubicBezTo>
                    <a:pt x="1343" y="601"/>
                    <a:pt x="1351" y="619"/>
                    <a:pt x="1359" y="637"/>
                  </a:cubicBezTo>
                  <a:cubicBezTo>
                    <a:pt x="1389" y="702"/>
                    <a:pt x="1410" y="772"/>
                    <a:pt x="1422" y="844"/>
                  </a:cubicBezTo>
                  <a:close/>
                  <a:moveTo>
                    <a:pt x="702" y="422"/>
                  </a:moveTo>
                  <a:cubicBezTo>
                    <a:pt x="697" y="416"/>
                    <a:pt x="692" y="410"/>
                    <a:pt x="688" y="405"/>
                  </a:cubicBezTo>
                  <a:cubicBezTo>
                    <a:pt x="667" y="377"/>
                    <a:pt x="652" y="348"/>
                    <a:pt x="644" y="320"/>
                  </a:cubicBezTo>
                  <a:cubicBezTo>
                    <a:pt x="720" y="289"/>
                    <a:pt x="800" y="271"/>
                    <a:pt x="881" y="266"/>
                  </a:cubicBezTo>
                  <a:cubicBezTo>
                    <a:pt x="819" y="308"/>
                    <a:pt x="759" y="360"/>
                    <a:pt x="702" y="422"/>
                  </a:cubicBezTo>
                  <a:close/>
                  <a:moveTo>
                    <a:pt x="960" y="310"/>
                  </a:moveTo>
                  <a:cubicBezTo>
                    <a:pt x="888" y="547"/>
                    <a:pt x="888" y="547"/>
                    <a:pt x="888" y="547"/>
                  </a:cubicBezTo>
                  <a:cubicBezTo>
                    <a:pt x="839" y="528"/>
                    <a:pt x="796" y="504"/>
                    <a:pt x="759" y="476"/>
                  </a:cubicBezTo>
                  <a:cubicBezTo>
                    <a:pt x="784" y="449"/>
                    <a:pt x="809" y="425"/>
                    <a:pt x="834" y="403"/>
                  </a:cubicBezTo>
                  <a:cubicBezTo>
                    <a:pt x="875" y="366"/>
                    <a:pt x="917" y="335"/>
                    <a:pt x="960" y="310"/>
                  </a:cubicBezTo>
                  <a:close/>
                  <a:moveTo>
                    <a:pt x="650" y="481"/>
                  </a:moveTo>
                  <a:cubicBezTo>
                    <a:pt x="591" y="552"/>
                    <a:pt x="538" y="633"/>
                    <a:pt x="489" y="721"/>
                  </a:cubicBezTo>
                  <a:cubicBezTo>
                    <a:pt x="465" y="698"/>
                    <a:pt x="443" y="674"/>
                    <a:pt x="424" y="649"/>
                  </a:cubicBezTo>
                  <a:cubicBezTo>
                    <a:pt x="392" y="607"/>
                    <a:pt x="368" y="564"/>
                    <a:pt x="353" y="520"/>
                  </a:cubicBezTo>
                  <a:cubicBezTo>
                    <a:pt x="411" y="459"/>
                    <a:pt x="477" y="407"/>
                    <a:pt x="548" y="366"/>
                  </a:cubicBezTo>
                  <a:cubicBezTo>
                    <a:pt x="556" y="362"/>
                    <a:pt x="564" y="358"/>
                    <a:pt x="572" y="354"/>
                  </a:cubicBezTo>
                  <a:cubicBezTo>
                    <a:pt x="583" y="388"/>
                    <a:pt x="602" y="422"/>
                    <a:pt x="625" y="453"/>
                  </a:cubicBezTo>
                  <a:cubicBezTo>
                    <a:pt x="633" y="463"/>
                    <a:pt x="641" y="472"/>
                    <a:pt x="650" y="481"/>
                  </a:cubicBezTo>
                  <a:close/>
                  <a:moveTo>
                    <a:pt x="708" y="535"/>
                  </a:moveTo>
                  <a:cubicBezTo>
                    <a:pt x="752" y="570"/>
                    <a:pt x="805" y="600"/>
                    <a:pt x="865" y="622"/>
                  </a:cubicBezTo>
                  <a:cubicBezTo>
                    <a:pt x="782" y="895"/>
                    <a:pt x="782" y="895"/>
                    <a:pt x="782" y="895"/>
                  </a:cubicBezTo>
                  <a:cubicBezTo>
                    <a:pt x="694" y="865"/>
                    <a:pt x="616" y="822"/>
                    <a:pt x="551" y="773"/>
                  </a:cubicBezTo>
                  <a:cubicBezTo>
                    <a:pt x="598" y="685"/>
                    <a:pt x="651" y="605"/>
                    <a:pt x="708" y="535"/>
                  </a:cubicBezTo>
                  <a:close/>
                  <a:moveTo>
                    <a:pt x="940" y="645"/>
                  </a:moveTo>
                  <a:cubicBezTo>
                    <a:pt x="1002" y="660"/>
                    <a:pt x="1063" y="664"/>
                    <a:pt x="1120" y="660"/>
                  </a:cubicBezTo>
                  <a:cubicBezTo>
                    <a:pt x="1121" y="668"/>
                    <a:pt x="1122" y="675"/>
                    <a:pt x="1122" y="683"/>
                  </a:cubicBezTo>
                  <a:cubicBezTo>
                    <a:pt x="1129" y="766"/>
                    <a:pt x="1127" y="854"/>
                    <a:pt x="1118" y="945"/>
                  </a:cubicBezTo>
                  <a:cubicBezTo>
                    <a:pt x="1036" y="950"/>
                    <a:pt x="947" y="941"/>
                    <a:pt x="857" y="918"/>
                  </a:cubicBezTo>
                  <a:lnTo>
                    <a:pt x="940" y="645"/>
                  </a:lnTo>
                  <a:close/>
                  <a:moveTo>
                    <a:pt x="1126" y="341"/>
                  </a:moveTo>
                  <a:cubicBezTo>
                    <a:pt x="1190" y="390"/>
                    <a:pt x="1246" y="449"/>
                    <a:pt x="1292" y="516"/>
                  </a:cubicBezTo>
                  <a:cubicBezTo>
                    <a:pt x="1267" y="538"/>
                    <a:pt x="1234" y="555"/>
                    <a:pt x="1196" y="566"/>
                  </a:cubicBezTo>
                  <a:cubicBezTo>
                    <a:pt x="1193" y="567"/>
                    <a:pt x="1191" y="568"/>
                    <a:pt x="1188" y="568"/>
                  </a:cubicBezTo>
                  <a:cubicBezTo>
                    <a:pt x="1184" y="544"/>
                    <a:pt x="1179" y="519"/>
                    <a:pt x="1174" y="495"/>
                  </a:cubicBezTo>
                  <a:cubicBezTo>
                    <a:pt x="1162" y="441"/>
                    <a:pt x="1145" y="389"/>
                    <a:pt x="1126" y="341"/>
                  </a:cubicBezTo>
                  <a:close/>
                  <a:moveTo>
                    <a:pt x="1352" y="417"/>
                  </a:moveTo>
                  <a:cubicBezTo>
                    <a:pt x="1351" y="423"/>
                    <a:pt x="1350" y="429"/>
                    <a:pt x="1348" y="434"/>
                  </a:cubicBezTo>
                  <a:cubicBezTo>
                    <a:pt x="1348" y="435"/>
                    <a:pt x="1347" y="437"/>
                    <a:pt x="1347" y="438"/>
                  </a:cubicBezTo>
                  <a:cubicBezTo>
                    <a:pt x="1347" y="439"/>
                    <a:pt x="1346" y="441"/>
                    <a:pt x="1345" y="442"/>
                  </a:cubicBezTo>
                  <a:cubicBezTo>
                    <a:pt x="1344" y="445"/>
                    <a:pt x="1343" y="448"/>
                    <a:pt x="1342" y="451"/>
                  </a:cubicBezTo>
                  <a:cubicBezTo>
                    <a:pt x="1318" y="417"/>
                    <a:pt x="1291" y="385"/>
                    <a:pt x="1262" y="356"/>
                  </a:cubicBezTo>
                  <a:cubicBezTo>
                    <a:pt x="1294" y="374"/>
                    <a:pt x="1324" y="394"/>
                    <a:pt x="1352" y="417"/>
                  </a:cubicBezTo>
                  <a:close/>
                  <a:moveTo>
                    <a:pt x="1297" y="243"/>
                  </a:moveTo>
                  <a:cubicBezTo>
                    <a:pt x="1299" y="245"/>
                    <a:pt x="1301" y="247"/>
                    <a:pt x="1302" y="250"/>
                  </a:cubicBezTo>
                  <a:cubicBezTo>
                    <a:pt x="1317" y="269"/>
                    <a:pt x="1329" y="289"/>
                    <a:pt x="1338" y="309"/>
                  </a:cubicBezTo>
                  <a:cubicBezTo>
                    <a:pt x="1291" y="279"/>
                    <a:pt x="1240" y="254"/>
                    <a:pt x="1186" y="234"/>
                  </a:cubicBezTo>
                  <a:cubicBezTo>
                    <a:pt x="1224" y="232"/>
                    <a:pt x="1261" y="235"/>
                    <a:pt x="1297" y="243"/>
                  </a:cubicBezTo>
                  <a:close/>
                  <a:moveTo>
                    <a:pt x="1098" y="127"/>
                  </a:moveTo>
                  <a:cubicBezTo>
                    <a:pt x="1122" y="136"/>
                    <a:pt x="1146" y="146"/>
                    <a:pt x="1169" y="157"/>
                  </a:cubicBezTo>
                  <a:cubicBezTo>
                    <a:pt x="1141" y="159"/>
                    <a:pt x="1112" y="164"/>
                    <a:pt x="1084" y="172"/>
                  </a:cubicBezTo>
                  <a:lnTo>
                    <a:pt x="1098" y="127"/>
                  </a:lnTo>
                  <a:close/>
                  <a:moveTo>
                    <a:pt x="1110" y="581"/>
                  </a:moveTo>
                  <a:cubicBezTo>
                    <a:pt x="1064" y="585"/>
                    <a:pt x="1014" y="581"/>
                    <a:pt x="963" y="570"/>
                  </a:cubicBezTo>
                  <a:cubicBezTo>
                    <a:pt x="1035" y="332"/>
                    <a:pt x="1035" y="332"/>
                    <a:pt x="1035" y="332"/>
                  </a:cubicBezTo>
                  <a:cubicBezTo>
                    <a:pt x="1070" y="404"/>
                    <a:pt x="1095" y="488"/>
                    <a:pt x="1110" y="581"/>
                  </a:cubicBezTo>
                  <a:close/>
                  <a:moveTo>
                    <a:pt x="1022" y="104"/>
                  </a:moveTo>
                  <a:cubicBezTo>
                    <a:pt x="1009" y="148"/>
                    <a:pt x="1009" y="148"/>
                    <a:pt x="1009" y="148"/>
                  </a:cubicBezTo>
                  <a:cubicBezTo>
                    <a:pt x="990" y="127"/>
                    <a:pt x="969" y="107"/>
                    <a:pt x="947" y="89"/>
                  </a:cubicBezTo>
                  <a:cubicBezTo>
                    <a:pt x="972" y="93"/>
                    <a:pt x="997" y="97"/>
                    <a:pt x="1022" y="104"/>
                  </a:cubicBezTo>
                  <a:close/>
                  <a:moveTo>
                    <a:pt x="791" y="89"/>
                  </a:moveTo>
                  <a:cubicBezTo>
                    <a:pt x="792" y="90"/>
                    <a:pt x="792" y="90"/>
                    <a:pt x="793" y="90"/>
                  </a:cubicBezTo>
                  <a:cubicBezTo>
                    <a:pt x="793" y="89"/>
                    <a:pt x="793" y="89"/>
                    <a:pt x="793" y="89"/>
                  </a:cubicBezTo>
                  <a:cubicBezTo>
                    <a:pt x="793" y="89"/>
                    <a:pt x="793" y="89"/>
                    <a:pt x="793" y="89"/>
                  </a:cubicBezTo>
                  <a:cubicBezTo>
                    <a:pt x="793" y="90"/>
                    <a:pt x="793" y="90"/>
                    <a:pt x="793" y="90"/>
                  </a:cubicBezTo>
                  <a:cubicBezTo>
                    <a:pt x="827" y="103"/>
                    <a:pt x="860" y="121"/>
                    <a:pt x="889" y="144"/>
                  </a:cubicBezTo>
                  <a:cubicBezTo>
                    <a:pt x="833" y="130"/>
                    <a:pt x="776" y="123"/>
                    <a:pt x="720" y="122"/>
                  </a:cubicBezTo>
                  <a:cubicBezTo>
                    <a:pt x="741" y="109"/>
                    <a:pt x="764" y="98"/>
                    <a:pt x="791" y="89"/>
                  </a:cubicBezTo>
                  <a:close/>
                  <a:moveTo>
                    <a:pt x="641" y="223"/>
                  </a:moveTo>
                  <a:cubicBezTo>
                    <a:pt x="642" y="222"/>
                    <a:pt x="642" y="221"/>
                    <a:pt x="642" y="220"/>
                  </a:cubicBezTo>
                  <a:cubicBezTo>
                    <a:pt x="643" y="218"/>
                    <a:pt x="644" y="215"/>
                    <a:pt x="645" y="212"/>
                  </a:cubicBezTo>
                  <a:cubicBezTo>
                    <a:pt x="646" y="209"/>
                    <a:pt x="647" y="206"/>
                    <a:pt x="648" y="203"/>
                  </a:cubicBezTo>
                  <a:cubicBezTo>
                    <a:pt x="685" y="200"/>
                    <a:pt x="722" y="200"/>
                    <a:pt x="760" y="203"/>
                  </a:cubicBezTo>
                  <a:cubicBezTo>
                    <a:pt x="718" y="211"/>
                    <a:pt x="678" y="223"/>
                    <a:pt x="638" y="238"/>
                  </a:cubicBezTo>
                  <a:cubicBezTo>
                    <a:pt x="639" y="233"/>
                    <a:pt x="640" y="228"/>
                    <a:pt x="641" y="223"/>
                  </a:cubicBezTo>
                  <a:close/>
                  <a:moveTo>
                    <a:pt x="609" y="98"/>
                  </a:moveTo>
                  <a:cubicBezTo>
                    <a:pt x="616" y="96"/>
                    <a:pt x="624" y="94"/>
                    <a:pt x="632" y="92"/>
                  </a:cubicBezTo>
                  <a:cubicBezTo>
                    <a:pt x="623" y="100"/>
                    <a:pt x="615" y="109"/>
                    <a:pt x="608" y="119"/>
                  </a:cubicBezTo>
                  <a:cubicBezTo>
                    <a:pt x="593" y="124"/>
                    <a:pt x="578" y="129"/>
                    <a:pt x="564" y="135"/>
                  </a:cubicBezTo>
                  <a:cubicBezTo>
                    <a:pt x="538" y="140"/>
                    <a:pt x="512" y="146"/>
                    <a:pt x="487" y="153"/>
                  </a:cubicBezTo>
                  <a:cubicBezTo>
                    <a:pt x="522" y="130"/>
                    <a:pt x="563" y="112"/>
                    <a:pt x="609" y="98"/>
                  </a:cubicBezTo>
                  <a:close/>
                  <a:moveTo>
                    <a:pt x="335" y="377"/>
                  </a:moveTo>
                  <a:cubicBezTo>
                    <a:pt x="337" y="361"/>
                    <a:pt x="341" y="344"/>
                    <a:pt x="345" y="328"/>
                  </a:cubicBezTo>
                  <a:cubicBezTo>
                    <a:pt x="347" y="323"/>
                    <a:pt x="348" y="319"/>
                    <a:pt x="350" y="314"/>
                  </a:cubicBezTo>
                  <a:cubicBezTo>
                    <a:pt x="353" y="305"/>
                    <a:pt x="357" y="296"/>
                    <a:pt x="362" y="287"/>
                  </a:cubicBezTo>
                  <a:cubicBezTo>
                    <a:pt x="425" y="254"/>
                    <a:pt x="493" y="230"/>
                    <a:pt x="562" y="216"/>
                  </a:cubicBezTo>
                  <a:cubicBezTo>
                    <a:pt x="561" y="220"/>
                    <a:pt x="560" y="225"/>
                    <a:pt x="559" y="230"/>
                  </a:cubicBezTo>
                  <a:cubicBezTo>
                    <a:pt x="557" y="244"/>
                    <a:pt x="556" y="258"/>
                    <a:pt x="557" y="273"/>
                  </a:cubicBezTo>
                  <a:cubicBezTo>
                    <a:pt x="541" y="281"/>
                    <a:pt x="525" y="289"/>
                    <a:pt x="509" y="298"/>
                  </a:cubicBezTo>
                  <a:cubicBezTo>
                    <a:pt x="447" y="333"/>
                    <a:pt x="388" y="377"/>
                    <a:pt x="334" y="428"/>
                  </a:cubicBezTo>
                  <a:cubicBezTo>
                    <a:pt x="333" y="411"/>
                    <a:pt x="333" y="394"/>
                    <a:pt x="335" y="377"/>
                  </a:cubicBezTo>
                  <a:close/>
                  <a:moveTo>
                    <a:pt x="122" y="615"/>
                  </a:moveTo>
                  <a:cubicBezTo>
                    <a:pt x="122" y="615"/>
                    <a:pt x="122" y="615"/>
                    <a:pt x="122" y="615"/>
                  </a:cubicBezTo>
                  <a:cubicBezTo>
                    <a:pt x="122" y="615"/>
                    <a:pt x="123" y="614"/>
                    <a:pt x="123" y="614"/>
                  </a:cubicBezTo>
                  <a:cubicBezTo>
                    <a:pt x="125" y="605"/>
                    <a:pt x="128" y="597"/>
                    <a:pt x="131" y="588"/>
                  </a:cubicBezTo>
                  <a:cubicBezTo>
                    <a:pt x="160" y="502"/>
                    <a:pt x="204" y="425"/>
                    <a:pt x="258" y="359"/>
                  </a:cubicBezTo>
                  <a:cubicBezTo>
                    <a:pt x="255" y="382"/>
                    <a:pt x="254" y="405"/>
                    <a:pt x="255" y="428"/>
                  </a:cubicBezTo>
                  <a:cubicBezTo>
                    <a:pt x="256" y="452"/>
                    <a:pt x="260" y="476"/>
                    <a:pt x="265" y="500"/>
                  </a:cubicBezTo>
                  <a:cubicBezTo>
                    <a:pt x="202" y="573"/>
                    <a:pt x="150" y="658"/>
                    <a:pt x="109" y="751"/>
                  </a:cubicBezTo>
                  <a:cubicBezTo>
                    <a:pt x="105" y="705"/>
                    <a:pt x="109" y="659"/>
                    <a:pt x="122" y="615"/>
                  </a:cubicBezTo>
                  <a:close/>
                  <a:moveTo>
                    <a:pt x="286" y="1340"/>
                  </a:moveTo>
                  <a:cubicBezTo>
                    <a:pt x="204" y="1250"/>
                    <a:pt x="145" y="1141"/>
                    <a:pt x="114" y="1023"/>
                  </a:cubicBezTo>
                  <a:cubicBezTo>
                    <a:pt x="115" y="1015"/>
                    <a:pt x="116" y="1008"/>
                    <a:pt x="118" y="1001"/>
                  </a:cubicBezTo>
                  <a:cubicBezTo>
                    <a:pt x="129" y="1019"/>
                    <a:pt x="141" y="1036"/>
                    <a:pt x="155" y="1054"/>
                  </a:cubicBezTo>
                  <a:cubicBezTo>
                    <a:pt x="197" y="1109"/>
                    <a:pt x="250" y="1162"/>
                    <a:pt x="310" y="1209"/>
                  </a:cubicBezTo>
                  <a:cubicBezTo>
                    <a:pt x="300" y="1253"/>
                    <a:pt x="293" y="1297"/>
                    <a:pt x="286" y="1340"/>
                  </a:cubicBezTo>
                  <a:close/>
                  <a:moveTo>
                    <a:pt x="348" y="1061"/>
                  </a:moveTo>
                  <a:cubicBezTo>
                    <a:pt x="342" y="1082"/>
                    <a:pt x="336" y="1103"/>
                    <a:pt x="331" y="1124"/>
                  </a:cubicBezTo>
                  <a:cubicBezTo>
                    <a:pt x="287" y="1087"/>
                    <a:pt x="249" y="1047"/>
                    <a:pt x="217" y="1006"/>
                  </a:cubicBezTo>
                  <a:cubicBezTo>
                    <a:pt x="187" y="966"/>
                    <a:pt x="163" y="925"/>
                    <a:pt x="145" y="884"/>
                  </a:cubicBezTo>
                  <a:cubicBezTo>
                    <a:pt x="145" y="883"/>
                    <a:pt x="145" y="882"/>
                    <a:pt x="146" y="881"/>
                  </a:cubicBezTo>
                  <a:cubicBezTo>
                    <a:pt x="149" y="871"/>
                    <a:pt x="152" y="861"/>
                    <a:pt x="155" y="851"/>
                  </a:cubicBezTo>
                  <a:cubicBezTo>
                    <a:pt x="189" y="753"/>
                    <a:pt x="237" y="665"/>
                    <a:pt x="295" y="588"/>
                  </a:cubicBezTo>
                  <a:cubicBezTo>
                    <a:pt x="312" y="626"/>
                    <a:pt x="335" y="662"/>
                    <a:pt x="361" y="697"/>
                  </a:cubicBezTo>
                  <a:cubicBezTo>
                    <a:pt x="387" y="731"/>
                    <a:pt x="418" y="764"/>
                    <a:pt x="452" y="794"/>
                  </a:cubicBezTo>
                  <a:cubicBezTo>
                    <a:pt x="418" y="866"/>
                    <a:pt x="387" y="942"/>
                    <a:pt x="361" y="1022"/>
                  </a:cubicBezTo>
                  <a:cubicBezTo>
                    <a:pt x="357" y="1035"/>
                    <a:pt x="352" y="1048"/>
                    <a:pt x="348" y="1061"/>
                  </a:cubicBezTo>
                  <a:close/>
                  <a:moveTo>
                    <a:pt x="586" y="1540"/>
                  </a:moveTo>
                  <a:cubicBezTo>
                    <a:pt x="500" y="1509"/>
                    <a:pt x="423" y="1464"/>
                    <a:pt x="357" y="1408"/>
                  </a:cubicBezTo>
                  <a:cubicBezTo>
                    <a:pt x="363" y="1359"/>
                    <a:pt x="370" y="1309"/>
                    <a:pt x="380" y="1259"/>
                  </a:cubicBezTo>
                  <a:cubicBezTo>
                    <a:pt x="456" y="1308"/>
                    <a:pt x="541" y="1350"/>
                    <a:pt x="634" y="1382"/>
                  </a:cubicBezTo>
                  <a:lnTo>
                    <a:pt x="586" y="1540"/>
                  </a:lnTo>
                  <a:close/>
                  <a:moveTo>
                    <a:pt x="399" y="1176"/>
                  </a:moveTo>
                  <a:cubicBezTo>
                    <a:pt x="406" y="1146"/>
                    <a:pt x="414" y="1115"/>
                    <a:pt x="424" y="1084"/>
                  </a:cubicBezTo>
                  <a:cubicBezTo>
                    <a:pt x="428" y="1072"/>
                    <a:pt x="432" y="1059"/>
                    <a:pt x="436" y="1046"/>
                  </a:cubicBezTo>
                  <a:cubicBezTo>
                    <a:pt x="459" y="976"/>
                    <a:pt x="486" y="908"/>
                    <a:pt x="515" y="845"/>
                  </a:cubicBezTo>
                  <a:cubicBezTo>
                    <a:pt x="586" y="896"/>
                    <a:pt x="668" y="939"/>
                    <a:pt x="759" y="971"/>
                  </a:cubicBezTo>
                  <a:cubicBezTo>
                    <a:pt x="657" y="1306"/>
                    <a:pt x="657" y="1306"/>
                    <a:pt x="657" y="1306"/>
                  </a:cubicBezTo>
                  <a:cubicBezTo>
                    <a:pt x="560" y="1273"/>
                    <a:pt x="473" y="1228"/>
                    <a:pt x="399" y="1176"/>
                  </a:cubicBezTo>
                  <a:close/>
                  <a:moveTo>
                    <a:pt x="926" y="1580"/>
                  </a:moveTo>
                  <a:cubicBezTo>
                    <a:pt x="839" y="1590"/>
                    <a:pt x="750" y="1585"/>
                    <a:pt x="661" y="1563"/>
                  </a:cubicBezTo>
                  <a:cubicBezTo>
                    <a:pt x="710" y="1405"/>
                    <a:pt x="710" y="1405"/>
                    <a:pt x="710" y="1405"/>
                  </a:cubicBezTo>
                  <a:cubicBezTo>
                    <a:pt x="805" y="1430"/>
                    <a:pt x="899" y="1443"/>
                    <a:pt x="990" y="1444"/>
                  </a:cubicBezTo>
                  <a:cubicBezTo>
                    <a:pt x="970" y="1491"/>
                    <a:pt x="949" y="1537"/>
                    <a:pt x="926" y="1580"/>
                  </a:cubicBezTo>
                  <a:close/>
                  <a:moveTo>
                    <a:pt x="732" y="1329"/>
                  </a:moveTo>
                  <a:cubicBezTo>
                    <a:pt x="834" y="994"/>
                    <a:pt x="834" y="994"/>
                    <a:pt x="834" y="994"/>
                  </a:cubicBezTo>
                  <a:cubicBezTo>
                    <a:pt x="928" y="1018"/>
                    <a:pt x="1020" y="1028"/>
                    <a:pt x="1108" y="1024"/>
                  </a:cubicBezTo>
                  <a:cubicBezTo>
                    <a:pt x="1095" y="1106"/>
                    <a:pt x="1076" y="1189"/>
                    <a:pt x="1051" y="1273"/>
                  </a:cubicBezTo>
                  <a:cubicBezTo>
                    <a:pt x="1047" y="1286"/>
                    <a:pt x="1043" y="1299"/>
                    <a:pt x="1039" y="1311"/>
                  </a:cubicBezTo>
                  <a:cubicBezTo>
                    <a:pt x="1033" y="1329"/>
                    <a:pt x="1027" y="1347"/>
                    <a:pt x="1020" y="1365"/>
                  </a:cubicBezTo>
                  <a:cubicBezTo>
                    <a:pt x="929" y="1367"/>
                    <a:pt x="831" y="1355"/>
                    <a:pt x="732" y="1329"/>
                  </a:cubicBezTo>
                  <a:close/>
                  <a:moveTo>
                    <a:pt x="1343" y="1393"/>
                  </a:moveTo>
                  <a:cubicBezTo>
                    <a:pt x="1251" y="1475"/>
                    <a:pt x="1141" y="1533"/>
                    <a:pt x="1023" y="1562"/>
                  </a:cubicBezTo>
                  <a:cubicBezTo>
                    <a:pt x="1042" y="1523"/>
                    <a:pt x="1060" y="1483"/>
                    <a:pt x="1076" y="1441"/>
                  </a:cubicBezTo>
                  <a:cubicBezTo>
                    <a:pt x="1142" y="1436"/>
                    <a:pt x="1204" y="1425"/>
                    <a:pt x="1263" y="1407"/>
                  </a:cubicBezTo>
                  <a:cubicBezTo>
                    <a:pt x="1294" y="1398"/>
                    <a:pt x="1323" y="1387"/>
                    <a:pt x="1351" y="1374"/>
                  </a:cubicBezTo>
                  <a:cubicBezTo>
                    <a:pt x="1348" y="1381"/>
                    <a:pt x="1346" y="1387"/>
                    <a:pt x="1343" y="1393"/>
                  </a:cubicBezTo>
                  <a:close/>
                  <a:moveTo>
                    <a:pt x="1395" y="1260"/>
                  </a:moveTo>
                  <a:cubicBezTo>
                    <a:pt x="1394" y="1260"/>
                    <a:pt x="1394" y="1261"/>
                    <a:pt x="1394" y="1262"/>
                  </a:cubicBezTo>
                  <a:cubicBezTo>
                    <a:pt x="1349" y="1291"/>
                    <a:pt x="1298" y="1314"/>
                    <a:pt x="1240" y="1331"/>
                  </a:cubicBezTo>
                  <a:cubicBezTo>
                    <a:pt x="1198" y="1344"/>
                    <a:pt x="1153" y="1353"/>
                    <a:pt x="1106" y="1359"/>
                  </a:cubicBezTo>
                  <a:cubicBezTo>
                    <a:pt x="1109" y="1351"/>
                    <a:pt x="1111" y="1344"/>
                    <a:pt x="1114" y="1336"/>
                  </a:cubicBezTo>
                  <a:cubicBezTo>
                    <a:pt x="1118" y="1323"/>
                    <a:pt x="1122" y="1310"/>
                    <a:pt x="1126" y="1296"/>
                  </a:cubicBezTo>
                  <a:cubicBezTo>
                    <a:pt x="1155" y="1202"/>
                    <a:pt x="1175" y="1109"/>
                    <a:pt x="1188" y="1017"/>
                  </a:cubicBezTo>
                  <a:cubicBezTo>
                    <a:pt x="1225" y="1012"/>
                    <a:pt x="1260" y="1004"/>
                    <a:pt x="1294" y="994"/>
                  </a:cubicBezTo>
                  <a:cubicBezTo>
                    <a:pt x="1344" y="979"/>
                    <a:pt x="1391" y="959"/>
                    <a:pt x="1433" y="933"/>
                  </a:cubicBezTo>
                  <a:cubicBezTo>
                    <a:pt x="1440" y="1039"/>
                    <a:pt x="1428" y="1150"/>
                    <a:pt x="1395" y="1260"/>
                  </a:cubicBezTo>
                  <a:close/>
                  <a:moveTo>
                    <a:pt x="1431" y="604"/>
                  </a:moveTo>
                  <a:cubicBezTo>
                    <a:pt x="1419" y="577"/>
                    <a:pt x="1405" y="551"/>
                    <a:pt x="1390" y="525"/>
                  </a:cubicBezTo>
                  <a:cubicBezTo>
                    <a:pt x="1398" y="514"/>
                    <a:pt x="1405" y="502"/>
                    <a:pt x="1411" y="489"/>
                  </a:cubicBezTo>
                  <a:cubicBezTo>
                    <a:pt x="1414" y="484"/>
                    <a:pt x="1416" y="480"/>
                    <a:pt x="1417" y="475"/>
                  </a:cubicBezTo>
                  <a:cubicBezTo>
                    <a:pt x="1467" y="525"/>
                    <a:pt x="1510" y="582"/>
                    <a:pt x="1544" y="645"/>
                  </a:cubicBezTo>
                  <a:cubicBezTo>
                    <a:pt x="1542" y="660"/>
                    <a:pt x="1539" y="674"/>
                    <a:pt x="1535" y="689"/>
                  </a:cubicBezTo>
                  <a:cubicBezTo>
                    <a:pt x="1533" y="694"/>
                    <a:pt x="1532" y="698"/>
                    <a:pt x="1530" y="703"/>
                  </a:cubicBezTo>
                  <a:cubicBezTo>
                    <a:pt x="1526" y="714"/>
                    <a:pt x="1521" y="725"/>
                    <a:pt x="1515" y="736"/>
                  </a:cubicBezTo>
                  <a:cubicBezTo>
                    <a:pt x="1508" y="751"/>
                    <a:pt x="1499" y="764"/>
                    <a:pt x="1489" y="777"/>
                  </a:cubicBezTo>
                  <a:cubicBezTo>
                    <a:pt x="1476" y="717"/>
                    <a:pt x="1456" y="659"/>
                    <a:pt x="1431" y="604"/>
                  </a:cubicBezTo>
                  <a:close/>
                  <a:moveTo>
                    <a:pt x="1561" y="1051"/>
                  </a:moveTo>
                  <a:cubicBezTo>
                    <a:pt x="1558" y="1060"/>
                    <a:pt x="1555" y="1069"/>
                    <a:pt x="1552" y="1078"/>
                  </a:cubicBezTo>
                  <a:cubicBezTo>
                    <a:pt x="1555" y="1069"/>
                    <a:pt x="1558" y="1061"/>
                    <a:pt x="1560" y="1052"/>
                  </a:cubicBezTo>
                  <a:cubicBezTo>
                    <a:pt x="1560" y="1052"/>
                    <a:pt x="1560" y="1052"/>
                    <a:pt x="1560" y="1052"/>
                  </a:cubicBezTo>
                  <a:cubicBezTo>
                    <a:pt x="1559" y="1058"/>
                    <a:pt x="1557" y="1063"/>
                    <a:pt x="1555" y="1069"/>
                  </a:cubicBezTo>
                  <a:cubicBezTo>
                    <a:pt x="1542" y="1105"/>
                    <a:pt x="1522" y="1139"/>
                    <a:pt x="1497" y="1170"/>
                  </a:cubicBezTo>
                  <a:cubicBezTo>
                    <a:pt x="1515" y="1071"/>
                    <a:pt x="1518" y="972"/>
                    <a:pt x="1507" y="876"/>
                  </a:cubicBezTo>
                  <a:cubicBezTo>
                    <a:pt x="1524" y="860"/>
                    <a:pt x="1540" y="842"/>
                    <a:pt x="1554" y="823"/>
                  </a:cubicBezTo>
                  <a:cubicBezTo>
                    <a:pt x="1568" y="805"/>
                    <a:pt x="1580" y="785"/>
                    <a:pt x="1590" y="764"/>
                  </a:cubicBezTo>
                  <a:cubicBezTo>
                    <a:pt x="1599" y="858"/>
                    <a:pt x="1590" y="955"/>
                    <a:pt x="1561" y="1051"/>
                  </a:cubicBezTo>
                  <a:close/>
                </a:path>
              </a:pathLst>
            </a:custGeom>
            <a:solidFill>
              <a:srgbClr val="FFFFFF"/>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nvGrpSpPr>
            <p:cNvPr id="295" name="Group 363"/>
            <p:cNvGrpSpPr/>
            <p:nvPr/>
          </p:nvGrpSpPr>
          <p:grpSpPr>
            <a:xfrm>
              <a:off x="3222878" y="2271997"/>
              <a:ext cx="251794" cy="233338"/>
              <a:chOff x="11117263" y="6007100"/>
              <a:chExt cx="463550" cy="322263"/>
            </a:xfrm>
            <a:effectLst>
              <a:outerShdw blurRad="63500" sx="102000" sy="102000" algn="ctr" rotWithShape="0">
                <a:prstClr val="black">
                  <a:alpha val="40000"/>
                </a:prstClr>
              </a:outerShdw>
            </a:effectLst>
          </p:grpSpPr>
          <p:sp>
            <p:nvSpPr>
              <p:cNvPr id="296" name="Freeform 31"/>
              <p:cNvSpPr>
                <a:spLocks/>
              </p:cNvSpPr>
              <p:nvPr/>
            </p:nvSpPr>
            <p:spPr bwMode="auto">
              <a:xfrm>
                <a:off x="11117263" y="6035675"/>
                <a:ext cx="149225" cy="277813"/>
              </a:xfrm>
              <a:custGeom>
                <a:avLst/>
                <a:gdLst/>
                <a:ahLst/>
                <a:cxnLst>
                  <a:cxn ang="0">
                    <a:pos x="1" y="0"/>
                  </a:cxn>
                  <a:cxn ang="0">
                    <a:pos x="0" y="1"/>
                  </a:cxn>
                  <a:cxn ang="0">
                    <a:pos x="0" y="71"/>
                  </a:cxn>
                  <a:cxn ang="0">
                    <a:pos x="1" y="74"/>
                  </a:cxn>
                  <a:cxn ang="0">
                    <a:pos x="40" y="32"/>
                  </a:cxn>
                  <a:cxn ang="0">
                    <a:pos x="1" y="0"/>
                  </a:cxn>
                </a:cxnLst>
                <a:rect l="0" t="0" r="r" b="b"/>
                <a:pathLst>
                  <a:path w="40" h="74">
                    <a:moveTo>
                      <a:pt x="1" y="0"/>
                    </a:moveTo>
                    <a:cubicBezTo>
                      <a:pt x="1" y="0"/>
                      <a:pt x="0" y="1"/>
                      <a:pt x="0" y="1"/>
                    </a:cubicBezTo>
                    <a:cubicBezTo>
                      <a:pt x="0" y="71"/>
                      <a:pt x="0" y="71"/>
                      <a:pt x="0" y="71"/>
                    </a:cubicBezTo>
                    <a:cubicBezTo>
                      <a:pt x="0" y="72"/>
                      <a:pt x="1" y="73"/>
                      <a:pt x="1" y="74"/>
                    </a:cubicBezTo>
                    <a:cubicBezTo>
                      <a:pt x="40" y="32"/>
                      <a:pt x="40" y="32"/>
                      <a:pt x="40" y="32"/>
                    </a:cubicBezTo>
                    <a:lnTo>
                      <a:pt x="1"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97" name="Freeform 32"/>
              <p:cNvSpPr>
                <a:spLocks/>
              </p:cNvSpPr>
              <p:nvPr/>
            </p:nvSpPr>
            <p:spPr bwMode="auto">
              <a:xfrm>
                <a:off x="11431588" y="6035675"/>
                <a:ext cx="149225" cy="277813"/>
              </a:xfrm>
              <a:custGeom>
                <a:avLst/>
                <a:gdLst/>
                <a:ahLst/>
                <a:cxnLst>
                  <a:cxn ang="0">
                    <a:pos x="40" y="0"/>
                  </a:cxn>
                  <a:cxn ang="0">
                    <a:pos x="40" y="1"/>
                  </a:cxn>
                  <a:cxn ang="0">
                    <a:pos x="40" y="71"/>
                  </a:cxn>
                  <a:cxn ang="0">
                    <a:pos x="39" y="74"/>
                  </a:cxn>
                  <a:cxn ang="0">
                    <a:pos x="0" y="32"/>
                  </a:cxn>
                  <a:cxn ang="0">
                    <a:pos x="40" y="0"/>
                  </a:cxn>
                </a:cxnLst>
                <a:rect l="0" t="0" r="r" b="b"/>
                <a:pathLst>
                  <a:path w="40" h="74">
                    <a:moveTo>
                      <a:pt x="40" y="0"/>
                    </a:moveTo>
                    <a:cubicBezTo>
                      <a:pt x="40" y="0"/>
                      <a:pt x="40" y="1"/>
                      <a:pt x="40" y="1"/>
                    </a:cubicBezTo>
                    <a:cubicBezTo>
                      <a:pt x="40" y="71"/>
                      <a:pt x="40" y="71"/>
                      <a:pt x="40" y="71"/>
                    </a:cubicBezTo>
                    <a:cubicBezTo>
                      <a:pt x="40" y="72"/>
                      <a:pt x="40" y="73"/>
                      <a:pt x="39" y="74"/>
                    </a:cubicBezTo>
                    <a:cubicBezTo>
                      <a:pt x="0" y="32"/>
                      <a:pt x="0" y="32"/>
                      <a:pt x="0" y="32"/>
                    </a:cubicBezTo>
                    <a:lnTo>
                      <a:pt x="4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98" name="Freeform 33"/>
              <p:cNvSpPr>
                <a:spLocks/>
              </p:cNvSpPr>
              <p:nvPr/>
            </p:nvSpPr>
            <p:spPr bwMode="auto">
              <a:xfrm>
                <a:off x="11153775" y="6178550"/>
                <a:ext cx="390525" cy="150813"/>
              </a:xfrm>
              <a:custGeom>
                <a:avLst/>
                <a:gdLst/>
                <a:ahLst/>
                <a:cxnLst>
                  <a:cxn ang="0">
                    <a:pos x="52" y="40"/>
                  </a:cxn>
                  <a:cxn ang="0">
                    <a:pos x="104" y="40"/>
                  </a:cxn>
                  <a:cxn ang="0">
                    <a:pos x="104" y="40"/>
                  </a:cxn>
                  <a:cxn ang="0">
                    <a:pos x="67" y="0"/>
                  </a:cxn>
                  <a:cxn ang="0">
                    <a:pos x="55" y="10"/>
                  </a:cxn>
                  <a:cxn ang="0">
                    <a:pos x="52" y="11"/>
                  </a:cxn>
                  <a:cxn ang="0">
                    <a:pos x="50" y="10"/>
                  </a:cxn>
                  <a:cxn ang="0">
                    <a:pos x="38" y="0"/>
                  </a:cxn>
                  <a:cxn ang="0">
                    <a:pos x="0" y="40"/>
                  </a:cxn>
                  <a:cxn ang="0">
                    <a:pos x="1" y="40"/>
                  </a:cxn>
                  <a:cxn ang="0">
                    <a:pos x="52" y="40"/>
                  </a:cxn>
                </a:cxnLst>
                <a:rect l="0" t="0" r="r" b="b"/>
                <a:pathLst>
                  <a:path w="104" h="40">
                    <a:moveTo>
                      <a:pt x="52" y="40"/>
                    </a:moveTo>
                    <a:cubicBezTo>
                      <a:pt x="104" y="40"/>
                      <a:pt x="104" y="40"/>
                      <a:pt x="104" y="40"/>
                    </a:cubicBezTo>
                    <a:cubicBezTo>
                      <a:pt x="104" y="40"/>
                      <a:pt x="104" y="40"/>
                      <a:pt x="104" y="40"/>
                    </a:cubicBezTo>
                    <a:cubicBezTo>
                      <a:pt x="67" y="0"/>
                      <a:pt x="67" y="0"/>
                      <a:pt x="67" y="0"/>
                    </a:cubicBezTo>
                    <a:cubicBezTo>
                      <a:pt x="55" y="10"/>
                      <a:pt x="55" y="10"/>
                      <a:pt x="55" y="10"/>
                    </a:cubicBezTo>
                    <a:cubicBezTo>
                      <a:pt x="54" y="11"/>
                      <a:pt x="53" y="11"/>
                      <a:pt x="52" y="11"/>
                    </a:cubicBezTo>
                    <a:cubicBezTo>
                      <a:pt x="51" y="11"/>
                      <a:pt x="50" y="11"/>
                      <a:pt x="50" y="10"/>
                    </a:cubicBezTo>
                    <a:cubicBezTo>
                      <a:pt x="38" y="0"/>
                      <a:pt x="38" y="0"/>
                      <a:pt x="38" y="0"/>
                    </a:cubicBezTo>
                    <a:cubicBezTo>
                      <a:pt x="0" y="40"/>
                      <a:pt x="0" y="40"/>
                      <a:pt x="0" y="40"/>
                    </a:cubicBezTo>
                    <a:cubicBezTo>
                      <a:pt x="0" y="40"/>
                      <a:pt x="0" y="40"/>
                      <a:pt x="1" y="40"/>
                    </a:cubicBezTo>
                    <a:lnTo>
                      <a:pt x="52" y="4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99" name="Freeform 34"/>
              <p:cNvSpPr>
                <a:spLocks/>
              </p:cNvSpPr>
              <p:nvPr/>
            </p:nvSpPr>
            <p:spPr bwMode="auto">
              <a:xfrm>
                <a:off x="11139488" y="6007100"/>
                <a:ext cx="423862" cy="168275"/>
              </a:xfrm>
              <a:custGeom>
                <a:avLst/>
                <a:gdLst/>
                <a:ahLst/>
                <a:cxnLst>
                  <a:cxn ang="0">
                    <a:pos x="56" y="45"/>
                  </a:cxn>
                  <a:cxn ang="0">
                    <a:pos x="60" y="43"/>
                  </a:cxn>
                  <a:cxn ang="0">
                    <a:pos x="113" y="0"/>
                  </a:cxn>
                  <a:cxn ang="0">
                    <a:pos x="111" y="0"/>
                  </a:cxn>
                  <a:cxn ang="0">
                    <a:pos x="56" y="0"/>
                  </a:cxn>
                  <a:cxn ang="0">
                    <a:pos x="2" y="0"/>
                  </a:cxn>
                  <a:cxn ang="0">
                    <a:pos x="0" y="0"/>
                  </a:cxn>
                  <a:cxn ang="0">
                    <a:pos x="52" y="43"/>
                  </a:cxn>
                  <a:cxn ang="0">
                    <a:pos x="56" y="45"/>
                  </a:cxn>
                </a:cxnLst>
                <a:rect l="0" t="0" r="r" b="b"/>
                <a:pathLst>
                  <a:path w="113" h="45">
                    <a:moveTo>
                      <a:pt x="56" y="45"/>
                    </a:moveTo>
                    <a:cubicBezTo>
                      <a:pt x="58" y="45"/>
                      <a:pt x="59" y="44"/>
                      <a:pt x="60" y="43"/>
                    </a:cubicBezTo>
                    <a:cubicBezTo>
                      <a:pt x="113" y="0"/>
                      <a:pt x="113" y="0"/>
                      <a:pt x="113" y="0"/>
                    </a:cubicBezTo>
                    <a:cubicBezTo>
                      <a:pt x="112" y="0"/>
                      <a:pt x="111" y="0"/>
                      <a:pt x="111" y="0"/>
                    </a:cubicBezTo>
                    <a:cubicBezTo>
                      <a:pt x="56" y="0"/>
                      <a:pt x="56" y="0"/>
                      <a:pt x="56" y="0"/>
                    </a:cubicBezTo>
                    <a:cubicBezTo>
                      <a:pt x="2" y="0"/>
                      <a:pt x="2" y="0"/>
                      <a:pt x="2" y="0"/>
                    </a:cubicBezTo>
                    <a:cubicBezTo>
                      <a:pt x="1" y="0"/>
                      <a:pt x="0" y="0"/>
                      <a:pt x="0" y="0"/>
                    </a:cubicBezTo>
                    <a:cubicBezTo>
                      <a:pt x="52" y="43"/>
                      <a:pt x="52" y="43"/>
                      <a:pt x="52" y="43"/>
                    </a:cubicBezTo>
                    <a:cubicBezTo>
                      <a:pt x="53" y="44"/>
                      <a:pt x="55" y="45"/>
                      <a:pt x="56"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300" name="Group 354"/>
            <p:cNvGrpSpPr/>
            <p:nvPr/>
          </p:nvGrpSpPr>
          <p:grpSpPr>
            <a:xfrm>
              <a:off x="2768556" y="3350263"/>
              <a:ext cx="220215" cy="263520"/>
              <a:chOff x="-2171700" y="2757488"/>
              <a:chExt cx="419100" cy="376237"/>
            </a:xfrm>
            <a:effectLst>
              <a:outerShdw blurRad="63500" sx="102000" sy="102000" algn="ctr" rotWithShape="0">
                <a:prstClr val="black">
                  <a:alpha val="40000"/>
                </a:prstClr>
              </a:outerShdw>
            </a:effectLst>
          </p:grpSpPr>
          <p:sp>
            <p:nvSpPr>
              <p:cNvPr id="301" name="Freeform 300"/>
              <p:cNvSpPr/>
              <p:nvPr/>
            </p:nvSpPr>
            <p:spPr>
              <a:xfrm>
                <a:off x="-2171700" y="2757488"/>
                <a:ext cx="419100" cy="376237"/>
              </a:xfrm>
              <a:custGeom>
                <a:avLst/>
                <a:gdLst>
                  <a:gd name="connsiteX0" fmla="*/ 0 w 419100"/>
                  <a:gd name="connsiteY0" fmla="*/ 0 h 447675"/>
                  <a:gd name="connsiteX1" fmla="*/ 0 w 419100"/>
                  <a:gd name="connsiteY1" fmla="*/ 447675 h 447675"/>
                  <a:gd name="connsiteX2" fmla="*/ 419100 w 419100"/>
                  <a:gd name="connsiteY2" fmla="*/ 447675 h 447675"/>
                </a:gdLst>
                <a:ahLst/>
                <a:cxnLst>
                  <a:cxn ang="0">
                    <a:pos x="connsiteX0" y="connsiteY0"/>
                  </a:cxn>
                  <a:cxn ang="0">
                    <a:pos x="connsiteX1" y="connsiteY1"/>
                  </a:cxn>
                  <a:cxn ang="0">
                    <a:pos x="connsiteX2" y="connsiteY2"/>
                  </a:cxn>
                </a:cxnLst>
                <a:rect l="l" t="t" r="r" b="b"/>
                <a:pathLst>
                  <a:path w="419100" h="447675">
                    <a:moveTo>
                      <a:pt x="0" y="0"/>
                    </a:moveTo>
                    <a:lnTo>
                      <a:pt x="0" y="447675"/>
                    </a:lnTo>
                    <a:lnTo>
                      <a:pt x="419100" y="447675"/>
                    </a:lnTo>
                  </a:path>
                </a:pathLst>
              </a:custGeom>
              <a:noFill/>
              <a:ln w="25400" cap="flat" cmpd="sng" algn="ctr">
                <a:solidFill>
                  <a:srgbClr val="FFFFFF"/>
                </a:solidFill>
                <a:prstDash val="solid"/>
              </a:ln>
              <a:effectLst/>
            </p:spPr>
            <p:txBody>
              <a:bodyPr rtlCol="0" anchor="ctr"/>
              <a:lstStyle/>
              <a:p>
                <a:pPr algn="ctr">
                  <a:defRPr/>
                </a:pPr>
                <a:endParaRPr lang="en-US" kern="0">
                  <a:solidFill>
                    <a:srgbClr val="0096D6"/>
                  </a:solidFill>
                  <a:latin typeface="Arial"/>
                </a:endParaRPr>
              </a:p>
            </p:txBody>
          </p:sp>
          <p:sp>
            <p:nvSpPr>
              <p:cNvPr id="302" name="Rectangle 301"/>
              <p:cNvSpPr/>
              <p:nvPr/>
            </p:nvSpPr>
            <p:spPr>
              <a:xfrm>
                <a:off x="-2105025" y="2847975"/>
                <a:ext cx="76200" cy="238125"/>
              </a:xfrm>
              <a:prstGeom prst="rect">
                <a:avLst/>
              </a:prstGeom>
              <a:solidFill>
                <a:srgbClr val="FFFFFF"/>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sp>
            <p:nvSpPr>
              <p:cNvPr id="303" name="Rectangle 302"/>
              <p:cNvSpPr/>
              <p:nvPr/>
            </p:nvSpPr>
            <p:spPr>
              <a:xfrm>
                <a:off x="-1981200" y="2947988"/>
                <a:ext cx="71437" cy="138112"/>
              </a:xfrm>
              <a:prstGeom prst="rect">
                <a:avLst/>
              </a:prstGeom>
              <a:solidFill>
                <a:srgbClr val="FFFFFF"/>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sp>
            <p:nvSpPr>
              <p:cNvPr id="304" name="Rectangle 303"/>
              <p:cNvSpPr/>
              <p:nvPr/>
            </p:nvSpPr>
            <p:spPr>
              <a:xfrm>
                <a:off x="-1862138" y="3005138"/>
                <a:ext cx="76200" cy="80962"/>
              </a:xfrm>
              <a:prstGeom prst="rect">
                <a:avLst/>
              </a:prstGeom>
              <a:solidFill>
                <a:srgbClr val="FFFFFF"/>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grpSp>
        <p:grpSp>
          <p:nvGrpSpPr>
            <p:cNvPr id="305" name="Group 354"/>
            <p:cNvGrpSpPr/>
            <p:nvPr/>
          </p:nvGrpSpPr>
          <p:grpSpPr>
            <a:xfrm>
              <a:off x="2770125" y="3997963"/>
              <a:ext cx="220215" cy="263520"/>
              <a:chOff x="-2171700" y="2757488"/>
              <a:chExt cx="419100" cy="376237"/>
            </a:xfrm>
            <a:effectLst>
              <a:outerShdw blurRad="63500" sx="102000" sy="102000" algn="ctr" rotWithShape="0">
                <a:prstClr val="black">
                  <a:alpha val="40000"/>
                </a:prstClr>
              </a:outerShdw>
            </a:effectLst>
          </p:grpSpPr>
          <p:sp>
            <p:nvSpPr>
              <p:cNvPr id="306" name="Freeform 305"/>
              <p:cNvSpPr/>
              <p:nvPr/>
            </p:nvSpPr>
            <p:spPr>
              <a:xfrm>
                <a:off x="-2171700" y="2757488"/>
                <a:ext cx="419100" cy="376237"/>
              </a:xfrm>
              <a:custGeom>
                <a:avLst/>
                <a:gdLst>
                  <a:gd name="connsiteX0" fmla="*/ 0 w 419100"/>
                  <a:gd name="connsiteY0" fmla="*/ 0 h 447675"/>
                  <a:gd name="connsiteX1" fmla="*/ 0 w 419100"/>
                  <a:gd name="connsiteY1" fmla="*/ 447675 h 447675"/>
                  <a:gd name="connsiteX2" fmla="*/ 419100 w 419100"/>
                  <a:gd name="connsiteY2" fmla="*/ 447675 h 447675"/>
                </a:gdLst>
                <a:ahLst/>
                <a:cxnLst>
                  <a:cxn ang="0">
                    <a:pos x="connsiteX0" y="connsiteY0"/>
                  </a:cxn>
                  <a:cxn ang="0">
                    <a:pos x="connsiteX1" y="connsiteY1"/>
                  </a:cxn>
                  <a:cxn ang="0">
                    <a:pos x="connsiteX2" y="connsiteY2"/>
                  </a:cxn>
                </a:cxnLst>
                <a:rect l="l" t="t" r="r" b="b"/>
                <a:pathLst>
                  <a:path w="419100" h="447675">
                    <a:moveTo>
                      <a:pt x="0" y="0"/>
                    </a:moveTo>
                    <a:lnTo>
                      <a:pt x="0" y="447675"/>
                    </a:lnTo>
                    <a:lnTo>
                      <a:pt x="419100" y="447675"/>
                    </a:lnTo>
                  </a:path>
                </a:pathLst>
              </a:custGeom>
              <a:noFill/>
              <a:ln w="25400" cap="flat" cmpd="sng" algn="ctr">
                <a:solidFill>
                  <a:srgbClr val="FFFFFF"/>
                </a:solidFill>
                <a:prstDash val="solid"/>
              </a:ln>
              <a:effectLst/>
            </p:spPr>
            <p:txBody>
              <a:bodyPr rtlCol="0" anchor="ctr"/>
              <a:lstStyle/>
              <a:p>
                <a:pPr algn="ctr">
                  <a:defRPr/>
                </a:pPr>
                <a:endParaRPr lang="en-US" kern="0">
                  <a:solidFill>
                    <a:srgbClr val="0096D6"/>
                  </a:solidFill>
                  <a:latin typeface="Arial"/>
                </a:endParaRPr>
              </a:p>
            </p:txBody>
          </p:sp>
          <p:sp>
            <p:nvSpPr>
              <p:cNvPr id="307" name="Rectangle 306"/>
              <p:cNvSpPr/>
              <p:nvPr/>
            </p:nvSpPr>
            <p:spPr>
              <a:xfrm>
                <a:off x="-2105025" y="2847975"/>
                <a:ext cx="76200" cy="238125"/>
              </a:xfrm>
              <a:prstGeom prst="rect">
                <a:avLst/>
              </a:prstGeom>
              <a:solidFill>
                <a:srgbClr val="FFFFFF"/>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sp>
            <p:nvSpPr>
              <p:cNvPr id="308" name="Rectangle 307"/>
              <p:cNvSpPr/>
              <p:nvPr/>
            </p:nvSpPr>
            <p:spPr>
              <a:xfrm>
                <a:off x="-1981200" y="2947988"/>
                <a:ext cx="71437" cy="138112"/>
              </a:xfrm>
              <a:prstGeom prst="rect">
                <a:avLst/>
              </a:prstGeom>
              <a:solidFill>
                <a:srgbClr val="FFFFFF"/>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sp>
            <p:nvSpPr>
              <p:cNvPr id="309" name="Rectangle 308"/>
              <p:cNvSpPr/>
              <p:nvPr/>
            </p:nvSpPr>
            <p:spPr>
              <a:xfrm>
                <a:off x="-1862138" y="3005138"/>
                <a:ext cx="76200" cy="80962"/>
              </a:xfrm>
              <a:prstGeom prst="rect">
                <a:avLst/>
              </a:prstGeom>
              <a:solidFill>
                <a:srgbClr val="FFFFFF"/>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grpSp>
        <p:sp>
          <p:nvSpPr>
            <p:cNvPr id="310" name="Freeform 24"/>
            <p:cNvSpPr>
              <a:spLocks noEditPoints="1"/>
            </p:cNvSpPr>
            <p:nvPr/>
          </p:nvSpPr>
          <p:spPr bwMode="auto">
            <a:xfrm>
              <a:off x="6189369" y="4655699"/>
              <a:ext cx="238823" cy="315162"/>
            </a:xfrm>
            <a:custGeom>
              <a:avLst/>
              <a:gdLst/>
              <a:ahLst/>
              <a:cxnLst>
                <a:cxn ang="0">
                  <a:pos x="1329" y="160"/>
                </a:cxn>
                <a:cxn ang="0">
                  <a:pos x="1045" y="28"/>
                </a:cxn>
                <a:cxn ang="0">
                  <a:pos x="220" y="282"/>
                </a:cxn>
                <a:cxn ang="0">
                  <a:pos x="47" y="592"/>
                </a:cxn>
                <a:cxn ang="0">
                  <a:pos x="350" y="1503"/>
                </a:cxn>
                <a:cxn ang="0">
                  <a:pos x="600" y="1628"/>
                </a:cxn>
                <a:cxn ang="0">
                  <a:pos x="1236" y="1564"/>
                </a:cxn>
                <a:cxn ang="0">
                  <a:pos x="1647" y="1034"/>
                </a:cxn>
                <a:cxn ang="0">
                  <a:pos x="1514" y="463"/>
                </a:cxn>
                <a:cxn ang="0">
                  <a:pos x="1456" y="368"/>
                </a:cxn>
                <a:cxn ang="0">
                  <a:pos x="1198" y="647"/>
                </a:cxn>
                <a:cxn ang="0">
                  <a:pos x="1422" y="844"/>
                </a:cxn>
                <a:cxn ang="0">
                  <a:pos x="881" y="266"/>
                </a:cxn>
                <a:cxn ang="0">
                  <a:pos x="759" y="476"/>
                </a:cxn>
                <a:cxn ang="0">
                  <a:pos x="489" y="721"/>
                </a:cxn>
                <a:cxn ang="0">
                  <a:pos x="572" y="354"/>
                </a:cxn>
                <a:cxn ang="0">
                  <a:pos x="865" y="622"/>
                </a:cxn>
                <a:cxn ang="0">
                  <a:pos x="940" y="645"/>
                </a:cxn>
                <a:cxn ang="0">
                  <a:pos x="857" y="918"/>
                </a:cxn>
                <a:cxn ang="0">
                  <a:pos x="1196" y="566"/>
                </a:cxn>
                <a:cxn ang="0">
                  <a:pos x="1352" y="417"/>
                </a:cxn>
                <a:cxn ang="0">
                  <a:pos x="1342" y="451"/>
                </a:cxn>
                <a:cxn ang="0">
                  <a:pos x="1302" y="250"/>
                </a:cxn>
                <a:cxn ang="0">
                  <a:pos x="1098" y="127"/>
                </a:cxn>
                <a:cxn ang="0">
                  <a:pos x="1110" y="581"/>
                </a:cxn>
                <a:cxn ang="0">
                  <a:pos x="1022" y="104"/>
                </a:cxn>
                <a:cxn ang="0">
                  <a:pos x="791" y="89"/>
                </a:cxn>
                <a:cxn ang="0">
                  <a:pos x="793" y="90"/>
                </a:cxn>
                <a:cxn ang="0">
                  <a:pos x="641" y="223"/>
                </a:cxn>
                <a:cxn ang="0">
                  <a:pos x="760" y="203"/>
                </a:cxn>
                <a:cxn ang="0">
                  <a:pos x="632" y="92"/>
                </a:cxn>
                <a:cxn ang="0">
                  <a:pos x="609" y="98"/>
                </a:cxn>
                <a:cxn ang="0">
                  <a:pos x="362" y="287"/>
                </a:cxn>
                <a:cxn ang="0">
                  <a:pos x="509" y="298"/>
                </a:cxn>
                <a:cxn ang="0">
                  <a:pos x="122" y="615"/>
                </a:cxn>
                <a:cxn ang="0">
                  <a:pos x="255" y="428"/>
                </a:cxn>
                <a:cxn ang="0">
                  <a:pos x="286" y="1340"/>
                </a:cxn>
                <a:cxn ang="0">
                  <a:pos x="310" y="1209"/>
                </a:cxn>
                <a:cxn ang="0">
                  <a:pos x="217" y="1006"/>
                </a:cxn>
                <a:cxn ang="0">
                  <a:pos x="295" y="588"/>
                </a:cxn>
                <a:cxn ang="0">
                  <a:pos x="348" y="1061"/>
                </a:cxn>
                <a:cxn ang="0">
                  <a:pos x="634" y="1382"/>
                </a:cxn>
                <a:cxn ang="0">
                  <a:pos x="436" y="1046"/>
                </a:cxn>
                <a:cxn ang="0">
                  <a:pos x="399" y="1176"/>
                </a:cxn>
                <a:cxn ang="0">
                  <a:pos x="990" y="1444"/>
                </a:cxn>
                <a:cxn ang="0">
                  <a:pos x="1108" y="1024"/>
                </a:cxn>
                <a:cxn ang="0">
                  <a:pos x="732" y="1329"/>
                </a:cxn>
                <a:cxn ang="0">
                  <a:pos x="1263" y="1407"/>
                </a:cxn>
                <a:cxn ang="0">
                  <a:pos x="1394" y="1262"/>
                </a:cxn>
                <a:cxn ang="0">
                  <a:pos x="1126" y="1296"/>
                </a:cxn>
                <a:cxn ang="0">
                  <a:pos x="1395" y="1260"/>
                </a:cxn>
                <a:cxn ang="0">
                  <a:pos x="1417" y="475"/>
                </a:cxn>
                <a:cxn ang="0">
                  <a:pos x="1515" y="736"/>
                </a:cxn>
                <a:cxn ang="0">
                  <a:pos x="1552" y="1078"/>
                </a:cxn>
                <a:cxn ang="0">
                  <a:pos x="1497" y="1170"/>
                </a:cxn>
                <a:cxn ang="0">
                  <a:pos x="1561" y="1051"/>
                </a:cxn>
              </a:cxnLst>
              <a:rect l="0" t="0" r="r" b="b"/>
              <a:pathLst>
                <a:path w="1678" h="1666">
                  <a:moveTo>
                    <a:pt x="1621" y="547"/>
                  </a:moveTo>
                  <a:cubicBezTo>
                    <a:pt x="1570" y="408"/>
                    <a:pt x="1481" y="283"/>
                    <a:pt x="1364" y="187"/>
                  </a:cubicBezTo>
                  <a:cubicBezTo>
                    <a:pt x="1359" y="184"/>
                    <a:pt x="1355" y="180"/>
                    <a:pt x="1350" y="176"/>
                  </a:cubicBezTo>
                  <a:cubicBezTo>
                    <a:pt x="1343" y="171"/>
                    <a:pt x="1336" y="166"/>
                    <a:pt x="1329" y="160"/>
                  </a:cubicBezTo>
                  <a:cubicBezTo>
                    <a:pt x="1267" y="115"/>
                    <a:pt x="1197" y="78"/>
                    <a:pt x="1121" y="51"/>
                  </a:cubicBezTo>
                  <a:cubicBezTo>
                    <a:pt x="1118" y="50"/>
                    <a:pt x="1115" y="49"/>
                    <a:pt x="1112" y="48"/>
                  </a:cubicBezTo>
                  <a:cubicBezTo>
                    <a:pt x="1102" y="44"/>
                    <a:pt x="1092" y="41"/>
                    <a:pt x="1082" y="38"/>
                  </a:cubicBezTo>
                  <a:cubicBezTo>
                    <a:pt x="1070" y="35"/>
                    <a:pt x="1058" y="31"/>
                    <a:pt x="1045" y="28"/>
                  </a:cubicBezTo>
                  <a:cubicBezTo>
                    <a:pt x="967" y="8"/>
                    <a:pt x="888" y="0"/>
                    <a:pt x="811" y="3"/>
                  </a:cubicBezTo>
                  <a:cubicBezTo>
                    <a:pt x="802" y="3"/>
                    <a:pt x="793" y="4"/>
                    <a:pt x="785" y="4"/>
                  </a:cubicBezTo>
                  <a:cubicBezTo>
                    <a:pt x="628" y="15"/>
                    <a:pt x="478" y="70"/>
                    <a:pt x="353" y="161"/>
                  </a:cubicBezTo>
                  <a:cubicBezTo>
                    <a:pt x="305" y="196"/>
                    <a:pt x="260" y="237"/>
                    <a:pt x="220" y="282"/>
                  </a:cubicBezTo>
                  <a:cubicBezTo>
                    <a:pt x="180" y="327"/>
                    <a:pt x="145" y="377"/>
                    <a:pt x="115" y="431"/>
                  </a:cubicBezTo>
                  <a:cubicBezTo>
                    <a:pt x="93" y="470"/>
                    <a:pt x="74" y="512"/>
                    <a:pt x="59" y="556"/>
                  </a:cubicBezTo>
                  <a:cubicBezTo>
                    <a:pt x="58" y="558"/>
                    <a:pt x="57" y="560"/>
                    <a:pt x="56" y="563"/>
                  </a:cubicBezTo>
                  <a:cubicBezTo>
                    <a:pt x="53" y="572"/>
                    <a:pt x="50" y="582"/>
                    <a:pt x="47" y="592"/>
                  </a:cubicBezTo>
                  <a:cubicBezTo>
                    <a:pt x="2" y="738"/>
                    <a:pt x="0" y="888"/>
                    <a:pt x="34" y="1028"/>
                  </a:cubicBezTo>
                  <a:cubicBezTo>
                    <a:pt x="51" y="1096"/>
                    <a:pt x="76" y="1162"/>
                    <a:pt x="109" y="1224"/>
                  </a:cubicBezTo>
                  <a:cubicBezTo>
                    <a:pt x="151" y="1304"/>
                    <a:pt x="208" y="1378"/>
                    <a:pt x="275" y="1441"/>
                  </a:cubicBezTo>
                  <a:cubicBezTo>
                    <a:pt x="299" y="1463"/>
                    <a:pt x="324" y="1484"/>
                    <a:pt x="350" y="1503"/>
                  </a:cubicBezTo>
                  <a:cubicBezTo>
                    <a:pt x="414" y="1549"/>
                    <a:pt x="485" y="1588"/>
                    <a:pt x="563" y="1615"/>
                  </a:cubicBezTo>
                  <a:cubicBezTo>
                    <a:pt x="566" y="1616"/>
                    <a:pt x="568" y="1617"/>
                    <a:pt x="571" y="1618"/>
                  </a:cubicBezTo>
                  <a:cubicBezTo>
                    <a:pt x="580" y="1621"/>
                    <a:pt x="590" y="1625"/>
                    <a:pt x="599" y="1627"/>
                  </a:cubicBezTo>
                  <a:cubicBezTo>
                    <a:pt x="600" y="1628"/>
                    <a:pt x="600" y="1628"/>
                    <a:pt x="600" y="1628"/>
                  </a:cubicBezTo>
                  <a:cubicBezTo>
                    <a:pt x="613" y="1632"/>
                    <a:pt x="626" y="1635"/>
                    <a:pt x="638" y="1638"/>
                  </a:cubicBezTo>
                  <a:cubicBezTo>
                    <a:pt x="719" y="1659"/>
                    <a:pt x="800" y="1666"/>
                    <a:pt x="879" y="1663"/>
                  </a:cubicBezTo>
                  <a:cubicBezTo>
                    <a:pt x="912" y="1661"/>
                    <a:pt x="944" y="1658"/>
                    <a:pt x="976" y="1653"/>
                  </a:cubicBezTo>
                  <a:cubicBezTo>
                    <a:pt x="1067" y="1638"/>
                    <a:pt x="1155" y="1607"/>
                    <a:pt x="1236" y="1564"/>
                  </a:cubicBezTo>
                  <a:cubicBezTo>
                    <a:pt x="1298" y="1531"/>
                    <a:pt x="1355" y="1489"/>
                    <a:pt x="1407" y="1441"/>
                  </a:cubicBezTo>
                  <a:cubicBezTo>
                    <a:pt x="1504" y="1352"/>
                    <a:pt x="1581" y="1237"/>
                    <a:pt x="1627" y="1103"/>
                  </a:cubicBezTo>
                  <a:cubicBezTo>
                    <a:pt x="1630" y="1094"/>
                    <a:pt x="1633" y="1084"/>
                    <a:pt x="1636" y="1074"/>
                  </a:cubicBezTo>
                  <a:cubicBezTo>
                    <a:pt x="1640" y="1061"/>
                    <a:pt x="1644" y="1047"/>
                    <a:pt x="1647" y="1034"/>
                  </a:cubicBezTo>
                  <a:cubicBezTo>
                    <a:pt x="1659" y="985"/>
                    <a:pt x="1667" y="936"/>
                    <a:pt x="1670" y="887"/>
                  </a:cubicBezTo>
                  <a:cubicBezTo>
                    <a:pt x="1678" y="770"/>
                    <a:pt x="1660" y="654"/>
                    <a:pt x="1621" y="547"/>
                  </a:cubicBezTo>
                  <a:close/>
                  <a:moveTo>
                    <a:pt x="1456" y="368"/>
                  </a:moveTo>
                  <a:cubicBezTo>
                    <a:pt x="1480" y="399"/>
                    <a:pt x="1499" y="431"/>
                    <a:pt x="1514" y="463"/>
                  </a:cubicBezTo>
                  <a:cubicBezTo>
                    <a:pt x="1496" y="443"/>
                    <a:pt x="1478" y="423"/>
                    <a:pt x="1459" y="405"/>
                  </a:cubicBezTo>
                  <a:cubicBezTo>
                    <a:pt x="1451" y="393"/>
                    <a:pt x="1442" y="381"/>
                    <a:pt x="1433" y="370"/>
                  </a:cubicBezTo>
                  <a:cubicBezTo>
                    <a:pt x="1432" y="358"/>
                    <a:pt x="1430" y="346"/>
                    <a:pt x="1428" y="334"/>
                  </a:cubicBezTo>
                  <a:cubicBezTo>
                    <a:pt x="1438" y="345"/>
                    <a:pt x="1448" y="356"/>
                    <a:pt x="1456" y="368"/>
                  </a:cubicBezTo>
                  <a:close/>
                  <a:moveTo>
                    <a:pt x="1422" y="844"/>
                  </a:moveTo>
                  <a:cubicBezTo>
                    <a:pt x="1381" y="876"/>
                    <a:pt x="1330" y="901"/>
                    <a:pt x="1271" y="919"/>
                  </a:cubicBezTo>
                  <a:cubicBezTo>
                    <a:pt x="1248" y="926"/>
                    <a:pt x="1223" y="931"/>
                    <a:pt x="1198" y="936"/>
                  </a:cubicBezTo>
                  <a:cubicBezTo>
                    <a:pt x="1207" y="836"/>
                    <a:pt x="1207" y="739"/>
                    <a:pt x="1198" y="647"/>
                  </a:cubicBezTo>
                  <a:cubicBezTo>
                    <a:pt x="1205" y="646"/>
                    <a:pt x="1212" y="644"/>
                    <a:pt x="1218" y="642"/>
                  </a:cubicBezTo>
                  <a:cubicBezTo>
                    <a:pt x="1261" y="629"/>
                    <a:pt x="1300" y="610"/>
                    <a:pt x="1333" y="584"/>
                  </a:cubicBezTo>
                  <a:cubicBezTo>
                    <a:pt x="1343" y="601"/>
                    <a:pt x="1351" y="619"/>
                    <a:pt x="1359" y="637"/>
                  </a:cubicBezTo>
                  <a:cubicBezTo>
                    <a:pt x="1389" y="702"/>
                    <a:pt x="1410" y="772"/>
                    <a:pt x="1422" y="844"/>
                  </a:cubicBezTo>
                  <a:close/>
                  <a:moveTo>
                    <a:pt x="702" y="422"/>
                  </a:moveTo>
                  <a:cubicBezTo>
                    <a:pt x="697" y="416"/>
                    <a:pt x="692" y="410"/>
                    <a:pt x="688" y="405"/>
                  </a:cubicBezTo>
                  <a:cubicBezTo>
                    <a:pt x="667" y="377"/>
                    <a:pt x="652" y="348"/>
                    <a:pt x="644" y="320"/>
                  </a:cubicBezTo>
                  <a:cubicBezTo>
                    <a:pt x="720" y="289"/>
                    <a:pt x="800" y="271"/>
                    <a:pt x="881" y="266"/>
                  </a:cubicBezTo>
                  <a:cubicBezTo>
                    <a:pt x="819" y="308"/>
                    <a:pt x="759" y="360"/>
                    <a:pt x="702" y="422"/>
                  </a:cubicBezTo>
                  <a:close/>
                  <a:moveTo>
                    <a:pt x="960" y="310"/>
                  </a:moveTo>
                  <a:cubicBezTo>
                    <a:pt x="888" y="547"/>
                    <a:pt x="888" y="547"/>
                    <a:pt x="888" y="547"/>
                  </a:cubicBezTo>
                  <a:cubicBezTo>
                    <a:pt x="839" y="528"/>
                    <a:pt x="796" y="504"/>
                    <a:pt x="759" y="476"/>
                  </a:cubicBezTo>
                  <a:cubicBezTo>
                    <a:pt x="784" y="449"/>
                    <a:pt x="809" y="425"/>
                    <a:pt x="834" y="403"/>
                  </a:cubicBezTo>
                  <a:cubicBezTo>
                    <a:pt x="875" y="366"/>
                    <a:pt x="917" y="335"/>
                    <a:pt x="960" y="310"/>
                  </a:cubicBezTo>
                  <a:close/>
                  <a:moveTo>
                    <a:pt x="650" y="481"/>
                  </a:moveTo>
                  <a:cubicBezTo>
                    <a:pt x="591" y="552"/>
                    <a:pt x="538" y="633"/>
                    <a:pt x="489" y="721"/>
                  </a:cubicBezTo>
                  <a:cubicBezTo>
                    <a:pt x="465" y="698"/>
                    <a:pt x="443" y="674"/>
                    <a:pt x="424" y="649"/>
                  </a:cubicBezTo>
                  <a:cubicBezTo>
                    <a:pt x="392" y="607"/>
                    <a:pt x="368" y="564"/>
                    <a:pt x="353" y="520"/>
                  </a:cubicBezTo>
                  <a:cubicBezTo>
                    <a:pt x="411" y="459"/>
                    <a:pt x="477" y="407"/>
                    <a:pt x="548" y="366"/>
                  </a:cubicBezTo>
                  <a:cubicBezTo>
                    <a:pt x="556" y="362"/>
                    <a:pt x="564" y="358"/>
                    <a:pt x="572" y="354"/>
                  </a:cubicBezTo>
                  <a:cubicBezTo>
                    <a:pt x="583" y="388"/>
                    <a:pt x="602" y="422"/>
                    <a:pt x="625" y="453"/>
                  </a:cubicBezTo>
                  <a:cubicBezTo>
                    <a:pt x="633" y="463"/>
                    <a:pt x="641" y="472"/>
                    <a:pt x="650" y="481"/>
                  </a:cubicBezTo>
                  <a:close/>
                  <a:moveTo>
                    <a:pt x="708" y="535"/>
                  </a:moveTo>
                  <a:cubicBezTo>
                    <a:pt x="752" y="570"/>
                    <a:pt x="805" y="600"/>
                    <a:pt x="865" y="622"/>
                  </a:cubicBezTo>
                  <a:cubicBezTo>
                    <a:pt x="782" y="895"/>
                    <a:pt x="782" y="895"/>
                    <a:pt x="782" y="895"/>
                  </a:cubicBezTo>
                  <a:cubicBezTo>
                    <a:pt x="694" y="865"/>
                    <a:pt x="616" y="822"/>
                    <a:pt x="551" y="773"/>
                  </a:cubicBezTo>
                  <a:cubicBezTo>
                    <a:pt x="598" y="685"/>
                    <a:pt x="651" y="605"/>
                    <a:pt x="708" y="535"/>
                  </a:cubicBezTo>
                  <a:close/>
                  <a:moveTo>
                    <a:pt x="940" y="645"/>
                  </a:moveTo>
                  <a:cubicBezTo>
                    <a:pt x="1002" y="660"/>
                    <a:pt x="1063" y="664"/>
                    <a:pt x="1120" y="660"/>
                  </a:cubicBezTo>
                  <a:cubicBezTo>
                    <a:pt x="1121" y="668"/>
                    <a:pt x="1122" y="675"/>
                    <a:pt x="1122" y="683"/>
                  </a:cubicBezTo>
                  <a:cubicBezTo>
                    <a:pt x="1129" y="766"/>
                    <a:pt x="1127" y="854"/>
                    <a:pt x="1118" y="945"/>
                  </a:cubicBezTo>
                  <a:cubicBezTo>
                    <a:pt x="1036" y="950"/>
                    <a:pt x="947" y="941"/>
                    <a:pt x="857" y="918"/>
                  </a:cubicBezTo>
                  <a:lnTo>
                    <a:pt x="940" y="645"/>
                  </a:lnTo>
                  <a:close/>
                  <a:moveTo>
                    <a:pt x="1126" y="341"/>
                  </a:moveTo>
                  <a:cubicBezTo>
                    <a:pt x="1190" y="390"/>
                    <a:pt x="1246" y="449"/>
                    <a:pt x="1292" y="516"/>
                  </a:cubicBezTo>
                  <a:cubicBezTo>
                    <a:pt x="1267" y="538"/>
                    <a:pt x="1234" y="555"/>
                    <a:pt x="1196" y="566"/>
                  </a:cubicBezTo>
                  <a:cubicBezTo>
                    <a:pt x="1193" y="567"/>
                    <a:pt x="1191" y="568"/>
                    <a:pt x="1188" y="568"/>
                  </a:cubicBezTo>
                  <a:cubicBezTo>
                    <a:pt x="1184" y="544"/>
                    <a:pt x="1179" y="519"/>
                    <a:pt x="1174" y="495"/>
                  </a:cubicBezTo>
                  <a:cubicBezTo>
                    <a:pt x="1162" y="441"/>
                    <a:pt x="1145" y="389"/>
                    <a:pt x="1126" y="341"/>
                  </a:cubicBezTo>
                  <a:close/>
                  <a:moveTo>
                    <a:pt x="1352" y="417"/>
                  </a:moveTo>
                  <a:cubicBezTo>
                    <a:pt x="1351" y="423"/>
                    <a:pt x="1350" y="429"/>
                    <a:pt x="1348" y="434"/>
                  </a:cubicBezTo>
                  <a:cubicBezTo>
                    <a:pt x="1348" y="435"/>
                    <a:pt x="1347" y="437"/>
                    <a:pt x="1347" y="438"/>
                  </a:cubicBezTo>
                  <a:cubicBezTo>
                    <a:pt x="1347" y="439"/>
                    <a:pt x="1346" y="441"/>
                    <a:pt x="1345" y="442"/>
                  </a:cubicBezTo>
                  <a:cubicBezTo>
                    <a:pt x="1344" y="445"/>
                    <a:pt x="1343" y="448"/>
                    <a:pt x="1342" y="451"/>
                  </a:cubicBezTo>
                  <a:cubicBezTo>
                    <a:pt x="1318" y="417"/>
                    <a:pt x="1291" y="385"/>
                    <a:pt x="1262" y="356"/>
                  </a:cubicBezTo>
                  <a:cubicBezTo>
                    <a:pt x="1294" y="374"/>
                    <a:pt x="1324" y="394"/>
                    <a:pt x="1352" y="417"/>
                  </a:cubicBezTo>
                  <a:close/>
                  <a:moveTo>
                    <a:pt x="1297" y="243"/>
                  </a:moveTo>
                  <a:cubicBezTo>
                    <a:pt x="1299" y="245"/>
                    <a:pt x="1301" y="247"/>
                    <a:pt x="1302" y="250"/>
                  </a:cubicBezTo>
                  <a:cubicBezTo>
                    <a:pt x="1317" y="269"/>
                    <a:pt x="1329" y="289"/>
                    <a:pt x="1338" y="309"/>
                  </a:cubicBezTo>
                  <a:cubicBezTo>
                    <a:pt x="1291" y="279"/>
                    <a:pt x="1240" y="254"/>
                    <a:pt x="1186" y="234"/>
                  </a:cubicBezTo>
                  <a:cubicBezTo>
                    <a:pt x="1224" y="232"/>
                    <a:pt x="1261" y="235"/>
                    <a:pt x="1297" y="243"/>
                  </a:cubicBezTo>
                  <a:close/>
                  <a:moveTo>
                    <a:pt x="1098" y="127"/>
                  </a:moveTo>
                  <a:cubicBezTo>
                    <a:pt x="1122" y="136"/>
                    <a:pt x="1146" y="146"/>
                    <a:pt x="1169" y="157"/>
                  </a:cubicBezTo>
                  <a:cubicBezTo>
                    <a:pt x="1141" y="159"/>
                    <a:pt x="1112" y="164"/>
                    <a:pt x="1084" y="172"/>
                  </a:cubicBezTo>
                  <a:lnTo>
                    <a:pt x="1098" y="127"/>
                  </a:lnTo>
                  <a:close/>
                  <a:moveTo>
                    <a:pt x="1110" y="581"/>
                  </a:moveTo>
                  <a:cubicBezTo>
                    <a:pt x="1064" y="585"/>
                    <a:pt x="1014" y="581"/>
                    <a:pt x="963" y="570"/>
                  </a:cubicBezTo>
                  <a:cubicBezTo>
                    <a:pt x="1035" y="332"/>
                    <a:pt x="1035" y="332"/>
                    <a:pt x="1035" y="332"/>
                  </a:cubicBezTo>
                  <a:cubicBezTo>
                    <a:pt x="1070" y="404"/>
                    <a:pt x="1095" y="488"/>
                    <a:pt x="1110" y="581"/>
                  </a:cubicBezTo>
                  <a:close/>
                  <a:moveTo>
                    <a:pt x="1022" y="104"/>
                  </a:moveTo>
                  <a:cubicBezTo>
                    <a:pt x="1009" y="148"/>
                    <a:pt x="1009" y="148"/>
                    <a:pt x="1009" y="148"/>
                  </a:cubicBezTo>
                  <a:cubicBezTo>
                    <a:pt x="990" y="127"/>
                    <a:pt x="969" y="107"/>
                    <a:pt x="947" y="89"/>
                  </a:cubicBezTo>
                  <a:cubicBezTo>
                    <a:pt x="972" y="93"/>
                    <a:pt x="997" y="97"/>
                    <a:pt x="1022" y="104"/>
                  </a:cubicBezTo>
                  <a:close/>
                  <a:moveTo>
                    <a:pt x="791" y="89"/>
                  </a:moveTo>
                  <a:cubicBezTo>
                    <a:pt x="792" y="90"/>
                    <a:pt x="792" y="90"/>
                    <a:pt x="793" y="90"/>
                  </a:cubicBezTo>
                  <a:cubicBezTo>
                    <a:pt x="793" y="89"/>
                    <a:pt x="793" y="89"/>
                    <a:pt x="793" y="89"/>
                  </a:cubicBezTo>
                  <a:cubicBezTo>
                    <a:pt x="793" y="89"/>
                    <a:pt x="793" y="89"/>
                    <a:pt x="793" y="89"/>
                  </a:cubicBezTo>
                  <a:cubicBezTo>
                    <a:pt x="793" y="90"/>
                    <a:pt x="793" y="90"/>
                    <a:pt x="793" y="90"/>
                  </a:cubicBezTo>
                  <a:cubicBezTo>
                    <a:pt x="827" y="103"/>
                    <a:pt x="860" y="121"/>
                    <a:pt x="889" y="144"/>
                  </a:cubicBezTo>
                  <a:cubicBezTo>
                    <a:pt x="833" y="130"/>
                    <a:pt x="776" y="123"/>
                    <a:pt x="720" y="122"/>
                  </a:cubicBezTo>
                  <a:cubicBezTo>
                    <a:pt x="741" y="109"/>
                    <a:pt x="764" y="98"/>
                    <a:pt x="791" y="89"/>
                  </a:cubicBezTo>
                  <a:close/>
                  <a:moveTo>
                    <a:pt x="641" y="223"/>
                  </a:moveTo>
                  <a:cubicBezTo>
                    <a:pt x="642" y="222"/>
                    <a:pt x="642" y="221"/>
                    <a:pt x="642" y="220"/>
                  </a:cubicBezTo>
                  <a:cubicBezTo>
                    <a:pt x="643" y="218"/>
                    <a:pt x="644" y="215"/>
                    <a:pt x="645" y="212"/>
                  </a:cubicBezTo>
                  <a:cubicBezTo>
                    <a:pt x="646" y="209"/>
                    <a:pt x="647" y="206"/>
                    <a:pt x="648" y="203"/>
                  </a:cubicBezTo>
                  <a:cubicBezTo>
                    <a:pt x="685" y="200"/>
                    <a:pt x="722" y="200"/>
                    <a:pt x="760" y="203"/>
                  </a:cubicBezTo>
                  <a:cubicBezTo>
                    <a:pt x="718" y="211"/>
                    <a:pt x="678" y="223"/>
                    <a:pt x="638" y="238"/>
                  </a:cubicBezTo>
                  <a:cubicBezTo>
                    <a:pt x="639" y="233"/>
                    <a:pt x="640" y="228"/>
                    <a:pt x="641" y="223"/>
                  </a:cubicBezTo>
                  <a:close/>
                  <a:moveTo>
                    <a:pt x="609" y="98"/>
                  </a:moveTo>
                  <a:cubicBezTo>
                    <a:pt x="616" y="96"/>
                    <a:pt x="624" y="94"/>
                    <a:pt x="632" y="92"/>
                  </a:cubicBezTo>
                  <a:cubicBezTo>
                    <a:pt x="623" y="100"/>
                    <a:pt x="615" y="109"/>
                    <a:pt x="608" y="119"/>
                  </a:cubicBezTo>
                  <a:cubicBezTo>
                    <a:pt x="593" y="124"/>
                    <a:pt x="578" y="129"/>
                    <a:pt x="564" y="135"/>
                  </a:cubicBezTo>
                  <a:cubicBezTo>
                    <a:pt x="538" y="140"/>
                    <a:pt x="512" y="146"/>
                    <a:pt x="487" y="153"/>
                  </a:cubicBezTo>
                  <a:cubicBezTo>
                    <a:pt x="522" y="130"/>
                    <a:pt x="563" y="112"/>
                    <a:pt x="609" y="98"/>
                  </a:cubicBezTo>
                  <a:close/>
                  <a:moveTo>
                    <a:pt x="335" y="377"/>
                  </a:moveTo>
                  <a:cubicBezTo>
                    <a:pt x="337" y="361"/>
                    <a:pt x="341" y="344"/>
                    <a:pt x="345" y="328"/>
                  </a:cubicBezTo>
                  <a:cubicBezTo>
                    <a:pt x="347" y="323"/>
                    <a:pt x="348" y="319"/>
                    <a:pt x="350" y="314"/>
                  </a:cubicBezTo>
                  <a:cubicBezTo>
                    <a:pt x="353" y="305"/>
                    <a:pt x="357" y="296"/>
                    <a:pt x="362" y="287"/>
                  </a:cubicBezTo>
                  <a:cubicBezTo>
                    <a:pt x="425" y="254"/>
                    <a:pt x="493" y="230"/>
                    <a:pt x="562" y="216"/>
                  </a:cubicBezTo>
                  <a:cubicBezTo>
                    <a:pt x="561" y="220"/>
                    <a:pt x="560" y="225"/>
                    <a:pt x="559" y="230"/>
                  </a:cubicBezTo>
                  <a:cubicBezTo>
                    <a:pt x="557" y="244"/>
                    <a:pt x="556" y="258"/>
                    <a:pt x="557" y="273"/>
                  </a:cubicBezTo>
                  <a:cubicBezTo>
                    <a:pt x="541" y="281"/>
                    <a:pt x="525" y="289"/>
                    <a:pt x="509" y="298"/>
                  </a:cubicBezTo>
                  <a:cubicBezTo>
                    <a:pt x="447" y="333"/>
                    <a:pt x="388" y="377"/>
                    <a:pt x="334" y="428"/>
                  </a:cubicBezTo>
                  <a:cubicBezTo>
                    <a:pt x="333" y="411"/>
                    <a:pt x="333" y="394"/>
                    <a:pt x="335" y="377"/>
                  </a:cubicBezTo>
                  <a:close/>
                  <a:moveTo>
                    <a:pt x="122" y="615"/>
                  </a:moveTo>
                  <a:cubicBezTo>
                    <a:pt x="122" y="615"/>
                    <a:pt x="122" y="615"/>
                    <a:pt x="122" y="615"/>
                  </a:cubicBezTo>
                  <a:cubicBezTo>
                    <a:pt x="122" y="615"/>
                    <a:pt x="123" y="614"/>
                    <a:pt x="123" y="614"/>
                  </a:cubicBezTo>
                  <a:cubicBezTo>
                    <a:pt x="125" y="605"/>
                    <a:pt x="128" y="597"/>
                    <a:pt x="131" y="588"/>
                  </a:cubicBezTo>
                  <a:cubicBezTo>
                    <a:pt x="160" y="502"/>
                    <a:pt x="204" y="425"/>
                    <a:pt x="258" y="359"/>
                  </a:cubicBezTo>
                  <a:cubicBezTo>
                    <a:pt x="255" y="382"/>
                    <a:pt x="254" y="405"/>
                    <a:pt x="255" y="428"/>
                  </a:cubicBezTo>
                  <a:cubicBezTo>
                    <a:pt x="256" y="452"/>
                    <a:pt x="260" y="476"/>
                    <a:pt x="265" y="500"/>
                  </a:cubicBezTo>
                  <a:cubicBezTo>
                    <a:pt x="202" y="573"/>
                    <a:pt x="150" y="658"/>
                    <a:pt x="109" y="751"/>
                  </a:cubicBezTo>
                  <a:cubicBezTo>
                    <a:pt x="105" y="705"/>
                    <a:pt x="109" y="659"/>
                    <a:pt x="122" y="615"/>
                  </a:cubicBezTo>
                  <a:close/>
                  <a:moveTo>
                    <a:pt x="286" y="1340"/>
                  </a:moveTo>
                  <a:cubicBezTo>
                    <a:pt x="204" y="1250"/>
                    <a:pt x="145" y="1141"/>
                    <a:pt x="114" y="1023"/>
                  </a:cubicBezTo>
                  <a:cubicBezTo>
                    <a:pt x="115" y="1015"/>
                    <a:pt x="116" y="1008"/>
                    <a:pt x="118" y="1001"/>
                  </a:cubicBezTo>
                  <a:cubicBezTo>
                    <a:pt x="129" y="1019"/>
                    <a:pt x="141" y="1036"/>
                    <a:pt x="155" y="1054"/>
                  </a:cubicBezTo>
                  <a:cubicBezTo>
                    <a:pt x="197" y="1109"/>
                    <a:pt x="250" y="1162"/>
                    <a:pt x="310" y="1209"/>
                  </a:cubicBezTo>
                  <a:cubicBezTo>
                    <a:pt x="300" y="1253"/>
                    <a:pt x="293" y="1297"/>
                    <a:pt x="286" y="1340"/>
                  </a:cubicBezTo>
                  <a:close/>
                  <a:moveTo>
                    <a:pt x="348" y="1061"/>
                  </a:moveTo>
                  <a:cubicBezTo>
                    <a:pt x="342" y="1082"/>
                    <a:pt x="336" y="1103"/>
                    <a:pt x="331" y="1124"/>
                  </a:cubicBezTo>
                  <a:cubicBezTo>
                    <a:pt x="287" y="1087"/>
                    <a:pt x="249" y="1047"/>
                    <a:pt x="217" y="1006"/>
                  </a:cubicBezTo>
                  <a:cubicBezTo>
                    <a:pt x="187" y="966"/>
                    <a:pt x="163" y="925"/>
                    <a:pt x="145" y="884"/>
                  </a:cubicBezTo>
                  <a:cubicBezTo>
                    <a:pt x="145" y="883"/>
                    <a:pt x="145" y="882"/>
                    <a:pt x="146" y="881"/>
                  </a:cubicBezTo>
                  <a:cubicBezTo>
                    <a:pt x="149" y="871"/>
                    <a:pt x="152" y="861"/>
                    <a:pt x="155" y="851"/>
                  </a:cubicBezTo>
                  <a:cubicBezTo>
                    <a:pt x="189" y="753"/>
                    <a:pt x="237" y="665"/>
                    <a:pt x="295" y="588"/>
                  </a:cubicBezTo>
                  <a:cubicBezTo>
                    <a:pt x="312" y="626"/>
                    <a:pt x="335" y="662"/>
                    <a:pt x="361" y="697"/>
                  </a:cubicBezTo>
                  <a:cubicBezTo>
                    <a:pt x="387" y="731"/>
                    <a:pt x="418" y="764"/>
                    <a:pt x="452" y="794"/>
                  </a:cubicBezTo>
                  <a:cubicBezTo>
                    <a:pt x="418" y="866"/>
                    <a:pt x="387" y="942"/>
                    <a:pt x="361" y="1022"/>
                  </a:cubicBezTo>
                  <a:cubicBezTo>
                    <a:pt x="357" y="1035"/>
                    <a:pt x="352" y="1048"/>
                    <a:pt x="348" y="1061"/>
                  </a:cubicBezTo>
                  <a:close/>
                  <a:moveTo>
                    <a:pt x="586" y="1540"/>
                  </a:moveTo>
                  <a:cubicBezTo>
                    <a:pt x="500" y="1509"/>
                    <a:pt x="423" y="1464"/>
                    <a:pt x="357" y="1408"/>
                  </a:cubicBezTo>
                  <a:cubicBezTo>
                    <a:pt x="363" y="1359"/>
                    <a:pt x="370" y="1309"/>
                    <a:pt x="380" y="1259"/>
                  </a:cubicBezTo>
                  <a:cubicBezTo>
                    <a:pt x="456" y="1308"/>
                    <a:pt x="541" y="1350"/>
                    <a:pt x="634" y="1382"/>
                  </a:cubicBezTo>
                  <a:lnTo>
                    <a:pt x="586" y="1540"/>
                  </a:lnTo>
                  <a:close/>
                  <a:moveTo>
                    <a:pt x="399" y="1176"/>
                  </a:moveTo>
                  <a:cubicBezTo>
                    <a:pt x="406" y="1146"/>
                    <a:pt x="414" y="1115"/>
                    <a:pt x="424" y="1084"/>
                  </a:cubicBezTo>
                  <a:cubicBezTo>
                    <a:pt x="428" y="1072"/>
                    <a:pt x="432" y="1059"/>
                    <a:pt x="436" y="1046"/>
                  </a:cubicBezTo>
                  <a:cubicBezTo>
                    <a:pt x="459" y="976"/>
                    <a:pt x="486" y="908"/>
                    <a:pt x="515" y="845"/>
                  </a:cubicBezTo>
                  <a:cubicBezTo>
                    <a:pt x="586" y="896"/>
                    <a:pt x="668" y="939"/>
                    <a:pt x="759" y="971"/>
                  </a:cubicBezTo>
                  <a:cubicBezTo>
                    <a:pt x="657" y="1306"/>
                    <a:pt x="657" y="1306"/>
                    <a:pt x="657" y="1306"/>
                  </a:cubicBezTo>
                  <a:cubicBezTo>
                    <a:pt x="560" y="1273"/>
                    <a:pt x="473" y="1228"/>
                    <a:pt x="399" y="1176"/>
                  </a:cubicBezTo>
                  <a:close/>
                  <a:moveTo>
                    <a:pt x="926" y="1580"/>
                  </a:moveTo>
                  <a:cubicBezTo>
                    <a:pt x="839" y="1590"/>
                    <a:pt x="750" y="1585"/>
                    <a:pt x="661" y="1563"/>
                  </a:cubicBezTo>
                  <a:cubicBezTo>
                    <a:pt x="710" y="1405"/>
                    <a:pt x="710" y="1405"/>
                    <a:pt x="710" y="1405"/>
                  </a:cubicBezTo>
                  <a:cubicBezTo>
                    <a:pt x="805" y="1430"/>
                    <a:pt x="899" y="1443"/>
                    <a:pt x="990" y="1444"/>
                  </a:cubicBezTo>
                  <a:cubicBezTo>
                    <a:pt x="970" y="1491"/>
                    <a:pt x="949" y="1537"/>
                    <a:pt x="926" y="1580"/>
                  </a:cubicBezTo>
                  <a:close/>
                  <a:moveTo>
                    <a:pt x="732" y="1329"/>
                  </a:moveTo>
                  <a:cubicBezTo>
                    <a:pt x="834" y="994"/>
                    <a:pt x="834" y="994"/>
                    <a:pt x="834" y="994"/>
                  </a:cubicBezTo>
                  <a:cubicBezTo>
                    <a:pt x="928" y="1018"/>
                    <a:pt x="1020" y="1028"/>
                    <a:pt x="1108" y="1024"/>
                  </a:cubicBezTo>
                  <a:cubicBezTo>
                    <a:pt x="1095" y="1106"/>
                    <a:pt x="1076" y="1189"/>
                    <a:pt x="1051" y="1273"/>
                  </a:cubicBezTo>
                  <a:cubicBezTo>
                    <a:pt x="1047" y="1286"/>
                    <a:pt x="1043" y="1299"/>
                    <a:pt x="1039" y="1311"/>
                  </a:cubicBezTo>
                  <a:cubicBezTo>
                    <a:pt x="1033" y="1329"/>
                    <a:pt x="1027" y="1347"/>
                    <a:pt x="1020" y="1365"/>
                  </a:cubicBezTo>
                  <a:cubicBezTo>
                    <a:pt x="929" y="1367"/>
                    <a:pt x="831" y="1355"/>
                    <a:pt x="732" y="1329"/>
                  </a:cubicBezTo>
                  <a:close/>
                  <a:moveTo>
                    <a:pt x="1343" y="1393"/>
                  </a:moveTo>
                  <a:cubicBezTo>
                    <a:pt x="1251" y="1475"/>
                    <a:pt x="1141" y="1533"/>
                    <a:pt x="1023" y="1562"/>
                  </a:cubicBezTo>
                  <a:cubicBezTo>
                    <a:pt x="1042" y="1523"/>
                    <a:pt x="1060" y="1483"/>
                    <a:pt x="1076" y="1441"/>
                  </a:cubicBezTo>
                  <a:cubicBezTo>
                    <a:pt x="1142" y="1436"/>
                    <a:pt x="1204" y="1425"/>
                    <a:pt x="1263" y="1407"/>
                  </a:cubicBezTo>
                  <a:cubicBezTo>
                    <a:pt x="1294" y="1398"/>
                    <a:pt x="1323" y="1387"/>
                    <a:pt x="1351" y="1374"/>
                  </a:cubicBezTo>
                  <a:cubicBezTo>
                    <a:pt x="1348" y="1381"/>
                    <a:pt x="1346" y="1387"/>
                    <a:pt x="1343" y="1393"/>
                  </a:cubicBezTo>
                  <a:close/>
                  <a:moveTo>
                    <a:pt x="1395" y="1260"/>
                  </a:moveTo>
                  <a:cubicBezTo>
                    <a:pt x="1394" y="1260"/>
                    <a:pt x="1394" y="1261"/>
                    <a:pt x="1394" y="1262"/>
                  </a:cubicBezTo>
                  <a:cubicBezTo>
                    <a:pt x="1349" y="1291"/>
                    <a:pt x="1298" y="1314"/>
                    <a:pt x="1240" y="1331"/>
                  </a:cubicBezTo>
                  <a:cubicBezTo>
                    <a:pt x="1198" y="1344"/>
                    <a:pt x="1153" y="1353"/>
                    <a:pt x="1106" y="1359"/>
                  </a:cubicBezTo>
                  <a:cubicBezTo>
                    <a:pt x="1109" y="1351"/>
                    <a:pt x="1111" y="1344"/>
                    <a:pt x="1114" y="1336"/>
                  </a:cubicBezTo>
                  <a:cubicBezTo>
                    <a:pt x="1118" y="1323"/>
                    <a:pt x="1122" y="1310"/>
                    <a:pt x="1126" y="1296"/>
                  </a:cubicBezTo>
                  <a:cubicBezTo>
                    <a:pt x="1155" y="1202"/>
                    <a:pt x="1175" y="1109"/>
                    <a:pt x="1188" y="1017"/>
                  </a:cubicBezTo>
                  <a:cubicBezTo>
                    <a:pt x="1225" y="1012"/>
                    <a:pt x="1260" y="1004"/>
                    <a:pt x="1294" y="994"/>
                  </a:cubicBezTo>
                  <a:cubicBezTo>
                    <a:pt x="1344" y="979"/>
                    <a:pt x="1391" y="959"/>
                    <a:pt x="1433" y="933"/>
                  </a:cubicBezTo>
                  <a:cubicBezTo>
                    <a:pt x="1440" y="1039"/>
                    <a:pt x="1428" y="1150"/>
                    <a:pt x="1395" y="1260"/>
                  </a:cubicBezTo>
                  <a:close/>
                  <a:moveTo>
                    <a:pt x="1431" y="604"/>
                  </a:moveTo>
                  <a:cubicBezTo>
                    <a:pt x="1419" y="577"/>
                    <a:pt x="1405" y="551"/>
                    <a:pt x="1390" y="525"/>
                  </a:cubicBezTo>
                  <a:cubicBezTo>
                    <a:pt x="1398" y="514"/>
                    <a:pt x="1405" y="502"/>
                    <a:pt x="1411" y="489"/>
                  </a:cubicBezTo>
                  <a:cubicBezTo>
                    <a:pt x="1414" y="484"/>
                    <a:pt x="1416" y="480"/>
                    <a:pt x="1417" y="475"/>
                  </a:cubicBezTo>
                  <a:cubicBezTo>
                    <a:pt x="1467" y="525"/>
                    <a:pt x="1510" y="582"/>
                    <a:pt x="1544" y="645"/>
                  </a:cubicBezTo>
                  <a:cubicBezTo>
                    <a:pt x="1542" y="660"/>
                    <a:pt x="1539" y="674"/>
                    <a:pt x="1535" y="689"/>
                  </a:cubicBezTo>
                  <a:cubicBezTo>
                    <a:pt x="1533" y="694"/>
                    <a:pt x="1532" y="698"/>
                    <a:pt x="1530" y="703"/>
                  </a:cubicBezTo>
                  <a:cubicBezTo>
                    <a:pt x="1526" y="714"/>
                    <a:pt x="1521" y="725"/>
                    <a:pt x="1515" y="736"/>
                  </a:cubicBezTo>
                  <a:cubicBezTo>
                    <a:pt x="1508" y="751"/>
                    <a:pt x="1499" y="764"/>
                    <a:pt x="1489" y="777"/>
                  </a:cubicBezTo>
                  <a:cubicBezTo>
                    <a:pt x="1476" y="717"/>
                    <a:pt x="1456" y="659"/>
                    <a:pt x="1431" y="604"/>
                  </a:cubicBezTo>
                  <a:close/>
                  <a:moveTo>
                    <a:pt x="1561" y="1051"/>
                  </a:moveTo>
                  <a:cubicBezTo>
                    <a:pt x="1558" y="1060"/>
                    <a:pt x="1555" y="1069"/>
                    <a:pt x="1552" y="1078"/>
                  </a:cubicBezTo>
                  <a:cubicBezTo>
                    <a:pt x="1555" y="1069"/>
                    <a:pt x="1558" y="1061"/>
                    <a:pt x="1560" y="1052"/>
                  </a:cubicBezTo>
                  <a:cubicBezTo>
                    <a:pt x="1560" y="1052"/>
                    <a:pt x="1560" y="1052"/>
                    <a:pt x="1560" y="1052"/>
                  </a:cubicBezTo>
                  <a:cubicBezTo>
                    <a:pt x="1559" y="1058"/>
                    <a:pt x="1557" y="1063"/>
                    <a:pt x="1555" y="1069"/>
                  </a:cubicBezTo>
                  <a:cubicBezTo>
                    <a:pt x="1542" y="1105"/>
                    <a:pt x="1522" y="1139"/>
                    <a:pt x="1497" y="1170"/>
                  </a:cubicBezTo>
                  <a:cubicBezTo>
                    <a:pt x="1515" y="1071"/>
                    <a:pt x="1518" y="972"/>
                    <a:pt x="1507" y="876"/>
                  </a:cubicBezTo>
                  <a:cubicBezTo>
                    <a:pt x="1524" y="860"/>
                    <a:pt x="1540" y="842"/>
                    <a:pt x="1554" y="823"/>
                  </a:cubicBezTo>
                  <a:cubicBezTo>
                    <a:pt x="1568" y="805"/>
                    <a:pt x="1580" y="785"/>
                    <a:pt x="1590" y="764"/>
                  </a:cubicBezTo>
                  <a:cubicBezTo>
                    <a:pt x="1599" y="858"/>
                    <a:pt x="1590" y="955"/>
                    <a:pt x="1561" y="1051"/>
                  </a:cubicBezTo>
                  <a:close/>
                </a:path>
              </a:pathLst>
            </a:custGeom>
            <a:solidFill>
              <a:srgbClr val="FFFFFF"/>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pic>
          <p:nvPicPr>
            <p:cNvPr id="311" name="Picture 60" descr="\\psf\Host\Volumes\Data\misc\Misc\untitled folder\graphics\1304022069_FaceBook_512x51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73863" y="2248724"/>
              <a:ext cx="221374" cy="29508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2" name="Picture 55" descr="\\psf\Host\Volumes\Data\misc\Misc\untitled folder\graphics\1304022089_Twitter_512x51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14344" y="3345938"/>
              <a:ext cx="213848" cy="28505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13" name="Group 354"/>
            <p:cNvGrpSpPr/>
            <p:nvPr/>
          </p:nvGrpSpPr>
          <p:grpSpPr>
            <a:xfrm>
              <a:off x="2959105" y="2740663"/>
              <a:ext cx="220215" cy="263520"/>
              <a:chOff x="-2171700" y="2757488"/>
              <a:chExt cx="419100" cy="376237"/>
            </a:xfrm>
            <a:effectLst>
              <a:outerShdw blurRad="63500" sx="102000" sy="102000" algn="ctr" rotWithShape="0">
                <a:prstClr val="black">
                  <a:alpha val="40000"/>
                </a:prstClr>
              </a:outerShdw>
            </a:effectLst>
          </p:grpSpPr>
          <p:sp>
            <p:nvSpPr>
              <p:cNvPr id="314" name="Freeform 313"/>
              <p:cNvSpPr/>
              <p:nvPr/>
            </p:nvSpPr>
            <p:spPr>
              <a:xfrm>
                <a:off x="-2171700" y="2757488"/>
                <a:ext cx="419100" cy="376237"/>
              </a:xfrm>
              <a:custGeom>
                <a:avLst/>
                <a:gdLst>
                  <a:gd name="connsiteX0" fmla="*/ 0 w 419100"/>
                  <a:gd name="connsiteY0" fmla="*/ 0 h 447675"/>
                  <a:gd name="connsiteX1" fmla="*/ 0 w 419100"/>
                  <a:gd name="connsiteY1" fmla="*/ 447675 h 447675"/>
                  <a:gd name="connsiteX2" fmla="*/ 419100 w 419100"/>
                  <a:gd name="connsiteY2" fmla="*/ 447675 h 447675"/>
                </a:gdLst>
                <a:ahLst/>
                <a:cxnLst>
                  <a:cxn ang="0">
                    <a:pos x="connsiteX0" y="connsiteY0"/>
                  </a:cxn>
                  <a:cxn ang="0">
                    <a:pos x="connsiteX1" y="connsiteY1"/>
                  </a:cxn>
                  <a:cxn ang="0">
                    <a:pos x="connsiteX2" y="connsiteY2"/>
                  </a:cxn>
                </a:cxnLst>
                <a:rect l="l" t="t" r="r" b="b"/>
                <a:pathLst>
                  <a:path w="419100" h="447675">
                    <a:moveTo>
                      <a:pt x="0" y="0"/>
                    </a:moveTo>
                    <a:lnTo>
                      <a:pt x="0" y="447675"/>
                    </a:lnTo>
                    <a:lnTo>
                      <a:pt x="419100" y="447675"/>
                    </a:lnTo>
                  </a:path>
                </a:pathLst>
              </a:custGeom>
              <a:noFill/>
              <a:ln w="25400" cap="flat" cmpd="sng" algn="ctr">
                <a:solidFill>
                  <a:srgbClr val="FFFFFF"/>
                </a:solidFill>
                <a:prstDash val="solid"/>
              </a:ln>
              <a:effectLst/>
            </p:spPr>
            <p:txBody>
              <a:bodyPr rtlCol="0" anchor="ctr"/>
              <a:lstStyle/>
              <a:p>
                <a:pPr algn="ctr">
                  <a:defRPr/>
                </a:pPr>
                <a:endParaRPr lang="en-US" kern="0">
                  <a:solidFill>
                    <a:srgbClr val="0096D6"/>
                  </a:solidFill>
                  <a:latin typeface="Arial"/>
                </a:endParaRPr>
              </a:p>
            </p:txBody>
          </p:sp>
          <p:sp>
            <p:nvSpPr>
              <p:cNvPr id="315" name="Rectangle 314"/>
              <p:cNvSpPr/>
              <p:nvPr/>
            </p:nvSpPr>
            <p:spPr>
              <a:xfrm>
                <a:off x="-2105025" y="2847975"/>
                <a:ext cx="76200" cy="238125"/>
              </a:xfrm>
              <a:prstGeom prst="rect">
                <a:avLst/>
              </a:prstGeom>
              <a:solidFill>
                <a:srgbClr val="FFFFFF"/>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sp>
            <p:nvSpPr>
              <p:cNvPr id="316" name="Rectangle 315"/>
              <p:cNvSpPr/>
              <p:nvPr/>
            </p:nvSpPr>
            <p:spPr>
              <a:xfrm>
                <a:off x="-1981200" y="2947988"/>
                <a:ext cx="71437" cy="138112"/>
              </a:xfrm>
              <a:prstGeom prst="rect">
                <a:avLst/>
              </a:prstGeom>
              <a:solidFill>
                <a:srgbClr val="FFFFFF"/>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sp>
            <p:nvSpPr>
              <p:cNvPr id="317" name="Rectangle 316"/>
              <p:cNvSpPr/>
              <p:nvPr/>
            </p:nvSpPr>
            <p:spPr>
              <a:xfrm>
                <a:off x="-1862138" y="3005138"/>
                <a:ext cx="76200" cy="80962"/>
              </a:xfrm>
              <a:prstGeom prst="rect">
                <a:avLst/>
              </a:prstGeom>
              <a:solidFill>
                <a:srgbClr val="FFFFFF"/>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a:defRPr/>
                </a:pPr>
                <a:endParaRPr lang="en-US" kern="0" dirty="0">
                  <a:solidFill>
                    <a:srgbClr val="FFFFFF"/>
                  </a:solidFill>
                  <a:latin typeface="Arial"/>
                </a:endParaRPr>
              </a:p>
            </p:txBody>
          </p:sp>
        </p:grpSp>
        <p:grpSp>
          <p:nvGrpSpPr>
            <p:cNvPr id="318" name="Group 317"/>
            <p:cNvGrpSpPr/>
            <p:nvPr/>
          </p:nvGrpSpPr>
          <p:grpSpPr>
            <a:xfrm>
              <a:off x="6046370" y="2760428"/>
              <a:ext cx="206052" cy="266488"/>
              <a:chOff x="9529763" y="3333754"/>
              <a:chExt cx="374690" cy="363534"/>
            </a:xfrm>
            <a:solidFill>
              <a:srgbClr val="FFFFFF"/>
            </a:solidFill>
            <a:effectLst>
              <a:outerShdw blurRad="63500" sx="102000" sy="102000" algn="ctr" rotWithShape="0">
                <a:prstClr val="black">
                  <a:alpha val="40000"/>
                </a:prstClr>
              </a:outerShdw>
            </a:effectLst>
          </p:grpSpPr>
          <p:sp>
            <p:nvSpPr>
              <p:cNvPr id="319" name="Freeform 59"/>
              <p:cNvSpPr>
                <a:spLocks/>
              </p:cNvSpPr>
              <p:nvPr/>
            </p:nvSpPr>
            <p:spPr bwMode="auto">
              <a:xfrm>
                <a:off x="9566313" y="3333754"/>
                <a:ext cx="338140" cy="339725"/>
              </a:xfrm>
              <a:custGeom>
                <a:avLst/>
                <a:gdLst/>
                <a:ahLst/>
                <a:cxnLst>
                  <a:cxn ang="0">
                    <a:pos x="18" y="0"/>
                  </a:cxn>
                  <a:cxn ang="0">
                    <a:pos x="17" y="0"/>
                  </a:cxn>
                  <a:cxn ang="0">
                    <a:pos x="0" y="17"/>
                  </a:cxn>
                  <a:cxn ang="0">
                    <a:pos x="18" y="34"/>
                  </a:cxn>
                  <a:cxn ang="0">
                    <a:pos x="19" y="34"/>
                  </a:cxn>
                  <a:cxn ang="0">
                    <a:pos x="21" y="34"/>
                  </a:cxn>
                  <a:cxn ang="0">
                    <a:pos x="144" y="157"/>
                  </a:cxn>
                  <a:cxn ang="0">
                    <a:pos x="144" y="160"/>
                  </a:cxn>
                  <a:cxn ang="0">
                    <a:pos x="144" y="161"/>
                  </a:cxn>
                  <a:cxn ang="0">
                    <a:pos x="160" y="179"/>
                  </a:cxn>
                  <a:cxn ang="0">
                    <a:pos x="178" y="162"/>
                  </a:cxn>
                  <a:cxn ang="0">
                    <a:pos x="178" y="161"/>
                  </a:cxn>
                  <a:cxn ang="0">
                    <a:pos x="178" y="157"/>
                  </a:cxn>
                  <a:cxn ang="0">
                    <a:pos x="21" y="0"/>
                  </a:cxn>
                  <a:cxn ang="0">
                    <a:pos x="18" y="0"/>
                  </a:cxn>
                </a:cxnLst>
                <a:rect l="0" t="0" r="r" b="b"/>
                <a:pathLst>
                  <a:path w="178" h="179">
                    <a:moveTo>
                      <a:pt x="18" y="0"/>
                    </a:moveTo>
                    <a:cubicBezTo>
                      <a:pt x="17" y="0"/>
                      <a:pt x="17" y="0"/>
                      <a:pt x="17" y="0"/>
                    </a:cubicBezTo>
                    <a:cubicBezTo>
                      <a:pt x="8" y="0"/>
                      <a:pt x="0" y="8"/>
                      <a:pt x="0" y="17"/>
                    </a:cubicBezTo>
                    <a:cubicBezTo>
                      <a:pt x="1" y="27"/>
                      <a:pt x="8" y="34"/>
                      <a:pt x="18" y="34"/>
                    </a:cubicBezTo>
                    <a:cubicBezTo>
                      <a:pt x="19" y="34"/>
                      <a:pt x="19" y="34"/>
                      <a:pt x="19" y="34"/>
                    </a:cubicBezTo>
                    <a:cubicBezTo>
                      <a:pt x="21" y="34"/>
                      <a:pt x="21" y="34"/>
                      <a:pt x="21" y="34"/>
                    </a:cubicBezTo>
                    <a:cubicBezTo>
                      <a:pt x="89" y="34"/>
                      <a:pt x="144" y="89"/>
                      <a:pt x="144" y="157"/>
                    </a:cubicBezTo>
                    <a:cubicBezTo>
                      <a:pt x="144" y="160"/>
                      <a:pt x="144" y="160"/>
                      <a:pt x="144" y="160"/>
                    </a:cubicBezTo>
                    <a:cubicBezTo>
                      <a:pt x="144" y="161"/>
                      <a:pt x="144" y="161"/>
                      <a:pt x="144" y="161"/>
                    </a:cubicBezTo>
                    <a:cubicBezTo>
                      <a:pt x="144" y="170"/>
                      <a:pt x="151" y="178"/>
                      <a:pt x="160" y="179"/>
                    </a:cubicBezTo>
                    <a:cubicBezTo>
                      <a:pt x="170" y="179"/>
                      <a:pt x="178" y="172"/>
                      <a:pt x="178" y="162"/>
                    </a:cubicBezTo>
                    <a:cubicBezTo>
                      <a:pt x="178" y="161"/>
                      <a:pt x="178" y="161"/>
                      <a:pt x="178" y="161"/>
                    </a:cubicBezTo>
                    <a:cubicBezTo>
                      <a:pt x="178" y="157"/>
                      <a:pt x="178" y="157"/>
                      <a:pt x="178" y="157"/>
                    </a:cubicBezTo>
                    <a:cubicBezTo>
                      <a:pt x="178" y="70"/>
                      <a:pt x="108" y="0"/>
                      <a:pt x="21" y="0"/>
                    </a:cubicBezTo>
                    <a:lnTo>
                      <a:pt x="1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20" name="Freeform 60"/>
              <p:cNvSpPr>
                <a:spLocks/>
              </p:cNvSpPr>
              <p:nvPr/>
            </p:nvSpPr>
            <p:spPr bwMode="auto">
              <a:xfrm>
                <a:off x="9556774" y="3451229"/>
                <a:ext cx="233364" cy="231775"/>
              </a:xfrm>
              <a:custGeom>
                <a:avLst/>
                <a:gdLst/>
                <a:ahLst/>
                <a:cxnLst>
                  <a:cxn ang="0">
                    <a:pos x="17" y="0"/>
                  </a:cxn>
                  <a:cxn ang="0">
                    <a:pos x="15" y="0"/>
                  </a:cxn>
                  <a:cxn ang="0">
                    <a:pos x="15" y="0"/>
                  </a:cxn>
                  <a:cxn ang="0">
                    <a:pos x="4" y="5"/>
                  </a:cxn>
                  <a:cxn ang="0">
                    <a:pos x="0" y="16"/>
                  </a:cxn>
                  <a:cxn ang="0">
                    <a:pos x="15" y="30"/>
                  </a:cxn>
                  <a:cxn ang="0">
                    <a:pos x="16" y="30"/>
                  </a:cxn>
                  <a:cxn ang="0">
                    <a:pos x="17" y="30"/>
                  </a:cxn>
                  <a:cxn ang="0">
                    <a:pos x="93" y="104"/>
                  </a:cxn>
                  <a:cxn ang="0">
                    <a:pos x="92" y="106"/>
                  </a:cxn>
                  <a:cxn ang="0">
                    <a:pos x="92" y="107"/>
                  </a:cxn>
                  <a:cxn ang="0">
                    <a:pos x="96" y="117"/>
                  </a:cxn>
                  <a:cxn ang="0">
                    <a:pos x="107" y="122"/>
                  </a:cxn>
                  <a:cxn ang="0">
                    <a:pos x="123" y="108"/>
                  </a:cxn>
                  <a:cxn ang="0">
                    <a:pos x="123" y="107"/>
                  </a:cxn>
                  <a:cxn ang="0">
                    <a:pos x="123" y="104"/>
                  </a:cxn>
                  <a:cxn ang="0">
                    <a:pos x="17" y="0"/>
                  </a:cxn>
                </a:cxnLst>
                <a:rect l="0" t="0" r="r" b="b"/>
                <a:pathLst>
                  <a:path w="123" h="122">
                    <a:moveTo>
                      <a:pt x="17" y="0"/>
                    </a:moveTo>
                    <a:cubicBezTo>
                      <a:pt x="15" y="0"/>
                      <a:pt x="15" y="0"/>
                      <a:pt x="15" y="0"/>
                    </a:cubicBezTo>
                    <a:cubicBezTo>
                      <a:pt x="15" y="0"/>
                      <a:pt x="15" y="0"/>
                      <a:pt x="15" y="0"/>
                    </a:cubicBezTo>
                    <a:cubicBezTo>
                      <a:pt x="11" y="1"/>
                      <a:pt x="7" y="2"/>
                      <a:pt x="4" y="5"/>
                    </a:cubicBezTo>
                    <a:cubicBezTo>
                      <a:pt x="1" y="8"/>
                      <a:pt x="0" y="12"/>
                      <a:pt x="0" y="16"/>
                    </a:cubicBezTo>
                    <a:cubicBezTo>
                      <a:pt x="0" y="24"/>
                      <a:pt x="7" y="30"/>
                      <a:pt x="15" y="30"/>
                    </a:cubicBezTo>
                    <a:cubicBezTo>
                      <a:pt x="16" y="30"/>
                      <a:pt x="16" y="30"/>
                      <a:pt x="16" y="30"/>
                    </a:cubicBezTo>
                    <a:cubicBezTo>
                      <a:pt x="17" y="30"/>
                      <a:pt x="17" y="30"/>
                      <a:pt x="17" y="30"/>
                    </a:cubicBezTo>
                    <a:cubicBezTo>
                      <a:pt x="59" y="30"/>
                      <a:pt x="93" y="63"/>
                      <a:pt x="93" y="104"/>
                    </a:cubicBezTo>
                    <a:cubicBezTo>
                      <a:pt x="92" y="106"/>
                      <a:pt x="92" y="106"/>
                      <a:pt x="92" y="106"/>
                    </a:cubicBezTo>
                    <a:cubicBezTo>
                      <a:pt x="92" y="107"/>
                      <a:pt x="92" y="107"/>
                      <a:pt x="92" y="107"/>
                    </a:cubicBezTo>
                    <a:cubicBezTo>
                      <a:pt x="92" y="111"/>
                      <a:pt x="94" y="114"/>
                      <a:pt x="96" y="117"/>
                    </a:cubicBezTo>
                    <a:cubicBezTo>
                      <a:pt x="99" y="120"/>
                      <a:pt x="103" y="122"/>
                      <a:pt x="107" y="122"/>
                    </a:cubicBezTo>
                    <a:cubicBezTo>
                      <a:pt x="115" y="122"/>
                      <a:pt x="122" y="116"/>
                      <a:pt x="123" y="108"/>
                    </a:cubicBezTo>
                    <a:cubicBezTo>
                      <a:pt x="123" y="107"/>
                      <a:pt x="123" y="107"/>
                      <a:pt x="123" y="107"/>
                    </a:cubicBezTo>
                    <a:cubicBezTo>
                      <a:pt x="123" y="104"/>
                      <a:pt x="123" y="104"/>
                      <a:pt x="123" y="104"/>
                    </a:cubicBezTo>
                    <a:cubicBezTo>
                      <a:pt x="123" y="47"/>
                      <a:pt x="75" y="0"/>
                      <a:pt x="1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21" name="Oval 61"/>
              <p:cNvSpPr>
                <a:spLocks noChangeArrowheads="1"/>
              </p:cNvSpPr>
              <p:nvPr/>
            </p:nvSpPr>
            <p:spPr bwMode="auto">
              <a:xfrm>
                <a:off x="9529763" y="3562350"/>
                <a:ext cx="134938" cy="13493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pic>
          <p:nvPicPr>
            <p:cNvPr id="322" name="Picture 321" descr="Saas.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5715" y="4007339"/>
              <a:ext cx="224390" cy="283246"/>
            </a:xfrm>
            <a:prstGeom prst="rect">
              <a:avLst/>
            </a:prstGeom>
            <a:effectLst>
              <a:outerShdw blurRad="63500" sx="102000" sy="102000" algn="ctr" rotWithShape="0">
                <a:prstClr val="black">
                  <a:alpha val="40000"/>
                </a:prstClr>
              </a:outerShdw>
            </a:effectLst>
          </p:spPr>
        </p:pic>
      </p:grpSp>
      <p:sp>
        <p:nvSpPr>
          <p:cNvPr id="72" name="Rounded Rectangle 71"/>
          <p:cNvSpPr/>
          <p:nvPr/>
        </p:nvSpPr>
        <p:spPr>
          <a:xfrm>
            <a:off x="-536331" y="5361132"/>
            <a:ext cx="10207869" cy="1496869"/>
          </a:xfrm>
          <a:prstGeom prst="roundRect">
            <a:avLst>
              <a:gd name="adj" fmla="val 26802"/>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65">
              <a:lnSpc>
                <a:spcPct val="90000"/>
              </a:lnSpc>
              <a:spcBef>
                <a:spcPct val="0"/>
              </a:spcBef>
              <a:spcAft>
                <a:spcPct val="0"/>
              </a:spcAft>
            </a:pPr>
            <a:r>
              <a:rPr lang="zh-CN" altLang="en-US" sz="3600" dirty="0">
                <a:latin typeface="Arial"/>
                <a:ea typeface="SimHei" pitchFamily="2" charset="-122"/>
              </a:rPr>
              <a:t>独立于场所</a:t>
            </a:r>
            <a:r>
              <a:rPr lang="en-US" altLang="zh-CN" sz="3600" dirty="0">
                <a:latin typeface="Arial"/>
                <a:ea typeface="SimHei" pitchFamily="2" charset="-122"/>
              </a:rPr>
              <a:t>/</a:t>
            </a:r>
            <a:r>
              <a:rPr lang="zh-CN" altLang="en-US" sz="3600" dirty="0">
                <a:latin typeface="Arial"/>
                <a:ea typeface="SimHei" pitchFamily="2" charset="-122"/>
              </a:rPr>
              <a:t>设备</a:t>
            </a:r>
            <a:r>
              <a:rPr lang="en-US" altLang="zh-CN" sz="3600" dirty="0">
                <a:latin typeface="Arial"/>
                <a:ea typeface="SimHei" pitchFamily="2" charset="-122"/>
              </a:rPr>
              <a:t>/</a:t>
            </a:r>
            <a:r>
              <a:rPr lang="zh-CN" altLang="en-US" sz="3600" dirty="0">
                <a:latin typeface="Arial"/>
                <a:ea typeface="SimHei" pitchFamily="2" charset="-122"/>
              </a:rPr>
              <a:t>应用</a:t>
            </a:r>
          </a:p>
          <a:p>
            <a:pPr algn="ctr" defTabSz="814165">
              <a:lnSpc>
                <a:spcPct val="90000"/>
              </a:lnSpc>
              <a:spcBef>
                <a:spcPct val="0"/>
              </a:spcBef>
              <a:spcAft>
                <a:spcPct val="0"/>
              </a:spcAft>
            </a:pPr>
            <a:endParaRPr lang="en-US" dirty="0">
              <a:ea typeface="SimHei" pitchFamily="2" charset="-122"/>
            </a:endParaRPr>
          </a:p>
        </p:txBody>
      </p:sp>
    </p:spTree>
    <p:extLst>
      <p:ext uri="{BB962C8B-B14F-4D97-AF65-F5344CB8AC3E}">
        <p14:creationId xmlns:p14="http://schemas.microsoft.com/office/powerpoint/2010/main" val="318783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5"/>
          <p:cNvGrpSpPr/>
          <p:nvPr/>
        </p:nvGrpSpPr>
        <p:grpSpPr>
          <a:xfrm>
            <a:off x="4616981" y="2389103"/>
            <a:ext cx="4176979" cy="4444785"/>
            <a:chOff x="4616979" y="2389102"/>
            <a:chExt cx="4176979" cy="4444785"/>
          </a:xfrm>
        </p:grpSpPr>
        <p:sp>
          <p:nvSpPr>
            <p:cNvPr id="49" name="Rectangle 48"/>
            <p:cNvSpPr/>
            <p:nvPr/>
          </p:nvSpPr>
          <p:spPr>
            <a:xfrm>
              <a:off x="4616979" y="2389102"/>
              <a:ext cx="4176979" cy="4444785"/>
            </a:xfrm>
            <a:prstGeom prst="rect">
              <a:avLst/>
            </a:prstGeom>
            <a:gradFill flip="none" rotWithShape="1">
              <a:gsLst>
                <a:gs pos="0">
                  <a:srgbClr val="7B55D9">
                    <a:alpha val="0"/>
                  </a:srgbClr>
                </a:gs>
                <a:gs pos="100000">
                  <a:srgbClr val="D9DADF"/>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52" name="Text Placeholder 2"/>
            <p:cNvSpPr txBox="1">
              <a:spLocks/>
            </p:cNvSpPr>
            <p:nvPr/>
          </p:nvSpPr>
          <p:spPr>
            <a:xfrm>
              <a:off x="4648200" y="2535921"/>
              <a:ext cx="2097558" cy="3804494"/>
            </a:xfrm>
            <a:prstGeom prst="rect">
              <a:avLst/>
            </a:prstGeom>
          </p:spPr>
          <p:txBody>
            <a:bodyPr vert="horz" lIns="137160" tIns="45720" rIns="137160" bIns="45720" rtlCol="0">
              <a:noAutofit/>
            </a:bodyPr>
            <a:lstStyle>
              <a:lvl1pPr marL="228600" indent="-228600" algn="l" defTabSz="914400" rtl="0" eaLnBrk="1" latinLnBrk="0" hangingPunct="1">
                <a:lnSpc>
                  <a:spcPct val="95000"/>
                </a:lnSpc>
                <a:spcBef>
                  <a:spcPts val="1480"/>
                </a:spcBef>
                <a:buClr>
                  <a:srgbClr val="702D89"/>
                </a:buClr>
                <a:buSzPct val="90000"/>
                <a:buFont typeface="Arial" pitchFamily="34" charset="0"/>
                <a:buChar char="•"/>
                <a:tabLst/>
                <a:defRPr lang="en-US" sz="2200" kern="1200">
                  <a:solidFill>
                    <a:srgbClr val="5C5E6C"/>
                  </a:solidFill>
                  <a:latin typeface="+mj-lt"/>
                  <a:ea typeface="+mn-ea"/>
                  <a:cs typeface="+mn-cs"/>
                </a:defRPr>
              </a:lvl1pPr>
              <a:lvl2pPr marL="406400" indent="0" algn="l" defTabSz="914400" rtl="0" eaLnBrk="1" latinLnBrk="0" hangingPunct="1">
                <a:lnSpc>
                  <a:spcPct val="95000"/>
                </a:lnSpc>
                <a:spcBef>
                  <a:spcPts val="600"/>
                </a:spcBef>
                <a:buClr>
                  <a:schemeClr val="tx2"/>
                </a:buClr>
                <a:buFontTx/>
                <a:buNone/>
                <a:defRPr lang="en-US" sz="1800" kern="1200">
                  <a:solidFill>
                    <a:srgbClr val="5C5E6C"/>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a:solidFill>
                    <a:srgbClr val="5C5E6C"/>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a:solidFill>
                    <a:srgbClr val="5C5E6C"/>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a:solidFill>
                    <a:srgbClr val="5C5E6C"/>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4">
                <a:lnSpc>
                  <a:spcPct val="90000"/>
                </a:lnSpc>
                <a:spcBef>
                  <a:spcPts val="600"/>
                </a:spcBef>
                <a:buNone/>
              </a:pPr>
              <a:r>
                <a:rPr lang="en-US" sz="1800" b="1">
                  <a:solidFill>
                    <a:srgbClr val="277EFD"/>
                  </a:solidFill>
                  <a:latin typeface="Arial"/>
                  <a:ea typeface="SimHei" pitchFamily="2" charset="-122"/>
                </a:rPr>
                <a:t>互联网</a:t>
              </a:r>
              <a:endParaRPr lang="en-US" sz="1800" b="1" dirty="0">
                <a:solidFill>
                  <a:schemeClr val="tx2"/>
                </a:solidFill>
                <a:ea typeface="SimHei" pitchFamily="2" charset="-122"/>
              </a:endParaRPr>
            </a:p>
            <a:p>
              <a:pPr marL="0" indent="0" defTabSz="914174">
                <a:lnSpc>
                  <a:spcPct val="90000"/>
                </a:lnSpc>
                <a:spcBef>
                  <a:spcPts val="600"/>
                </a:spcBef>
                <a:buNone/>
              </a:pPr>
              <a:r>
                <a:rPr lang="zh-CN" altLang="en-US" sz="1400">
                  <a:solidFill>
                    <a:srgbClr val="5C6A76"/>
                  </a:solidFill>
                  <a:latin typeface="Arial"/>
                  <a:ea typeface="SimHei" pitchFamily="2" charset="-122"/>
                </a:rPr>
                <a:t>电邮</a:t>
              </a:r>
            </a:p>
            <a:p>
              <a:pPr marL="0" indent="0" defTabSz="914174">
                <a:lnSpc>
                  <a:spcPct val="90000"/>
                </a:lnSpc>
                <a:spcBef>
                  <a:spcPts val="600"/>
                </a:spcBef>
                <a:buNone/>
              </a:pPr>
              <a:r>
                <a:rPr lang="zh-CN" altLang="en-US" sz="1400">
                  <a:solidFill>
                    <a:srgbClr val="5C6A76"/>
                  </a:solidFill>
                  <a:latin typeface="Arial"/>
                  <a:ea typeface="SimHei" pitchFamily="2" charset="-122"/>
                </a:rPr>
                <a:t>即时通信</a:t>
              </a:r>
              <a:endParaRPr lang="fr-FR" sz="1400" dirty="0">
                <a:solidFill>
                  <a:srgbClr val="5C6A76"/>
                </a:solidFill>
                <a:ea typeface="SimHei" pitchFamily="2" charset="-122"/>
              </a:endParaRPr>
            </a:p>
            <a:p>
              <a:pPr marL="0" indent="0" defTabSz="914174">
                <a:lnSpc>
                  <a:spcPct val="90000"/>
                </a:lnSpc>
                <a:spcBef>
                  <a:spcPts val="600"/>
                </a:spcBef>
                <a:buNone/>
              </a:pPr>
              <a:r>
                <a:rPr lang="zh-CN" altLang="en-US" sz="1400">
                  <a:solidFill>
                    <a:srgbClr val="5C6A76"/>
                  </a:solidFill>
                  <a:latin typeface="Arial"/>
                  <a:ea typeface="SimHei" pitchFamily="2" charset="-122"/>
                </a:rPr>
                <a:t>语音</a:t>
              </a:r>
            </a:p>
            <a:p>
              <a:pPr marL="0" indent="0" defTabSz="914174">
                <a:lnSpc>
                  <a:spcPct val="90000"/>
                </a:lnSpc>
                <a:spcBef>
                  <a:spcPts val="600"/>
                </a:spcBef>
                <a:buNone/>
              </a:pPr>
              <a:r>
                <a:rPr lang="zh-CN" altLang="en-US" sz="1400">
                  <a:solidFill>
                    <a:srgbClr val="5C6A76"/>
                  </a:solidFill>
                  <a:latin typeface="Arial"/>
                  <a:ea typeface="SimHei" pitchFamily="2" charset="-122"/>
                </a:rPr>
                <a:t>视频</a:t>
              </a:r>
              <a:endParaRPr lang="fr-FR" sz="1400" dirty="0">
                <a:solidFill>
                  <a:srgbClr val="5C6A76"/>
                </a:solidFill>
                <a:ea typeface="SimHei" pitchFamily="2" charset="-122"/>
              </a:endParaRPr>
            </a:p>
          </p:txBody>
        </p:sp>
      </p:grpSp>
      <p:sp>
        <p:nvSpPr>
          <p:cNvPr id="2" name="Title 1"/>
          <p:cNvSpPr>
            <a:spLocks noGrp="1"/>
          </p:cNvSpPr>
          <p:nvPr>
            <p:ph type="title"/>
          </p:nvPr>
        </p:nvSpPr>
        <p:spPr/>
        <p:txBody>
          <a:bodyPr/>
          <a:lstStyle/>
          <a:p>
            <a:r>
              <a:rPr lang="zh-CN" altLang="en-US" dirty="0">
                <a:latin typeface="Arial"/>
                <a:ea typeface="SimHei" pitchFamily="2" charset="-122"/>
              </a:rPr>
              <a:t>您的工作空间是什么样子的？</a:t>
            </a:r>
          </a:p>
        </p:txBody>
      </p:sp>
      <p:sp>
        <p:nvSpPr>
          <p:cNvPr id="3" name="Text Placeholder 2"/>
          <p:cNvSpPr>
            <a:spLocks noGrp="1"/>
          </p:cNvSpPr>
          <p:nvPr>
            <p:ph type="body" sz="quarter" idx="11"/>
          </p:nvPr>
        </p:nvSpPr>
        <p:spPr/>
        <p:txBody>
          <a:bodyPr/>
          <a:lstStyle/>
          <a:p>
            <a:r>
              <a:rPr lang="zh-CN" altLang="en-US">
                <a:latin typeface="Arial"/>
                <a:ea typeface="SimHei" pitchFamily="2" charset="-122"/>
              </a:rPr>
              <a:t>让您的工作既高效又高产的一切方式</a:t>
            </a:r>
            <a:endParaRPr lang="en-US" dirty="0">
              <a:ea typeface="SimHei" pitchFamily="2" charset="-122"/>
            </a:endParaRPr>
          </a:p>
        </p:txBody>
      </p:sp>
      <p:pic>
        <p:nvPicPr>
          <p:cNvPr id="1026" name="Picture 2" descr="C:\Users\dgill\Desktop\Pics\MAF21693.jpg"/>
          <p:cNvPicPr>
            <a:picLocks noChangeAspect="1" noChangeArrowheads="1"/>
          </p:cNvPicPr>
          <p:nvPr/>
        </p:nvPicPr>
        <p:blipFill rotWithShape="1">
          <a:blip r:embed="rId3" cstate="print"/>
          <a:srcRect t="48183" r="30" b="19684"/>
          <a:stretch/>
        </p:blipFill>
        <p:spPr bwMode="auto">
          <a:xfrm>
            <a:off x="4713766" y="4611496"/>
            <a:ext cx="3983404" cy="1338827"/>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p:spPr>
      </p:pic>
      <p:grpSp>
        <p:nvGrpSpPr>
          <p:cNvPr id="5" name="Group 14"/>
          <p:cNvGrpSpPr/>
          <p:nvPr/>
        </p:nvGrpSpPr>
        <p:grpSpPr>
          <a:xfrm>
            <a:off x="339411" y="2389103"/>
            <a:ext cx="4196549" cy="4444785"/>
            <a:chOff x="339409" y="2389102"/>
            <a:chExt cx="4196549" cy="4444785"/>
          </a:xfrm>
        </p:grpSpPr>
        <p:sp>
          <p:nvSpPr>
            <p:cNvPr id="33" name="Rectangle 32"/>
            <p:cNvSpPr/>
            <p:nvPr/>
          </p:nvSpPr>
          <p:spPr>
            <a:xfrm>
              <a:off x="339409" y="2389102"/>
              <a:ext cx="4176978" cy="4444785"/>
            </a:xfrm>
            <a:prstGeom prst="rect">
              <a:avLst/>
            </a:prstGeom>
            <a:gradFill flip="none" rotWithShape="1">
              <a:gsLst>
                <a:gs pos="0">
                  <a:srgbClr val="7B55D9">
                    <a:alpha val="0"/>
                  </a:srgbClr>
                </a:gs>
                <a:gs pos="100000">
                  <a:srgbClr val="D9DADF"/>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a typeface="SimHei" pitchFamily="2" charset="-122"/>
              </a:endParaRPr>
            </a:p>
          </p:txBody>
        </p:sp>
        <p:sp>
          <p:nvSpPr>
            <p:cNvPr id="50" name="Text Placeholder 2"/>
            <p:cNvSpPr txBox="1">
              <a:spLocks/>
            </p:cNvSpPr>
            <p:nvPr/>
          </p:nvSpPr>
          <p:spPr>
            <a:xfrm>
              <a:off x="340842" y="2535921"/>
              <a:ext cx="2097558" cy="3804494"/>
            </a:xfrm>
            <a:prstGeom prst="rect">
              <a:avLst/>
            </a:prstGeom>
          </p:spPr>
          <p:txBody>
            <a:bodyPr vert="horz" lIns="137160" tIns="45720" rIns="137160" bIns="45720" rtlCol="0">
              <a:noAutofit/>
            </a:bodyPr>
            <a:lstStyle>
              <a:lvl1pPr marL="228600" indent="-228600" algn="l" defTabSz="914400" rtl="0" eaLnBrk="1" latinLnBrk="0" hangingPunct="1">
                <a:lnSpc>
                  <a:spcPct val="95000"/>
                </a:lnSpc>
                <a:spcBef>
                  <a:spcPts val="1480"/>
                </a:spcBef>
                <a:buClr>
                  <a:srgbClr val="702D89"/>
                </a:buClr>
                <a:buSzPct val="90000"/>
                <a:buFont typeface="Arial" pitchFamily="34" charset="0"/>
                <a:buChar char="•"/>
                <a:tabLst/>
                <a:defRPr lang="en-US" sz="2200" kern="1200">
                  <a:solidFill>
                    <a:srgbClr val="5C5E6C"/>
                  </a:solidFill>
                  <a:latin typeface="+mj-lt"/>
                  <a:ea typeface="+mn-ea"/>
                  <a:cs typeface="+mn-cs"/>
                </a:defRPr>
              </a:lvl1pPr>
              <a:lvl2pPr marL="406400" indent="0" algn="l" defTabSz="914400" rtl="0" eaLnBrk="1" latinLnBrk="0" hangingPunct="1">
                <a:lnSpc>
                  <a:spcPct val="95000"/>
                </a:lnSpc>
                <a:spcBef>
                  <a:spcPts val="600"/>
                </a:spcBef>
                <a:buClr>
                  <a:schemeClr val="tx2"/>
                </a:buClr>
                <a:buFontTx/>
                <a:buNone/>
                <a:defRPr lang="en-US" sz="1800" kern="1200">
                  <a:solidFill>
                    <a:srgbClr val="5C5E6C"/>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a:solidFill>
                    <a:srgbClr val="5C5E6C"/>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a:solidFill>
                    <a:srgbClr val="5C5E6C"/>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a:solidFill>
                    <a:srgbClr val="5C5E6C"/>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4">
                <a:lnSpc>
                  <a:spcPct val="90000"/>
                </a:lnSpc>
                <a:spcBef>
                  <a:spcPts val="600"/>
                </a:spcBef>
                <a:buNone/>
              </a:pPr>
              <a:r>
                <a:rPr lang="en-US" sz="1800" b="1">
                  <a:solidFill>
                    <a:srgbClr val="277EFD"/>
                  </a:solidFill>
                  <a:latin typeface="Arial"/>
                  <a:ea typeface="SimHei" pitchFamily="2" charset="-122"/>
                </a:rPr>
                <a:t>桌面</a:t>
              </a:r>
              <a:endParaRPr lang="en-US" sz="1800" b="1" dirty="0">
                <a:solidFill>
                  <a:schemeClr val="tx2"/>
                </a:solidFill>
                <a:ea typeface="SimHei" pitchFamily="2" charset="-122"/>
              </a:endParaRPr>
            </a:p>
            <a:p>
              <a:pPr marL="0" indent="0" defTabSz="914174">
                <a:lnSpc>
                  <a:spcPct val="90000"/>
                </a:lnSpc>
                <a:spcBef>
                  <a:spcPts val="600"/>
                </a:spcBef>
                <a:buNone/>
              </a:pPr>
              <a:r>
                <a:rPr lang="zh-CN" altLang="en-US" sz="1400">
                  <a:solidFill>
                    <a:srgbClr val="5C6A76"/>
                  </a:solidFill>
                  <a:latin typeface="Arial"/>
                  <a:ea typeface="SimHei" pitchFamily="2" charset="-122"/>
                </a:rPr>
                <a:t>公司应用</a:t>
              </a:r>
            </a:p>
            <a:p>
              <a:pPr marL="0" indent="0" defTabSz="914174">
                <a:lnSpc>
                  <a:spcPct val="90000"/>
                </a:lnSpc>
                <a:spcBef>
                  <a:spcPts val="600"/>
                </a:spcBef>
                <a:buNone/>
              </a:pPr>
              <a:r>
                <a:rPr lang="zh-CN" altLang="en-US" sz="1400">
                  <a:solidFill>
                    <a:srgbClr val="5C6A76"/>
                  </a:solidFill>
                  <a:latin typeface="Arial"/>
                  <a:ea typeface="SimHei" pitchFamily="2" charset="-122"/>
                </a:rPr>
                <a:t>优化的语音</a:t>
              </a:r>
            </a:p>
            <a:p>
              <a:pPr marL="0" indent="0" defTabSz="914174">
                <a:lnSpc>
                  <a:spcPct val="90000"/>
                </a:lnSpc>
                <a:spcBef>
                  <a:spcPts val="600"/>
                </a:spcBef>
                <a:buNone/>
              </a:pPr>
              <a:r>
                <a:rPr lang="zh-CN" altLang="en-US" sz="1400">
                  <a:solidFill>
                    <a:srgbClr val="5C6A76"/>
                  </a:solidFill>
                  <a:latin typeface="Arial"/>
                  <a:ea typeface="SimHei" pitchFamily="2" charset="-122"/>
                </a:rPr>
                <a:t>优化的视频</a:t>
              </a:r>
            </a:p>
            <a:p>
              <a:pPr marL="0" indent="0" defTabSz="914174">
                <a:lnSpc>
                  <a:spcPct val="90000"/>
                </a:lnSpc>
                <a:spcBef>
                  <a:spcPts val="600"/>
                </a:spcBef>
                <a:buNone/>
              </a:pPr>
              <a:r>
                <a:rPr lang="zh-CN" altLang="en-US" sz="1400">
                  <a:solidFill>
                    <a:srgbClr val="5C6A76"/>
                  </a:solidFill>
                  <a:latin typeface="Arial"/>
                  <a:ea typeface="SimHei" pitchFamily="2" charset="-122"/>
                </a:rPr>
                <a:t>知识产权</a:t>
              </a:r>
            </a:p>
            <a:p>
              <a:pPr marL="0" indent="0" defTabSz="914174">
                <a:lnSpc>
                  <a:spcPct val="90000"/>
                </a:lnSpc>
                <a:spcBef>
                  <a:spcPts val="600"/>
                </a:spcBef>
                <a:buNone/>
              </a:pPr>
              <a:r>
                <a:rPr lang="zh-CN" altLang="en-US" sz="1400">
                  <a:solidFill>
                    <a:srgbClr val="5C6A76"/>
                  </a:solidFill>
                  <a:latin typeface="Arial"/>
                  <a:ea typeface="SimHei" pitchFamily="2" charset="-122"/>
                </a:rPr>
                <a:t>专业知识</a:t>
              </a:r>
            </a:p>
            <a:p>
              <a:pPr marL="0" indent="0" defTabSz="914174">
                <a:lnSpc>
                  <a:spcPct val="90000"/>
                </a:lnSpc>
                <a:spcBef>
                  <a:spcPts val="600"/>
                </a:spcBef>
                <a:buNone/>
              </a:pPr>
              <a:r>
                <a:rPr lang="zh-CN" altLang="en-US" sz="1400">
                  <a:solidFill>
                    <a:srgbClr val="5C6A76"/>
                  </a:solidFill>
                  <a:latin typeface="Arial"/>
                  <a:ea typeface="SimHei" pitchFamily="2" charset="-122"/>
                </a:rPr>
                <a:t>协作</a:t>
              </a:r>
              <a:endParaRPr lang="en-US" sz="1400" kern="0" spc="-60" dirty="0">
                <a:solidFill>
                  <a:srgbClr val="5C6A76"/>
                </a:solidFill>
                <a:ea typeface="SimHei" pitchFamily="2" charset="-122"/>
              </a:endParaRPr>
            </a:p>
          </p:txBody>
        </p:sp>
        <p:sp>
          <p:nvSpPr>
            <p:cNvPr id="51" name="Text Placeholder 2"/>
            <p:cNvSpPr txBox="1">
              <a:spLocks/>
            </p:cNvSpPr>
            <p:nvPr/>
          </p:nvSpPr>
          <p:spPr>
            <a:xfrm>
              <a:off x="2438400" y="2535921"/>
              <a:ext cx="2097558" cy="3804494"/>
            </a:xfrm>
            <a:prstGeom prst="rect">
              <a:avLst/>
            </a:prstGeom>
          </p:spPr>
          <p:txBody>
            <a:bodyPr vert="horz" lIns="137160" tIns="45720" rIns="137160" bIns="45720" rtlCol="0">
              <a:noAutofit/>
            </a:bodyPr>
            <a:lstStyle>
              <a:lvl1pPr marL="228600" indent="-228600" algn="l" defTabSz="914400" rtl="0" eaLnBrk="1" latinLnBrk="0" hangingPunct="1">
                <a:lnSpc>
                  <a:spcPct val="95000"/>
                </a:lnSpc>
                <a:spcBef>
                  <a:spcPts val="1480"/>
                </a:spcBef>
                <a:buClr>
                  <a:srgbClr val="702D89"/>
                </a:buClr>
                <a:buSzPct val="90000"/>
                <a:buFont typeface="Arial" pitchFamily="34" charset="0"/>
                <a:buChar char="•"/>
                <a:tabLst/>
                <a:defRPr lang="en-US" sz="2200" kern="1200">
                  <a:solidFill>
                    <a:srgbClr val="5C5E6C"/>
                  </a:solidFill>
                  <a:latin typeface="+mj-lt"/>
                  <a:ea typeface="+mn-ea"/>
                  <a:cs typeface="+mn-cs"/>
                </a:defRPr>
              </a:lvl1pPr>
              <a:lvl2pPr marL="406400" indent="0" algn="l" defTabSz="914400" rtl="0" eaLnBrk="1" latinLnBrk="0" hangingPunct="1">
                <a:lnSpc>
                  <a:spcPct val="95000"/>
                </a:lnSpc>
                <a:spcBef>
                  <a:spcPts val="600"/>
                </a:spcBef>
                <a:buClr>
                  <a:schemeClr val="tx2"/>
                </a:buClr>
                <a:buFontTx/>
                <a:buNone/>
                <a:defRPr lang="en-US" sz="1800" kern="1200">
                  <a:solidFill>
                    <a:srgbClr val="5C5E6C"/>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a:solidFill>
                    <a:srgbClr val="5C5E6C"/>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a:solidFill>
                    <a:srgbClr val="5C5E6C"/>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a:solidFill>
                    <a:srgbClr val="5C5E6C"/>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4">
                <a:lnSpc>
                  <a:spcPct val="90000"/>
                </a:lnSpc>
                <a:spcBef>
                  <a:spcPts val="600"/>
                </a:spcBef>
                <a:buNone/>
              </a:pPr>
              <a:r>
                <a:rPr lang="en-US" sz="1800" b="1">
                  <a:solidFill>
                    <a:srgbClr val="277EFD"/>
                  </a:solidFill>
                  <a:latin typeface="Arial"/>
                  <a:ea typeface="SimHei" pitchFamily="2" charset="-122"/>
                </a:rPr>
                <a:t>互联网</a:t>
              </a:r>
              <a:endParaRPr lang="en-US" sz="1800" b="1" dirty="0">
                <a:solidFill>
                  <a:schemeClr val="tx2"/>
                </a:solidFill>
                <a:ea typeface="SimHei" pitchFamily="2" charset="-122"/>
              </a:endParaRPr>
            </a:p>
            <a:p>
              <a:pPr marL="0" indent="0" defTabSz="914174">
                <a:lnSpc>
                  <a:spcPct val="90000"/>
                </a:lnSpc>
                <a:spcBef>
                  <a:spcPts val="600"/>
                </a:spcBef>
                <a:buNone/>
              </a:pPr>
              <a:r>
                <a:rPr lang="zh-CN" altLang="en-US" sz="1400">
                  <a:solidFill>
                    <a:srgbClr val="5C6A76"/>
                  </a:solidFill>
                  <a:latin typeface="Arial"/>
                  <a:ea typeface="SimHei" pitchFamily="2" charset="-122"/>
                </a:rPr>
                <a:t>电邮</a:t>
              </a:r>
            </a:p>
            <a:p>
              <a:pPr marL="0" indent="0" defTabSz="914174">
                <a:lnSpc>
                  <a:spcPct val="90000"/>
                </a:lnSpc>
                <a:spcBef>
                  <a:spcPts val="600"/>
                </a:spcBef>
                <a:buNone/>
              </a:pPr>
              <a:r>
                <a:rPr lang="zh-CN" altLang="en-US" sz="1400">
                  <a:solidFill>
                    <a:srgbClr val="5C6A76"/>
                  </a:solidFill>
                  <a:latin typeface="Arial"/>
                  <a:ea typeface="SimHei" pitchFamily="2" charset="-122"/>
                </a:rPr>
                <a:t>即时通信</a:t>
              </a:r>
              <a:endParaRPr lang="en-US" sz="1400" dirty="0">
                <a:solidFill>
                  <a:srgbClr val="5C6A76"/>
                </a:solidFill>
                <a:ea typeface="SimHei" pitchFamily="2" charset="-122"/>
              </a:endParaRPr>
            </a:p>
            <a:p>
              <a:pPr marL="0" indent="0" defTabSz="914174">
                <a:lnSpc>
                  <a:spcPct val="90000"/>
                </a:lnSpc>
                <a:spcBef>
                  <a:spcPts val="600"/>
                </a:spcBef>
                <a:buNone/>
              </a:pPr>
              <a:r>
                <a:rPr lang="zh-CN" altLang="en-US" sz="1400">
                  <a:solidFill>
                    <a:srgbClr val="5C6A76"/>
                  </a:solidFill>
                  <a:latin typeface="Arial"/>
                  <a:ea typeface="SimHei" pitchFamily="2" charset="-122"/>
                </a:rPr>
                <a:t>处理</a:t>
              </a:r>
            </a:p>
            <a:p>
              <a:pPr marL="0" indent="0" defTabSz="914174">
                <a:lnSpc>
                  <a:spcPct val="90000"/>
                </a:lnSpc>
                <a:spcBef>
                  <a:spcPts val="600"/>
                </a:spcBef>
                <a:buNone/>
              </a:pPr>
              <a:r>
                <a:rPr lang="zh-CN" altLang="en-US" sz="1400">
                  <a:solidFill>
                    <a:srgbClr val="5C6A76"/>
                  </a:solidFill>
                  <a:latin typeface="Arial"/>
                  <a:ea typeface="SimHei" pitchFamily="2" charset="-122"/>
                </a:rPr>
                <a:t>带宽</a:t>
              </a:r>
            </a:p>
            <a:p>
              <a:pPr marL="0" indent="0" defTabSz="914174">
                <a:lnSpc>
                  <a:spcPct val="90000"/>
                </a:lnSpc>
                <a:spcBef>
                  <a:spcPts val="600"/>
                </a:spcBef>
                <a:buNone/>
              </a:pPr>
              <a:r>
                <a:rPr lang="zh-CN" altLang="en-US" sz="1400">
                  <a:solidFill>
                    <a:srgbClr val="5C6A76"/>
                  </a:solidFill>
                  <a:latin typeface="Arial"/>
                  <a:ea typeface="SimHei" pitchFamily="2" charset="-122"/>
                </a:rPr>
                <a:t>存储</a:t>
              </a:r>
            </a:p>
          </p:txBody>
        </p:sp>
      </p:grpSp>
      <p:pic>
        <p:nvPicPr>
          <p:cNvPr id="1027" name="Picture 3" descr="C:\Users\dgill\Desktop\Pics\download-hires\HAJ13221.jpg"/>
          <p:cNvPicPr>
            <a:picLocks noChangeAspect="1" noChangeArrowheads="1"/>
          </p:cNvPicPr>
          <p:nvPr/>
        </p:nvPicPr>
        <p:blipFill rotWithShape="1">
          <a:blip r:embed="rId4" cstate="print"/>
          <a:srcRect t="39679" b="28219"/>
          <a:stretch/>
        </p:blipFill>
        <p:spPr bwMode="auto">
          <a:xfrm>
            <a:off x="436196" y="4611495"/>
            <a:ext cx="3983404" cy="1338826"/>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p:spPr>
      </p:pic>
      <p:pic>
        <p:nvPicPr>
          <p:cNvPr id="54" name="Picture 4"/>
          <p:cNvPicPr>
            <a:picLocks noChangeAspect="1" noChangeArrowheads="1"/>
          </p:cNvPicPr>
          <p:nvPr/>
        </p:nvPicPr>
        <p:blipFill>
          <a:blip r:embed="rId5" cstate="print"/>
          <a:srcRect/>
          <a:stretch>
            <a:fillRect/>
          </a:stretch>
        </p:blipFill>
        <p:spPr bwMode="auto">
          <a:xfrm flipH="1">
            <a:off x="5745578" y="4334950"/>
            <a:ext cx="1919781" cy="2489728"/>
          </a:xfrm>
          <a:prstGeom prst="rect">
            <a:avLst/>
          </a:prstGeom>
          <a:noFill/>
          <a:ln w="9525">
            <a:noFill/>
            <a:miter lim="800000"/>
            <a:headEnd/>
            <a:tailEnd/>
          </a:ln>
        </p:spPr>
      </p:pic>
      <p:pic>
        <p:nvPicPr>
          <p:cNvPr id="51233" name="Picture 4"/>
          <p:cNvPicPr>
            <a:picLocks noChangeAspect="1" noChangeArrowheads="1"/>
          </p:cNvPicPr>
          <p:nvPr/>
        </p:nvPicPr>
        <p:blipFill>
          <a:blip r:embed="rId5" cstate="print"/>
          <a:srcRect/>
          <a:stretch>
            <a:fillRect/>
          </a:stretch>
        </p:blipFill>
        <p:spPr bwMode="auto">
          <a:xfrm flipH="1">
            <a:off x="1468007" y="4334950"/>
            <a:ext cx="1919781" cy="2489728"/>
          </a:xfrm>
          <a:prstGeom prst="rect">
            <a:avLst/>
          </a:prstGeom>
          <a:noFill/>
          <a:ln w="9525">
            <a:noFill/>
            <a:miter lim="800000"/>
            <a:headEnd/>
            <a:tailEnd/>
          </a:ln>
        </p:spPr>
      </p:pic>
      <p:sp>
        <p:nvSpPr>
          <p:cNvPr id="53" name="Rectangle 52"/>
          <p:cNvSpPr/>
          <p:nvPr/>
        </p:nvSpPr>
        <p:spPr bwMode="auto">
          <a:xfrm>
            <a:off x="0" y="6051656"/>
            <a:ext cx="9144000" cy="773023"/>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lIns="82104" tIns="41051" rIns="82104" bIns="41051" anchor="ctr"/>
          <a:lstStyle/>
          <a:p>
            <a:pPr algn="ctr" defTabSz="814188" eaLnBrk="0" hangingPunct="0">
              <a:lnSpc>
                <a:spcPct val="90000"/>
              </a:lnSpc>
              <a:defRPr/>
            </a:pPr>
            <a:endParaRPr lang="en-US" dirty="0">
              <a:solidFill>
                <a:srgbClr val="FFFFFF"/>
              </a:solidFill>
              <a:latin typeface="Arial"/>
            </a:endParaRPr>
          </a:p>
        </p:txBody>
      </p:sp>
      <p:sp>
        <p:nvSpPr>
          <p:cNvPr id="19" name="Rounded Rectangle 18"/>
          <p:cNvSpPr/>
          <p:nvPr/>
        </p:nvSpPr>
        <p:spPr>
          <a:xfrm>
            <a:off x="436197" y="6201426"/>
            <a:ext cx="3983404" cy="230446"/>
          </a:xfrm>
          <a:prstGeom prst="roundRect">
            <a:avLst>
              <a:gd name="adj" fmla="val 50000"/>
            </a:avLst>
          </a:prstGeom>
          <a:gradFill flip="none" rotWithShape="1">
            <a:gsLst>
              <a:gs pos="100000">
                <a:schemeClr val="bg2">
                  <a:lumMod val="50000"/>
                </a:schemeClr>
              </a:gs>
              <a:gs pos="0">
                <a:schemeClr val="bg2">
                  <a:lumMod val="75000"/>
                </a:schemeClr>
              </a:gs>
            </a:gsLst>
            <a:lin ang="16200000" scaled="1"/>
            <a:tileRect/>
          </a:gradFill>
          <a:ln w="25400" cap="flat">
            <a:noFill/>
            <a:prstDash val="solid"/>
            <a:miter lim="800000"/>
            <a:headEnd/>
            <a:tailEnd/>
          </a:ln>
          <a:effectLst>
            <a:innerShdw blurRad="63500" dist="25400" dir="16200000">
              <a:prstClr val="black">
                <a:alpha val="50000"/>
              </a:prstClr>
            </a:innerShdw>
          </a:effectLst>
        </p:spPr>
        <p:txBody>
          <a:bodyPr lIns="91417" tIns="45709" rIns="91417" bIns="45709" anchor="ctr"/>
          <a:lstStyle/>
          <a:p>
            <a:pPr algn="ctr">
              <a:spcBef>
                <a:spcPct val="50000"/>
              </a:spcBef>
              <a:spcAft>
                <a:spcPts val="1800"/>
              </a:spcAft>
              <a:buClr>
                <a:srgbClr val="FFFFFF"/>
              </a:buClr>
              <a:buSzPct val="100000"/>
              <a:defRPr/>
            </a:pPr>
            <a:endParaRPr lang="en-US" sz="2800" kern="0" dirty="0">
              <a:solidFill>
                <a:srgbClr val="FFFFFF"/>
              </a:solidFill>
              <a:effectLst>
                <a:outerShdw blurRad="63500" sx="102000" sy="102000" algn="ctr" rotWithShape="0">
                  <a:prstClr val="black">
                    <a:alpha val="40000"/>
                  </a:prstClr>
                </a:outerShdw>
              </a:effectLst>
            </a:endParaRPr>
          </a:p>
        </p:txBody>
      </p:sp>
      <p:sp>
        <p:nvSpPr>
          <p:cNvPr id="23" name="Rounded Rectangle 22"/>
          <p:cNvSpPr/>
          <p:nvPr/>
        </p:nvSpPr>
        <p:spPr>
          <a:xfrm>
            <a:off x="436197" y="6202758"/>
            <a:ext cx="3983404" cy="235408"/>
          </a:xfrm>
          <a:prstGeom prst="roundRect">
            <a:avLst>
              <a:gd name="adj" fmla="val 50000"/>
            </a:avLst>
          </a:prstGeom>
          <a:gradFill flip="none" rotWithShape="1">
            <a:gsLst>
              <a:gs pos="100000">
                <a:schemeClr val="accent1">
                  <a:lumMod val="75000"/>
                </a:schemeClr>
              </a:gs>
              <a:gs pos="0">
                <a:schemeClr val="accent1"/>
              </a:gs>
            </a:gsLst>
            <a:lin ang="16200000" scaled="1"/>
            <a:tileRect/>
          </a:gradFill>
          <a:ln w="25400" cap="flat">
            <a:noFill/>
            <a:prstDash val="solid"/>
            <a:miter lim="800000"/>
            <a:headEnd/>
            <a:tailEnd/>
          </a:ln>
          <a:effectLst>
            <a:innerShdw blurRad="63500" dist="25400" dir="16200000">
              <a:prstClr val="black">
                <a:alpha val="50000"/>
              </a:prstClr>
            </a:innerShdw>
          </a:effectLst>
        </p:spPr>
        <p:txBody>
          <a:bodyPr lIns="91417" tIns="45709" rIns="91417" bIns="45709" anchor="ctr"/>
          <a:lstStyle/>
          <a:p>
            <a:pPr algn="ctr">
              <a:spcBef>
                <a:spcPct val="50000"/>
              </a:spcBef>
              <a:spcAft>
                <a:spcPts val="1800"/>
              </a:spcAft>
              <a:buClr>
                <a:srgbClr val="FFFFFF"/>
              </a:buClr>
              <a:buSzPct val="100000"/>
            </a:pPr>
            <a:endParaRPr lang="en-US" sz="2800" kern="0" dirty="0">
              <a:solidFill>
                <a:srgbClr val="FFFFFF"/>
              </a:solidFill>
              <a:effectLst>
                <a:outerShdw blurRad="63500" sx="102000" sy="102000" algn="ctr" rotWithShape="0">
                  <a:prstClr val="black">
                    <a:alpha val="40000"/>
                  </a:prstClr>
                </a:outerShdw>
              </a:effectLst>
            </a:endParaRPr>
          </a:p>
        </p:txBody>
      </p:sp>
      <p:sp>
        <p:nvSpPr>
          <p:cNvPr id="55" name="Rounded Rectangle 54"/>
          <p:cNvSpPr/>
          <p:nvPr/>
        </p:nvSpPr>
        <p:spPr>
          <a:xfrm>
            <a:off x="4713766" y="6201426"/>
            <a:ext cx="3983404" cy="230446"/>
          </a:xfrm>
          <a:prstGeom prst="roundRect">
            <a:avLst>
              <a:gd name="adj" fmla="val 50000"/>
            </a:avLst>
          </a:prstGeom>
          <a:gradFill flip="none" rotWithShape="1">
            <a:gsLst>
              <a:gs pos="100000">
                <a:schemeClr val="bg2">
                  <a:lumMod val="50000"/>
                </a:schemeClr>
              </a:gs>
              <a:gs pos="0">
                <a:schemeClr val="bg2">
                  <a:lumMod val="75000"/>
                </a:schemeClr>
              </a:gs>
            </a:gsLst>
            <a:lin ang="16200000" scaled="1"/>
            <a:tileRect/>
          </a:gradFill>
          <a:ln w="25400" cap="flat">
            <a:noFill/>
            <a:prstDash val="solid"/>
            <a:miter lim="800000"/>
            <a:headEnd/>
            <a:tailEnd/>
          </a:ln>
          <a:effectLst>
            <a:innerShdw blurRad="63500" dist="25400" dir="16200000">
              <a:prstClr val="black">
                <a:alpha val="50000"/>
              </a:prstClr>
            </a:innerShdw>
          </a:effectLst>
        </p:spPr>
        <p:txBody>
          <a:bodyPr lIns="91417" tIns="45709" rIns="91417" bIns="45709" anchor="ctr"/>
          <a:lstStyle/>
          <a:p>
            <a:pPr algn="ctr">
              <a:spcBef>
                <a:spcPct val="50000"/>
              </a:spcBef>
              <a:spcAft>
                <a:spcPts val="1800"/>
              </a:spcAft>
              <a:buClr>
                <a:srgbClr val="FFFFFF"/>
              </a:buClr>
              <a:buSzPct val="100000"/>
              <a:defRPr/>
            </a:pPr>
            <a:endParaRPr lang="en-US" sz="2800" kern="0" dirty="0">
              <a:solidFill>
                <a:srgbClr val="FFFFFF"/>
              </a:solidFill>
              <a:effectLst>
                <a:outerShdw blurRad="63500" sx="102000" sy="102000" algn="ctr" rotWithShape="0">
                  <a:prstClr val="black">
                    <a:alpha val="40000"/>
                  </a:prstClr>
                </a:outerShdw>
              </a:effectLst>
            </a:endParaRPr>
          </a:p>
        </p:txBody>
      </p:sp>
      <p:sp>
        <p:nvSpPr>
          <p:cNvPr id="43" name="Round Same Side Corner Rectangle 42"/>
          <p:cNvSpPr/>
          <p:nvPr/>
        </p:nvSpPr>
        <p:spPr>
          <a:xfrm rot="5400000">
            <a:off x="5273616" y="5641581"/>
            <a:ext cx="230445" cy="1350142"/>
          </a:xfrm>
          <a:prstGeom prst="round2SameRect">
            <a:avLst>
              <a:gd name="adj1" fmla="val 0"/>
              <a:gd name="adj2" fmla="val 50000"/>
            </a:avLst>
          </a:prstGeom>
          <a:gradFill flip="none" rotWithShape="1">
            <a:gsLst>
              <a:gs pos="100000">
                <a:schemeClr val="accent1">
                  <a:lumMod val="75000"/>
                </a:schemeClr>
              </a:gs>
              <a:gs pos="0">
                <a:schemeClr val="accent1"/>
              </a:gs>
            </a:gsLst>
            <a:lin ang="16200000" scaled="1"/>
            <a:tileRect/>
          </a:gradFill>
          <a:ln w="25400" cap="flat">
            <a:noFill/>
            <a:prstDash val="solid"/>
            <a:miter lim="800000"/>
            <a:headEnd/>
            <a:tailEnd/>
          </a:ln>
          <a:effectLst>
            <a:innerShdw blurRad="63500" dist="25400" dir="12000000">
              <a:prstClr val="black">
                <a:alpha val="50000"/>
              </a:prstClr>
            </a:innerShdw>
          </a:effectLst>
        </p:spPr>
        <p:txBody>
          <a:bodyPr lIns="91417" tIns="45709" rIns="91417" bIns="45709" anchor="ctr"/>
          <a:lstStyle/>
          <a:p>
            <a:pPr algn="ctr">
              <a:spcBef>
                <a:spcPct val="50000"/>
              </a:spcBef>
              <a:spcAft>
                <a:spcPts val="1800"/>
              </a:spcAft>
              <a:buClr>
                <a:srgbClr val="FFFFFF"/>
              </a:buClr>
              <a:buSzPct val="100000"/>
            </a:pPr>
            <a:endParaRPr lang="en-US" sz="2800" kern="0" dirty="0">
              <a:solidFill>
                <a:srgbClr val="FFFFFF"/>
              </a:solidFill>
              <a:effectLst>
                <a:outerShdw blurRad="63500" sx="102000" sy="102000" algn="ctr" rotWithShape="0">
                  <a:prstClr val="black">
                    <a:alpha val="40000"/>
                  </a:prstClr>
                </a:outerShdw>
              </a:effectLst>
            </a:endParaRPr>
          </a:p>
        </p:txBody>
      </p:sp>
      <p:sp>
        <p:nvSpPr>
          <p:cNvPr id="56" name="TextBox 55"/>
          <p:cNvSpPr txBox="1">
            <a:spLocks noChangeArrowheads="1"/>
          </p:cNvSpPr>
          <p:nvPr/>
        </p:nvSpPr>
        <p:spPr bwMode="auto">
          <a:xfrm>
            <a:off x="3774941" y="6438099"/>
            <a:ext cx="1620957" cy="338554"/>
          </a:xfrm>
          <a:prstGeom prst="rect">
            <a:avLst/>
          </a:prstGeom>
          <a:noFill/>
          <a:ln w="9525">
            <a:noFill/>
            <a:miter lim="800000"/>
            <a:headEnd/>
            <a:tailEnd/>
          </a:ln>
        </p:spPr>
        <p:txBody>
          <a:bodyPr wrap="none" lIns="91417" tIns="45709" rIns="91417" bIns="45709" anchor="ctr">
            <a:spAutoFit/>
          </a:bodyPr>
          <a:lstStyle/>
          <a:p>
            <a:pPr algn="ctr"/>
            <a:r>
              <a:rPr lang="zh-CN" altLang="en-US" sz="1600" dirty="0">
                <a:solidFill>
                  <a:srgbClr val="FFFFFF"/>
                </a:solidFill>
                <a:latin typeface="Arial"/>
                <a:ea typeface="SimHei" pitchFamily="2" charset="-122"/>
              </a:rPr>
              <a:t>生产效率计量器</a:t>
            </a:r>
          </a:p>
        </p:txBody>
      </p:sp>
      <p:grpSp>
        <p:nvGrpSpPr>
          <p:cNvPr id="6" name="Group 10"/>
          <p:cNvGrpSpPr/>
          <p:nvPr/>
        </p:nvGrpSpPr>
        <p:grpSpPr>
          <a:xfrm>
            <a:off x="339409" y="1835064"/>
            <a:ext cx="4176978" cy="571113"/>
            <a:chOff x="339409" y="1835064"/>
            <a:chExt cx="4176978" cy="571113"/>
          </a:xfrm>
        </p:grpSpPr>
        <p:sp>
          <p:nvSpPr>
            <p:cNvPr id="34" name="Round Same Side Corner Rectangle 33"/>
            <p:cNvSpPr/>
            <p:nvPr/>
          </p:nvSpPr>
          <p:spPr>
            <a:xfrm>
              <a:off x="339409" y="1835064"/>
              <a:ext cx="4176978" cy="558919"/>
            </a:xfrm>
            <a:prstGeom prst="round2SameRect">
              <a:avLst>
                <a:gd name="adj1" fmla="val 28570"/>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35" name="TextBox 34"/>
            <p:cNvSpPr txBox="1"/>
            <p:nvPr/>
          </p:nvSpPr>
          <p:spPr>
            <a:xfrm>
              <a:off x="390148" y="1973175"/>
              <a:ext cx="4075502" cy="292388"/>
            </a:xfrm>
            <a:prstGeom prst="rect">
              <a:avLst/>
            </a:prstGeom>
            <a:noFill/>
            <a:ln w="9525">
              <a:noFill/>
              <a:miter lim="800000"/>
              <a:headEnd/>
              <a:tailEnd/>
            </a:ln>
          </p:spPr>
          <p:txBody>
            <a:bodyPr wrap="square" lIns="0" tIns="0" rIns="0" bIns="0" anchor="ctr">
              <a:spAutoFit/>
            </a:bodyPr>
            <a:lstStyle/>
            <a:p>
              <a:pPr algn="ctr" defTabSz="814165">
                <a:lnSpc>
                  <a:spcPct val="95000"/>
                </a:lnSpc>
                <a:spcBef>
                  <a:spcPct val="50000"/>
                </a:spcBef>
              </a:pPr>
              <a:r>
                <a:rPr lang="zh-CN" altLang="en-US" sz="2000">
                  <a:effectLst>
                    <a:outerShdw blurRad="38100" dist="12700" dir="5400000" algn="t" rotWithShape="0">
                      <a:prstClr val="black">
                        <a:alpha val="30000"/>
                      </a:prstClr>
                    </a:outerShdw>
                  </a:effectLst>
                  <a:latin typeface="Arial"/>
                  <a:ea typeface="SimHei" pitchFamily="2" charset="-122"/>
                </a:rPr>
                <a:t>在办公室里</a:t>
              </a:r>
            </a:p>
          </p:txBody>
        </p:sp>
        <p:sp>
          <p:nvSpPr>
            <p:cNvPr id="36" name="Oval 10"/>
            <p:cNvSpPr>
              <a:spLocks noChangeArrowheads="1"/>
            </p:cNvSpPr>
            <p:nvPr/>
          </p:nvSpPr>
          <p:spPr bwMode="auto">
            <a:xfrm>
              <a:off x="339409" y="2369601"/>
              <a:ext cx="4176978" cy="36576"/>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38" name="Oval 10"/>
            <p:cNvSpPr>
              <a:spLocks noChangeArrowheads="1"/>
            </p:cNvSpPr>
            <p:nvPr/>
          </p:nvSpPr>
          <p:spPr bwMode="auto">
            <a:xfrm>
              <a:off x="339409" y="2369601"/>
              <a:ext cx="4176978" cy="36576"/>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grpSp>
      <p:grpSp>
        <p:nvGrpSpPr>
          <p:cNvPr id="7" name="Group 11"/>
          <p:cNvGrpSpPr/>
          <p:nvPr/>
        </p:nvGrpSpPr>
        <p:grpSpPr>
          <a:xfrm>
            <a:off x="4615695" y="1835065"/>
            <a:ext cx="4176979" cy="573494"/>
            <a:chOff x="4615693" y="1835064"/>
            <a:chExt cx="4176979" cy="573494"/>
          </a:xfrm>
        </p:grpSpPr>
        <p:sp>
          <p:nvSpPr>
            <p:cNvPr id="39" name="Round Same Side Corner Rectangle 38"/>
            <p:cNvSpPr/>
            <p:nvPr/>
          </p:nvSpPr>
          <p:spPr>
            <a:xfrm>
              <a:off x="4615693" y="1835064"/>
              <a:ext cx="4176979" cy="558919"/>
            </a:xfrm>
            <a:prstGeom prst="round2SameRect">
              <a:avLst>
                <a:gd name="adj1" fmla="val 28570"/>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40" name="TextBox 39"/>
            <p:cNvSpPr txBox="1"/>
            <p:nvPr/>
          </p:nvSpPr>
          <p:spPr>
            <a:xfrm>
              <a:off x="4666433" y="1973175"/>
              <a:ext cx="4075503" cy="292388"/>
            </a:xfrm>
            <a:prstGeom prst="rect">
              <a:avLst/>
            </a:prstGeom>
            <a:noFill/>
            <a:ln w="9525">
              <a:noFill/>
              <a:miter lim="800000"/>
              <a:headEnd/>
              <a:tailEnd/>
            </a:ln>
          </p:spPr>
          <p:txBody>
            <a:bodyPr wrap="square" lIns="0" tIns="0" rIns="0" bIns="0" anchor="ctr">
              <a:spAutoFit/>
            </a:bodyPr>
            <a:lstStyle/>
            <a:p>
              <a:pPr algn="ctr" defTabSz="814165">
                <a:lnSpc>
                  <a:spcPct val="95000"/>
                </a:lnSpc>
                <a:spcBef>
                  <a:spcPct val="50000"/>
                </a:spcBef>
              </a:pPr>
              <a:r>
                <a:rPr lang="zh-CN" altLang="en-US" sz="2000">
                  <a:effectLst>
                    <a:outerShdw blurRad="38100" dist="12700" dir="5400000" algn="t" rotWithShape="0">
                      <a:prstClr val="black">
                        <a:alpha val="30000"/>
                      </a:prstClr>
                    </a:outerShdw>
                  </a:effectLst>
                  <a:latin typeface="Arial"/>
                  <a:ea typeface="SimHei" pitchFamily="2" charset="-122"/>
                </a:rPr>
                <a:t>在旅途中</a:t>
              </a:r>
            </a:p>
          </p:txBody>
        </p:sp>
        <p:sp>
          <p:nvSpPr>
            <p:cNvPr id="42" name="Oval 10"/>
            <p:cNvSpPr>
              <a:spLocks noChangeArrowheads="1"/>
            </p:cNvSpPr>
            <p:nvPr/>
          </p:nvSpPr>
          <p:spPr bwMode="auto">
            <a:xfrm>
              <a:off x="4615693" y="2371982"/>
              <a:ext cx="4176979" cy="36576"/>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47" name="Oval 10"/>
            <p:cNvSpPr>
              <a:spLocks noChangeArrowheads="1"/>
            </p:cNvSpPr>
            <p:nvPr/>
          </p:nvSpPr>
          <p:spPr bwMode="auto">
            <a:xfrm>
              <a:off x="4615693" y="2371982"/>
              <a:ext cx="4176979" cy="36576"/>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grpSp>
    </p:spTree>
    <p:extLst>
      <p:ext uri="{BB962C8B-B14F-4D97-AF65-F5344CB8AC3E}">
        <p14:creationId xmlns:p14="http://schemas.microsoft.com/office/powerpoint/2010/main" val="90184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left)">
                                      <p:cBhvr>
                                        <p:cTn id="15" dur="500"/>
                                        <p:tgtEl>
                                          <p:spTgt spid="53"/>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up)">
                                      <p:cBhvr>
                                        <p:cTn id="34" dur="500"/>
                                        <p:tgtEl>
                                          <p:spTgt spid="4"/>
                                        </p:tgtEl>
                                      </p:cBhvr>
                                    </p:animEffect>
                                  </p:childTnLst>
                                </p:cTn>
                              </p:par>
                              <p:par>
                                <p:cTn id="35" presetID="10" presetClass="entr" presetSubtype="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left)">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3" grpId="0" animBg="1"/>
      <p:bldP spid="43" grpId="0" animBg="1"/>
      <p:bldP spid="5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4616981" y="2389103"/>
            <a:ext cx="4176979" cy="4444785"/>
          </a:xfrm>
          <a:prstGeom prst="rect">
            <a:avLst/>
          </a:prstGeom>
          <a:gradFill flip="none" rotWithShape="1">
            <a:gsLst>
              <a:gs pos="0">
                <a:srgbClr val="7B55D9">
                  <a:alpha val="0"/>
                </a:srgbClr>
              </a:gs>
              <a:gs pos="100000">
                <a:srgbClr val="D9DADF"/>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2" name="Title 1"/>
          <p:cNvSpPr>
            <a:spLocks noGrp="1"/>
          </p:cNvSpPr>
          <p:nvPr>
            <p:ph type="title"/>
          </p:nvPr>
        </p:nvSpPr>
        <p:spPr/>
        <p:txBody>
          <a:bodyPr/>
          <a:lstStyle/>
          <a:p>
            <a:r>
              <a:rPr lang="zh-CN" altLang="en-US">
                <a:latin typeface="Arial"/>
                <a:ea typeface="SimHei" pitchFamily="2" charset="-122"/>
              </a:rPr>
              <a:t>您的工作空间是什么样子的？</a:t>
            </a:r>
          </a:p>
        </p:txBody>
      </p:sp>
      <p:sp>
        <p:nvSpPr>
          <p:cNvPr id="3" name="Text Placeholder 2"/>
          <p:cNvSpPr>
            <a:spLocks noGrp="1"/>
          </p:cNvSpPr>
          <p:nvPr>
            <p:ph type="body" sz="quarter" idx="11"/>
          </p:nvPr>
        </p:nvSpPr>
        <p:spPr/>
        <p:txBody>
          <a:bodyPr/>
          <a:lstStyle/>
          <a:p>
            <a:r>
              <a:rPr lang="zh-CN" altLang="en-US">
                <a:latin typeface="Arial"/>
                <a:ea typeface="SimHei" pitchFamily="2" charset="-122"/>
              </a:rPr>
              <a:t>让您的工作既高效又高产的一切方式</a:t>
            </a:r>
            <a:endParaRPr lang="en-US" dirty="0">
              <a:ea typeface="SimHei" pitchFamily="2" charset="-122"/>
            </a:endParaRPr>
          </a:p>
        </p:txBody>
      </p:sp>
      <p:pic>
        <p:nvPicPr>
          <p:cNvPr id="25" name="Picture 2" descr="C:\Users\dgill\Desktop\Pics\MAF21693.jpg"/>
          <p:cNvPicPr>
            <a:picLocks noChangeAspect="1" noChangeArrowheads="1"/>
          </p:cNvPicPr>
          <p:nvPr/>
        </p:nvPicPr>
        <p:blipFill rotWithShape="1">
          <a:blip r:embed="rId3" cstate="print"/>
          <a:srcRect t="48183" r="30" b="19684"/>
          <a:stretch/>
        </p:blipFill>
        <p:spPr bwMode="auto">
          <a:xfrm>
            <a:off x="4713766" y="4611496"/>
            <a:ext cx="3983404" cy="1338827"/>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p:spPr>
      </p:pic>
      <p:grpSp>
        <p:nvGrpSpPr>
          <p:cNvPr id="4" name="Group 9"/>
          <p:cNvGrpSpPr/>
          <p:nvPr/>
        </p:nvGrpSpPr>
        <p:grpSpPr>
          <a:xfrm>
            <a:off x="339409" y="1835066"/>
            <a:ext cx="4176978" cy="4998823"/>
            <a:chOff x="339409" y="1835064"/>
            <a:chExt cx="4176978" cy="4998823"/>
          </a:xfrm>
        </p:grpSpPr>
        <p:sp>
          <p:nvSpPr>
            <p:cNvPr id="26" name="Rectangle 25"/>
            <p:cNvSpPr/>
            <p:nvPr/>
          </p:nvSpPr>
          <p:spPr>
            <a:xfrm>
              <a:off x="339409" y="2389102"/>
              <a:ext cx="4176978" cy="4444785"/>
            </a:xfrm>
            <a:prstGeom prst="rect">
              <a:avLst/>
            </a:prstGeom>
            <a:gradFill flip="none" rotWithShape="1">
              <a:gsLst>
                <a:gs pos="0">
                  <a:srgbClr val="7B55D9">
                    <a:alpha val="0"/>
                  </a:srgbClr>
                </a:gs>
                <a:gs pos="100000">
                  <a:srgbClr val="D9DADF"/>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a typeface="SimHei" pitchFamily="2" charset="-122"/>
              </a:endParaRPr>
            </a:p>
          </p:txBody>
        </p:sp>
        <p:sp>
          <p:nvSpPr>
            <p:cNvPr id="27" name="Round Same Side Corner Rectangle 26"/>
            <p:cNvSpPr/>
            <p:nvPr/>
          </p:nvSpPr>
          <p:spPr>
            <a:xfrm>
              <a:off x="339409" y="1835064"/>
              <a:ext cx="4176978" cy="558919"/>
            </a:xfrm>
            <a:prstGeom prst="round2SameRect">
              <a:avLst>
                <a:gd name="adj1" fmla="val 28570"/>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28" name="TextBox 27"/>
            <p:cNvSpPr txBox="1"/>
            <p:nvPr/>
          </p:nvSpPr>
          <p:spPr>
            <a:xfrm>
              <a:off x="390148" y="1973175"/>
              <a:ext cx="4075502" cy="292388"/>
            </a:xfrm>
            <a:prstGeom prst="rect">
              <a:avLst/>
            </a:prstGeom>
            <a:noFill/>
            <a:ln w="9525">
              <a:noFill/>
              <a:miter lim="800000"/>
              <a:headEnd/>
              <a:tailEnd/>
            </a:ln>
          </p:spPr>
          <p:txBody>
            <a:bodyPr wrap="square" lIns="0" tIns="0" rIns="0" bIns="0" anchor="ctr">
              <a:spAutoFit/>
            </a:bodyPr>
            <a:lstStyle/>
            <a:p>
              <a:pPr algn="ctr" defTabSz="814165">
                <a:lnSpc>
                  <a:spcPct val="95000"/>
                </a:lnSpc>
                <a:spcBef>
                  <a:spcPct val="50000"/>
                </a:spcBef>
              </a:pPr>
              <a:r>
                <a:rPr lang="zh-CN" altLang="en-US" sz="2000">
                  <a:effectLst>
                    <a:outerShdw blurRad="38100" dist="12700" dir="5400000" algn="t" rotWithShape="0">
                      <a:prstClr val="black">
                        <a:alpha val="30000"/>
                      </a:prstClr>
                    </a:outerShdw>
                  </a:effectLst>
                  <a:latin typeface="Arial"/>
                  <a:ea typeface="SimHei" pitchFamily="2" charset="-122"/>
                </a:rPr>
                <a:t>在办公室里</a:t>
              </a:r>
            </a:p>
          </p:txBody>
        </p:sp>
        <p:sp>
          <p:nvSpPr>
            <p:cNvPr id="29" name="Oval 10"/>
            <p:cNvSpPr>
              <a:spLocks noChangeArrowheads="1"/>
            </p:cNvSpPr>
            <p:nvPr/>
          </p:nvSpPr>
          <p:spPr bwMode="auto">
            <a:xfrm>
              <a:off x="339409" y="2369601"/>
              <a:ext cx="4176978" cy="36576"/>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sp>
          <p:nvSpPr>
            <p:cNvPr id="30" name="Oval 10"/>
            <p:cNvSpPr>
              <a:spLocks noChangeArrowheads="1"/>
            </p:cNvSpPr>
            <p:nvPr/>
          </p:nvSpPr>
          <p:spPr bwMode="auto">
            <a:xfrm>
              <a:off x="339409" y="2369601"/>
              <a:ext cx="4176978" cy="36576"/>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ea typeface="SimHei" pitchFamily="2" charset="-122"/>
              </a:endParaRPr>
            </a:p>
          </p:txBody>
        </p:sp>
      </p:grpSp>
      <p:sp>
        <p:nvSpPr>
          <p:cNvPr id="31" name="Round Same Side Corner Rectangle 30"/>
          <p:cNvSpPr/>
          <p:nvPr/>
        </p:nvSpPr>
        <p:spPr>
          <a:xfrm>
            <a:off x="4615695" y="1835065"/>
            <a:ext cx="4176979" cy="558919"/>
          </a:xfrm>
          <a:prstGeom prst="round2SameRect">
            <a:avLst>
              <a:gd name="adj1" fmla="val 28570"/>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32" name="TextBox 31"/>
          <p:cNvSpPr txBox="1"/>
          <p:nvPr/>
        </p:nvSpPr>
        <p:spPr>
          <a:xfrm>
            <a:off x="4666433" y="1973175"/>
            <a:ext cx="4075503" cy="292388"/>
          </a:xfrm>
          <a:prstGeom prst="rect">
            <a:avLst/>
          </a:prstGeom>
          <a:noFill/>
          <a:ln w="9525">
            <a:noFill/>
            <a:miter lim="800000"/>
            <a:headEnd/>
            <a:tailEnd/>
          </a:ln>
        </p:spPr>
        <p:txBody>
          <a:bodyPr wrap="square" lIns="0" tIns="0" rIns="0" bIns="0" anchor="ctr">
            <a:spAutoFit/>
          </a:bodyPr>
          <a:lstStyle/>
          <a:p>
            <a:pPr algn="ctr" defTabSz="814165">
              <a:lnSpc>
                <a:spcPct val="95000"/>
              </a:lnSpc>
              <a:spcBef>
                <a:spcPct val="50000"/>
              </a:spcBef>
            </a:pPr>
            <a:r>
              <a:rPr lang="zh-CN" altLang="en-US" sz="2000">
                <a:effectLst>
                  <a:outerShdw blurRad="38100" dist="12700" dir="5400000" algn="t" rotWithShape="0">
                    <a:prstClr val="black">
                      <a:alpha val="30000"/>
                    </a:prstClr>
                  </a:outerShdw>
                </a:effectLst>
                <a:latin typeface="Arial"/>
                <a:ea typeface="SimHei" pitchFamily="2" charset="-122"/>
              </a:rPr>
              <a:t>在旅途中</a:t>
            </a:r>
          </a:p>
        </p:txBody>
      </p:sp>
      <p:sp>
        <p:nvSpPr>
          <p:cNvPr id="33" name="Oval 10"/>
          <p:cNvSpPr>
            <a:spLocks noChangeArrowheads="1"/>
          </p:cNvSpPr>
          <p:nvPr/>
        </p:nvSpPr>
        <p:spPr bwMode="auto">
          <a:xfrm>
            <a:off x="4615695" y="2371982"/>
            <a:ext cx="4176979" cy="36576"/>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34" name="Oval 10"/>
          <p:cNvSpPr>
            <a:spLocks noChangeArrowheads="1"/>
          </p:cNvSpPr>
          <p:nvPr/>
        </p:nvSpPr>
        <p:spPr bwMode="auto">
          <a:xfrm>
            <a:off x="4615695" y="2371982"/>
            <a:ext cx="4176979" cy="36576"/>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pic>
        <p:nvPicPr>
          <p:cNvPr id="42" name="Picture 3" descr="C:\Users\dgill\Desktop\Pics\download-hires\HAJ13221.jpg"/>
          <p:cNvPicPr>
            <a:picLocks noChangeAspect="1" noChangeArrowheads="1"/>
          </p:cNvPicPr>
          <p:nvPr/>
        </p:nvPicPr>
        <p:blipFill rotWithShape="1">
          <a:blip r:embed="rId4" cstate="print"/>
          <a:srcRect t="39679" b="28219"/>
          <a:stretch/>
        </p:blipFill>
        <p:spPr bwMode="auto">
          <a:xfrm>
            <a:off x="436196" y="4611495"/>
            <a:ext cx="3983404" cy="1338826"/>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p:spPr>
      </p:pic>
      <p:pic>
        <p:nvPicPr>
          <p:cNvPr id="43" name="Picture 4"/>
          <p:cNvPicPr>
            <a:picLocks noChangeAspect="1" noChangeArrowheads="1"/>
          </p:cNvPicPr>
          <p:nvPr/>
        </p:nvPicPr>
        <p:blipFill>
          <a:blip r:embed="rId5" cstate="print"/>
          <a:srcRect/>
          <a:stretch>
            <a:fillRect/>
          </a:stretch>
        </p:blipFill>
        <p:spPr bwMode="auto">
          <a:xfrm flipH="1">
            <a:off x="5745578" y="4334950"/>
            <a:ext cx="1919781" cy="2489728"/>
          </a:xfrm>
          <a:prstGeom prst="rect">
            <a:avLst/>
          </a:prstGeom>
          <a:noFill/>
          <a:ln w="9525">
            <a:noFill/>
            <a:miter lim="800000"/>
            <a:headEnd/>
            <a:tailEnd/>
          </a:ln>
        </p:spPr>
      </p:pic>
      <p:pic>
        <p:nvPicPr>
          <p:cNvPr id="44" name="Picture 4"/>
          <p:cNvPicPr>
            <a:picLocks noChangeAspect="1" noChangeArrowheads="1"/>
          </p:cNvPicPr>
          <p:nvPr/>
        </p:nvPicPr>
        <p:blipFill>
          <a:blip r:embed="rId5" cstate="print"/>
          <a:srcRect/>
          <a:stretch>
            <a:fillRect/>
          </a:stretch>
        </p:blipFill>
        <p:spPr bwMode="auto">
          <a:xfrm flipH="1">
            <a:off x="1468007" y="4334950"/>
            <a:ext cx="1919781" cy="2489728"/>
          </a:xfrm>
          <a:prstGeom prst="rect">
            <a:avLst/>
          </a:prstGeom>
          <a:noFill/>
          <a:ln w="9525">
            <a:noFill/>
            <a:miter lim="800000"/>
            <a:headEnd/>
            <a:tailEnd/>
          </a:ln>
        </p:spPr>
      </p:pic>
      <p:sp>
        <p:nvSpPr>
          <p:cNvPr id="48" name="Rectangle 47"/>
          <p:cNvSpPr/>
          <p:nvPr/>
        </p:nvSpPr>
        <p:spPr bwMode="auto">
          <a:xfrm>
            <a:off x="0" y="6051656"/>
            <a:ext cx="9144000" cy="773023"/>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lIns="82104" tIns="41051" rIns="82104" bIns="41051" anchor="ctr"/>
          <a:lstStyle/>
          <a:p>
            <a:pPr algn="ctr" defTabSz="814188" eaLnBrk="0" hangingPunct="0">
              <a:lnSpc>
                <a:spcPct val="90000"/>
              </a:lnSpc>
              <a:defRPr/>
            </a:pPr>
            <a:endParaRPr lang="en-US" dirty="0">
              <a:solidFill>
                <a:srgbClr val="FFFFFF"/>
              </a:solidFill>
              <a:latin typeface="Arial"/>
            </a:endParaRPr>
          </a:p>
        </p:txBody>
      </p:sp>
      <p:sp>
        <p:nvSpPr>
          <p:cNvPr id="49" name="Rounded Rectangle 48"/>
          <p:cNvSpPr/>
          <p:nvPr/>
        </p:nvSpPr>
        <p:spPr>
          <a:xfrm>
            <a:off x="436196" y="6201426"/>
            <a:ext cx="8260974" cy="230446"/>
          </a:xfrm>
          <a:prstGeom prst="roundRect">
            <a:avLst>
              <a:gd name="adj" fmla="val 50000"/>
            </a:avLst>
          </a:prstGeom>
          <a:gradFill flip="none" rotWithShape="1">
            <a:gsLst>
              <a:gs pos="100000">
                <a:schemeClr val="bg2">
                  <a:lumMod val="50000"/>
                </a:schemeClr>
              </a:gs>
              <a:gs pos="0">
                <a:schemeClr val="bg2">
                  <a:lumMod val="75000"/>
                </a:schemeClr>
              </a:gs>
            </a:gsLst>
            <a:lin ang="16200000" scaled="1"/>
            <a:tileRect/>
          </a:gradFill>
          <a:ln w="25400" cap="flat">
            <a:noFill/>
            <a:prstDash val="solid"/>
            <a:miter lim="800000"/>
            <a:headEnd/>
            <a:tailEnd/>
          </a:ln>
          <a:effectLst>
            <a:innerShdw blurRad="63500" dist="25400" dir="16200000">
              <a:prstClr val="black">
                <a:alpha val="50000"/>
              </a:prstClr>
            </a:innerShdw>
          </a:effectLst>
        </p:spPr>
        <p:txBody>
          <a:bodyPr lIns="91417" tIns="45709" rIns="91417" bIns="45709" anchor="ctr"/>
          <a:lstStyle/>
          <a:p>
            <a:pPr algn="ctr">
              <a:spcBef>
                <a:spcPct val="50000"/>
              </a:spcBef>
              <a:spcAft>
                <a:spcPts val="1800"/>
              </a:spcAft>
              <a:buClr>
                <a:srgbClr val="FFFFFF"/>
              </a:buClr>
              <a:buSzPct val="100000"/>
              <a:defRPr/>
            </a:pPr>
            <a:endParaRPr lang="en-US" sz="2800" kern="0" dirty="0">
              <a:solidFill>
                <a:srgbClr val="FFFFFF"/>
              </a:solidFill>
              <a:effectLst>
                <a:outerShdw blurRad="63500" sx="102000" sy="102000" algn="ctr" rotWithShape="0">
                  <a:prstClr val="black">
                    <a:alpha val="40000"/>
                  </a:prstClr>
                </a:outerShdw>
              </a:effectLst>
            </a:endParaRPr>
          </a:p>
        </p:txBody>
      </p:sp>
      <p:sp>
        <p:nvSpPr>
          <p:cNvPr id="50" name="Rounded Rectangle 49"/>
          <p:cNvSpPr/>
          <p:nvPr/>
        </p:nvSpPr>
        <p:spPr>
          <a:xfrm>
            <a:off x="436196" y="6202758"/>
            <a:ext cx="8260973" cy="235408"/>
          </a:xfrm>
          <a:prstGeom prst="roundRect">
            <a:avLst>
              <a:gd name="adj" fmla="val 50000"/>
            </a:avLst>
          </a:prstGeom>
          <a:gradFill flip="none" rotWithShape="1">
            <a:gsLst>
              <a:gs pos="100000">
                <a:schemeClr val="accent1">
                  <a:lumMod val="75000"/>
                </a:schemeClr>
              </a:gs>
              <a:gs pos="0">
                <a:schemeClr val="accent1"/>
              </a:gs>
            </a:gsLst>
            <a:lin ang="16200000" scaled="1"/>
            <a:tileRect/>
          </a:gradFill>
          <a:ln w="25400" cap="flat">
            <a:noFill/>
            <a:prstDash val="solid"/>
            <a:miter lim="800000"/>
            <a:headEnd/>
            <a:tailEnd/>
          </a:ln>
          <a:effectLst>
            <a:innerShdw blurRad="63500" dist="25400" dir="16200000">
              <a:prstClr val="black">
                <a:alpha val="50000"/>
              </a:prstClr>
            </a:innerShdw>
          </a:effectLst>
        </p:spPr>
        <p:txBody>
          <a:bodyPr lIns="91417" tIns="45709" rIns="91417" bIns="45709" anchor="ctr"/>
          <a:lstStyle/>
          <a:p>
            <a:pPr algn="ctr">
              <a:spcBef>
                <a:spcPct val="50000"/>
              </a:spcBef>
              <a:spcAft>
                <a:spcPts val="1800"/>
              </a:spcAft>
            </a:pPr>
            <a:r>
              <a:rPr lang="zh-CN" altLang="en-US" sz="1400" kern="0">
                <a:solidFill>
                  <a:srgbClr val="FFFFFF"/>
                </a:solidFill>
                <a:effectLst>
                  <a:outerShdw blurRad="63500" sx="102000" sy="102000" algn="ctr" rotWithShape="0">
                    <a:prstClr val="black">
                      <a:alpha val="40000"/>
                    </a:prstClr>
                  </a:outerShdw>
                </a:effectLst>
                <a:latin typeface="Arial"/>
                <a:ea typeface="SimHei" pitchFamily="2" charset="-122"/>
              </a:rPr>
              <a:t>无论在何处都能保证工作效率的一致</a:t>
            </a:r>
          </a:p>
        </p:txBody>
      </p:sp>
      <p:sp>
        <p:nvSpPr>
          <p:cNvPr id="53" name="TextBox 52"/>
          <p:cNvSpPr txBox="1">
            <a:spLocks noChangeArrowheads="1"/>
          </p:cNvSpPr>
          <p:nvPr/>
        </p:nvSpPr>
        <p:spPr bwMode="auto">
          <a:xfrm>
            <a:off x="3658395" y="6438099"/>
            <a:ext cx="1620957" cy="338554"/>
          </a:xfrm>
          <a:prstGeom prst="rect">
            <a:avLst/>
          </a:prstGeom>
          <a:noFill/>
          <a:ln w="9525">
            <a:noFill/>
            <a:miter lim="800000"/>
            <a:headEnd/>
            <a:tailEnd/>
          </a:ln>
        </p:spPr>
        <p:txBody>
          <a:bodyPr wrap="none" lIns="91417" tIns="45709" rIns="91417" bIns="45709" anchor="ctr">
            <a:spAutoFit/>
          </a:bodyPr>
          <a:lstStyle/>
          <a:p>
            <a:pPr algn="ctr"/>
            <a:r>
              <a:rPr lang="zh-CN" altLang="en-US" sz="1600" dirty="0">
                <a:solidFill>
                  <a:srgbClr val="FFFFFF"/>
                </a:solidFill>
                <a:latin typeface="Arial"/>
                <a:ea typeface="SimHei" pitchFamily="2" charset="-122"/>
              </a:rPr>
              <a:t>生产效率计量器</a:t>
            </a:r>
          </a:p>
        </p:txBody>
      </p:sp>
      <p:grpSp>
        <p:nvGrpSpPr>
          <p:cNvPr id="5" name="Group 8"/>
          <p:cNvGrpSpPr/>
          <p:nvPr/>
        </p:nvGrpSpPr>
        <p:grpSpPr>
          <a:xfrm>
            <a:off x="339408" y="2541807"/>
            <a:ext cx="8454549" cy="1567738"/>
            <a:chOff x="339408" y="2541807"/>
            <a:chExt cx="8454549" cy="1567738"/>
          </a:xfrm>
        </p:grpSpPr>
        <p:sp>
          <p:nvSpPr>
            <p:cNvPr id="8" name="Rounded Rectangle 7"/>
            <p:cNvSpPr/>
            <p:nvPr/>
          </p:nvSpPr>
          <p:spPr>
            <a:xfrm>
              <a:off x="339408" y="2541807"/>
              <a:ext cx="8454549" cy="1567738"/>
            </a:xfrm>
            <a:prstGeom prst="roundRect">
              <a:avLst>
                <a:gd name="adj" fmla="val 10657"/>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a typeface="SimHei" pitchFamily="2" charset="-122"/>
              </a:endParaRPr>
            </a:p>
          </p:txBody>
        </p:sp>
        <p:sp>
          <p:nvSpPr>
            <p:cNvPr id="57" name="Rectangle 56"/>
            <p:cNvSpPr/>
            <p:nvPr/>
          </p:nvSpPr>
          <p:spPr>
            <a:xfrm>
              <a:off x="495300" y="2648607"/>
              <a:ext cx="2840038" cy="1354138"/>
            </a:xfrm>
            <a:prstGeom prst="rect">
              <a:avLst/>
            </a:prstGeom>
          </p:spPr>
          <p:txBody>
            <a:bodyPr>
              <a:spAutoFit/>
            </a:bodyPr>
            <a:lstStyle/>
            <a:p>
              <a:pPr marL="231743" indent="-231743">
                <a:buClr>
                  <a:srgbClr val="FFFFFF"/>
                </a:buClr>
                <a:buSzPct val="80000"/>
                <a:buFont typeface="Arial"/>
                <a:buChar char="•"/>
              </a:pPr>
              <a:r>
                <a:rPr lang="zh-CN" altLang="en-US" sz="1600" kern="0" dirty="0">
                  <a:solidFill>
                    <a:srgbClr val="FFFFFF"/>
                  </a:solidFill>
                  <a:effectLst>
                    <a:outerShdw blurRad="63500" sx="102000" sy="102000" algn="ctr" rotWithShape="0">
                      <a:prstClr val="black">
                        <a:alpha val="40000"/>
                      </a:prstClr>
                    </a:outerShdw>
                  </a:effectLst>
                  <a:latin typeface="Arial"/>
                  <a:ea typeface="SimHei" pitchFamily="2" charset="-122"/>
                </a:rPr>
                <a:t>桌面 </a:t>
              </a:r>
            </a:p>
            <a:p>
              <a:pPr marL="231743" indent="-231743">
                <a:buClr>
                  <a:srgbClr val="FFFFFF"/>
                </a:buClr>
                <a:buSzPct val="80000"/>
                <a:buFont typeface="Arial"/>
                <a:buChar char="•"/>
              </a:pPr>
              <a:r>
                <a:rPr lang="zh-CN" altLang="en-US" sz="1600" kern="0" dirty="0">
                  <a:solidFill>
                    <a:srgbClr val="FFFFFF"/>
                  </a:solidFill>
                  <a:effectLst>
                    <a:outerShdw blurRad="63500" sx="102000" sy="102000" algn="ctr" rotWithShape="0">
                      <a:prstClr val="black">
                        <a:alpha val="40000"/>
                      </a:prstClr>
                    </a:outerShdw>
                  </a:effectLst>
                  <a:latin typeface="Arial"/>
                  <a:ea typeface="SimHei" pitchFamily="2" charset="-122"/>
                </a:rPr>
                <a:t>公司应用</a:t>
              </a:r>
            </a:p>
            <a:p>
              <a:pPr marL="231743" indent="-231743">
                <a:buClr>
                  <a:srgbClr val="FFFFFF"/>
                </a:buClr>
                <a:buSzPct val="80000"/>
                <a:buFont typeface="Arial"/>
                <a:buChar char="•"/>
              </a:pPr>
              <a:r>
                <a:rPr lang="zh-CN" altLang="en-US" sz="1600" kern="0" dirty="0">
                  <a:solidFill>
                    <a:srgbClr val="FFFFFF"/>
                  </a:solidFill>
                  <a:effectLst>
                    <a:outerShdw blurRad="63500" sx="102000" sy="102000" algn="ctr" rotWithShape="0">
                      <a:prstClr val="black">
                        <a:alpha val="40000"/>
                      </a:prstClr>
                    </a:outerShdw>
                  </a:effectLst>
                  <a:latin typeface="Arial"/>
                  <a:ea typeface="SimHei" pitchFamily="2" charset="-122"/>
                </a:rPr>
                <a:t>优化的语音</a:t>
              </a:r>
            </a:p>
            <a:p>
              <a:pPr marL="231743" indent="-231743">
                <a:buClr>
                  <a:srgbClr val="FFFFFF"/>
                </a:buClr>
                <a:buSzPct val="80000"/>
                <a:buFont typeface="Arial"/>
                <a:buChar char="•"/>
              </a:pPr>
              <a:r>
                <a:rPr lang="zh-CN" altLang="en-US" sz="1600" kern="0" dirty="0">
                  <a:solidFill>
                    <a:srgbClr val="FFFFFF"/>
                  </a:solidFill>
                  <a:effectLst>
                    <a:outerShdw blurRad="63500" sx="102000" sy="102000" algn="ctr" rotWithShape="0">
                      <a:prstClr val="black">
                        <a:alpha val="40000"/>
                      </a:prstClr>
                    </a:outerShdw>
                  </a:effectLst>
                  <a:latin typeface="Arial"/>
                  <a:ea typeface="SimHei" pitchFamily="2" charset="-122"/>
                </a:rPr>
                <a:t>优化的视频</a:t>
              </a:r>
            </a:p>
            <a:p>
              <a:pPr marL="231743" indent="-231743">
                <a:buClr>
                  <a:srgbClr val="FFFFFF"/>
                </a:buClr>
                <a:buSzPct val="80000"/>
                <a:buFont typeface="Arial"/>
                <a:buChar char="•"/>
              </a:pPr>
              <a:r>
                <a:rPr lang="zh-CN" altLang="en-US" sz="1600" kern="0" dirty="0">
                  <a:solidFill>
                    <a:srgbClr val="FFFFFF"/>
                  </a:solidFill>
                  <a:effectLst>
                    <a:outerShdw blurRad="63500" sx="102000" sy="102000" algn="ctr" rotWithShape="0">
                      <a:prstClr val="black">
                        <a:alpha val="40000"/>
                      </a:prstClr>
                    </a:outerShdw>
                  </a:effectLst>
                  <a:latin typeface="Arial"/>
                  <a:ea typeface="SimHei" pitchFamily="2" charset="-122"/>
                </a:rPr>
                <a:t>知识产权</a:t>
              </a:r>
            </a:p>
          </p:txBody>
        </p:sp>
        <p:sp>
          <p:nvSpPr>
            <p:cNvPr id="58" name="Rectangle 57"/>
            <p:cNvSpPr/>
            <p:nvPr/>
          </p:nvSpPr>
          <p:spPr>
            <a:xfrm>
              <a:off x="3379788" y="2648607"/>
              <a:ext cx="2892425" cy="1077913"/>
            </a:xfrm>
            <a:prstGeom prst="rect">
              <a:avLst/>
            </a:prstGeom>
          </p:spPr>
          <p:txBody>
            <a:bodyPr>
              <a:spAutoFit/>
            </a:bodyPr>
            <a:lstStyle/>
            <a:p>
              <a:pPr marL="231743" indent="-231743">
                <a:buClr>
                  <a:srgbClr val="FFFFFF"/>
                </a:buClr>
                <a:buSzPct val="80000"/>
                <a:buFont typeface="Arial"/>
                <a:buChar char="•"/>
              </a:pPr>
              <a:r>
                <a:rPr lang="zh-CN" altLang="en-US" sz="1600" kern="0">
                  <a:solidFill>
                    <a:srgbClr val="FFFFFF"/>
                  </a:solidFill>
                  <a:effectLst>
                    <a:outerShdw blurRad="63500" sx="102000" sy="102000" algn="ctr" rotWithShape="0">
                      <a:prstClr val="black">
                        <a:alpha val="40000"/>
                      </a:prstClr>
                    </a:outerShdw>
                  </a:effectLst>
                  <a:latin typeface="Arial"/>
                  <a:ea typeface="SimHei" pitchFamily="2" charset="-122"/>
                </a:rPr>
                <a:t>专业知识</a:t>
              </a:r>
            </a:p>
            <a:p>
              <a:pPr marL="231743" indent="-231743">
                <a:buClr>
                  <a:srgbClr val="FFFFFF"/>
                </a:buClr>
                <a:buSzPct val="80000"/>
                <a:buFont typeface="Arial"/>
                <a:buChar char="•"/>
              </a:pPr>
              <a:r>
                <a:rPr lang="zh-CN" altLang="en-US" sz="1600" kern="0">
                  <a:solidFill>
                    <a:srgbClr val="FFFFFF"/>
                  </a:solidFill>
                  <a:effectLst>
                    <a:outerShdw blurRad="63500" sx="102000" sy="102000" algn="ctr" rotWithShape="0">
                      <a:prstClr val="black">
                        <a:alpha val="40000"/>
                      </a:prstClr>
                    </a:outerShdw>
                  </a:effectLst>
                  <a:latin typeface="Arial"/>
                  <a:ea typeface="SimHei" pitchFamily="2" charset="-122"/>
                </a:rPr>
                <a:t>协作</a:t>
              </a:r>
            </a:p>
            <a:p>
              <a:pPr marL="231743" indent="-231743">
                <a:buClr>
                  <a:srgbClr val="FFFFFF"/>
                </a:buClr>
                <a:buSzPct val="80000"/>
                <a:buFont typeface="Arial"/>
                <a:buChar char="•"/>
              </a:pPr>
              <a:r>
                <a:rPr lang="zh-CN" altLang="en-US" sz="1600" kern="0">
                  <a:solidFill>
                    <a:srgbClr val="FFFFFF"/>
                  </a:solidFill>
                  <a:effectLst>
                    <a:outerShdw blurRad="63500" sx="102000" sy="102000" algn="ctr" rotWithShape="0">
                      <a:prstClr val="black">
                        <a:alpha val="40000"/>
                      </a:prstClr>
                    </a:outerShdw>
                  </a:effectLst>
                  <a:latin typeface="Arial"/>
                  <a:ea typeface="SimHei" pitchFamily="2" charset="-122"/>
                </a:rPr>
                <a:t>互联网</a:t>
              </a:r>
            </a:p>
            <a:p>
              <a:pPr marL="231743" indent="-231743">
                <a:buClr>
                  <a:srgbClr val="FFFFFF"/>
                </a:buClr>
                <a:buSzPct val="80000"/>
                <a:buFont typeface="Arial"/>
                <a:buChar char="•"/>
              </a:pPr>
              <a:r>
                <a:rPr lang="zh-CN" altLang="en-US" sz="1600" kern="0">
                  <a:solidFill>
                    <a:srgbClr val="FFFFFF"/>
                  </a:solidFill>
                  <a:effectLst>
                    <a:outerShdw blurRad="63500" sx="102000" sy="102000" algn="ctr" rotWithShape="0">
                      <a:prstClr val="black">
                        <a:alpha val="40000"/>
                      </a:prstClr>
                    </a:outerShdw>
                  </a:effectLst>
                  <a:latin typeface="Arial"/>
                  <a:ea typeface="SimHei" pitchFamily="2" charset="-122"/>
                </a:rPr>
                <a:t>电邮</a:t>
              </a:r>
            </a:p>
          </p:txBody>
        </p:sp>
        <p:sp>
          <p:nvSpPr>
            <p:cNvPr id="59" name="Rectangle 58"/>
            <p:cNvSpPr/>
            <p:nvPr/>
          </p:nvSpPr>
          <p:spPr>
            <a:xfrm>
              <a:off x="6316663" y="2648607"/>
              <a:ext cx="2454275" cy="1077913"/>
            </a:xfrm>
            <a:prstGeom prst="rect">
              <a:avLst/>
            </a:prstGeom>
          </p:spPr>
          <p:txBody>
            <a:bodyPr>
              <a:spAutoFit/>
            </a:bodyPr>
            <a:lstStyle/>
            <a:p>
              <a:pPr marL="231743" indent="-231743">
                <a:buClr>
                  <a:srgbClr val="FFFFFF"/>
                </a:buClr>
                <a:buSzPct val="80000"/>
                <a:buFont typeface="Arial"/>
                <a:buChar char="•"/>
              </a:pPr>
              <a:r>
                <a:rPr lang="zh-CN" altLang="en-US" sz="1600" kern="0">
                  <a:solidFill>
                    <a:srgbClr val="FFFFFF"/>
                  </a:solidFill>
                  <a:effectLst>
                    <a:outerShdw blurRad="63500" sx="102000" sy="102000" algn="ctr" rotWithShape="0">
                      <a:prstClr val="black">
                        <a:alpha val="40000"/>
                      </a:prstClr>
                    </a:outerShdw>
                  </a:effectLst>
                  <a:latin typeface="Arial"/>
                  <a:ea typeface="SimHei" pitchFamily="2" charset="-122"/>
                </a:rPr>
                <a:t>即时通信</a:t>
              </a:r>
            </a:p>
            <a:p>
              <a:pPr marL="231743" indent="-231743">
                <a:buClr>
                  <a:srgbClr val="FFFFFF"/>
                </a:buClr>
                <a:buSzPct val="80000"/>
                <a:buFont typeface="Arial"/>
                <a:buChar char="•"/>
              </a:pPr>
              <a:r>
                <a:rPr lang="zh-CN" altLang="en-US" sz="1600" kern="0">
                  <a:solidFill>
                    <a:srgbClr val="FFFFFF"/>
                  </a:solidFill>
                  <a:effectLst>
                    <a:outerShdw blurRad="63500" sx="102000" sy="102000" algn="ctr" rotWithShape="0">
                      <a:prstClr val="black">
                        <a:alpha val="40000"/>
                      </a:prstClr>
                    </a:outerShdw>
                  </a:effectLst>
                  <a:latin typeface="Arial"/>
                  <a:ea typeface="SimHei" pitchFamily="2" charset="-122"/>
                </a:rPr>
                <a:t>加工</a:t>
              </a:r>
            </a:p>
            <a:p>
              <a:pPr marL="231743" indent="-231743">
                <a:buClr>
                  <a:srgbClr val="FFFFFF"/>
                </a:buClr>
                <a:buSzPct val="80000"/>
                <a:buFont typeface="Arial"/>
                <a:buChar char="•"/>
              </a:pPr>
              <a:r>
                <a:rPr lang="zh-CN" altLang="en-US" sz="1600" kern="0">
                  <a:solidFill>
                    <a:srgbClr val="FFFFFF"/>
                  </a:solidFill>
                  <a:effectLst>
                    <a:outerShdw blurRad="63500" sx="102000" sy="102000" algn="ctr" rotWithShape="0">
                      <a:prstClr val="black">
                        <a:alpha val="40000"/>
                      </a:prstClr>
                    </a:outerShdw>
                  </a:effectLst>
                  <a:latin typeface="Arial"/>
                  <a:ea typeface="SimHei" pitchFamily="2" charset="-122"/>
                </a:rPr>
                <a:t>带宽</a:t>
              </a:r>
            </a:p>
            <a:p>
              <a:pPr marL="231743" indent="-231743">
                <a:buClr>
                  <a:srgbClr val="FFFFFF"/>
                </a:buClr>
                <a:buSzPct val="80000"/>
                <a:buFont typeface="Arial"/>
                <a:buChar char="•"/>
              </a:pPr>
              <a:r>
                <a:rPr lang="zh-CN" altLang="en-US" sz="1600" kern="0">
                  <a:solidFill>
                    <a:srgbClr val="FFFFFF"/>
                  </a:solidFill>
                  <a:effectLst>
                    <a:outerShdw blurRad="63500" sx="102000" sy="102000" algn="ctr" rotWithShape="0">
                      <a:prstClr val="black">
                        <a:alpha val="40000"/>
                      </a:prstClr>
                    </a:outerShdw>
                  </a:effectLst>
                  <a:latin typeface="Arial"/>
                  <a:ea typeface="SimHei" pitchFamily="2" charset="-122"/>
                </a:rPr>
                <a:t>存储</a:t>
              </a:r>
            </a:p>
          </p:txBody>
        </p:sp>
      </p:grpSp>
    </p:spTree>
    <p:extLst>
      <p:ext uri="{BB962C8B-B14F-4D97-AF65-F5344CB8AC3E}">
        <p14:creationId xmlns:p14="http://schemas.microsoft.com/office/powerpoint/2010/main" val="158138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left)">
                                      <p:cBhvr>
                                        <p:cTn id="11"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3" cstate="print"/>
          <a:srcRect/>
          <a:stretch>
            <a:fillRect/>
          </a:stretch>
        </p:blipFill>
        <p:spPr bwMode="auto">
          <a:xfrm>
            <a:off x="0" y="2693989"/>
            <a:ext cx="9163050" cy="1328737"/>
          </a:xfrm>
          <a:prstGeom prst="rect">
            <a:avLst/>
          </a:prstGeom>
          <a:noFill/>
          <a:ln w="12700">
            <a:noFill/>
            <a:miter lim="800000"/>
            <a:headEnd/>
            <a:tailEnd/>
          </a:ln>
        </p:spPr>
      </p:pic>
      <p:sp>
        <p:nvSpPr>
          <p:cNvPr id="53251" name="Rectangle 5"/>
          <p:cNvSpPr>
            <a:spLocks noGrp="1" noChangeArrowheads="1"/>
          </p:cNvSpPr>
          <p:nvPr>
            <p:ph type="title"/>
          </p:nvPr>
        </p:nvSpPr>
        <p:spPr/>
        <p:txBody>
          <a:bodyPr/>
          <a:lstStyle/>
          <a:p>
            <a:r>
              <a:rPr lang="zh-CN" altLang="en-US">
                <a:latin typeface="Arial"/>
                <a:ea typeface="SimHei" pitchFamily="2" charset="-122"/>
              </a:rPr>
              <a:t>智能解决方案</a:t>
            </a:r>
            <a:endParaRPr lang="en-US" dirty="0" smtClean="0">
              <a:latin typeface="CiscoSansTT BoldOblique" charset="0"/>
              <a:ea typeface="SimHei" pitchFamily="2" charset="-122"/>
              <a:sym typeface="CiscoSansTT BoldOblique" charset="0"/>
            </a:endParaRPr>
          </a:p>
        </p:txBody>
      </p:sp>
      <p:pic>
        <p:nvPicPr>
          <p:cNvPr id="52231" name="Picture 7"/>
          <p:cNvPicPr>
            <a:picLocks noChangeAspect="1" noChangeArrowheads="1"/>
          </p:cNvPicPr>
          <p:nvPr/>
        </p:nvPicPr>
        <p:blipFill>
          <a:blip r:embed="rId4" cstate="print"/>
          <a:srcRect/>
          <a:stretch>
            <a:fillRect/>
          </a:stretch>
        </p:blipFill>
        <p:spPr bwMode="auto">
          <a:xfrm>
            <a:off x="5621338" y="3403602"/>
            <a:ext cx="3994150" cy="492125"/>
          </a:xfrm>
          <a:prstGeom prst="rect">
            <a:avLst/>
          </a:prstGeom>
          <a:noFill/>
          <a:ln w="12700">
            <a:noFill/>
            <a:miter lim="800000"/>
            <a:headEnd/>
            <a:tailEnd/>
          </a:ln>
        </p:spPr>
      </p:pic>
      <p:pic>
        <p:nvPicPr>
          <p:cNvPr id="52240" name="Picture 16"/>
          <p:cNvPicPr>
            <a:picLocks noChangeAspect="1" noChangeArrowheads="1"/>
          </p:cNvPicPr>
          <p:nvPr/>
        </p:nvPicPr>
        <p:blipFill>
          <a:blip r:embed="rId4" cstate="print"/>
          <a:srcRect/>
          <a:stretch>
            <a:fillRect/>
          </a:stretch>
        </p:blipFill>
        <p:spPr bwMode="auto">
          <a:xfrm>
            <a:off x="-534988" y="3436940"/>
            <a:ext cx="3995738" cy="492125"/>
          </a:xfrm>
          <a:prstGeom prst="rect">
            <a:avLst/>
          </a:prstGeom>
          <a:noFill/>
          <a:ln w="12700">
            <a:noFill/>
            <a:miter lim="800000"/>
            <a:headEnd/>
            <a:tailEnd/>
          </a:ln>
        </p:spPr>
      </p:pic>
      <p:sp>
        <p:nvSpPr>
          <p:cNvPr id="52243" name="Rectangle 19"/>
          <p:cNvSpPr>
            <a:spLocks/>
          </p:cNvSpPr>
          <p:nvPr/>
        </p:nvSpPr>
        <p:spPr bwMode="auto">
          <a:xfrm>
            <a:off x="109540" y="1636713"/>
            <a:ext cx="2828925" cy="1016000"/>
          </a:xfrm>
          <a:prstGeom prst="rect">
            <a:avLst/>
          </a:prstGeom>
          <a:noFill/>
          <a:ln w="12700" cap="rnd">
            <a:noFill/>
            <a:round/>
            <a:headEnd/>
            <a:tailEnd/>
          </a:ln>
        </p:spPr>
        <p:txBody>
          <a:bodyPr lIns="0" tIns="0" rIns="0" bIns="0" anchor="ctr"/>
          <a:lstStyle/>
          <a:p>
            <a:pPr algn="ctr"/>
            <a:r>
              <a:rPr lang="zh-CN" altLang="en-US" sz="2000" dirty="0">
                <a:solidFill>
                  <a:srgbClr val="00BAFB"/>
                </a:solidFill>
                <a:latin typeface="Arial"/>
                <a:ea typeface="SimHei" pitchFamily="2" charset="-122"/>
                <a:cs typeface="Geneva"/>
              </a:rPr>
              <a:t>虚拟桌面</a:t>
            </a:r>
            <a:r>
              <a:rPr lang="zh-CN" altLang="en-US" sz="2000" dirty="0">
                <a:solidFill>
                  <a:srgbClr val="00BAFB"/>
                </a:solidFill>
                <a:latin typeface="Arial"/>
                <a:ea typeface="SimHei" pitchFamily="2" charset="-122"/>
                <a:cs typeface="Geneva"/>
              </a:rPr>
              <a:t>及企业协作应用</a:t>
            </a:r>
            <a:endParaRPr lang="en-US" altLang="zh-CN" sz="2000" dirty="0">
              <a:solidFill>
                <a:srgbClr val="00BAFB"/>
              </a:solidFill>
              <a:latin typeface="Arial"/>
              <a:ea typeface="SimHei" pitchFamily="2" charset="-122"/>
              <a:cs typeface="Geneva"/>
            </a:endParaRPr>
          </a:p>
          <a:p>
            <a:pPr algn="ctr"/>
            <a:endParaRPr lang="zh-CN" altLang="en-US" sz="2000" dirty="0">
              <a:solidFill>
                <a:srgbClr val="00BAFB"/>
              </a:solidFill>
              <a:latin typeface="Arial"/>
              <a:ea typeface="SimHei" pitchFamily="2" charset="-122"/>
              <a:cs typeface="Geneva"/>
            </a:endParaRPr>
          </a:p>
          <a:p>
            <a:pPr algn="ctr"/>
            <a:r>
              <a:rPr lang="en-US" altLang="zh-CN" sz="2000" dirty="0">
                <a:solidFill>
                  <a:srgbClr val="7322C4"/>
                </a:solidFill>
                <a:latin typeface="Arial"/>
                <a:ea typeface="SimHei" pitchFamily="2" charset="-122"/>
                <a:cs typeface="Geneva"/>
              </a:rPr>
              <a:t>VXI </a:t>
            </a:r>
            <a:r>
              <a:rPr lang="zh-CN" altLang="en-US" sz="2000" dirty="0">
                <a:solidFill>
                  <a:srgbClr val="7322C4"/>
                </a:solidFill>
                <a:latin typeface="Arial"/>
                <a:ea typeface="SimHei" pitchFamily="2" charset="-122"/>
                <a:cs typeface="Geneva"/>
              </a:rPr>
              <a:t>智能解决方案</a:t>
            </a:r>
          </a:p>
        </p:txBody>
      </p:sp>
      <p:sp>
        <p:nvSpPr>
          <p:cNvPr id="36" name="Rectangle 19"/>
          <p:cNvSpPr>
            <a:spLocks/>
          </p:cNvSpPr>
          <p:nvPr/>
        </p:nvSpPr>
        <p:spPr bwMode="auto">
          <a:xfrm>
            <a:off x="6254752" y="1622528"/>
            <a:ext cx="2828925" cy="1016000"/>
          </a:xfrm>
          <a:prstGeom prst="rect">
            <a:avLst/>
          </a:prstGeom>
          <a:noFill/>
          <a:ln w="12700" cap="rnd">
            <a:noFill/>
            <a:round/>
            <a:headEnd/>
            <a:tailEnd/>
          </a:ln>
        </p:spPr>
        <p:txBody>
          <a:bodyPr lIns="0" tIns="0" rIns="0" bIns="0" anchor="ctr"/>
          <a:lstStyle/>
          <a:p>
            <a:pPr algn="ctr"/>
            <a:r>
              <a:rPr lang="zh-CN" altLang="en-US" sz="2000" dirty="0">
                <a:solidFill>
                  <a:srgbClr val="00BAFB"/>
                </a:solidFill>
                <a:latin typeface="Arial"/>
                <a:ea typeface="SimHei" pitchFamily="2" charset="-122"/>
                <a:cs typeface="Geneva"/>
              </a:rPr>
              <a:t>本地或基于 </a:t>
            </a:r>
            <a:r>
              <a:rPr lang="en-US" altLang="zh-CN" sz="2000" dirty="0">
                <a:solidFill>
                  <a:srgbClr val="00BAFB"/>
                </a:solidFill>
                <a:latin typeface="Arial"/>
                <a:ea typeface="SimHei" pitchFamily="2" charset="-122"/>
                <a:cs typeface="Geneva"/>
              </a:rPr>
              <a:t>Web </a:t>
            </a:r>
            <a:r>
              <a:rPr lang="zh-CN" altLang="en-US" sz="2000" dirty="0">
                <a:solidFill>
                  <a:srgbClr val="00BAFB"/>
                </a:solidFill>
                <a:latin typeface="Arial"/>
                <a:ea typeface="SimHei" pitchFamily="2" charset="-122"/>
                <a:cs typeface="Geneva"/>
              </a:rPr>
              <a:t>的应用</a:t>
            </a:r>
          </a:p>
          <a:p>
            <a:pPr algn="ctr"/>
            <a:endParaRPr lang="en-US" sz="2000" dirty="0">
              <a:solidFill>
                <a:srgbClr val="00BAFB"/>
              </a:solidFill>
              <a:ea typeface="SimHei" pitchFamily="2" charset="-122"/>
              <a:cs typeface="Geneva"/>
              <a:sym typeface="CiscoSansTT" charset="0"/>
            </a:endParaRPr>
          </a:p>
          <a:p>
            <a:pPr algn="ctr"/>
            <a:r>
              <a:rPr lang="en-US" altLang="zh-CN" sz="2000" dirty="0">
                <a:solidFill>
                  <a:srgbClr val="7322C4"/>
                </a:solidFill>
                <a:latin typeface="Arial"/>
                <a:ea typeface="SimHei" pitchFamily="2" charset="-122"/>
                <a:cs typeface="Geneva"/>
              </a:rPr>
              <a:t>BYOD </a:t>
            </a:r>
            <a:r>
              <a:rPr lang="zh-CN" altLang="en-US" sz="2000" dirty="0">
                <a:solidFill>
                  <a:srgbClr val="7322C4"/>
                </a:solidFill>
                <a:latin typeface="Arial"/>
                <a:ea typeface="SimHei" pitchFamily="2" charset="-122"/>
                <a:cs typeface="Geneva"/>
              </a:rPr>
              <a:t>智能解决方案</a:t>
            </a:r>
          </a:p>
        </p:txBody>
      </p:sp>
      <p:sp>
        <p:nvSpPr>
          <p:cNvPr id="58" name="Text Placeholder 5"/>
          <p:cNvSpPr txBox="1">
            <a:spLocks/>
          </p:cNvSpPr>
          <p:nvPr/>
        </p:nvSpPr>
        <p:spPr>
          <a:xfrm>
            <a:off x="228600" y="1051560"/>
            <a:ext cx="8610600" cy="457200"/>
          </a:xfrm>
          <a:prstGeom prst="rect">
            <a:avLst/>
          </a:prstGeom>
        </p:spPr>
        <p:txBody>
          <a:bodyPr lIns="91417" tIns="45709" rIns="91417" bIns="45709"/>
          <a:lstStyle/>
          <a:p>
            <a:pPr marL="228544" indent="-228544">
              <a:lnSpc>
                <a:spcPct val="95000"/>
              </a:lnSpc>
              <a:spcBef>
                <a:spcPts val="1440"/>
              </a:spcBef>
            </a:pPr>
            <a:r>
              <a:rPr lang="zh-CN" altLang="en-US" sz="2600" dirty="0">
                <a:solidFill>
                  <a:srgbClr val="5C5E6C"/>
                </a:solidFill>
                <a:latin typeface="Arial"/>
                <a:ea typeface="SimHei" pitchFamily="2" charset="-122"/>
              </a:rPr>
              <a:t>为思科统一工作空间提供动力 </a:t>
            </a:r>
          </a:p>
        </p:txBody>
      </p:sp>
      <p:cxnSp>
        <p:nvCxnSpPr>
          <p:cNvPr id="57" name="Straight Connector 56"/>
          <p:cNvCxnSpPr/>
          <p:nvPr/>
        </p:nvCxnSpPr>
        <p:spPr>
          <a:xfrm flipH="1" flipV="1">
            <a:off x="1381431" y="3187182"/>
            <a:ext cx="3190569" cy="2668167"/>
          </a:xfrm>
          <a:prstGeom prst="line">
            <a:avLst/>
          </a:prstGeom>
          <a:ln w="25400">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546392" y="5855349"/>
            <a:ext cx="605122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4572000" y="3187182"/>
            <a:ext cx="3190569" cy="2668167"/>
          </a:xfrm>
          <a:prstGeom prst="line">
            <a:avLst/>
          </a:prstGeom>
          <a:ln w="25400">
            <a:solidFill>
              <a:schemeClr val="accent5"/>
            </a:solidFill>
            <a:prstDash val="sysDot"/>
          </a:ln>
        </p:spPr>
        <p:style>
          <a:lnRef idx="1">
            <a:schemeClr val="accent1"/>
          </a:lnRef>
          <a:fillRef idx="0">
            <a:schemeClr val="accent1"/>
          </a:fillRef>
          <a:effectRef idx="0">
            <a:schemeClr val="accent1"/>
          </a:effectRef>
          <a:fontRef idx="minor">
            <a:schemeClr val="tx1"/>
          </a:fontRef>
        </p:style>
      </p:cxnSp>
      <p:pic>
        <p:nvPicPr>
          <p:cNvPr id="68" name="Picture 8"/>
          <p:cNvPicPr>
            <a:picLocks noChangeAspect="1" noChangeArrowheads="1"/>
          </p:cNvPicPr>
          <p:nvPr/>
        </p:nvPicPr>
        <p:blipFill>
          <a:blip r:embed="rId5" cstate="print"/>
          <a:srcRect/>
          <a:stretch>
            <a:fillRect/>
          </a:stretch>
        </p:blipFill>
        <p:spPr bwMode="auto">
          <a:xfrm>
            <a:off x="6800850" y="3823020"/>
            <a:ext cx="1762125" cy="141287"/>
          </a:xfrm>
          <a:prstGeom prst="rect">
            <a:avLst/>
          </a:prstGeom>
          <a:noFill/>
          <a:ln w="12700">
            <a:noFill/>
            <a:miter lim="800000"/>
            <a:headEnd/>
            <a:tailEnd/>
          </a:ln>
        </p:spPr>
      </p:pic>
      <p:pic>
        <p:nvPicPr>
          <p:cNvPr id="69" name="Picture 9"/>
          <p:cNvPicPr>
            <a:picLocks noChangeAspect="1" noChangeArrowheads="1"/>
          </p:cNvPicPr>
          <p:nvPr/>
        </p:nvPicPr>
        <p:blipFill>
          <a:blip r:embed="rId5" cstate="print"/>
          <a:srcRect/>
          <a:stretch>
            <a:fillRect/>
          </a:stretch>
        </p:blipFill>
        <p:spPr bwMode="auto">
          <a:xfrm>
            <a:off x="6176963" y="3588070"/>
            <a:ext cx="1762125" cy="141287"/>
          </a:xfrm>
          <a:prstGeom prst="rect">
            <a:avLst/>
          </a:prstGeom>
          <a:noFill/>
          <a:ln w="12700">
            <a:noFill/>
            <a:miter lim="800000"/>
            <a:headEnd/>
            <a:tailEnd/>
          </a:ln>
        </p:spPr>
      </p:pic>
      <p:pic>
        <p:nvPicPr>
          <p:cNvPr id="70" name="Picture 10"/>
          <p:cNvPicPr>
            <a:picLocks noChangeAspect="1" noChangeArrowheads="1"/>
          </p:cNvPicPr>
          <p:nvPr/>
        </p:nvPicPr>
        <p:blipFill>
          <a:blip r:embed="rId5" cstate="print"/>
          <a:srcRect/>
          <a:stretch>
            <a:fillRect/>
          </a:stretch>
        </p:blipFill>
        <p:spPr bwMode="auto">
          <a:xfrm>
            <a:off x="6480176" y="3862705"/>
            <a:ext cx="587375" cy="46038"/>
          </a:xfrm>
          <a:prstGeom prst="rect">
            <a:avLst/>
          </a:prstGeom>
          <a:noFill/>
          <a:ln w="12700">
            <a:noFill/>
            <a:miter lim="800000"/>
            <a:headEnd/>
            <a:tailEnd/>
          </a:ln>
        </p:spPr>
      </p:pic>
      <p:pic>
        <p:nvPicPr>
          <p:cNvPr id="71" name="Picture 11"/>
          <p:cNvPicPr>
            <a:picLocks noChangeAspect="1" noChangeArrowheads="1"/>
          </p:cNvPicPr>
          <p:nvPr/>
        </p:nvPicPr>
        <p:blipFill>
          <a:blip r:embed="rId5" cstate="print"/>
          <a:srcRect/>
          <a:stretch>
            <a:fillRect/>
          </a:stretch>
        </p:blipFill>
        <p:spPr bwMode="auto">
          <a:xfrm>
            <a:off x="6851650" y="3881755"/>
            <a:ext cx="587375" cy="46038"/>
          </a:xfrm>
          <a:prstGeom prst="rect">
            <a:avLst/>
          </a:prstGeom>
          <a:noFill/>
          <a:ln w="12700">
            <a:noFill/>
            <a:miter lim="800000"/>
            <a:headEnd/>
            <a:tailEnd/>
          </a:ln>
        </p:spPr>
      </p:pic>
      <p:pic>
        <p:nvPicPr>
          <p:cNvPr id="77" name="Picture 12"/>
          <p:cNvPicPr>
            <a:picLocks noChangeAspect="1" noChangeArrowheads="1"/>
          </p:cNvPicPr>
          <p:nvPr/>
        </p:nvPicPr>
        <p:blipFill>
          <a:blip r:embed="rId5" cstate="print"/>
          <a:srcRect/>
          <a:stretch>
            <a:fillRect/>
          </a:stretch>
        </p:blipFill>
        <p:spPr bwMode="auto">
          <a:xfrm>
            <a:off x="7675564" y="3945255"/>
            <a:ext cx="587375" cy="46038"/>
          </a:xfrm>
          <a:prstGeom prst="rect">
            <a:avLst/>
          </a:prstGeom>
          <a:noFill/>
          <a:ln w="12700">
            <a:noFill/>
            <a:miter lim="800000"/>
            <a:headEnd/>
            <a:tailEnd/>
          </a:ln>
        </p:spPr>
      </p:pic>
      <p:pic>
        <p:nvPicPr>
          <p:cNvPr id="81" name="Picture 13"/>
          <p:cNvPicPr>
            <a:picLocks noChangeAspect="1" noChangeArrowheads="1"/>
          </p:cNvPicPr>
          <p:nvPr/>
        </p:nvPicPr>
        <p:blipFill>
          <a:blip r:embed="rId5" cstate="print"/>
          <a:srcRect/>
          <a:stretch>
            <a:fillRect/>
          </a:stretch>
        </p:blipFill>
        <p:spPr bwMode="auto">
          <a:xfrm>
            <a:off x="7994651" y="3926205"/>
            <a:ext cx="587375" cy="46038"/>
          </a:xfrm>
          <a:prstGeom prst="rect">
            <a:avLst/>
          </a:prstGeom>
          <a:noFill/>
          <a:ln w="12700">
            <a:noFill/>
            <a:miter lim="800000"/>
            <a:headEnd/>
            <a:tailEnd/>
          </a:ln>
        </p:spPr>
      </p:pic>
      <p:pic>
        <p:nvPicPr>
          <p:cNvPr id="85" name="Picture 17"/>
          <p:cNvPicPr>
            <a:picLocks noChangeAspect="1" noChangeArrowheads="1"/>
          </p:cNvPicPr>
          <p:nvPr/>
        </p:nvPicPr>
        <p:blipFill>
          <a:blip r:embed="rId6" cstate="print"/>
          <a:srcRect/>
          <a:stretch>
            <a:fillRect/>
          </a:stretch>
        </p:blipFill>
        <p:spPr bwMode="auto">
          <a:xfrm>
            <a:off x="701675" y="3592513"/>
            <a:ext cx="1595438" cy="88900"/>
          </a:xfrm>
          <a:prstGeom prst="rect">
            <a:avLst/>
          </a:prstGeom>
          <a:noFill/>
          <a:ln w="12700">
            <a:noFill/>
            <a:miter lim="800000"/>
            <a:headEnd/>
            <a:tailEnd/>
          </a:ln>
        </p:spPr>
      </p:pic>
      <p:pic>
        <p:nvPicPr>
          <p:cNvPr id="86" name="Picture 22"/>
          <p:cNvPicPr>
            <a:picLocks noChangeAspect="1" noChangeArrowheads="1"/>
          </p:cNvPicPr>
          <p:nvPr/>
        </p:nvPicPr>
        <p:blipFill>
          <a:blip r:embed="rId7" cstate="print"/>
          <a:srcRect/>
          <a:stretch>
            <a:fillRect/>
          </a:stretch>
        </p:blipFill>
        <p:spPr bwMode="auto">
          <a:xfrm>
            <a:off x="6438900" y="2776539"/>
            <a:ext cx="2120900" cy="1220787"/>
          </a:xfrm>
          <a:prstGeom prst="rect">
            <a:avLst/>
          </a:prstGeom>
          <a:noFill/>
          <a:ln w="12700">
            <a:noFill/>
            <a:miter lim="800000"/>
            <a:headEnd/>
            <a:tailEnd/>
          </a:ln>
        </p:spPr>
      </p:pic>
      <p:grpSp>
        <p:nvGrpSpPr>
          <p:cNvPr id="87" name="Group 42"/>
          <p:cNvGrpSpPr>
            <a:grpSpLocks/>
          </p:cNvGrpSpPr>
          <p:nvPr/>
        </p:nvGrpSpPr>
        <p:grpSpPr bwMode="auto">
          <a:xfrm>
            <a:off x="484188" y="2808289"/>
            <a:ext cx="1409700" cy="923925"/>
            <a:chOff x="-282991" y="3989102"/>
            <a:chExt cx="2093370" cy="1754166"/>
          </a:xfrm>
        </p:grpSpPr>
        <p:grpSp>
          <p:nvGrpSpPr>
            <p:cNvPr id="89" name="Group 28"/>
            <p:cNvGrpSpPr>
              <a:grpSpLocks/>
            </p:cNvGrpSpPr>
            <p:nvPr/>
          </p:nvGrpSpPr>
          <p:grpSpPr bwMode="auto">
            <a:xfrm>
              <a:off x="288408" y="3989102"/>
              <a:ext cx="1521971" cy="1754166"/>
              <a:chOff x="4699934" y="6226831"/>
              <a:chExt cx="1001619" cy="869950"/>
            </a:xfrm>
          </p:grpSpPr>
          <p:pic>
            <p:nvPicPr>
              <p:cNvPr id="91" name="Picture 48"/>
              <p:cNvPicPr>
                <a:picLocks noChangeAspect="1" noChangeArrowheads="1"/>
              </p:cNvPicPr>
              <p:nvPr/>
            </p:nvPicPr>
            <p:blipFill>
              <a:blip r:embed="rId8" cstate="print"/>
              <a:srcRect/>
              <a:stretch>
                <a:fillRect/>
              </a:stretch>
            </p:blipFill>
            <p:spPr bwMode="auto">
              <a:xfrm>
                <a:off x="4699934" y="6226831"/>
                <a:ext cx="1001619" cy="869950"/>
              </a:xfrm>
              <a:prstGeom prst="rect">
                <a:avLst/>
              </a:prstGeom>
              <a:noFill/>
              <a:ln w="9525">
                <a:noFill/>
                <a:miter lim="800000"/>
                <a:headEnd/>
                <a:tailEnd/>
              </a:ln>
            </p:spPr>
          </p:pic>
          <p:pic>
            <p:nvPicPr>
              <p:cNvPr id="92" name="Picture 49" descr="Viance.png"/>
              <p:cNvPicPr>
                <a:picLocks noChangeAspect="1"/>
              </p:cNvPicPr>
              <p:nvPr/>
            </p:nvPicPr>
            <p:blipFill>
              <a:blip r:embed="rId9" cstate="print"/>
              <a:srcRect/>
              <a:stretch>
                <a:fillRect/>
              </a:stretch>
            </p:blipFill>
            <p:spPr bwMode="auto">
              <a:xfrm>
                <a:off x="5285272" y="6528784"/>
                <a:ext cx="391450" cy="470972"/>
              </a:xfrm>
              <a:prstGeom prst="rect">
                <a:avLst/>
              </a:prstGeom>
              <a:noFill/>
              <a:ln w="9525">
                <a:noFill/>
                <a:miter lim="800000"/>
                <a:headEnd/>
                <a:tailEnd/>
              </a:ln>
            </p:spPr>
          </p:pic>
        </p:grpSp>
        <p:pic>
          <p:nvPicPr>
            <p:cNvPr id="90" name="Picture 47" descr="SA_back_3q.png"/>
            <p:cNvPicPr>
              <a:picLocks noChangeAspect="1"/>
            </p:cNvPicPr>
            <p:nvPr/>
          </p:nvPicPr>
          <p:blipFill>
            <a:blip r:embed="rId10" cstate="print"/>
            <a:srcRect/>
            <a:stretch>
              <a:fillRect/>
            </a:stretch>
          </p:blipFill>
          <p:spPr bwMode="auto">
            <a:xfrm>
              <a:off x="-282991" y="4324687"/>
              <a:ext cx="827731" cy="1314604"/>
            </a:xfrm>
            <a:prstGeom prst="rect">
              <a:avLst/>
            </a:prstGeom>
            <a:noFill/>
            <a:ln w="9525">
              <a:noFill/>
              <a:miter lim="800000"/>
              <a:headEnd/>
              <a:tailEnd/>
            </a:ln>
          </p:spPr>
        </p:pic>
      </p:grpSp>
      <p:pic>
        <p:nvPicPr>
          <p:cNvPr id="93" name="Picture 41" descr="\\psf\Home\Documents\Dropbox\Active Projects\deviceLibraryPNGs\computers\macBookAir\macBookAir_Default\macBookAir_Default_400kPx\Computer_MacBookAir_13inch_DefaultScreen_400px.png"/>
          <p:cNvPicPr>
            <a:picLocks noChangeAspect="1" noChangeArrowheads="1"/>
          </p:cNvPicPr>
          <p:nvPr/>
        </p:nvPicPr>
        <p:blipFill>
          <a:blip r:embed="rId11" cstate="print"/>
          <a:srcRect/>
          <a:stretch>
            <a:fillRect/>
          </a:stretch>
        </p:blipFill>
        <p:spPr bwMode="auto">
          <a:xfrm>
            <a:off x="5473702" y="4279269"/>
            <a:ext cx="1171575" cy="671512"/>
          </a:xfrm>
          <a:prstGeom prst="rect">
            <a:avLst/>
          </a:prstGeom>
          <a:noFill/>
          <a:ln w="9525">
            <a:noFill/>
            <a:miter lim="800000"/>
            <a:headEnd/>
            <a:tailEnd/>
          </a:ln>
        </p:spPr>
      </p:pic>
      <p:grpSp>
        <p:nvGrpSpPr>
          <p:cNvPr id="94" name="Group 93"/>
          <p:cNvGrpSpPr/>
          <p:nvPr/>
        </p:nvGrpSpPr>
        <p:grpSpPr>
          <a:xfrm>
            <a:off x="6890286" y="5168829"/>
            <a:ext cx="1373044" cy="1373042"/>
            <a:chOff x="3885477" y="5168828"/>
            <a:chExt cx="1373044" cy="1373042"/>
          </a:xfrm>
        </p:grpSpPr>
        <p:grpSp>
          <p:nvGrpSpPr>
            <p:cNvPr id="95" name="Group 94"/>
            <p:cNvGrpSpPr/>
            <p:nvPr/>
          </p:nvGrpSpPr>
          <p:grpSpPr>
            <a:xfrm>
              <a:off x="3885477" y="5168828"/>
              <a:ext cx="1373044" cy="1373042"/>
              <a:chOff x="8650961" y="2191560"/>
              <a:chExt cx="1084498" cy="1084496"/>
            </a:xfrm>
          </p:grpSpPr>
          <p:sp>
            <p:nvSpPr>
              <p:cNvPr id="97" name="Oval 96"/>
              <p:cNvSpPr/>
              <p:nvPr/>
            </p:nvSpPr>
            <p:spPr bwMode="auto">
              <a:xfrm>
                <a:off x="8650961" y="2191560"/>
                <a:ext cx="1084498" cy="1084496"/>
              </a:xfrm>
              <a:prstGeom prst="ellipse">
                <a:avLst/>
              </a:prstGeom>
              <a:gradFill>
                <a:gsLst>
                  <a:gs pos="100000">
                    <a:srgbClr val="452298"/>
                  </a:gs>
                  <a:gs pos="57000">
                    <a:srgbClr val="277EFD"/>
                  </a:gs>
                  <a:gs pos="0">
                    <a:srgbClr val="1DB4F7"/>
                  </a:gs>
                </a:gsLst>
                <a:lin ang="5400000" scaled="1"/>
              </a:gra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98" name="Oval 97"/>
              <p:cNvSpPr/>
              <p:nvPr/>
            </p:nvSpPr>
            <p:spPr bwMode="auto">
              <a:xfrm rot="8100000">
                <a:off x="8704908" y="2197406"/>
                <a:ext cx="976605" cy="976602"/>
              </a:xfrm>
              <a:prstGeom prst="ellipse">
                <a:avLst/>
              </a:prstGeom>
              <a:gradFill flip="none" rotWithShape="1">
                <a:gsLst>
                  <a:gs pos="0">
                    <a:srgbClr val="5ACCE4"/>
                  </a:gs>
                  <a:gs pos="100000">
                    <a:schemeClr val="bg1">
                      <a:alpha val="0"/>
                    </a:schemeClr>
                  </a:gs>
                </a:gsLst>
                <a:path path="rect">
                  <a:fillToRect t="100000" r="100000"/>
                </a:path>
                <a:tileRect l="-100000" b="-100000"/>
              </a:gra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grpSp>
        <p:sp>
          <p:nvSpPr>
            <p:cNvPr id="96" name="Freeform 6"/>
            <p:cNvSpPr>
              <a:spLocks/>
            </p:cNvSpPr>
            <p:nvPr/>
          </p:nvSpPr>
          <p:spPr bwMode="auto">
            <a:xfrm>
              <a:off x="4114799" y="5587800"/>
              <a:ext cx="914402" cy="535098"/>
            </a:xfrm>
            <a:custGeom>
              <a:avLst/>
              <a:gdLst/>
              <a:ahLst/>
              <a:cxnLst>
                <a:cxn ang="0">
                  <a:pos x="89" y="140"/>
                </a:cxn>
                <a:cxn ang="0">
                  <a:pos x="90" y="136"/>
                </a:cxn>
                <a:cxn ang="0">
                  <a:pos x="196" y="65"/>
                </a:cxn>
                <a:cxn ang="0">
                  <a:pos x="196" y="65"/>
                </a:cxn>
                <a:cxn ang="0">
                  <a:pos x="255" y="79"/>
                </a:cxn>
                <a:cxn ang="0">
                  <a:pos x="255" y="79"/>
                </a:cxn>
                <a:cxn ang="0">
                  <a:pos x="259" y="82"/>
                </a:cxn>
                <a:cxn ang="0">
                  <a:pos x="261" y="77"/>
                </a:cxn>
                <a:cxn ang="0">
                  <a:pos x="361" y="0"/>
                </a:cxn>
                <a:cxn ang="0">
                  <a:pos x="361" y="0"/>
                </a:cxn>
                <a:cxn ang="0">
                  <a:pos x="461" y="71"/>
                </a:cxn>
                <a:cxn ang="0">
                  <a:pos x="461" y="71"/>
                </a:cxn>
                <a:cxn ang="0">
                  <a:pos x="462" y="75"/>
                </a:cxn>
                <a:cxn ang="0">
                  <a:pos x="466" y="74"/>
                </a:cxn>
                <a:cxn ang="0">
                  <a:pos x="512" y="65"/>
                </a:cxn>
                <a:cxn ang="0">
                  <a:pos x="512" y="65"/>
                </a:cxn>
                <a:cxn ang="0">
                  <a:pos x="618" y="134"/>
                </a:cxn>
                <a:cxn ang="0">
                  <a:pos x="618" y="134"/>
                </a:cxn>
                <a:cxn ang="0">
                  <a:pos x="619" y="137"/>
                </a:cxn>
                <a:cxn ang="0">
                  <a:pos x="622" y="137"/>
                </a:cxn>
                <a:cxn ang="0">
                  <a:pos x="631" y="137"/>
                </a:cxn>
                <a:cxn ang="0">
                  <a:pos x="631" y="137"/>
                </a:cxn>
                <a:cxn ang="0">
                  <a:pos x="699" y="206"/>
                </a:cxn>
                <a:cxn ang="0">
                  <a:pos x="699" y="206"/>
                </a:cxn>
                <a:cxn ang="0">
                  <a:pos x="631" y="276"/>
                </a:cxn>
                <a:cxn ang="0">
                  <a:pos x="631" y="276"/>
                </a:cxn>
                <a:cxn ang="0">
                  <a:pos x="623" y="276"/>
                </a:cxn>
                <a:cxn ang="0">
                  <a:pos x="623" y="276"/>
                </a:cxn>
                <a:cxn ang="0">
                  <a:pos x="619" y="275"/>
                </a:cxn>
                <a:cxn ang="0">
                  <a:pos x="619" y="279"/>
                </a:cxn>
                <a:cxn ang="0">
                  <a:pos x="510" y="355"/>
                </a:cxn>
                <a:cxn ang="0">
                  <a:pos x="510" y="355"/>
                </a:cxn>
                <a:cxn ang="0">
                  <a:pos x="448" y="338"/>
                </a:cxn>
                <a:cxn ang="0">
                  <a:pos x="448" y="338"/>
                </a:cxn>
                <a:cxn ang="0">
                  <a:pos x="444" y="336"/>
                </a:cxn>
                <a:cxn ang="0">
                  <a:pos x="442" y="339"/>
                </a:cxn>
                <a:cxn ang="0">
                  <a:pos x="339" y="387"/>
                </a:cxn>
                <a:cxn ang="0">
                  <a:pos x="339" y="387"/>
                </a:cxn>
                <a:cxn ang="0">
                  <a:pos x="244" y="348"/>
                </a:cxn>
                <a:cxn ang="0">
                  <a:pos x="244" y="348"/>
                </a:cxn>
                <a:cxn ang="0">
                  <a:pos x="242" y="346"/>
                </a:cxn>
                <a:cxn ang="0">
                  <a:pos x="240" y="347"/>
                </a:cxn>
                <a:cxn ang="0">
                  <a:pos x="196" y="355"/>
                </a:cxn>
                <a:cxn ang="0">
                  <a:pos x="196" y="355"/>
                </a:cxn>
                <a:cxn ang="0">
                  <a:pos x="89" y="277"/>
                </a:cxn>
                <a:cxn ang="0">
                  <a:pos x="89" y="277"/>
                </a:cxn>
                <a:cxn ang="0">
                  <a:pos x="87" y="273"/>
                </a:cxn>
                <a:cxn ang="0">
                  <a:pos x="83" y="274"/>
                </a:cxn>
                <a:cxn ang="0">
                  <a:pos x="68" y="276"/>
                </a:cxn>
                <a:cxn ang="0">
                  <a:pos x="68" y="276"/>
                </a:cxn>
                <a:cxn ang="0">
                  <a:pos x="0" y="206"/>
                </a:cxn>
                <a:cxn ang="0">
                  <a:pos x="0" y="206"/>
                </a:cxn>
                <a:cxn ang="0">
                  <a:pos x="69" y="137"/>
                </a:cxn>
                <a:cxn ang="0">
                  <a:pos x="89" y="140"/>
                </a:cxn>
              </a:cxnLst>
              <a:rect l="0" t="0" r="r" b="b"/>
              <a:pathLst>
                <a:path w="699" h="387">
                  <a:moveTo>
                    <a:pt x="89" y="140"/>
                  </a:moveTo>
                  <a:cubicBezTo>
                    <a:pt x="90" y="136"/>
                    <a:pt x="90" y="136"/>
                    <a:pt x="90" y="136"/>
                  </a:cubicBezTo>
                  <a:cubicBezTo>
                    <a:pt x="104" y="95"/>
                    <a:pt x="147" y="65"/>
                    <a:pt x="196" y="65"/>
                  </a:cubicBezTo>
                  <a:cubicBezTo>
                    <a:pt x="196" y="65"/>
                    <a:pt x="196" y="65"/>
                    <a:pt x="196" y="65"/>
                  </a:cubicBezTo>
                  <a:cubicBezTo>
                    <a:pt x="218" y="65"/>
                    <a:pt x="237" y="70"/>
                    <a:pt x="255" y="79"/>
                  </a:cubicBezTo>
                  <a:cubicBezTo>
                    <a:pt x="255" y="79"/>
                    <a:pt x="255" y="79"/>
                    <a:pt x="255" y="79"/>
                  </a:cubicBezTo>
                  <a:cubicBezTo>
                    <a:pt x="259" y="82"/>
                    <a:pt x="259" y="82"/>
                    <a:pt x="259" y="82"/>
                  </a:cubicBezTo>
                  <a:cubicBezTo>
                    <a:pt x="261" y="77"/>
                    <a:pt x="261" y="77"/>
                    <a:pt x="261" y="77"/>
                  </a:cubicBezTo>
                  <a:cubicBezTo>
                    <a:pt x="272" y="32"/>
                    <a:pt x="313" y="0"/>
                    <a:pt x="361" y="0"/>
                  </a:cubicBezTo>
                  <a:cubicBezTo>
                    <a:pt x="361" y="0"/>
                    <a:pt x="361" y="0"/>
                    <a:pt x="361" y="0"/>
                  </a:cubicBezTo>
                  <a:cubicBezTo>
                    <a:pt x="408" y="0"/>
                    <a:pt x="448" y="30"/>
                    <a:pt x="461" y="71"/>
                  </a:cubicBezTo>
                  <a:cubicBezTo>
                    <a:pt x="461" y="71"/>
                    <a:pt x="461" y="71"/>
                    <a:pt x="461" y="71"/>
                  </a:cubicBezTo>
                  <a:cubicBezTo>
                    <a:pt x="462" y="75"/>
                    <a:pt x="462" y="75"/>
                    <a:pt x="462" y="75"/>
                  </a:cubicBezTo>
                  <a:cubicBezTo>
                    <a:pt x="466" y="74"/>
                    <a:pt x="466" y="74"/>
                    <a:pt x="466" y="74"/>
                  </a:cubicBezTo>
                  <a:cubicBezTo>
                    <a:pt x="480" y="68"/>
                    <a:pt x="496" y="65"/>
                    <a:pt x="512" y="65"/>
                  </a:cubicBezTo>
                  <a:cubicBezTo>
                    <a:pt x="512" y="65"/>
                    <a:pt x="512" y="65"/>
                    <a:pt x="512" y="65"/>
                  </a:cubicBezTo>
                  <a:cubicBezTo>
                    <a:pt x="562" y="65"/>
                    <a:pt x="604" y="94"/>
                    <a:pt x="618" y="134"/>
                  </a:cubicBezTo>
                  <a:cubicBezTo>
                    <a:pt x="618" y="134"/>
                    <a:pt x="618" y="134"/>
                    <a:pt x="618" y="134"/>
                  </a:cubicBezTo>
                  <a:cubicBezTo>
                    <a:pt x="619" y="137"/>
                    <a:pt x="619" y="137"/>
                    <a:pt x="619" y="137"/>
                  </a:cubicBezTo>
                  <a:cubicBezTo>
                    <a:pt x="622" y="137"/>
                    <a:pt x="622" y="137"/>
                    <a:pt x="622" y="137"/>
                  </a:cubicBezTo>
                  <a:cubicBezTo>
                    <a:pt x="625" y="137"/>
                    <a:pt x="627" y="137"/>
                    <a:pt x="631" y="137"/>
                  </a:cubicBezTo>
                  <a:cubicBezTo>
                    <a:pt x="631" y="137"/>
                    <a:pt x="631" y="137"/>
                    <a:pt x="631" y="137"/>
                  </a:cubicBezTo>
                  <a:cubicBezTo>
                    <a:pt x="668" y="137"/>
                    <a:pt x="699" y="167"/>
                    <a:pt x="699" y="206"/>
                  </a:cubicBezTo>
                  <a:cubicBezTo>
                    <a:pt x="699" y="206"/>
                    <a:pt x="699" y="206"/>
                    <a:pt x="699" y="206"/>
                  </a:cubicBezTo>
                  <a:cubicBezTo>
                    <a:pt x="699" y="245"/>
                    <a:pt x="668" y="276"/>
                    <a:pt x="631" y="276"/>
                  </a:cubicBezTo>
                  <a:cubicBezTo>
                    <a:pt x="631" y="276"/>
                    <a:pt x="631" y="276"/>
                    <a:pt x="631" y="276"/>
                  </a:cubicBezTo>
                  <a:cubicBezTo>
                    <a:pt x="627" y="276"/>
                    <a:pt x="625" y="276"/>
                    <a:pt x="623" y="276"/>
                  </a:cubicBezTo>
                  <a:cubicBezTo>
                    <a:pt x="623" y="276"/>
                    <a:pt x="623" y="276"/>
                    <a:pt x="623" y="276"/>
                  </a:cubicBezTo>
                  <a:cubicBezTo>
                    <a:pt x="619" y="275"/>
                    <a:pt x="619" y="275"/>
                    <a:pt x="619" y="275"/>
                  </a:cubicBezTo>
                  <a:cubicBezTo>
                    <a:pt x="619" y="279"/>
                    <a:pt x="619" y="279"/>
                    <a:pt x="619" y="279"/>
                  </a:cubicBezTo>
                  <a:cubicBezTo>
                    <a:pt x="606" y="322"/>
                    <a:pt x="563" y="355"/>
                    <a:pt x="510" y="355"/>
                  </a:cubicBezTo>
                  <a:cubicBezTo>
                    <a:pt x="510" y="355"/>
                    <a:pt x="510" y="355"/>
                    <a:pt x="510" y="355"/>
                  </a:cubicBezTo>
                  <a:cubicBezTo>
                    <a:pt x="487" y="355"/>
                    <a:pt x="466" y="349"/>
                    <a:pt x="448" y="338"/>
                  </a:cubicBezTo>
                  <a:cubicBezTo>
                    <a:pt x="448" y="338"/>
                    <a:pt x="448" y="338"/>
                    <a:pt x="448" y="338"/>
                  </a:cubicBezTo>
                  <a:cubicBezTo>
                    <a:pt x="444" y="336"/>
                    <a:pt x="444" y="336"/>
                    <a:pt x="444" y="336"/>
                  </a:cubicBezTo>
                  <a:cubicBezTo>
                    <a:pt x="442" y="339"/>
                    <a:pt x="442" y="339"/>
                    <a:pt x="442" y="339"/>
                  </a:cubicBezTo>
                  <a:cubicBezTo>
                    <a:pt x="421" y="367"/>
                    <a:pt x="383" y="387"/>
                    <a:pt x="339" y="387"/>
                  </a:cubicBezTo>
                  <a:cubicBezTo>
                    <a:pt x="339" y="387"/>
                    <a:pt x="339" y="387"/>
                    <a:pt x="339" y="387"/>
                  </a:cubicBezTo>
                  <a:cubicBezTo>
                    <a:pt x="301" y="387"/>
                    <a:pt x="266" y="371"/>
                    <a:pt x="244" y="348"/>
                  </a:cubicBezTo>
                  <a:cubicBezTo>
                    <a:pt x="244" y="348"/>
                    <a:pt x="244" y="348"/>
                    <a:pt x="244" y="348"/>
                  </a:cubicBezTo>
                  <a:cubicBezTo>
                    <a:pt x="242" y="346"/>
                    <a:pt x="242" y="346"/>
                    <a:pt x="242" y="346"/>
                  </a:cubicBezTo>
                  <a:cubicBezTo>
                    <a:pt x="240" y="347"/>
                    <a:pt x="240" y="347"/>
                    <a:pt x="240" y="347"/>
                  </a:cubicBezTo>
                  <a:cubicBezTo>
                    <a:pt x="227" y="352"/>
                    <a:pt x="211" y="355"/>
                    <a:pt x="196" y="355"/>
                  </a:cubicBezTo>
                  <a:cubicBezTo>
                    <a:pt x="196" y="355"/>
                    <a:pt x="196" y="355"/>
                    <a:pt x="196" y="355"/>
                  </a:cubicBezTo>
                  <a:cubicBezTo>
                    <a:pt x="144" y="355"/>
                    <a:pt x="99" y="322"/>
                    <a:pt x="89" y="277"/>
                  </a:cubicBezTo>
                  <a:cubicBezTo>
                    <a:pt x="89" y="277"/>
                    <a:pt x="89" y="277"/>
                    <a:pt x="89" y="277"/>
                  </a:cubicBezTo>
                  <a:cubicBezTo>
                    <a:pt x="87" y="273"/>
                    <a:pt x="87" y="273"/>
                    <a:pt x="87" y="273"/>
                  </a:cubicBezTo>
                  <a:cubicBezTo>
                    <a:pt x="83" y="274"/>
                    <a:pt x="83" y="274"/>
                    <a:pt x="83" y="274"/>
                  </a:cubicBezTo>
                  <a:cubicBezTo>
                    <a:pt x="78" y="275"/>
                    <a:pt x="73" y="276"/>
                    <a:pt x="68" y="276"/>
                  </a:cubicBezTo>
                  <a:cubicBezTo>
                    <a:pt x="68" y="276"/>
                    <a:pt x="68" y="276"/>
                    <a:pt x="68" y="276"/>
                  </a:cubicBezTo>
                  <a:cubicBezTo>
                    <a:pt x="30" y="276"/>
                    <a:pt x="0" y="245"/>
                    <a:pt x="0" y="206"/>
                  </a:cubicBezTo>
                  <a:cubicBezTo>
                    <a:pt x="0" y="206"/>
                    <a:pt x="0" y="206"/>
                    <a:pt x="0" y="206"/>
                  </a:cubicBezTo>
                  <a:cubicBezTo>
                    <a:pt x="0" y="167"/>
                    <a:pt x="31" y="137"/>
                    <a:pt x="69" y="137"/>
                  </a:cubicBezTo>
                  <a:cubicBezTo>
                    <a:pt x="69" y="137"/>
                    <a:pt x="82" y="137"/>
                    <a:pt x="89" y="140"/>
                  </a:cubicBezTo>
                  <a:close/>
                </a:path>
              </a:pathLst>
            </a:custGeom>
            <a:solidFill>
              <a:schemeClr val="tx1"/>
            </a:solidFill>
            <a:ln>
              <a:noFill/>
            </a:ln>
            <a:effectLst>
              <a:outerShdw blurRad="63500" sx="102000" sy="102000" algn="ctr" rotWithShape="0">
                <a:srgbClr val="702D89">
                  <a:alpha val="60000"/>
                </a:srgbClr>
              </a:outerShdw>
            </a:effectLst>
          </p:spPr>
          <p:txBody>
            <a:bodyPr vert="horz" wrap="square" lIns="91440" tIns="45720" rIns="91440" bIns="45720" numCol="1" anchor="t" anchorCtr="0" compatLnSpc="1">
              <a:prstTxWarp prst="textNoShape">
                <a:avLst/>
              </a:prstTxWarp>
            </a:bodyPr>
            <a:lstStyle/>
            <a:p>
              <a:endParaRPr lang="en-US"/>
            </a:p>
          </p:txBody>
        </p:sp>
      </p:grpSp>
      <p:grpSp>
        <p:nvGrpSpPr>
          <p:cNvPr id="99" name="Group 98"/>
          <p:cNvGrpSpPr/>
          <p:nvPr/>
        </p:nvGrpSpPr>
        <p:grpSpPr>
          <a:xfrm>
            <a:off x="880670" y="5168829"/>
            <a:ext cx="1373044" cy="1373042"/>
            <a:chOff x="8650961" y="2191560"/>
            <a:chExt cx="1084498" cy="1084496"/>
          </a:xfrm>
        </p:grpSpPr>
        <p:sp>
          <p:nvSpPr>
            <p:cNvPr id="100" name="Oval 99"/>
            <p:cNvSpPr/>
            <p:nvPr/>
          </p:nvSpPr>
          <p:spPr bwMode="auto">
            <a:xfrm>
              <a:off x="8650961" y="2191560"/>
              <a:ext cx="1084498" cy="1084496"/>
            </a:xfrm>
            <a:prstGeom prst="ellipse">
              <a:avLst/>
            </a:prstGeom>
            <a:gradFill>
              <a:gsLst>
                <a:gs pos="100000">
                  <a:srgbClr val="452298"/>
                </a:gs>
                <a:gs pos="57000">
                  <a:srgbClr val="277EFD"/>
                </a:gs>
                <a:gs pos="0">
                  <a:srgbClr val="1DB4F7"/>
                </a:gs>
              </a:gsLst>
              <a:lin ang="5400000" scaled="1"/>
            </a:gra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101" name="Oval 100"/>
            <p:cNvSpPr/>
            <p:nvPr/>
          </p:nvSpPr>
          <p:spPr bwMode="auto">
            <a:xfrm rot="8100000">
              <a:off x="8704908" y="2197406"/>
              <a:ext cx="976605" cy="976602"/>
            </a:xfrm>
            <a:prstGeom prst="ellipse">
              <a:avLst/>
            </a:prstGeom>
            <a:gradFill flip="none" rotWithShape="1">
              <a:gsLst>
                <a:gs pos="0">
                  <a:srgbClr val="5ACCE4"/>
                </a:gs>
                <a:gs pos="100000">
                  <a:schemeClr val="bg1">
                    <a:alpha val="0"/>
                  </a:schemeClr>
                </a:gs>
              </a:gsLst>
              <a:path path="rect">
                <a:fillToRect t="100000" r="100000"/>
              </a:path>
              <a:tileRect l="-100000" b="-100000"/>
            </a:gra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grpSp>
      <p:pic>
        <p:nvPicPr>
          <p:cNvPr id="102" name="Picture 143" descr="数据中心"/>
          <p:cNvPicPr>
            <a:picLocks noChangeAspect="1" noChangeArrowheads="1"/>
          </p:cNvPicPr>
          <p:nvPr/>
        </p:nvPicPr>
        <p:blipFill>
          <a:blip r:embed="rId12" cstate="print"/>
          <a:srcRect/>
          <a:stretch>
            <a:fillRect/>
          </a:stretch>
        </p:blipFill>
        <p:spPr bwMode="auto">
          <a:xfrm>
            <a:off x="723974" y="5489017"/>
            <a:ext cx="1686439" cy="791820"/>
          </a:xfrm>
          <a:prstGeom prst="rect">
            <a:avLst/>
          </a:prstGeom>
          <a:noFill/>
          <a:ln w="9525">
            <a:noFill/>
            <a:miter lim="800000"/>
            <a:headEnd/>
            <a:tailEnd/>
          </a:ln>
        </p:spPr>
      </p:pic>
      <p:grpSp>
        <p:nvGrpSpPr>
          <p:cNvPr id="103" name="Group 102"/>
          <p:cNvGrpSpPr/>
          <p:nvPr/>
        </p:nvGrpSpPr>
        <p:grpSpPr>
          <a:xfrm>
            <a:off x="3505200" y="5170169"/>
            <a:ext cx="2133600" cy="1248560"/>
            <a:chOff x="3505200" y="5170169"/>
            <a:chExt cx="2133600" cy="1248560"/>
          </a:xfrm>
        </p:grpSpPr>
        <p:sp>
          <p:nvSpPr>
            <p:cNvPr id="104" name="Freeform 6"/>
            <p:cNvSpPr>
              <a:spLocks/>
            </p:cNvSpPr>
            <p:nvPr/>
          </p:nvSpPr>
          <p:spPr bwMode="auto">
            <a:xfrm>
              <a:off x="3505200" y="5170169"/>
              <a:ext cx="2133600" cy="1248560"/>
            </a:xfrm>
            <a:custGeom>
              <a:avLst/>
              <a:gdLst/>
              <a:ahLst/>
              <a:cxnLst>
                <a:cxn ang="0">
                  <a:pos x="89" y="140"/>
                </a:cxn>
                <a:cxn ang="0">
                  <a:pos x="90" y="136"/>
                </a:cxn>
                <a:cxn ang="0">
                  <a:pos x="196" y="65"/>
                </a:cxn>
                <a:cxn ang="0">
                  <a:pos x="196" y="65"/>
                </a:cxn>
                <a:cxn ang="0">
                  <a:pos x="255" y="79"/>
                </a:cxn>
                <a:cxn ang="0">
                  <a:pos x="255" y="79"/>
                </a:cxn>
                <a:cxn ang="0">
                  <a:pos x="259" y="82"/>
                </a:cxn>
                <a:cxn ang="0">
                  <a:pos x="261" y="77"/>
                </a:cxn>
                <a:cxn ang="0">
                  <a:pos x="361" y="0"/>
                </a:cxn>
                <a:cxn ang="0">
                  <a:pos x="361" y="0"/>
                </a:cxn>
                <a:cxn ang="0">
                  <a:pos x="461" y="71"/>
                </a:cxn>
                <a:cxn ang="0">
                  <a:pos x="461" y="71"/>
                </a:cxn>
                <a:cxn ang="0">
                  <a:pos x="462" y="75"/>
                </a:cxn>
                <a:cxn ang="0">
                  <a:pos x="466" y="74"/>
                </a:cxn>
                <a:cxn ang="0">
                  <a:pos x="512" y="65"/>
                </a:cxn>
                <a:cxn ang="0">
                  <a:pos x="512" y="65"/>
                </a:cxn>
                <a:cxn ang="0">
                  <a:pos x="618" y="134"/>
                </a:cxn>
                <a:cxn ang="0">
                  <a:pos x="618" y="134"/>
                </a:cxn>
                <a:cxn ang="0">
                  <a:pos x="619" y="137"/>
                </a:cxn>
                <a:cxn ang="0">
                  <a:pos x="622" y="137"/>
                </a:cxn>
                <a:cxn ang="0">
                  <a:pos x="631" y="137"/>
                </a:cxn>
                <a:cxn ang="0">
                  <a:pos x="631" y="137"/>
                </a:cxn>
                <a:cxn ang="0">
                  <a:pos x="699" y="206"/>
                </a:cxn>
                <a:cxn ang="0">
                  <a:pos x="699" y="206"/>
                </a:cxn>
                <a:cxn ang="0">
                  <a:pos x="631" y="276"/>
                </a:cxn>
                <a:cxn ang="0">
                  <a:pos x="631" y="276"/>
                </a:cxn>
                <a:cxn ang="0">
                  <a:pos x="623" y="276"/>
                </a:cxn>
                <a:cxn ang="0">
                  <a:pos x="623" y="276"/>
                </a:cxn>
                <a:cxn ang="0">
                  <a:pos x="619" y="275"/>
                </a:cxn>
                <a:cxn ang="0">
                  <a:pos x="619" y="279"/>
                </a:cxn>
                <a:cxn ang="0">
                  <a:pos x="510" y="355"/>
                </a:cxn>
                <a:cxn ang="0">
                  <a:pos x="510" y="355"/>
                </a:cxn>
                <a:cxn ang="0">
                  <a:pos x="448" y="338"/>
                </a:cxn>
                <a:cxn ang="0">
                  <a:pos x="448" y="338"/>
                </a:cxn>
                <a:cxn ang="0">
                  <a:pos x="444" y="336"/>
                </a:cxn>
                <a:cxn ang="0">
                  <a:pos x="442" y="339"/>
                </a:cxn>
                <a:cxn ang="0">
                  <a:pos x="339" y="387"/>
                </a:cxn>
                <a:cxn ang="0">
                  <a:pos x="339" y="387"/>
                </a:cxn>
                <a:cxn ang="0">
                  <a:pos x="244" y="348"/>
                </a:cxn>
                <a:cxn ang="0">
                  <a:pos x="244" y="348"/>
                </a:cxn>
                <a:cxn ang="0">
                  <a:pos x="242" y="346"/>
                </a:cxn>
                <a:cxn ang="0">
                  <a:pos x="240" y="347"/>
                </a:cxn>
                <a:cxn ang="0">
                  <a:pos x="196" y="355"/>
                </a:cxn>
                <a:cxn ang="0">
                  <a:pos x="196" y="355"/>
                </a:cxn>
                <a:cxn ang="0">
                  <a:pos x="89" y="277"/>
                </a:cxn>
                <a:cxn ang="0">
                  <a:pos x="89" y="277"/>
                </a:cxn>
                <a:cxn ang="0">
                  <a:pos x="87" y="273"/>
                </a:cxn>
                <a:cxn ang="0">
                  <a:pos x="83" y="274"/>
                </a:cxn>
                <a:cxn ang="0">
                  <a:pos x="68" y="276"/>
                </a:cxn>
                <a:cxn ang="0">
                  <a:pos x="68" y="276"/>
                </a:cxn>
                <a:cxn ang="0">
                  <a:pos x="0" y="206"/>
                </a:cxn>
                <a:cxn ang="0">
                  <a:pos x="0" y="206"/>
                </a:cxn>
                <a:cxn ang="0">
                  <a:pos x="69" y="137"/>
                </a:cxn>
                <a:cxn ang="0">
                  <a:pos x="89" y="140"/>
                </a:cxn>
              </a:cxnLst>
              <a:rect l="0" t="0" r="r" b="b"/>
              <a:pathLst>
                <a:path w="699" h="387">
                  <a:moveTo>
                    <a:pt x="89" y="140"/>
                  </a:moveTo>
                  <a:cubicBezTo>
                    <a:pt x="90" y="136"/>
                    <a:pt x="90" y="136"/>
                    <a:pt x="90" y="136"/>
                  </a:cubicBezTo>
                  <a:cubicBezTo>
                    <a:pt x="104" y="95"/>
                    <a:pt x="147" y="65"/>
                    <a:pt x="196" y="65"/>
                  </a:cubicBezTo>
                  <a:cubicBezTo>
                    <a:pt x="196" y="65"/>
                    <a:pt x="196" y="65"/>
                    <a:pt x="196" y="65"/>
                  </a:cubicBezTo>
                  <a:cubicBezTo>
                    <a:pt x="218" y="65"/>
                    <a:pt x="237" y="70"/>
                    <a:pt x="255" y="79"/>
                  </a:cubicBezTo>
                  <a:cubicBezTo>
                    <a:pt x="255" y="79"/>
                    <a:pt x="255" y="79"/>
                    <a:pt x="255" y="79"/>
                  </a:cubicBezTo>
                  <a:cubicBezTo>
                    <a:pt x="259" y="82"/>
                    <a:pt x="259" y="82"/>
                    <a:pt x="259" y="82"/>
                  </a:cubicBezTo>
                  <a:cubicBezTo>
                    <a:pt x="261" y="77"/>
                    <a:pt x="261" y="77"/>
                    <a:pt x="261" y="77"/>
                  </a:cubicBezTo>
                  <a:cubicBezTo>
                    <a:pt x="272" y="32"/>
                    <a:pt x="313" y="0"/>
                    <a:pt x="361" y="0"/>
                  </a:cubicBezTo>
                  <a:cubicBezTo>
                    <a:pt x="361" y="0"/>
                    <a:pt x="361" y="0"/>
                    <a:pt x="361" y="0"/>
                  </a:cubicBezTo>
                  <a:cubicBezTo>
                    <a:pt x="408" y="0"/>
                    <a:pt x="448" y="30"/>
                    <a:pt x="461" y="71"/>
                  </a:cubicBezTo>
                  <a:cubicBezTo>
                    <a:pt x="461" y="71"/>
                    <a:pt x="461" y="71"/>
                    <a:pt x="461" y="71"/>
                  </a:cubicBezTo>
                  <a:cubicBezTo>
                    <a:pt x="462" y="75"/>
                    <a:pt x="462" y="75"/>
                    <a:pt x="462" y="75"/>
                  </a:cubicBezTo>
                  <a:cubicBezTo>
                    <a:pt x="466" y="74"/>
                    <a:pt x="466" y="74"/>
                    <a:pt x="466" y="74"/>
                  </a:cubicBezTo>
                  <a:cubicBezTo>
                    <a:pt x="480" y="68"/>
                    <a:pt x="496" y="65"/>
                    <a:pt x="512" y="65"/>
                  </a:cubicBezTo>
                  <a:cubicBezTo>
                    <a:pt x="512" y="65"/>
                    <a:pt x="512" y="65"/>
                    <a:pt x="512" y="65"/>
                  </a:cubicBezTo>
                  <a:cubicBezTo>
                    <a:pt x="562" y="65"/>
                    <a:pt x="604" y="94"/>
                    <a:pt x="618" y="134"/>
                  </a:cubicBezTo>
                  <a:cubicBezTo>
                    <a:pt x="618" y="134"/>
                    <a:pt x="618" y="134"/>
                    <a:pt x="618" y="134"/>
                  </a:cubicBezTo>
                  <a:cubicBezTo>
                    <a:pt x="619" y="137"/>
                    <a:pt x="619" y="137"/>
                    <a:pt x="619" y="137"/>
                  </a:cubicBezTo>
                  <a:cubicBezTo>
                    <a:pt x="622" y="137"/>
                    <a:pt x="622" y="137"/>
                    <a:pt x="622" y="137"/>
                  </a:cubicBezTo>
                  <a:cubicBezTo>
                    <a:pt x="625" y="137"/>
                    <a:pt x="627" y="137"/>
                    <a:pt x="631" y="137"/>
                  </a:cubicBezTo>
                  <a:cubicBezTo>
                    <a:pt x="631" y="137"/>
                    <a:pt x="631" y="137"/>
                    <a:pt x="631" y="137"/>
                  </a:cubicBezTo>
                  <a:cubicBezTo>
                    <a:pt x="668" y="137"/>
                    <a:pt x="699" y="167"/>
                    <a:pt x="699" y="206"/>
                  </a:cubicBezTo>
                  <a:cubicBezTo>
                    <a:pt x="699" y="206"/>
                    <a:pt x="699" y="206"/>
                    <a:pt x="699" y="206"/>
                  </a:cubicBezTo>
                  <a:cubicBezTo>
                    <a:pt x="699" y="245"/>
                    <a:pt x="668" y="276"/>
                    <a:pt x="631" y="276"/>
                  </a:cubicBezTo>
                  <a:cubicBezTo>
                    <a:pt x="631" y="276"/>
                    <a:pt x="631" y="276"/>
                    <a:pt x="631" y="276"/>
                  </a:cubicBezTo>
                  <a:cubicBezTo>
                    <a:pt x="627" y="276"/>
                    <a:pt x="625" y="276"/>
                    <a:pt x="623" y="276"/>
                  </a:cubicBezTo>
                  <a:cubicBezTo>
                    <a:pt x="623" y="276"/>
                    <a:pt x="623" y="276"/>
                    <a:pt x="623" y="276"/>
                  </a:cubicBezTo>
                  <a:cubicBezTo>
                    <a:pt x="619" y="275"/>
                    <a:pt x="619" y="275"/>
                    <a:pt x="619" y="275"/>
                  </a:cubicBezTo>
                  <a:cubicBezTo>
                    <a:pt x="619" y="279"/>
                    <a:pt x="619" y="279"/>
                    <a:pt x="619" y="279"/>
                  </a:cubicBezTo>
                  <a:cubicBezTo>
                    <a:pt x="606" y="322"/>
                    <a:pt x="563" y="355"/>
                    <a:pt x="510" y="355"/>
                  </a:cubicBezTo>
                  <a:cubicBezTo>
                    <a:pt x="510" y="355"/>
                    <a:pt x="510" y="355"/>
                    <a:pt x="510" y="355"/>
                  </a:cubicBezTo>
                  <a:cubicBezTo>
                    <a:pt x="487" y="355"/>
                    <a:pt x="466" y="349"/>
                    <a:pt x="448" y="338"/>
                  </a:cubicBezTo>
                  <a:cubicBezTo>
                    <a:pt x="448" y="338"/>
                    <a:pt x="448" y="338"/>
                    <a:pt x="448" y="338"/>
                  </a:cubicBezTo>
                  <a:cubicBezTo>
                    <a:pt x="444" y="336"/>
                    <a:pt x="444" y="336"/>
                    <a:pt x="444" y="336"/>
                  </a:cubicBezTo>
                  <a:cubicBezTo>
                    <a:pt x="442" y="339"/>
                    <a:pt x="442" y="339"/>
                    <a:pt x="442" y="339"/>
                  </a:cubicBezTo>
                  <a:cubicBezTo>
                    <a:pt x="421" y="367"/>
                    <a:pt x="383" y="387"/>
                    <a:pt x="339" y="387"/>
                  </a:cubicBezTo>
                  <a:cubicBezTo>
                    <a:pt x="339" y="387"/>
                    <a:pt x="339" y="387"/>
                    <a:pt x="339" y="387"/>
                  </a:cubicBezTo>
                  <a:cubicBezTo>
                    <a:pt x="301" y="387"/>
                    <a:pt x="266" y="371"/>
                    <a:pt x="244" y="348"/>
                  </a:cubicBezTo>
                  <a:cubicBezTo>
                    <a:pt x="244" y="348"/>
                    <a:pt x="244" y="348"/>
                    <a:pt x="244" y="348"/>
                  </a:cubicBezTo>
                  <a:cubicBezTo>
                    <a:pt x="242" y="346"/>
                    <a:pt x="242" y="346"/>
                    <a:pt x="242" y="346"/>
                  </a:cubicBezTo>
                  <a:cubicBezTo>
                    <a:pt x="240" y="347"/>
                    <a:pt x="240" y="347"/>
                    <a:pt x="240" y="347"/>
                  </a:cubicBezTo>
                  <a:cubicBezTo>
                    <a:pt x="227" y="352"/>
                    <a:pt x="211" y="355"/>
                    <a:pt x="196" y="355"/>
                  </a:cubicBezTo>
                  <a:cubicBezTo>
                    <a:pt x="196" y="355"/>
                    <a:pt x="196" y="355"/>
                    <a:pt x="196" y="355"/>
                  </a:cubicBezTo>
                  <a:cubicBezTo>
                    <a:pt x="144" y="355"/>
                    <a:pt x="99" y="322"/>
                    <a:pt x="89" y="277"/>
                  </a:cubicBezTo>
                  <a:cubicBezTo>
                    <a:pt x="89" y="277"/>
                    <a:pt x="89" y="277"/>
                    <a:pt x="89" y="277"/>
                  </a:cubicBezTo>
                  <a:cubicBezTo>
                    <a:pt x="87" y="273"/>
                    <a:pt x="87" y="273"/>
                    <a:pt x="87" y="273"/>
                  </a:cubicBezTo>
                  <a:cubicBezTo>
                    <a:pt x="83" y="274"/>
                    <a:pt x="83" y="274"/>
                    <a:pt x="83" y="274"/>
                  </a:cubicBezTo>
                  <a:cubicBezTo>
                    <a:pt x="78" y="275"/>
                    <a:pt x="73" y="276"/>
                    <a:pt x="68" y="276"/>
                  </a:cubicBezTo>
                  <a:cubicBezTo>
                    <a:pt x="68" y="276"/>
                    <a:pt x="68" y="276"/>
                    <a:pt x="68" y="276"/>
                  </a:cubicBezTo>
                  <a:cubicBezTo>
                    <a:pt x="30" y="276"/>
                    <a:pt x="0" y="245"/>
                    <a:pt x="0" y="206"/>
                  </a:cubicBezTo>
                  <a:cubicBezTo>
                    <a:pt x="0" y="206"/>
                    <a:pt x="0" y="206"/>
                    <a:pt x="0" y="206"/>
                  </a:cubicBezTo>
                  <a:cubicBezTo>
                    <a:pt x="0" y="167"/>
                    <a:pt x="31" y="137"/>
                    <a:pt x="69" y="137"/>
                  </a:cubicBezTo>
                  <a:cubicBezTo>
                    <a:pt x="69" y="137"/>
                    <a:pt x="82" y="137"/>
                    <a:pt x="89" y="140"/>
                  </a:cubicBezTo>
                  <a:close/>
                </a:path>
              </a:pathLst>
            </a:custGeom>
            <a:solidFill>
              <a:schemeClr val="tx2">
                <a:lumMod val="75000"/>
              </a:schemeClr>
            </a:solidFill>
            <a:ln>
              <a:noFill/>
            </a:ln>
            <a:effectLst/>
          </p:spPr>
          <p:txBody>
            <a:bodyPr vert="horz" wrap="square" lIns="91440" tIns="45720" rIns="91440" bIns="45720" numCol="1" anchor="t" anchorCtr="0" compatLnSpc="1">
              <a:prstTxWarp prst="textNoShape">
                <a:avLst/>
              </a:prstTxWarp>
            </a:bodyPr>
            <a:lstStyle/>
            <a:p>
              <a:endParaRPr lang="en-US" dirty="0">
                <a:ea typeface="SimHei" pitchFamily="2" charset="-122"/>
              </a:endParaRPr>
            </a:p>
          </p:txBody>
        </p:sp>
        <p:sp>
          <p:nvSpPr>
            <p:cNvPr id="105" name="Rectangle 104"/>
            <p:cNvSpPr/>
            <p:nvPr/>
          </p:nvSpPr>
          <p:spPr>
            <a:xfrm>
              <a:off x="3654947" y="5668485"/>
              <a:ext cx="1834106" cy="341632"/>
            </a:xfrm>
            <a:prstGeom prst="rect">
              <a:avLst/>
            </a:prstGeom>
          </p:spPr>
          <p:txBody>
            <a:bodyPr wrap="square">
              <a:spAutoFit/>
            </a:bodyPr>
            <a:lstStyle/>
            <a:p>
              <a:pPr algn="ctr">
                <a:lnSpc>
                  <a:spcPct val="90000"/>
                </a:lnSpc>
              </a:pPr>
              <a:r>
                <a:rPr lang="zh-CN" altLang="en-US" dirty="0">
                  <a:solidFill>
                    <a:srgbClr val="FFFFFF"/>
                  </a:solidFill>
                  <a:latin typeface="Arial"/>
                  <a:ea typeface="SimHei" pitchFamily="2" charset="-122"/>
                </a:rPr>
                <a:t>智能网络</a:t>
              </a:r>
            </a:p>
          </p:txBody>
        </p:sp>
      </p:grpSp>
      <p:pic>
        <p:nvPicPr>
          <p:cNvPr id="106" name="Picture 39" descr="\\psf\Home\Documents\Dropbox\Active Projects\deviceLibraryPNGs\cisco\ex60\ex60_Default\ex60_Default_400kPx\Cisco_ex60_DefaultScreen_400px.png"/>
          <p:cNvPicPr>
            <a:picLocks noChangeAspect="1" noChangeArrowheads="1"/>
          </p:cNvPicPr>
          <p:nvPr/>
        </p:nvPicPr>
        <p:blipFill>
          <a:blip r:embed="rId13" cstate="print"/>
          <a:srcRect/>
          <a:stretch>
            <a:fillRect/>
          </a:stretch>
        </p:blipFill>
        <p:spPr bwMode="auto">
          <a:xfrm>
            <a:off x="2720975" y="4272125"/>
            <a:ext cx="660400" cy="685800"/>
          </a:xfrm>
          <a:prstGeom prst="rect">
            <a:avLst/>
          </a:prstGeom>
          <a:noFill/>
          <a:ln w="9525">
            <a:noFill/>
            <a:miter lim="800000"/>
            <a:headEnd/>
            <a:tailEnd/>
          </a:ln>
        </p:spPr>
      </p:pic>
      <p:pic>
        <p:nvPicPr>
          <p:cNvPr id="107" name="Picture 58" descr="\\psf\Home\Documents\Dropbox\Active Projects\deviceLibraryPNGs\computers\iMacKeyboardMouse\iMacKeyboardMouse_400kPx\Computer_iMac_DefaultScreen_400px.png"/>
          <p:cNvPicPr>
            <a:picLocks noChangeAspect="1" noChangeArrowheads="1"/>
          </p:cNvPicPr>
          <p:nvPr/>
        </p:nvPicPr>
        <p:blipFill>
          <a:blip r:embed="rId14" cstate="print"/>
          <a:srcRect/>
          <a:stretch>
            <a:fillRect/>
          </a:stretch>
        </p:blipFill>
        <p:spPr bwMode="auto">
          <a:xfrm>
            <a:off x="2049257" y="3768726"/>
            <a:ext cx="722312" cy="5476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2225"/>
                                        </p:tgtEl>
                                        <p:attrNameLst>
                                          <p:attrName>style.visibility</p:attrName>
                                        </p:attrNameLst>
                                      </p:cBhvr>
                                      <p:to>
                                        <p:strVal val="visible"/>
                                      </p:to>
                                    </p:set>
                                    <p:anim calcmode="lin" valueType="num">
                                      <p:cBhvr>
                                        <p:cTn id="7" dur="1000" fill="hold"/>
                                        <p:tgtEl>
                                          <p:spTgt spid="52225"/>
                                        </p:tgtEl>
                                        <p:attrNameLst>
                                          <p:attrName>ppt_w</p:attrName>
                                        </p:attrNameLst>
                                      </p:cBhvr>
                                      <p:tavLst>
                                        <p:tav tm="0">
                                          <p:val>
                                            <p:strVal val="#ppt_w*0.70"/>
                                          </p:val>
                                        </p:tav>
                                        <p:tav tm="100000">
                                          <p:val>
                                            <p:strVal val="#ppt_w"/>
                                          </p:val>
                                        </p:tav>
                                      </p:tavLst>
                                    </p:anim>
                                    <p:anim calcmode="lin" valueType="num">
                                      <p:cBhvr>
                                        <p:cTn id="8" dur="1000" fill="hold"/>
                                        <p:tgtEl>
                                          <p:spTgt spid="52225"/>
                                        </p:tgtEl>
                                        <p:attrNameLst>
                                          <p:attrName>ppt_h</p:attrName>
                                        </p:attrNameLst>
                                      </p:cBhvr>
                                      <p:tavLst>
                                        <p:tav tm="0">
                                          <p:val>
                                            <p:strVal val="#ppt_h"/>
                                          </p:val>
                                        </p:tav>
                                        <p:tav tm="100000">
                                          <p:val>
                                            <p:strVal val="#ppt_h"/>
                                          </p:val>
                                        </p:tav>
                                      </p:tavLst>
                                    </p:anim>
                                    <p:animEffect transition="in" filter="fade">
                                      <p:cBhvr>
                                        <p:cTn id="9" dur="1000"/>
                                        <p:tgtEl>
                                          <p:spTgt spid="52225"/>
                                        </p:tgtEl>
                                      </p:cBhvr>
                                    </p:animEffect>
                                  </p:childTnLst>
                                </p:cTn>
                              </p:par>
                              <p:par>
                                <p:cTn id="10" presetID="10" presetClass="entr" presetSubtype="0" fill="hold" nodeType="withEffect">
                                  <p:stCondLst>
                                    <p:cond delay="0"/>
                                  </p:stCondLst>
                                  <p:childTnLst>
                                    <p:set>
                                      <p:cBhvr>
                                        <p:cTn id="11" dur="1" fill="hold">
                                          <p:stCondLst>
                                            <p:cond delay="0"/>
                                          </p:stCondLst>
                                        </p:cTn>
                                        <p:tgtEl>
                                          <p:spTgt spid="52231"/>
                                        </p:tgtEl>
                                        <p:attrNameLst>
                                          <p:attrName>style.visibility</p:attrName>
                                        </p:attrNameLst>
                                      </p:cBhvr>
                                      <p:to>
                                        <p:strVal val="visible"/>
                                      </p:to>
                                    </p:set>
                                    <p:animEffect transition="in" filter="fade">
                                      <p:cBhvr>
                                        <p:cTn id="12" dur="500"/>
                                        <p:tgtEl>
                                          <p:spTgt spid="52231"/>
                                        </p:tgtEl>
                                      </p:cBhvr>
                                    </p:animEffect>
                                  </p:childTnLst>
                                </p:cTn>
                              </p:par>
                            </p:childTnLst>
                          </p:cTn>
                        </p:par>
                        <p:par>
                          <p:cTn id="13" fill="hold" nodeType="afterGroup">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1000"/>
                                        <p:tgtEl>
                                          <p:spTgt spid="36"/>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1000"/>
                                        <p:tgtEl>
                                          <p:spTgt spid="68"/>
                                        </p:tgtEl>
                                      </p:cBhvr>
                                    </p:animEffect>
                                  </p:childTnLst>
                                </p:cTn>
                              </p:par>
                              <p:par>
                                <p:cTn id="21" presetID="10" presetClass="entr" presetSubtype="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1000"/>
                                        <p:tgtEl>
                                          <p:spTgt spid="70"/>
                                        </p:tgtEl>
                                      </p:cBhvr>
                                    </p:animEffect>
                                  </p:childTnLst>
                                </p:cTn>
                              </p:par>
                              <p:par>
                                <p:cTn id="24" presetID="10" presetClass="entr" presetSubtype="0" fill="hold" nodeType="with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fade">
                                      <p:cBhvr>
                                        <p:cTn id="26" dur="1000"/>
                                        <p:tgtEl>
                                          <p:spTgt spid="71"/>
                                        </p:tgtEl>
                                      </p:cBhvr>
                                    </p:animEffect>
                                  </p:childTnLst>
                                </p:cTn>
                              </p:par>
                              <p:par>
                                <p:cTn id="27" presetID="10" presetClass="entr" presetSubtype="0" fill="hold" nodeType="with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fade">
                                      <p:cBhvr>
                                        <p:cTn id="29" dur="1000"/>
                                        <p:tgtEl>
                                          <p:spTgt spid="77"/>
                                        </p:tgtEl>
                                      </p:cBhvr>
                                    </p:animEffect>
                                  </p:childTnLst>
                                </p:cTn>
                              </p:par>
                              <p:par>
                                <p:cTn id="30" presetID="10"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childTnLst>
                                </p:cTn>
                              </p:par>
                              <p:par>
                                <p:cTn id="33" presetID="10" presetClass="entr" presetSubtype="0" fill="hold" nodeType="withEffect">
                                  <p:stCondLst>
                                    <p:cond delay="250"/>
                                  </p:stCondLst>
                                  <p:childTnLst>
                                    <p:set>
                                      <p:cBhvr>
                                        <p:cTn id="34" dur="1" fill="hold">
                                          <p:stCondLst>
                                            <p:cond delay="0"/>
                                          </p:stCondLst>
                                        </p:cTn>
                                        <p:tgtEl>
                                          <p:spTgt spid="86"/>
                                        </p:tgtEl>
                                        <p:attrNameLst>
                                          <p:attrName>style.visibility</p:attrName>
                                        </p:attrNameLst>
                                      </p:cBhvr>
                                      <p:to>
                                        <p:strVal val="visible"/>
                                      </p:to>
                                    </p:set>
                                    <p:animEffect transition="in" filter="fade">
                                      <p:cBhvr>
                                        <p:cTn id="35" dur="1000"/>
                                        <p:tgtEl>
                                          <p:spTgt spid="86"/>
                                        </p:tgtEl>
                                      </p:cBhvr>
                                    </p:animEffect>
                                  </p:childTnLst>
                                </p:cTn>
                              </p:par>
                              <p:par>
                                <p:cTn id="36" presetID="10" presetClass="entr" presetSubtype="0" fill="hold" nodeType="withEffect">
                                  <p:stCondLst>
                                    <p:cond delay="250"/>
                                  </p:stCondLst>
                                  <p:childTnLst>
                                    <p:set>
                                      <p:cBhvr>
                                        <p:cTn id="37" dur="1" fill="hold">
                                          <p:stCondLst>
                                            <p:cond delay="0"/>
                                          </p:stCondLst>
                                        </p:cTn>
                                        <p:tgtEl>
                                          <p:spTgt spid="69"/>
                                        </p:tgtEl>
                                        <p:attrNameLst>
                                          <p:attrName>style.visibility</p:attrName>
                                        </p:attrNameLst>
                                      </p:cBhvr>
                                      <p:to>
                                        <p:strVal val="visible"/>
                                      </p:to>
                                    </p:set>
                                    <p:animEffect transition="in" filter="fade">
                                      <p:cBhvr>
                                        <p:cTn id="38" dur="1000"/>
                                        <p:tgtEl>
                                          <p:spTgt spid="69"/>
                                        </p:tgtEl>
                                      </p:cBhvr>
                                    </p:animEffect>
                                  </p:childTnLst>
                                </p:cTn>
                              </p:par>
                              <p:par>
                                <p:cTn id="39" presetID="10" presetClass="entr" presetSubtype="0" fill="hold" nodeType="withEffect">
                                  <p:stCondLst>
                                    <p:cond delay="0"/>
                                  </p:stCondLst>
                                  <p:childTnLst>
                                    <p:set>
                                      <p:cBhvr>
                                        <p:cTn id="40" dur="1" fill="hold">
                                          <p:stCondLst>
                                            <p:cond delay="0"/>
                                          </p:stCondLst>
                                        </p:cTn>
                                        <p:tgtEl>
                                          <p:spTgt spid="52240"/>
                                        </p:tgtEl>
                                        <p:attrNameLst>
                                          <p:attrName>style.visibility</p:attrName>
                                        </p:attrNameLst>
                                      </p:cBhvr>
                                      <p:to>
                                        <p:strVal val="visible"/>
                                      </p:to>
                                    </p:set>
                                    <p:animEffect transition="in" filter="fade">
                                      <p:cBhvr>
                                        <p:cTn id="41" dur="1000"/>
                                        <p:tgtEl>
                                          <p:spTgt spid="52240"/>
                                        </p:tgtEl>
                                      </p:cBhvr>
                                    </p:animEffect>
                                  </p:childTnLst>
                                </p:cTn>
                              </p:par>
                            </p:childTnLst>
                          </p:cTn>
                        </p:par>
                        <p:par>
                          <p:cTn id="42" fill="hold">
                            <p:stCondLst>
                              <p:cond delay="3250"/>
                            </p:stCondLst>
                            <p:childTnLst>
                              <p:par>
                                <p:cTn id="43" presetID="10" presetClass="entr" presetSubtype="0" fill="hold" grpId="0" nodeType="afterEffect">
                                  <p:stCondLst>
                                    <p:cond delay="0"/>
                                  </p:stCondLst>
                                  <p:childTnLst>
                                    <p:set>
                                      <p:cBhvr>
                                        <p:cTn id="44" dur="1" fill="hold">
                                          <p:stCondLst>
                                            <p:cond delay="0"/>
                                          </p:stCondLst>
                                        </p:cTn>
                                        <p:tgtEl>
                                          <p:spTgt spid="52243"/>
                                        </p:tgtEl>
                                        <p:attrNameLst>
                                          <p:attrName>style.visibility</p:attrName>
                                        </p:attrNameLst>
                                      </p:cBhvr>
                                      <p:to>
                                        <p:strVal val="visible"/>
                                      </p:to>
                                    </p:set>
                                    <p:animEffect transition="in" filter="fade">
                                      <p:cBhvr>
                                        <p:cTn id="45" dur="1000"/>
                                        <p:tgtEl>
                                          <p:spTgt spid="52243"/>
                                        </p:tgtEl>
                                      </p:cBhvr>
                                    </p:animEffect>
                                  </p:childTnLst>
                                </p:cTn>
                              </p:par>
                              <p:par>
                                <p:cTn id="46" presetID="10" presetClass="entr" presetSubtype="0" fill="hold" nodeType="withEffect">
                                  <p:stCondLst>
                                    <p:cond delay="250"/>
                                  </p:stCondLst>
                                  <p:childTnLst>
                                    <p:set>
                                      <p:cBhvr>
                                        <p:cTn id="47" dur="1" fill="hold">
                                          <p:stCondLst>
                                            <p:cond delay="0"/>
                                          </p:stCondLst>
                                        </p:cTn>
                                        <p:tgtEl>
                                          <p:spTgt spid="87"/>
                                        </p:tgtEl>
                                        <p:attrNameLst>
                                          <p:attrName>style.visibility</p:attrName>
                                        </p:attrNameLst>
                                      </p:cBhvr>
                                      <p:to>
                                        <p:strVal val="visible"/>
                                      </p:to>
                                    </p:set>
                                    <p:animEffect transition="in" filter="fade">
                                      <p:cBhvr>
                                        <p:cTn id="48" dur="1000"/>
                                        <p:tgtEl>
                                          <p:spTgt spid="87"/>
                                        </p:tgtEl>
                                      </p:cBhvr>
                                    </p:animEffect>
                                  </p:childTnLst>
                                </p:cTn>
                              </p:par>
                              <p:par>
                                <p:cTn id="49" presetID="10" presetClass="entr" presetSubtype="0" fill="hold" nodeType="withEffect">
                                  <p:stCondLst>
                                    <p:cond delay="250"/>
                                  </p:stCondLst>
                                  <p:childTnLst>
                                    <p:set>
                                      <p:cBhvr>
                                        <p:cTn id="50" dur="1" fill="hold">
                                          <p:stCondLst>
                                            <p:cond delay="0"/>
                                          </p:stCondLst>
                                        </p:cTn>
                                        <p:tgtEl>
                                          <p:spTgt spid="85"/>
                                        </p:tgtEl>
                                        <p:attrNameLst>
                                          <p:attrName>style.visibility</p:attrName>
                                        </p:attrNameLst>
                                      </p:cBhvr>
                                      <p:to>
                                        <p:strVal val="visible"/>
                                      </p:to>
                                    </p:set>
                                    <p:animEffect transition="in" filter="fade">
                                      <p:cBhvr>
                                        <p:cTn id="51" dur="1000"/>
                                        <p:tgtEl>
                                          <p:spTgt spid="85"/>
                                        </p:tgtEl>
                                      </p:cBhvr>
                                    </p:animEffect>
                                  </p:childTnLst>
                                </p:cTn>
                              </p:par>
                              <p:par>
                                <p:cTn id="52" presetID="22" presetClass="entr" presetSubtype="4" fill="hold" nodeType="withEffect">
                                  <p:stCondLst>
                                    <p:cond delay="500"/>
                                  </p:stCondLst>
                                  <p:childTnLst>
                                    <p:set>
                                      <p:cBhvr>
                                        <p:cTn id="53" dur="1" fill="hold">
                                          <p:stCondLst>
                                            <p:cond delay="0"/>
                                          </p:stCondLst>
                                        </p:cTn>
                                        <p:tgtEl>
                                          <p:spTgt spid="57"/>
                                        </p:tgtEl>
                                        <p:attrNameLst>
                                          <p:attrName>style.visibility</p:attrName>
                                        </p:attrNameLst>
                                      </p:cBhvr>
                                      <p:to>
                                        <p:strVal val="visible"/>
                                      </p:to>
                                    </p:set>
                                    <p:animEffect transition="in" filter="wipe(down)">
                                      <p:cBhvr>
                                        <p:cTn id="54" dur="500"/>
                                        <p:tgtEl>
                                          <p:spTgt spid="57"/>
                                        </p:tgtEl>
                                      </p:cBhvr>
                                    </p:animEffect>
                                  </p:childTnLst>
                                </p:cTn>
                              </p:par>
                              <p:par>
                                <p:cTn id="55" presetID="22" presetClass="entr" presetSubtype="4" fill="hold" nodeType="withEffect">
                                  <p:stCondLst>
                                    <p:cond delay="500"/>
                                  </p:stCondLst>
                                  <p:childTnLst>
                                    <p:set>
                                      <p:cBhvr>
                                        <p:cTn id="56" dur="1" fill="hold">
                                          <p:stCondLst>
                                            <p:cond delay="0"/>
                                          </p:stCondLst>
                                        </p:cTn>
                                        <p:tgtEl>
                                          <p:spTgt spid="62"/>
                                        </p:tgtEl>
                                        <p:attrNameLst>
                                          <p:attrName>style.visibility</p:attrName>
                                        </p:attrNameLst>
                                      </p:cBhvr>
                                      <p:to>
                                        <p:strVal val="visible"/>
                                      </p:to>
                                    </p:set>
                                    <p:animEffect transition="in" filter="wipe(down)">
                                      <p:cBhvr>
                                        <p:cTn id="57" dur="500"/>
                                        <p:tgtEl>
                                          <p:spTgt spid="62"/>
                                        </p:tgtEl>
                                      </p:cBhvr>
                                    </p:animEffect>
                                  </p:childTnLst>
                                </p:cTn>
                              </p:par>
                            </p:childTnLst>
                          </p:cTn>
                        </p:par>
                        <p:par>
                          <p:cTn id="58" fill="hold">
                            <p:stCondLst>
                              <p:cond delay="4500"/>
                            </p:stCondLst>
                            <p:childTnLst>
                              <p:par>
                                <p:cTn id="59" presetID="10" presetClass="entr" presetSubtype="0" fill="hold" nodeType="afterEffect">
                                  <p:stCondLst>
                                    <p:cond delay="0"/>
                                  </p:stCondLst>
                                  <p:childTnLst>
                                    <p:set>
                                      <p:cBhvr>
                                        <p:cTn id="60" dur="1" fill="hold">
                                          <p:stCondLst>
                                            <p:cond delay="0"/>
                                          </p:stCondLst>
                                        </p:cTn>
                                        <p:tgtEl>
                                          <p:spTgt spid="107"/>
                                        </p:tgtEl>
                                        <p:attrNameLst>
                                          <p:attrName>style.visibility</p:attrName>
                                        </p:attrNameLst>
                                      </p:cBhvr>
                                      <p:to>
                                        <p:strVal val="visible"/>
                                      </p:to>
                                    </p:set>
                                    <p:animEffect transition="in" filter="fade">
                                      <p:cBhvr>
                                        <p:cTn id="61" dur="1000"/>
                                        <p:tgtEl>
                                          <p:spTgt spid="107"/>
                                        </p:tgtEl>
                                      </p:cBhvr>
                                    </p:animEffect>
                                  </p:childTnLst>
                                </p:cTn>
                              </p:par>
                              <p:par>
                                <p:cTn id="62" presetID="10" presetClass="entr" presetSubtype="0" fill="hold" nodeType="withEffect">
                                  <p:stCondLst>
                                    <p:cond delay="0"/>
                                  </p:stCondLst>
                                  <p:childTnLst>
                                    <p:set>
                                      <p:cBhvr>
                                        <p:cTn id="63" dur="1" fill="hold">
                                          <p:stCondLst>
                                            <p:cond delay="0"/>
                                          </p:stCondLst>
                                        </p:cTn>
                                        <p:tgtEl>
                                          <p:spTgt spid="106"/>
                                        </p:tgtEl>
                                        <p:attrNameLst>
                                          <p:attrName>style.visibility</p:attrName>
                                        </p:attrNameLst>
                                      </p:cBhvr>
                                      <p:to>
                                        <p:strVal val="visible"/>
                                      </p:to>
                                    </p:set>
                                    <p:animEffect transition="in" filter="fade">
                                      <p:cBhvr>
                                        <p:cTn id="64" dur="1000"/>
                                        <p:tgtEl>
                                          <p:spTgt spid="106"/>
                                        </p:tgtEl>
                                      </p:cBhvr>
                                    </p:animEffect>
                                  </p:childTnLst>
                                </p:cTn>
                              </p:par>
                              <p:par>
                                <p:cTn id="65" presetID="10" presetClass="entr" presetSubtype="0" fill="hold" nodeType="with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fade">
                                      <p:cBhvr>
                                        <p:cTn id="67"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43"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4" name="Group 52223"/>
          <p:cNvGrpSpPr/>
          <p:nvPr/>
        </p:nvGrpSpPr>
        <p:grpSpPr>
          <a:xfrm>
            <a:off x="5958584" y="2614572"/>
            <a:ext cx="2707195" cy="4243428"/>
            <a:chOff x="5967208" y="2614572"/>
            <a:chExt cx="2707195" cy="4243428"/>
          </a:xfrm>
        </p:grpSpPr>
        <p:sp>
          <p:nvSpPr>
            <p:cNvPr id="23" name="Round Single Corner Rectangle 22"/>
            <p:cNvSpPr/>
            <p:nvPr/>
          </p:nvSpPr>
          <p:spPr>
            <a:xfrm flipH="1">
              <a:off x="5967208" y="2614572"/>
              <a:ext cx="2707195" cy="4243428"/>
            </a:xfrm>
            <a:prstGeom prst="round1Rect">
              <a:avLst>
                <a:gd name="adj" fmla="val 6569"/>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a typeface="SimHei" pitchFamily="2" charset="-122"/>
              </a:endParaRPr>
            </a:p>
          </p:txBody>
        </p:sp>
        <p:sp>
          <p:nvSpPr>
            <p:cNvPr id="49" name="Text Placeholder 2"/>
            <p:cNvSpPr txBox="1">
              <a:spLocks/>
            </p:cNvSpPr>
            <p:nvPr/>
          </p:nvSpPr>
          <p:spPr bwMode="auto">
            <a:xfrm>
              <a:off x="5967211" y="2918742"/>
              <a:ext cx="2698645" cy="89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91440" rIns="91440" bIns="13716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95000"/>
                </a:lnSpc>
                <a:spcBef>
                  <a:spcPts val="900"/>
                </a:spcBef>
              </a:pPr>
              <a:r>
                <a:rPr lang="zh-CN" altLang="en-US" sz="1600" dirty="0">
                  <a:solidFill>
                    <a:srgbClr val="277EFD">
                      <a:lumMod val="75000"/>
                    </a:srgbClr>
                  </a:solidFill>
                  <a:latin typeface="Arial"/>
                  <a:ea typeface="SimHei" pitchFamily="2" charset="-122"/>
                </a:rPr>
                <a:t>思科远程</a:t>
              </a:r>
              <a:r>
                <a:rPr lang="zh-CN" altLang="en-US" sz="1600" dirty="0">
                  <a:solidFill>
                    <a:srgbClr val="277EFD">
                      <a:lumMod val="75000"/>
                    </a:srgbClr>
                  </a:solidFill>
                  <a:latin typeface="Arial"/>
                  <a:ea typeface="SimHei" pitchFamily="2" charset="-122"/>
                </a:rPr>
                <a:t>专家</a:t>
              </a:r>
              <a:r>
                <a:rPr lang="en-US" altLang="zh-CN" sz="1600" dirty="0">
                  <a:solidFill>
                    <a:srgbClr val="277EFD">
                      <a:lumMod val="75000"/>
                    </a:srgbClr>
                  </a:solidFill>
                  <a:latin typeface="Arial"/>
                  <a:ea typeface="SimHei" pitchFamily="2" charset="-122"/>
                </a:rPr>
                <a:t/>
              </a:r>
              <a:br>
                <a:rPr lang="en-US" altLang="zh-CN" sz="1600" dirty="0">
                  <a:solidFill>
                    <a:srgbClr val="277EFD">
                      <a:lumMod val="75000"/>
                    </a:srgbClr>
                  </a:solidFill>
                  <a:latin typeface="Arial"/>
                  <a:ea typeface="SimHei" pitchFamily="2" charset="-122"/>
                </a:rPr>
              </a:br>
              <a:r>
                <a:rPr lang="zh-CN" altLang="en-US" sz="1600" dirty="0">
                  <a:solidFill>
                    <a:srgbClr val="277EFD">
                      <a:lumMod val="75000"/>
                    </a:srgbClr>
                  </a:solidFill>
                  <a:latin typeface="Arial"/>
                  <a:ea typeface="SimHei" pitchFamily="2" charset="-122"/>
                </a:rPr>
                <a:t>智能</a:t>
              </a:r>
              <a:r>
                <a:rPr lang="zh-CN" altLang="en-US" sz="1600" dirty="0">
                  <a:solidFill>
                    <a:srgbClr val="277EFD">
                      <a:lumMod val="75000"/>
                    </a:srgbClr>
                  </a:solidFill>
                  <a:latin typeface="Arial"/>
                  <a:ea typeface="SimHei" pitchFamily="2" charset="-122"/>
                </a:rPr>
                <a:t>解决方案</a:t>
              </a:r>
              <a:endParaRPr lang="en-US" sz="1600" dirty="0">
                <a:solidFill>
                  <a:schemeClr val="tx2">
                    <a:lumMod val="75000"/>
                  </a:schemeClr>
                </a:solidFill>
                <a:ea typeface="SimHei" pitchFamily="2" charset="-122"/>
              </a:endParaRPr>
            </a:p>
          </p:txBody>
        </p:sp>
      </p:grpSp>
      <p:grpSp>
        <p:nvGrpSpPr>
          <p:cNvPr id="19" name="Group 18"/>
          <p:cNvGrpSpPr/>
          <p:nvPr/>
        </p:nvGrpSpPr>
        <p:grpSpPr>
          <a:xfrm>
            <a:off x="3161169" y="2614572"/>
            <a:ext cx="2707195" cy="4243428"/>
            <a:chOff x="3169793" y="2614572"/>
            <a:chExt cx="2707195" cy="4243428"/>
          </a:xfrm>
        </p:grpSpPr>
        <p:sp>
          <p:nvSpPr>
            <p:cNvPr id="29" name="Round Single Corner Rectangle 28"/>
            <p:cNvSpPr/>
            <p:nvPr/>
          </p:nvSpPr>
          <p:spPr>
            <a:xfrm flipH="1">
              <a:off x="3169793" y="2614572"/>
              <a:ext cx="2707195" cy="4243428"/>
            </a:xfrm>
            <a:prstGeom prst="round1Rect">
              <a:avLst>
                <a:gd name="adj" fmla="val 6569"/>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a typeface="SimHei" pitchFamily="2" charset="-122"/>
              </a:endParaRPr>
            </a:p>
          </p:txBody>
        </p:sp>
        <p:sp>
          <p:nvSpPr>
            <p:cNvPr id="48" name="Text Placeholder 2"/>
            <p:cNvSpPr txBox="1">
              <a:spLocks/>
            </p:cNvSpPr>
            <p:nvPr/>
          </p:nvSpPr>
          <p:spPr bwMode="auto">
            <a:xfrm>
              <a:off x="3171638" y="2918742"/>
              <a:ext cx="2689113" cy="89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91440" rIns="91440" bIns="13716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95000"/>
                </a:lnSpc>
                <a:spcBef>
                  <a:spcPts val="900"/>
                </a:spcBef>
              </a:pPr>
              <a:r>
                <a:rPr lang="zh-CN" altLang="en-US" sz="1600" dirty="0">
                  <a:solidFill>
                    <a:srgbClr val="277EFD">
                      <a:lumMod val="75000"/>
                    </a:srgbClr>
                  </a:solidFill>
                  <a:latin typeface="Arial"/>
                  <a:ea typeface="SimHei" pitchFamily="2" charset="-122"/>
                </a:rPr>
                <a:t>思科 </a:t>
              </a:r>
              <a:r>
                <a:rPr lang="en-US" altLang="zh-CN" sz="1600" dirty="0">
                  <a:solidFill>
                    <a:srgbClr val="277EFD">
                      <a:lumMod val="75000"/>
                    </a:srgbClr>
                  </a:solidFill>
                  <a:latin typeface="Arial"/>
                  <a:ea typeface="SimHei" pitchFamily="2" charset="-122"/>
                </a:rPr>
                <a:t>BYOD </a:t>
              </a:r>
              <a:br>
                <a:rPr lang="en-US" altLang="zh-CN" sz="1600" dirty="0">
                  <a:solidFill>
                    <a:srgbClr val="277EFD">
                      <a:lumMod val="75000"/>
                    </a:srgbClr>
                  </a:solidFill>
                  <a:latin typeface="Arial"/>
                  <a:ea typeface="SimHei" pitchFamily="2" charset="-122"/>
                </a:rPr>
              </a:br>
              <a:r>
                <a:rPr lang="zh-CN" altLang="en-US" sz="1600" dirty="0">
                  <a:solidFill>
                    <a:srgbClr val="277EFD">
                      <a:lumMod val="75000"/>
                    </a:srgbClr>
                  </a:solidFill>
                  <a:latin typeface="Arial"/>
                  <a:ea typeface="SimHei" pitchFamily="2" charset="-122"/>
                </a:rPr>
                <a:t>智能解决方案</a:t>
              </a:r>
              <a:endParaRPr lang="en-US" sz="1600" dirty="0">
                <a:solidFill>
                  <a:schemeClr val="tx2">
                    <a:lumMod val="75000"/>
                  </a:schemeClr>
                </a:solidFill>
                <a:ea typeface="SimHei" pitchFamily="2" charset="-122"/>
              </a:endParaRPr>
            </a:p>
          </p:txBody>
        </p:sp>
      </p:grpSp>
      <p:grpSp>
        <p:nvGrpSpPr>
          <p:cNvPr id="18" name="Group 17"/>
          <p:cNvGrpSpPr/>
          <p:nvPr/>
        </p:nvGrpSpPr>
        <p:grpSpPr>
          <a:xfrm>
            <a:off x="367439" y="2614572"/>
            <a:ext cx="2707195" cy="4243428"/>
            <a:chOff x="376063" y="2614572"/>
            <a:chExt cx="2707195" cy="4243428"/>
          </a:xfrm>
        </p:grpSpPr>
        <p:sp>
          <p:nvSpPr>
            <p:cNvPr id="35" name="Round Single Corner Rectangle 34"/>
            <p:cNvSpPr/>
            <p:nvPr/>
          </p:nvSpPr>
          <p:spPr>
            <a:xfrm flipH="1">
              <a:off x="376063" y="2614572"/>
              <a:ext cx="2707195" cy="4243428"/>
            </a:xfrm>
            <a:prstGeom prst="round1Rect">
              <a:avLst>
                <a:gd name="adj" fmla="val 6569"/>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solidFill>
                  <a:schemeClr val="tx1"/>
                </a:solidFill>
                <a:ea typeface="SimHei" pitchFamily="2" charset="-122"/>
              </a:endParaRPr>
            </a:p>
          </p:txBody>
        </p:sp>
        <p:sp>
          <p:nvSpPr>
            <p:cNvPr id="50" name="Text Placeholder 2"/>
            <p:cNvSpPr txBox="1">
              <a:spLocks/>
            </p:cNvSpPr>
            <p:nvPr/>
          </p:nvSpPr>
          <p:spPr bwMode="auto">
            <a:xfrm>
              <a:off x="376066" y="2918742"/>
              <a:ext cx="2684246" cy="89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91440" rIns="91440" bIns="13716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95000"/>
                </a:lnSpc>
                <a:spcBef>
                  <a:spcPts val="900"/>
                </a:spcBef>
              </a:pPr>
              <a:r>
                <a:rPr lang="zh-CN" altLang="en-US" sz="1600" dirty="0">
                  <a:solidFill>
                    <a:srgbClr val="277EFD">
                      <a:lumMod val="75000"/>
                    </a:srgbClr>
                  </a:solidFill>
                  <a:latin typeface="Arial"/>
                  <a:ea typeface="SimHei" pitchFamily="2" charset="-122"/>
                </a:rPr>
                <a:t>思科 </a:t>
              </a:r>
              <a:r>
                <a:rPr lang="en-US" altLang="zh-CN" sz="1600" dirty="0">
                  <a:solidFill>
                    <a:srgbClr val="277EFD">
                      <a:lumMod val="75000"/>
                    </a:srgbClr>
                  </a:solidFill>
                  <a:latin typeface="Arial"/>
                  <a:ea typeface="SimHei" pitchFamily="2" charset="-122"/>
                </a:rPr>
                <a:t>VXI </a:t>
              </a:r>
              <a:br>
                <a:rPr lang="en-US" altLang="zh-CN" sz="1600" dirty="0">
                  <a:solidFill>
                    <a:srgbClr val="277EFD">
                      <a:lumMod val="75000"/>
                    </a:srgbClr>
                  </a:solidFill>
                  <a:latin typeface="Arial"/>
                  <a:ea typeface="SimHei" pitchFamily="2" charset="-122"/>
                </a:rPr>
              </a:br>
              <a:r>
                <a:rPr lang="zh-CN" altLang="en-US" sz="1600" dirty="0">
                  <a:solidFill>
                    <a:srgbClr val="277EFD">
                      <a:lumMod val="75000"/>
                    </a:srgbClr>
                  </a:solidFill>
                  <a:latin typeface="Arial"/>
                  <a:ea typeface="SimHei" pitchFamily="2" charset="-122"/>
                </a:rPr>
                <a:t>智能解决方案</a:t>
              </a:r>
              <a:endParaRPr lang="en-US" sz="1600" dirty="0">
                <a:solidFill>
                  <a:schemeClr val="tx2">
                    <a:lumMod val="75000"/>
                  </a:schemeClr>
                </a:solidFill>
                <a:ea typeface="SimHei" pitchFamily="2" charset="-122"/>
              </a:endParaRPr>
            </a:p>
          </p:txBody>
        </p:sp>
      </p:grpSp>
      <p:sp>
        <p:nvSpPr>
          <p:cNvPr id="5" name="Title 4"/>
          <p:cNvSpPr>
            <a:spLocks noGrp="1"/>
          </p:cNvSpPr>
          <p:nvPr>
            <p:ph type="title"/>
          </p:nvPr>
        </p:nvSpPr>
        <p:spPr/>
        <p:txBody>
          <a:bodyPr/>
          <a:lstStyle/>
          <a:p>
            <a:r>
              <a:rPr lang="zh-CN" altLang="en-US">
                <a:latin typeface="Arial"/>
                <a:ea typeface="SimHei" pitchFamily="2" charset="-122"/>
              </a:rPr>
              <a:t>思科统一工作空间</a:t>
            </a:r>
            <a:endParaRPr lang="en-US" dirty="0">
              <a:ea typeface="SimHei" pitchFamily="2" charset="-122"/>
            </a:endParaRPr>
          </a:p>
        </p:txBody>
      </p:sp>
      <p:sp>
        <p:nvSpPr>
          <p:cNvPr id="6" name="Text Placeholder 5"/>
          <p:cNvSpPr>
            <a:spLocks noGrp="1"/>
          </p:cNvSpPr>
          <p:nvPr>
            <p:ph type="body" sz="quarter" idx="11"/>
          </p:nvPr>
        </p:nvSpPr>
        <p:spPr/>
        <p:txBody>
          <a:bodyPr/>
          <a:lstStyle/>
          <a:p>
            <a:r>
              <a:rPr lang="zh-CN" altLang="en-US">
                <a:latin typeface="Arial"/>
                <a:ea typeface="SimHei" pitchFamily="2" charset="-122"/>
              </a:rPr>
              <a:t>实现个性化工作愿景</a:t>
            </a:r>
          </a:p>
        </p:txBody>
      </p:sp>
      <p:pic>
        <p:nvPicPr>
          <p:cNvPr id="52241" name="Picture 2" descr="C:\Users\dgill\Desktop\Pics\AM335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537" y="3570526"/>
            <a:ext cx="2166601" cy="2927397"/>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2243" name="Picture 3" descr="C:\Users\dgill\Desktop\Pics\download-hires\HAE0867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2999"/>
          <a:stretch/>
        </p:blipFill>
        <p:spPr bwMode="auto">
          <a:xfrm>
            <a:off x="3387763" y="3565747"/>
            <a:ext cx="2228823" cy="2932175"/>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2238" name="Picture 1" descr="C:\Users\dgill\Desktop\Pics\HAJ58587.jpg"/>
          <p:cNvPicPr>
            <a:picLocks noChangeAspect="1" noChangeArrowheads="1"/>
          </p:cNvPicPr>
          <p:nvPr/>
        </p:nvPicPr>
        <p:blipFill>
          <a:blip r:embed="rId5" cstate="print">
            <a:extLst>
              <a:ext uri="{28A0092B-C50C-407E-A947-70E740481C1C}">
                <a14:useLocalDpi xmlns:a14="http://schemas.microsoft.com/office/drawing/2010/main" val="0"/>
              </a:ext>
            </a:extLst>
          </a:blip>
          <a:srcRect l="15764" r="41035"/>
          <a:stretch>
            <a:fillRect/>
          </a:stretch>
        </p:blipFill>
        <p:spPr bwMode="auto">
          <a:xfrm>
            <a:off x="6157145" y="3565748"/>
            <a:ext cx="2301525" cy="2997738"/>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367440" y="1744151"/>
            <a:ext cx="8289791" cy="626498"/>
          </a:xfrm>
          <a:prstGeom prst="roundRect">
            <a:avLst>
              <a:gd name="adj" fmla="val 1854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04" tIns="41051" rIns="82104" bIns="41051" numCol="1" spcCol="0" rtlCol="0" fromWordArt="0" anchor="ctr" anchorCtr="0" forceAA="0" compatLnSpc="1">
            <a:prstTxWarp prst="textNoShape">
              <a:avLst/>
            </a:prstTxWarp>
            <a:noAutofit/>
          </a:bodyPr>
          <a:lstStyle/>
          <a:p>
            <a:pPr algn="ctr" defTabSz="814188" eaLnBrk="0" fontAlgn="base" hangingPunct="0">
              <a:lnSpc>
                <a:spcPct val="90000"/>
              </a:lnSpc>
              <a:spcBef>
                <a:spcPct val="0"/>
              </a:spcBef>
              <a:spcAft>
                <a:spcPct val="0"/>
              </a:spcAft>
            </a:pPr>
            <a:endParaRPr lang="en-US" dirty="0"/>
          </a:p>
        </p:txBody>
      </p:sp>
      <p:sp>
        <p:nvSpPr>
          <p:cNvPr id="21" name="Content Placeholder 2"/>
          <p:cNvSpPr txBox="1">
            <a:spLocks/>
          </p:cNvSpPr>
          <p:nvPr/>
        </p:nvSpPr>
        <p:spPr>
          <a:xfrm>
            <a:off x="830608" y="1735650"/>
            <a:ext cx="7360387" cy="626656"/>
          </a:xfrm>
          <a:prstGeom prst="rect">
            <a:avLst/>
          </a:prstGeom>
        </p:spPr>
        <p:txBody>
          <a:bodyPr wrap="square" lIns="91417" tIns="45709" rIns="91417" bIns="45709">
            <a:sp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C5E6C"/>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C5E6C"/>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C5E6C"/>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C5E6C"/>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C5E6C"/>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174">
              <a:buNone/>
            </a:pPr>
            <a:r>
              <a:rPr lang="zh-CN" altLang="en-US" sz="1800">
                <a:solidFill>
                  <a:srgbClr val="FFFFFF"/>
                </a:solidFill>
                <a:effectLst>
                  <a:outerShdw blurRad="38100" dist="12700" dir="5400000" algn="ctr" rotWithShape="0">
                    <a:srgbClr val="000000">
                      <a:alpha val="30000"/>
                    </a:srgbClr>
                  </a:outerShdw>
                </a:effectLst>
                <a:latin typeface="Arial"/>
                <a:ea typeface="SimHei" pitchFamily="2" charset="-122"/>
              </a:rPr>
              <a:t>思科统一工作空间：</a:t>
            </a:r>
            <a:br>
              <a:rPr lang="zh-CN" altLang="en-US" sz="1800">
                <a:solidFill>
                  <a:srgbClr val="FFFFFF"/>
                </a:solidFill>
                <a:effectLst>
                  <a:outerShdw blurRad="38100" dist="12700" dir="5400000" algn="ctr" rotWithShape="0">
                    <a:srgbClr val="000000">
                      <a:alpha val="30000"/>
                    </a:srgbClr>
                  </a:outerShdw>
                </a:effectLst>
                <a:latin typeface="Arial"/>
                <a:ea typeface="SimHei" pitchFamily="2" charset="-122"/>
              </a:rPr>
            </a:br>
            <a:r>
              <a:rPr lang="zh-CN" altLang="en-US" sz="1800">
                <a:solidFill>
                  <a:srgbClr val="FFFFFF"/>
                </a:solidFill>
                <a:effectLst>
                  <a:outerShdw blurRad="38100" dist="12700" dir="5400000" algn="ctr" rotWithShape="0">
                    <a:srgbClr val="000000">
                      <a:alpha val="30000"/>
                    </a:srgbClr>
                  </a:outerShdw>
                </a:effectLst>
                <a:latin typeface="Arial"/>
                <a:ea typeface="SimHei" pitchFamily="2" charset="-122"/>
              </a:rPr>
              <a:t>智能解决方案交付框架</a:t>
            </a:r>
          </a:p>
        </p:txBody>
      </p:sp>
    </p:spTree>
    <p:extLst>
      <p:ext uri="{BB962C8B-B14F-4D97-AF65-F5344CB8AC3E}">
        <p14:creationId xmlns:p14="http://schemas.microsoft.com/office/powerpoint/2010/main" val="396758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2241"/>
                                        </p:tgtEl>
                                        <p:attrNameLst>
                                          <p:attrName>style.visibility</p:attrName>
                                        </p:attrNameLst>
                                      </p:cBhvr>
                                      <p:to>
                                        <p:strVal val="visible"/>
                                      </p:to>
                                    </p:set>
                                    <p:animEffect transition="in" filter="fade">
                                      <p:cBhvr>
                                        <p:cTn id="14" dur="500"/>
                                        <p:tgtEl>
                                          <p:spTgt spid="52241"/>
                                        </p:tgtEl>
                                      </p:cBhvr>
                                    </p:animEffect>
                                  </p:childTnLst>
                                </p:cTn>
                              </p:par>
                              <p:par>
                                <p:cTn id="15" presetID="10" presetClass="entr" presetSubtype="0" fill="hold" nodeType="withEffect">
                                  <p:stCondLst>
                                    <p:cond delay="0"/>
                                  </p:stCondLst>
                                  <p:childTnLst>
                                    <p:set>
                                      <p:cBhvr>
                                        <p:cTn id="16" dur="1" fill="hold">
                                          <p:stCondLst>
                                            <p:cond delay="0"/>
                                          </p:stCondLst>
                                        </p:cTn>
                                        <p:tgtEl>
                                          <p:spTgt spid="52243"/>
                                        </p:tgtEl>
                                        <p:attrNameLst>
                                          <p:attrName>style.visibility</p:attrName>
                                        </p:attrNameLst>
                                      </p:cBhvr>
                                      <p:to>
                                        <p:strVal val="visible"/>
                                      </p:to>
                                    </p:set>
                                    <p:animEffect transition="in" filter="fade">
                                      <p:cBhvr>
                                        <p:cTn id="17" dur="500"/>
                                        <p:tgtEl>
                                          <p:spTgt spid="52243"/>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52224"/>
                                        </p:tgtEl>
                                        <p:attrNameLst>
                                          <p:attrName>style.visibility</p:attrName>
                                        </p:attrNameLst>
                                      </p:cBhvr>
                                      <p:to>
                                        <p:strVal val="visible"/>
                                      </p:to>
                                    </p:set>
                                    <p:animEffect transition="in" filter="wipe(up)">
                                      <p:cBhvr>
                                        <p:cTn id="21" dur="500"/>
                                        <p:tgtEl>
                                          <p:spTgt spid="52224"/>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52238"/>
                                        </p:tgtEl>
                                        <p:attrNameLst>
                                          <p:attrName>style.visibility</p:attrName>
                                        </p:attrNameLst>
                                      </p:cBhvr>
                                      <p:to>
                                        <p:strVal val="visible"/>
                                      </p:to>
                                    </p:set>
                                    <p:animEffect transition="in" filter="fade">
                                      <p:cBhvr>
                                        <p:cTn id="25" dur="500"/>
                                        <p:tgtEl>
                                          <p:spTgt spid="5223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mph" presetSubtype="0" nodeType="clickEffect">
                                  <p:stCondLst>
                                    <p:cond delay="0"/>
                                  </p:stCondLst>
                                  <p:childTnLst>
                                    <p:set>
                                      <p:cBhvr rctx="PPT">
                                        <p:cTn id="29" dur="indefinite"/>
                                        <p:tgtEl>
                                          <p:spTgt spid="18"/>
                                        </p:tgtEl>
                                        <p:attrNameLst>
                                          <p:attrName>style.opacity</p:attrName>
                                        </p:attrNameLst>
                                      </p:cBhvr>
                                      <p:to>
                                        <p:strVal val="0.5"/>
                                      </p:to>
                                    </p:set>
                                    <p:animEffect filter="image" prLst="opacity: 0.5">
                                      <p:cBhvr rctx="IE">
                                        <p:cTn id="30" dur="indefinite"/>
                                        <p:tgtEl>
                                          <p:spTgt spid="18"/>
                                        </p:tgtEl>
                                      </p:cBhvr>
                                    </p:animEffect>
                                  </p:childTnLst>
                                </p:cTn>
                              </p:par>
                            </p:childTnLst>
                          </p:cTn>
                        </p:par>
                        <p:par>
                          <p:cTn id="31" fill="hold">
                            <p:stCondLst>
                              <p:cond delay="0"/>
                            </p:stCondLst>
                            <p:childTnLst>
                              <p:par>
                                <p:cTn id="32" presetID="9" presetClass="emph" presetSubtype="0" nodeType="afterEffect">
                                  <p:stCondLst>
                                    <p:cond delay="0"/>
                                  </p:stCondLst>
                                  <p:childTnLst>
                                    <p:set>
                                      <p:cBhvr rctx="PPT">
                                        <p:cTn id="33" dur="indefinite"/>
                                        <p:tgtEl>
                                          <p:spTgt spid="52241"/>
                                        </p:tgtEl>
                                        <p:attrNameLst>
                                          <p:attrName>style.opacity</p:attrName>
                                        </p:attrNameLst>
                                      </p:cBhvr>
                                      <p:to>
                                        <p:strVal val="0.5"/>
                                      </p:to>
                                    </p:set>
                                    <p:animEffect filter="image" prLst="opacity: 0.5">
                                      <p:cBhvr rctx="IE">
                                        <p:cTn id="34" dur="indefinite"/>
                                        <p:tgtEl>
                                          <p:spTgt spid="52241"/>
                                        </p:tgtEl>
                                      </p:cBhvr>
                                    </p:animEffect>
                                  </p:childTnLst>
                                </p:cTn>
                              </p:par>
                            </p:childTnLst>
                          </p:cTn>
                        </p:par>
                        <p:par>
                          <p:cTn id="35" fill="hold">
                            <p:stCondLst>
                              <p:cond delay="0"/>
                            </p:stCondLst>
                            <p:childTnLst>
                              <p:par>
                                <p:cTn id="36" presetID="9" presetClass="emph" presetSubtype="0" nodeType="afterEffect">
                                  <p:stCondLst>
                                    <p:cond delay="0"/>
                                  </p:stCondLst>
                                  <p:childTnLst>
                                    <p:set>
                                      <p:cBhvr rctx="PPT">
                                        <p:cTn id="37" dur="indefinite"/>
                                        <p:tgtEl>
                                          <p:spTgt spid="52224"/>
                                        </p:tgtEl>
                                        <p:attrNameLst>
                                          <p:attrName>style.opacity</p:attrName>
                                        </p:attrNameLst>
                                      </p:cBhvr>
                                      <p:to>
                                        <p:strVal val="0.5"/>
                                      </p:to>
                                    </p:set>
                                    <p:animEffect filter="image" prLst="opacity: 0.5">
                                      <p:cBhvr rctx="IE">
                                        <p:cTn id="38" dur="indefinite"/>
                                        <p:tgtEl>
                                          <p:spTgt spid="52224"/>
                                        </p:tgtEl>
                                      </p:cBhvr>
                                    </p:animEffect>
                                  </p:childTnLst>
                                </p:cTn>
                              </p:par>
                            </p:childTnLst>
                          </p:cTn>
                        </p:par>
                        <p:par>
                          <p:cTn id="39" fill="hold">
                            <p:stCondLst>
                              <p:cond delay="0"/>
                            </p:stCondLst>
                            <p:childTnLst>
                              <p:par>
                                <p:cTn id="40" presetID="9" presetClass="emph" presetSubtype="0" nodeType="afterEffect">
                                  <p:stCondLst>
                                    <p:cond delay="0"/>
                                  </p:stCondLst>
                                  <p:childTnLst>
                                    <p:set>
                                      <p:cBhvr rctx="PPT">
                                        <p:cTn id="41" dur="indefinite"/>
                                        <p:tgtEl>
                                          <p:spTgt spid="52238"/>
                                        </p:tgtEl>
                                        <p:attrNameLst>
                                          <p:attrName>style.opacity</p:attrName>
                                        </p:attrNameLst>
                                      </p:cBhvr>
                                      <p:to>
                                        <p:strVal val="0.5"/>
                                      </p:to>
                                    </p:set>
                                    <p:animEffect filter="image" prLst="opacity: 0.5">
                                      <p:cBhvr rctx="IE">
                                        <p:cTn id="42" dur="indefinite"/>
                                        <p:tgtEl>
                                          <p:spTgt spid="52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isco_Temp_2012_4x3_Arial">
  <a:themeElements>
    <a:clrScheme name="Cisco Mobilty">
      <a:dk1>
        <a:srgbClr val="FFFFFF"/>
      </a:dk1>
      <a:lt1>
        <a:srgbClr val="8E909E"/>
      </a:lt1>
      <a:dk2>
        <a:srgbClr val="277EFD"/>
      </a:dk2>
      <a:lt2>
        <a:srgbClr val="7322C4"/>
      </a:lt2>
      <a:accent1>
        <a:srgbClr val="B42EE8"/>
      </a:accent1>
      <a:accent2>
        <a:srgbClr val="11E5BB"/>
      </a:accent2>
      <a:accent3>
        <a:srgbClr val="08ACF6"/>
      </a:accent3>
      <a:accent4>
        <a:srgbClr val="212227"/>
      </a:accent4>
      <a:accent5>
        <a:srgbClr val="8E909E"/>
      </a:accent5>
      <a:accent6>
        <a:srgbClr val="FFFFFF"/>
      </a:accent6>
      <a:hlink>
        <a:srgbClr val="025CE0"/>
      </a:hlink>
      <a:folHlink>
        <a:srgbClr val="5699FD"/>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3466</TotalTime>
  <Words>3206</Words>
  <Application>Microsoft Office PowerPoint</Application>
  <PresentationFormat>全屏显示(4:3)</PresentationFormat>
  <Paragraphs>547</Paragraphs>
  <Slides>38</Slides>
  <Notes>38</Notes>
  <HiddenSlides>0</HiddenSlides>
  <MMClips>5</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38</vt:i4>
      </vt:variant>
    </vt:vector>
  </HeadingPairs>
  <TitlesOfParts>
    <vt:vector size="53" baseType="lpstr">
      <vt:lpstr>Arial</vt:lpstr>
      <vt:lpstr>宋体</vt:lpstr>
      <vt:lpstr>CiscoSansTT</vt:lpstr>
      <vt:lpstr>SimHei</vt:lpstr>
      <vt:lpstr>ＭＳ Ｐゴシック</vt:lpstr>
      <vt:lpstr>Times New Roman</vt:lpstr>
      <vt:lpstr>Cambria</vt:lpstr>
      <vt:lpstr>CiscoSansTT BoldOblique</vt:lpstr>
      <vt:lpstr>CiscoSans ExtraLight</vt:lpstr>
      <vt:lpstr>Calibri</vt:lpstr>
      <vt:lpstr>Wingdings</vt:lpstr>
      <vt:lpstr>Geneva</vt:lpstr>
      <vt:lpstr>Cisco_Temp_2012_4x3_Arial</vt:lpstr>
      <vt:lpstr>Blank Presentation</vt:lpstr>
      <vt:lpstr>1_Blank Presentation</vt:lpstr>
      <vt:lpstr>思科 BYOD  智能解决方案</vt:lpstr>
      <vt:lpstr>议题</vt:lpstr>
      <vt:lpstr>PowerPoint 演示文稿</vt:lpstr>
      <vt:lpstr> 您过去的工作方式取决于…</vt:lpstr>
      <vt:lpstr>未来的工作空间将更加灵活自由 </vt:lpstr>
      <vt:lpstr>您的工作空间是什么样子的？</vt:lpstr>
      <vt:lpstr>您的工作空间是什么样子的？</vt:lpstr>
      <vt:lpstr>智能解决方案</vt:lpstr>
      <vt:lpstr>思科统一工作空间</vt:lpstr>
      <vt:lpstr>BYOD 只是冰山一角</vt:lpstr>
      <vt:lpstr>BYOD：全公司范围的项目</vt:lpstr>
      <vt:lpstr>PowerPoint 演示文稿</vt:lpstr>
      <vt:lpstr>BYOD 智能解决方案简介</vt:lpstr>
      <vt:lpstr>完整的思科 BYOD 解决方案</vt:lpstr>
      <vt:lpstr>BYOD 智能解决方案组件</vt:lpstr>
      <vt:lpstr>部署方案</vt:lpstr>
      <vt:lpstr>您的客户当前 处于 BYOD 频谱图的什么位置？</vt:lpstr>
      <vt:lpstr>您的客户当前 处于 BYOD 频谱图的什么位置？</vt:lpstr>
      <vt:lpstr>您的客户当前 处于 BYOD 频谱图的什么位置？</vt:lpstr>
      <vt:lpstr>您的客户当前 处于 BYOD 频谱图的什么位置？</vt:lpstr>
      <vt:lpstr>部署场景和思科解决方案</vt:lpstr>
      <vt:lpstr>使用构建块生成使用案例</vt:lpstr>
      <vt:lpstr>思科Beyond BYOD主要优势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Relevant,  Surprising and Fresh: Cisco Brand</dc:title>
  <dc:creator>Ryan Muta</dc:creator>
  <cp:lastModifiedBy>Wu Xiaoyong</cp:lastModifiedBy>
  <cp:revision>275</cp:revision>
  <dcterms:created xsi:type="dcterms:W3CDTF">2012-02-11T00:27:05Z</dcterms:created>
  <dcterms:modified xsi:type="dcterms:W3CDTF">2013-03-13T08:41:01Z</dcterms:modified>
</cp:coreProperties>
</file>