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71" r:id="rId2"/>
    <p:sldMasterId id="2147484001" r:id="rId3"/>
    <p:sldMasterId id="2147484030" r:id="rId4"/>
    <p:sldMasterId id="2147484248" r:id="rId5"/>
    <p:sldMasterId id="2147484283" r:id="rId6"/>
  </p:sldMasterIdLst>
  <p:notesMasterIdLst>
    <p:notesMasterId r:id="rId45"/>
  </p:notesMasterIdLst>
  <p:handoutMasterIdLst>
    <p:handoutMasterId r:id="rId46"/>
  </p:handoutMasterIdLst>
  <p:sldIdLst>
    <p:sldId id="890" r:id="rId7"/>
    <p:sldId id="899" r:id="rId8"/>
    <p:sldId id="902" r:id="rId9"/>
    <p:sldId id="909" r:id="rId10"/>
    <p:sldId id="910" r:id="rId11"/>
    <p:sldId id="1013" r:id="rId12"/>
    <p:sldId id="912" r:id="rId13"/>
    <p:sldId id="913" r:id="rId14"/>
    <p:sldId id="914" r:id="rId15"/>
    <p:sldId id="917" r:id="rId16"/>
    <p:sldId id="1014" r:id="rId17"/>
    <p:sldId id="928" r:id="rId18"/>
    <p:sldId id="939" r:id="rId19"/>
    <p:sldId id="940" r:id="rId20"/>
    <p:sldId id="941" r:id="rId21"/>
    <p:sldId id="942" r:id="rId22"/>
    <p:sldId id="1012" r:id="rId23"/>
    <p:sldId id="943" r:id="rId24"/>
    <p:sldId id="944" r:id="rId25"/>
    <p:sldId id="945" r:id="rId26"/>
    <p:sldId id="949" r:id="rId27"/>
    <p:sldId id="950" r:id="rId28"/>
    <p:sldId id="951" r:id="rId29"/>
    <p:sldId id="968" r:id="rId30"/>
    <p:sldId id="952" r:id="rId31"/>
    <p:sldId id="953" r:id="rId32"/>
    <p:sldId id="954" r:id="rId33"/>
    <p:sldId id="955" r:id="rId34"/>
    <p:sldId id="971" r:id="rId35"/>
    <p:sldId id="958" r:id="rId36"/>
    <p:sldId id="959" r:id="rId37"/>
    <p:sldId id="961" r:id="rId38"/>
    <p:sldId id="964" r:id="rId39"/>
    <p:sldId id="965" r:id="rId40"/>
    <p:sldId id="966" r:id="rId41"/>
    <p:sldId id="1010" r:id="rId42"/>
    <p:sldId id="1011" r:id="rId43"/>
    <p:sldId id="857" r:id="rId44"/>
  </p:sldIdLst>
  <p:sldSz cx="12188825" cy="6858000"/>
  <p:notesSz cx="7086600" cy="93726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57212891-3C69-1D48-ADF3-B5F424A0679C}">
          <p14:sldIdLst>
            <p14:sldId id="890"/>
          </p14:sldIdLst>
        </p14:section>
        <p14:section name="what's Cisco Collaboration" id="{C8F7A30C-461B-7D42-983D-0FCEB493E00B}">
          <p14:sldIdLst/>
        </p14:section>
        <p14:section name="Cisco MM strategy" id="{06D9D733-1E7C-1B41-93A2-0924A2C81AC9}">
          <p14:sldIdLst>
            <p14:sldId id="899"/>
            <p14:sldId id="902"/>
            <p14:sldId id="909"/>
          </p14:sldIdLst>
        </p14:section>
        <p14:section name="why cisco?" id="{E4CBD37C-0A35-DA41-92EE-08A263DBACB4}">
          <p14:sldIdLst>
            <p14:sldId id="910"/>
            <p14:sldId id="1013"/>
            <p14:sldId id="912"/>
            <p14:sldId id="913"/>
            <p14:sldId id="914"/>
          </p14:sldIdLst>
        </p14:section>
        <p14:section name="what is BE6000, why should U care?" id="{913837E6-7C5E-9B4B-AD87-87BA4FE784DB}">
          <p14:sldIdLst>
            <p14:sldId id="917"/>
            <p14:sldId id="1014"/>
            <p14:sldId id="928"/>
            <p14:sldId id="939"/>
            <p14:sldId id="940"/>
            <p14:sldId id="941"/>
            <p14:sldId id="942"/>
            <p14:sldId id="1012"/>
            <p14:sldId id="943"/>
            <p14:sldId id="944"/>
            <p14:sldId id="945"/>
            <p14:sldId id="949"/>
            <p14:sldId id="950"/>
            <p14:sldId id="951"/>
            <p14:sldId id="968"/>
            <p14:sldId id="952"/>
            <p14:sldId id="953"/>
            <p14:sldId id="954"/>
            <p14:sldId id="955"/>
            <p14:sldId id="971"/>
            <p14:sldId id="958"/>
            <p14:sldId id="959"/>
            <p14:sldId id="961"/>
            <p14:sldId id="964"/>
            <p14:sldId id="965"/>
            <p14:sldId id="966"/>
          </p14:sldIdLst>
        </p14:section>
        <p14:section name="other programs and tools" id="{DA5F5CE3-1C72-2B4D-B9E2-79C987A3E93B}">
          <p14:sldIdLst>
            <p14:sldId id="1010"/>
            <p14:sldId id="1011"/>
          </p14:sldIdLst>
        </p14:section>
        <p14:section name="others" id="{9F103CBA-F660-9048-A221-815D5DF658DF}">
          <p14:sldIdLst>
            <p14:sldId id="85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mertz" initials="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C1D"/>
    <a:srgbClr val="4D4D4D"/>
    <a:srgbClr val="000000"/>
    <a:srgbClr val="FFB70E"/>
    <a:srgbClr val="FFFFFF"/>
    <a:srgbClr val="6D6D6D"/>
    <a:srgbClr val="002838"/>
    <a:srgbClr val="002B3E"/>
    <a:srgbClr val="231F2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1303" autoAdjust="0"/>
    <p:restoredTop sz="97812" autoAdjust="0"/>
  </p:normalViewPr>
  <p:slideViewPr>
    <p:cSldViewPr snapToObjects="1">
      <p:cViewPr varScale="1">
        <p:scale>
          <a:sx n="74" d="100"/>
          <a:sy n="74" d="100"/>
        </p:scale>
        <p:origin x="-738" y="-102"/>
      </p:cViewPr>
      <p:guideLst>
        <p:guide orient="horz" pos="432"/>
        <p:guide orient="horz" pos="2352"/>
        <p:guide orient="horz" pos="1488"/>
        <p:guide orient="horz" pos="4080"/>
        <p:guide orient="horz" pos="3216"/>
        <p:guide pos="863"/>
        <p:guide pos="2255"/>
        <p:guide pos="7151"/>
        <p:guide pos="6880"/>
        <p:guide pos="3839"/>
      </p:guideLst>
    </p:cSldViewPr>
  </p:slideViewPr>
  <p:notesTextViewPr>
    <p:cViewPr>
      <p:scale>
        <a:sx n="150" d="100"/>
        <a:sy n="150" d="100"/>
      </p:scale>
      <p:origin x="0" y="0"/>
    </p:cViewPr>
  </p:notesTextViewPr>
  <p:sorterViewPr>
    <p:cViewPr>
      <p:scale>
        <a:sx n="90" d="100"/>
        <a:sy n="90" d="100"/>
      </p:scale>
      <p:origin x="0" y="28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glfisher\Desktop\CV2BU\Voice\OJ%20Slides%20Spreadsheet.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41.jpeg"/><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zh-CN">
                <a:solidFill>
                  <a:schemeClr val="bg1"/>
                </a:solidFill>
              </a:defRPr>
            </a:pPr>
            <a:r>
              <a:rPr lang="en-US" dirty="0">
                <a:solidFill>
                  <a:schemeClr val="bg1"/>
                </a:solidFill>
              </a:rPr>
              <a:t>SMB </a:t>
            </a:r>
            <a:r>
              <a:rPr lang="zh-CN" altLang="en-US" dirty="0" smtClean="0">
                <a:solidFill>
                  <a:schemeClr val="bg1"/>
                </a:solidFill>
              </a:rPr>
              <a:t>协作开销对比</a:t>
            </a:r>
            <a:r>
              <a:rPr lang="en-US" altLang="zh-CN" dirty="0" smtClean="0">
                <a:solidFill>
                  <a:schemeClr val="bg1"/>
                </a:solidFill>
              </a:rPr>
              <a:t>SMB</a:t>
            </a:r>
            <a:r>
              <a:rPr lang="zh-CN" altLang="en-US" dirty="0" smtClean="0">
                <a:solidFill>
                  <a:schemeClr val="bg1"/>
                </a:solidFill>
              </a:rPr>
              <a:t>语音开销</a:t>
            </a:r>
            <a:endParaRPr lang="en-US" dirty="0">
              <a:solidFill>
                <a:schemeClr val="bg1"/>
              </a:solidFill>
            </a:endParaRPr>
          </a:p>
        </c:rich>
      </c:tx>
      <c:layout>
        <c:manualLayout>
          <c:xMode val="edge"/>
          <c:yMode val="edge"/>
          <c:x val="0.141936864633494"/>
          <c:y val="3.5087719298245598E-2"/>
        </c:manualLayout>
      </c:layout>
      <c:overlay val="0"/>
    </c:title>
    <c:autoTitleDeleted val="0"/>
    <c:plotArea>
      <c:layout/>
      <c:barChart>
        <c:barDir val="col"/>
        <c:grouping val="clustered"/>
        <c:varyColors val="0"/>
        <c:ser>
          <c:idx val="0"/>
          <c:order val="0"/>
          <c:tx>
            <c:v>Voice Spend</c:v>
          </c:tx>
          <c:invertIfNegative val="0"/>
          <c:cat>
            <c:numRef>
              <c:f>'Addressed WW TAM 2 '!$C$31:$H$31</c:f>
              <c:numCache>
                <c:formatCode>General</c:formatCode>
                <c:ptCount val="6"/>
                <c:pt idx="0">
                  <c:v>2010</c:v>
                </c:pt>
                <c:pt idx="1">
                  <c:v>2011</c:v>
                </c:pt>
                <c:pt idx="2">
                  <c:v>2012</c:v>
                </c:pt>
                <c:pt idx="3">
                  <c:v>2013</c:v>
                </c:pt>
                <c:pt idx="4">
                  <c:v>2014</c:v>
                </c:pt>
                <c:pt idx="5">
                  <c:v>2015</c:v>
                </c:pt>
              </c:numCache>
            </c:numRef>
          </c:cat>
          <c:val>
            <c:numRef>
              <c:f>'Addressed WW TAM 2 '!$C$42:$H$42</c:f>
              <c:numCache>
                <c:formatCode>_("$"* #,##0_);_("$"* \(#,##0\);_("$"* "-"??_);_(@_)</c:formatCode>
                <c:ptCount val="6"/>
                <c:pt idx="0">
                  <c:v>2127.5924001799099</c:v>
                </c:pt>
                <c:pt idx="1">
                  <c:v>2055.2387874361698</c:v>
                </c:pt>
                <c:pt idx="2">
                  <c:v>1981.17042947807</c:v>
                </c:pt>
                <c:pt idx="3">
                  <c:v>1889.2263064198901</c:v>
                </c:pt>
                <c:pt idx="4">
                  <c:v>1812.94293097122</c:v>
                </c:pt>
                <c:pt idx="5">
                  <c:v>1733.23992345183</c:v>
                </c:pt>
              </c:numCache>
            </c:numRef>
          </c:val>
        </c:ser>
        <c:dLbls>
          <c:showLegendKey val="0"/>
          <c:showVal val="0"/>
          <c:showCatName val="0"/>
          <c:showSerName val="0"/>
          <c:showPercent val="0"/>
          <c:showBubbleSize val="0"/>
        </c:dLbls>
        <c:gapWidth val="150"/>
        <c:axId val="176848256"/>
        <c:axId val="177645056"/>
      </c:barChart>
      <c:lineChart>
        <c:grouping val="standard"/>
        <c:varyColors val="0"/>
        <c:ser>
          <c:idx val="1"/>
          <c:order val="1"/>
          <c:tx>
            <c:v>Collab App Spend</c:v>
          </c:tx>
          <c:spPr>
            <a:ln>
              <a:solidFill>
                <a:srgbClr val="FF0000"/>
              </a:solidFill>
            </a:ln>
          </c:spPr>
          <c:marker>
            <c:symbol val="none"/>
          </c:marker>
          <c:cat>
            <c:numRef>
              <c:f>'Addressed WW TAM 2 '!$C$31:$H$31</c:f>
              <c:numCache>
                <c:formatCode>General</c:formatCode>
                <c:ptCount val="6"/>
                <c:pt idx="0">
                  <c:v>2010</c:v>
                </c:pt>
                <c:pt idx="1">
                  <c:v>2011</c:v>
                </c:pt>
                <c:pt idx="2">
                  <c:v>2012</c:v>
                </c:pt>
                <c:pt idx="3">
                  <c:v>2013</c:v>
                </c:pt>
                <c:pt idx="4">
                  <c:v>2014</c:v>
                </c:pt>
                <c:pt idx="5">
                  <c:v>2015</c:v>
                </c:pt>
              </c:numCache>
            </c:numRef>
          </c:cat>
          <c:val>
            <c:numRef>
              <c:f>'Addressed WW TAM 2 '!$C$41:$H$41</c:f>
              <c:numCache>
                <c:formatCode>0%</c:formatCode>
                <c:ptCount val="6"/>
                <c:pt idx="0">
                  <c:v>0.26793754825476301</c:v>
                </c:pt>
                <c:pt idx="1">
                  <c:v>0.30741030751839199</c:v>
                </c:pt>
                <c:pt idx="2">
                  <c:v>0.35466593836417798</c:v>
                </c:pt>
                <c:pt idx="3">
                  <c:v>0.40455260105401902</c:v>
                </c:pt>
                <c:pt idx="4">
                  <c:v>0.45351633494170901</c:v>
                </c:pt>
                <c:pt idx="5">
                  <c:v>0.50903908573692203</c:v>
                </c:pt>
              </c:numCache>
            </c:numRef>
          </c:val>
          <c:smooth val="0"/>
        </c:ser>
        <c:dLbls>
          <c:showLegendKey val="0"/>
          <c:showVal val="0"/>
          <c:showCatName val="0"/>
          <c:showSerName val="0"/>
          <c:showPercent val="0"/>
          <c:showBubbleSize val="0"/>
        </c:dLbls>
        <c:marker val="1"/>
        <c:smooth val="0"/>
        <c:axId val="177652480"/>
        <c:axId val="177646592"/>
      </c:lineChart>
      <c:catAx>
        <c:axId val="176848256"/>
        <c:scaling>
          <c:orientation val="minMax"/>
        </c:scaling>
        <c:delete val="0"/>
        <c:axPos val="b"/>
        <c:title>
          <c:tx>
            <c:rich>
              <a:bodyPr/>
              <a:lstStyle/>
              <a:p>
                <a:pPr>
                  <a:defRPr lang="zh-CN">
                    <a:solidFill>
                      <a:schemeClr val="bg1"/>
                    </a:solidFill>
                  </a:defRPr>
                </a:pPr>
                <a:r>
                  <a:rPr lang="zh-CN" altLang="en-US" dirty="0" smtClean="0">
                    <a:solidFill>
                      <a:schemeClr val="bg1"/>
                    </a:solidFill>
                  </a:rPr>
                  <a:t>年</a:t>
                </a:r>
                <a:endParaRPr lang="en-US" dirty="0">
                  <a:solidFill>
                    <a:schemeClr val="bg1"/>
                  </a:solidFill>
                </a:endParaRPr>
              </a:p>
            </c:rich>
          </c:tx>
          <c:layout/>
          <c:overlay val="0"/>
        </c:title>
        <c:numFmt formatCode="General" sourceLinked="1"/>
        <c:majorTickMark val="none"/>
        <c:minorTickMark val="none"/>
        <c:tickLblPos val="nextTo"/>
        <c:txPr>
          <a:bodyPr/>
          <a:lstStyle/>
          <a:p>
            <a:pPr>
              <a:defRPr lang="zh-CN">
                <a:solidFill>
                  <a:schemeClr val="bg1"/>
                </a:solidFill>
              </a:defRPr>
            </a:pPr>
            <a:endParaRPr lang="zh-CN"/>
          </a:p>
        </c:txPr>
        <c:crossAx val="177645056"/>
        <c:crosses val="autoZero"/>
        <c:auto val="1"/>
        <c:lblAlgn val="ctr"/>
        <c:lblOffset val="100"/>
        <c:noMultiLvlLbl val="0"/>
      </c:catAx>
      <c:valAx>
        <c:axId val="177645056"/>
        <c:scaling>
          <c:orientation val="minMax"/>
          <c:max val="5000"/>
          <c:min val="0"/>
        </c:scaling>
        <c:delete val="0"/>
        <c:axPos val="l"/>
        <c:majorGridlines/>
        <c:numFmt formatCode="_(&quot;$&quot;* #,##0_);_(&quot;$&quot;* \(#,##0\);_(&quot;$&quot;* &quot;-&quot;??_);_(@_)" sourceLinked="1"/>
        <c:majorTickMark val="out"/>
        <c:minorTickMark val="none"/>
        <c:tickLblPos val="nextTo"/>
        <c:txPr>
          <a:bodyPr/>
          <a:lstStyle/>
          <a:p>
            <a:pPr>
              <a:defRPr lang="zh-CN">
                <a:solidFill>
                  <a:schemeClr val="bg1"/>
                </a:solidFill>
              </a:defRPr>
            </a:pPr>
            <a:endParaRPr lang="zh-CN"/>
          </a:p>
        </c:txPr>
        <c:crossAx val="176848256"/>
        <c:crosses val="autoZero"/>
        <c:crossBetween val="between"/>
        <c:majorUnit val="1000"/>
      </c:valAx>
      <c:valAx>
        <c:axId val="177646592"/>
        <c:scaling>
          <c:orientation val="minMax"/>
          <c:min val="0.2"/>
        </c:scaling>
        <c:delete val="0"/>
        <c:axPos val="r"/>
        <c:numFmt formatCode="0%" sourceLinked="1"/>
        <c:majorTickMark val="out"/>
        <c:minorTickMark val="none"/>
        <c:tickLblPos val="nextTo"/>
        <c:txPr>
          <a:bodyPr/>
          <a:lstStyle/>
          <a:p>
            <a:pPr>
              <a:defRPr lang="zh-CN">
                <a:solidFill>
                  <a:schemeClr val="bg1"/>
                </a:solidFill>
              </a:defRPr>
            </a:pPr>
            <a:endParaRPr lang="zh-CN"/>
          </a:p>
        </c:txPr>
        <c:crossAx val="177652480"/>
        <c:crosses val="max"/>
        <c:crossBetween val="between"/>
      </c:valAx>
      <c:catAx>
        <c:axId val="177652480"/>
        <c:scaling>
          <c:orientation val="minMax"/>
        </c:scaling>
        <c:delete val="1"/>
        <c:axPos val="b"/>
        <c:numFmt formatCode="General" sourceLinked="1"/>
        <c:majorTickMark val="out"/>
        <c:minorTickMark val="none"/>
        <c:tickLblPos val="none"/>
        <c:crossAx val="177646592"/>
        <c:crosses val="autoZero"/>
        <c:auto val="1"/>
        <c:lblAlgn val="ctr"/>
        <c:lblOffset val="100"/>
        <c:noMultiLvlLbl val="0"/>
      </c:catAx>
    </c:plotArea>
    <c:legend>
      <c:legendPos val="r"/>
      <c:layout/>
      <c:overlay val="0"/>
      <c:txPr>
        <a:bodyPr/>
        <a:lstStyle/>
        <a:p>
          <a:pPr>
            <a:defRPr lang="zh-CN">
              <a:solidFill>
                <a:schemeClr val="bg1"/>
              </a:solidFill>
            </a:defRPr>
          </a:pPr>
          <a:endParaRPr lang="zh-CN"/>
        </a:p>
      </c:txPr>
    </c:legend>
    <c:plotVisOnly val="1"/>
    <c:dispBlanksAs val="gap"/>
    <c:showDLblsOverMax val="0"/>
  </c:chart>
  <c:txPr>
    <a:bodyPr/>
    <a:lstStyle/>
    <a:p>
      <a:pPr>
        <a:defRPr sz="1200">
          <a:solidFill>
            <a:srgbClr val="000000"/>
          </a:solidFill>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666982609281"/>
          <c:y val="2.3206874794026298E-2"/>
          <c:w val="0.724358974358984"/>
          <c:h val="0.95358649789029504"/>
        </c:manualLayout>
      </c:layout>
      <c:pieChart>
        <c:varyColors val="1"/>
        <c:ser>
          <c:idx val="0"/>
          <c:order val="0"/>
          <c:tx>
            <c:strRef>
              <c:f>Sheet1!$B$1</c:f>
              <c:strCache>
                <c:ptCount val="1"/>
                <c:pt idx="0">
                  <c:v>Series 1</c:v>
                </c:pt>
              </c:strCache>
            </c:strRef>
          </c:tx>
          <c:spPr>
            <a:solidFill>
              <a:srgbClr val="0183B7"/>
            </a:solidFill>
            <a:ln w="23063">
              <a:solidFill>
                <a:srgbClr val="FFFFFF"/>
              </a:solidFill>
            </a:ln>
          </c:spPr>
          <c:dPt>
            <c:idx val="0"/>
            <c:bubble3D val="0"/>
            <c:spPr>
              <a:blipFill>
                <a:blip xmlns:r="http://schemas.openxmlformats.org/officeDocument/2006/relationships" r:embed="rId2"/>
                <a:stretch>
                  <a:fillRect/>
                </a:stretch>
              </a:blipFill>
              <a:ln w="23063">
                <a:solidFill>
                  <a:srgbClr val="FFFFFF"/>
                </a:solidFill>
              </a:ln>
            </c:spPr>
          </c:dPt>
          <c:dPt>
            <c:idx val="1"/>
            <c:bubble3D val="0"/>
            <c:spPr>
              <a:solidFill>
                <a:srgbClr val="FFFFFF">
                  <a:lumMod val="65000"/>
                </a:srgbClr>
              </a:solidFill>
              <a:ln w="23063">
                <a:solidFill>
                  <a:srgbClr val="FFFFFF"/>
                </a:solidFill>
              </a:ln>
            </c:spPr>
          </c:dPt>
          <c:dPt>
            <c:idx val="2"/>
            <c:bubble3D val="0"/>
            <c:spPr>
              <a:solidFill>
                <a:srgbClr val="FFFFFF">
                  <a:lumMod val="65000"/>
                </a:srgbClr>
              </a:solidFill>
              <a:ln w="23063">
                <a:solidFill>
                  <a:srgbClr val="FFFFFF"/>
                </a:solidFill>
              </a:ln>
            </c:spPr>
          </c:dPt>
          <c:dPt>
            <c:idx val="3"/>
            <c:bubble3D val="0"/>
            <c:spPr>
              <a:solidFill>
                <a:srgbClr val="FFFFFF">
                  <a:lumMod val="65000"/>
                </a:srgbClr>
              </a:solidFill>
              <a:ln w="23063">
                <a:solidFill>
                  <a:srgbClr val="FFFFFF"/>
                </a:solidFill>
              </a:ln>
            </c:spPr>
          </c:dPt>
          <c:dPt>
            <c:idx val="4"/>
            <c:bubble3D val="0"/>
            <c:spPr>
              <a:solidFill>
                <a:srgbClr val="A6A6A6"/>
              </a:solidFill>
              <a:ln w="23063">
                <a:solidFill>
                  <a:srgbClr val="FFFFFF"/>
                </a:solidFill>
              </a:ln>
            </c:spPr>
          </c:dPt>
          <c:dPt>
            <c:idx val="5"/>
            <c:bubble3D val="0"/>
            <c:spPr>
              <a:solidFill>
                <a:srgbClr val="A6A6A6"/>
              </a:solidFill>
              <a:ln w="23063">
                <a:solidFill>
                  <a:srgbClr val="FFFFFF"/>
                </a:solidFill>
              </a:ln>
            </c:spPr>
          </c:dPt>
          <c:dPt>
            <c:idx val="6"/>
            <c:bubble3D val="0"/>
            <c:spPr>
              <a:solidFill>
                <a:srgbClr val="FFFFFF">
                  <a:lumMod val="65000"/>
                </a:srgbClr>
              </a:solidFill>
              <a:ln w="23063">
                <a:solidFill>
                  <a:srgbClr val="FFFFFF"/>
                </a:solidFill>
              </a:ln>
            </c:spPr>
          </c:dPt>
          <c:cat>
            <c:strRef>
              <c:f>Sheet1!$A$2:$A$8</c:f>
              <c:strCache>
                <c:ptCount val="7"/>
                <c:pt idx="0">
                  <c:v>Cisco</c:v>
                </c:pt>
                <c:pt idx="1">
                  <c:v>Avaya</c:v>
                </c:pt>
                <c:pt idx="2">
                  <c:v>Alcatel-Lucent</c:v>
                </c:pt>
                <c:pt idx="3">
                  <c:v>Mitel</c:v>
                </c:pt>
                <c:pt idx="4">
                  <c:v>Aastra</c:v>
                </c:pt>
                <c:pt idx="5">
                  <c:v>ShoreTel</c:v>
                </c:pt>
                <c:pt idx="6">
                  <c:v>Other</c:v>
                </c:pt>
              </c:strCache>
            </c:strRef>
          </c:cat>
          <c:val>
            <c:numRef>
              <c:f>Sheet1!$B$2:$B$8</c:f>
              <c:numCache>
                <c:formatCode>0%</c:formatCode>
                <c:ptCount val="7"/>
                <c:pt idx="0">
                  <c:v>0.48428312657273498</c:v>
                </c:pt>
                <c:pt idx="1">
                  <c:v>0.304691103179481</c:v>
                </c:pt>
                <c:pt idx="2">
                  <c:v>4.8710410562674097E-2</c:v>
                </c:pt>
                <c:pt idx="3">
                  <c:v>3.6140239726717802E-2</c:v>
                </c:pt>
                <c:pt idx="4">
                  <c:v>2.6766557598747201E-2</c:v>
                </c:pt>
                <c:pt idx="5">
                  <c:v>1.9640087384886901E-2</c:v>
                </c:pt>
                <c:pt idx="6">
                  <c:v>7.9768474974758599E-2</c:v>
                </c:pt>
              </c:numCache>
            </c:numRef>
          </c:val>
        </c:ser>
        <c:ser>
          <c:idx val="1"/>
          <c:order val="1"/>
          <c:tx>
            <c:strRef>
              <c:f>Sheet1!$C$1</c:f>
              <c:strCache>
                <c:ptCount val="1"/>
                <c:pt idx="0">
                  <c:v>Column1</c:v>
                </c:pt>
              </c:strCache>
            </c:strRef>
          </c:tx>
          <c:cat>
            <c:strRef>
              <c:f>Sheet1!$A$2:$A$8</c:f>
              <c:strCache>
                <c:ptCount val="7"/>
                <c:pt idx="0">
                  <c:v>Cisco</c:v>
                </c:pt>
                <c:pt idx="1">
                  <c:v>Avaya</c:v>
                </c:pt>
                <c:pt idx="2">
                  <c:v>Alcatel-Lucent</c:v>
                </c:pt>
                <c:pt idx="3">
                  <c:v>Mitel</c:v>
                </c:pt>
                <c:pt idx="4">
                  <c:v>Aastra</c:v>
                </c:pt>
                <c:pt idx="5">
                  <c:v>ShoreTel</c:v>
                </c:pt>
                <c:pt idx="6">
                  <c:v>Other</c:v>
                </c:pt>
              </c:strCache>
            </c:strRef>
          </c:cat>
          <c:val>
            <c:numRef>
              <c:f>Sheet1!$C$2:$C$8</c:f>
              <c:numCache>
                <c:formatCode>General</c:formatCode>
                <c:ptCount val="7"/>
              </c:numCache>
            </c:numRef>
          </c:val>
        </c:ser>
        <c:ser>
          <c:idx val="2"/>
          <c:order val="2"/>
          <c:tx>
            <c:strRef>
              <c:f>Sheet1!$D$1</c:f>
              <c:strCache>
                <c:ptCount val="1"/>
                <c:pt idx="0">
                  <c:v>Column2</c:v>
                </c:pt>
              </c:strCache>
            </c:strRef>
          </c:tx>
          <c:cat>
            <c:strRef>
              <c:f>Sheet1!$A$2:$A$8</c:f>
              <c:strCache>
                <c:ptCount val="7"/>
                <c:pt idx="0">
                  <c:v>Cisco</c:v>
                </c:pt>
                <c:pt idx="1">
                  <c:v>Avaya</c:v>
                </c:pt>
                <c:pt idx="2">
                  <c:v>Alcatel-Lucent</c:v>
                </c:pt>
                <c:pt idx="3">
                  <c:v>Mitel</c:v>
                </c:pt>
                <c:pt idx="4">
                  <c:v>Aastra</c:v>
                </c:pt>
                <c:pt idx="5">
                  <c:v>ShoreTel</c:v>
                </c:pt>
                <c:pt idx="6">
                  <c:v>Other</c:v>
                </c:pt>
              </c:strCache>
            </c:strRef>
          </c:cat>
          <c:val>
            <c:numRef>
              <c:f>Sheet1!$D$2:$D$8</c:f>
              <c:numCache>
                <c:formatCode>General</c:formatCode>
                <c:ptCount val="7"/>
              </c:numCache>
            </c:numRef>
          </c:val>
        </c:ser>
        <c:dLbls>
          <c:showLegendKey val="0"/>
          <c:showVal val="0"/>
          <c:showCatName val="0"/>
          <c:showSerName val="0"/>
          <c:showPercent val="0"/>
          <c:showBubbleSize val="0"/>
          <c:showLeaderLines val="1"/>
        </c:dLbls>
        <c:firstSliceAng val="0"/>
      </c:pieChart>
      <c:spPr>
        <a:noFill/>
        <a:ln w="23063">
          <a:noFill/>
        </a:ln>
      </c:spPr>
    </c:plotArea>
    <c:plotVisOnly val="1"/>
    <c:dispBlanksAs val="zero"/>
    <c:showDLblsOverMax val="0"/>
  </c:chart>
  <c:spPr>
    <a:noFill/>
    <a:ln>
      <a:noFill/>
    </a:ln>
  </c:spPr>
  <c:txPr>
    <a:bodyPr/>
    <a:lstStyle/>
    <a:p>
      <a:pPr>
        <a:defRPr sz="1317" b="1" i="0" u="none" strike="noStrike" baseline="0">
          <a:solidFill>
            <a:srgbClr val="000000"/>
          </a:solidFill>
          <a:latin typeface="Arial"/>
          <a:ea typeface="Arial"/>
          <a:cs typeface="Arial"/>
        </a:defRPr>
      </a:pPr>
      <a:endParaRPr lang="zh-CN"/>
    </a:p>
  </c:txPr>
  <c:externalData r:id="rId3">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17767E-82A0-46D5-8D36-798DA4795F43}"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7C539824-3FAD-473B-9338-032F4B335B94}">
      <dgm:prSet phldrT="[Text]"/>
      <dgm:spPr/>
      <dgm:t>
        <a:bodyPr/>
        <a:lstStyle/>
        <a:p>
          <a:r>
            <a:rPr lang="zh-CN" altLang="en-US" b="1" dirty="0" smtClean="0"/>
            <a:t>发布领先市场的思科协作技术</a:t>
          </a:r>
          <a:endParaRPr lang="en-US" b="1" dirty="0"/>
        </a:p>
      </dgm:t>
    </dgm:pt>
    <dgm:pt modelId="{E1A34CBC-6F6A-4CB0-B403-9B2BF5FE9E63}" type="parTrans" cxnId="{1E396F1B-55FA-455A-A06A-5D287A4802C3}">
      <dgm:prSet/>
      <dgm:spPr/>
      <dgm:t>
        <a:bodyPr/>
        <a:lstStyle/>
        <a:p>
          <a:endParaRPr lang="en-US"/>
        </a:p>
      </dgm:t>
    </dgm:pt>
    <dgm:pt modelId="{391B2F30-39E3-479C-B4BA-8C3BC7F41154}" type="sibTrans" cxnId="{1E396F1B-55FA-455A-A06A-5D287A4802C3}">
      <dgm:prSet/>
      <dgm:spPr/>
      <dgm:t>
        <a:bodyPr/>
        <a:lstStyle/>
        <a:p>
          <a:endParaRPr lang="en-US"/>
        </a:p>
      </dgm:t>
    </dgm:pt>
    <dgm:pt modelId="{CA242BD0-9B1B-4664-B4A6-2EC9EC76BB63}">
      <dgm:prSet phldrT="[Text]"/>
      <dgm:spPr/>
      <dgm:t>
        <a:bodyPr/>
        <a:lstStyle/>
        <a:p>
          <a:r>
            <a:rPr lang="zh-CN" altLang="en-US" b="1" dirty="0" smtClean="0">
              <a:cs typeface="Arial" pitchFamily="34" charset="0"/>
            </a:rPr>
            <a:t>为中型市场创建 </a:t>
          </a:r>
          <a:r>
            <a:rPr lang="en-US" b="1" dirty="0" smtClean="0">
              <a:cs typeface="Arial" pitchFamily="34" charset="0"/>
            </a:rPr>
            <a:t>Business Edition (BE) </a:t>
          </a:r>
          <a:r>
            <a:rPr lang="zh-CN" altLang="en-US" b="1" dirty="0" smtClean="0">
              <a:cs typeface="Arial" pitchFamily="34" charset="0"/>
            </a:rPr>
            <a:t>解决方案产品线</a:t>
          </a:r>
          <a:endParaRPr lang="en-US" dirty="0"/>
        </a:p>
      </dgm:t>
    </dgm:pt>
    <dgm:pt modelId="{76B1675A-F4B7-4B56-876A-B51758D5D097}" type="parTrans" cxnId="{50F8AA57-D3CB-4A49-92A2-5D54A601CADD}">
      <dgm:prSet/>
      <dgm:spPr/>
      <dgm:t>
        <a:bodyPr/>
        <a:lstStyle/>
        <a:p>
          <a:endParaRPr lang="en-US"/>
        </a:p>
      </dgm:t>
    </dgm:pt>
    <dgm:pt modelId="{1B100B82-AEA5-46A7-A456-1746B8A589D2}" type="sibTrans" cxnId="{50F8AA57-D3CB-4A49-92A2-5D54A601CADD}">
      <dgm:prSet/>
      <dgm:spPr/>
      <dgm:t>
        <a:bodyPr/>
        <a:lstStyle/>
        <a:p>
          <a:endParaRPr lang="en-US"/>
        </a:p>
      </dgm:t>
    </dgm:pt>
    <dgm:pt modelId="{E8AEBA55-4F16-4BC7-B3CD-2664A0400F07}">
      <dgm:prSet phldrT="[Text]"/>
      <dgm:spPr>
        <a:solidFill>
          <a:srgbClr val="000000"/>
        </a:solidFill>
      </dgm:spPr>
      <dgm:t>
        <a:bodyPr/>
        <a:lstStyle/>
        <a:p>
          <a:r>
            <a:rPr lang="en-US" b="1" dirty="0" smtClean="0"/>
            <a:t>BE 3000 (</a:t>
          </a:r>
          <a:r>
            <a:rPr lang="zh-CN" altLang="en-US" b="1" dirty="0" smtClean="0"/>
            <a:t>入门级 </a:t>
          </a:r>
          <a:r>
            <a:rPr lang="en-US" altLang="zh-CN" b="1" dirty="0" smtClean="0"/>
            <a:t>UC</a:t>
          </a:r>
          <a:r>
            <a:rPr lang="zh-CN" altLang="en-US" b="1" dirty="0" smtClean="0"/>
            <a:t> 平台，小于</a:t>
          </a:r>
          <a:r>
            <a:rPr lang="en-US" altLang="zh-CN" b="1" dirty="0" smtClean="0"/>
            <a:t>300</a:t>
          </a:r>
          <a:r>
            <a:rPr lang="zh-CN" altLang="en-US" b="1" dirty="0" smtClean="0"/>
            <a:t>用户</a:t>
          </a:r>
          <a:r>
            <a:rPr lang="en-US" b="1" dirty="0" smtClean="0"/>
            <a:t>)</a:t>
          </a:r>
          <a:endParaRPr lang="en-US" b="1" dirty="0"/>
        </a:p>
      </dgm:t>
    </dgm:pt>
    <dgm:pt modelId="{F091317F-061D-453E-95DE-325A3C6B114A}" type="parTrans" cxnId="{2D9375A7-6B95-4779-9ECD-847E3330720D}">
      <dgm:prSet/>
      <dgm:spPr/>
      <dgm:t>
        <a:bodyPr/>
        <a:lstStyle/>
        <a:p>
          <a:endParaRPr lang="en-US"/>
        </a:p>
      </dgm:t>
    </dgm:pt>
    <dgm:pt modelId="{724B09B6-B840-4934-8C48-8C24FF54BFC0}" type="sibTrans" cxnId="{2D9375A7-6B95-4779-9ECD-847E3330720D}">
      <dgm:prSet/>
      <dgm:spPr/>
      <dgm:t>
        <a:bodyPr/>
        <a:lstStyle/>
        <a:p>
          <a:endParaRPr lang="en-US"/>
        </a:p>
      </dgm:t>
    </dgm:pt>
    <dgm:pt modelId="{C4B41703-7EA5-4C7C-9BC0-0BB01E8DA714}">
      <dgm:prSet/>
      <dgm:spPr/>
      <dgm:t>
        <a:bodyPr/>
        <a:lstStyle/>
        <a:p>
          <a:r>
            <a:rPr lang="zh-CN" altLang="en-US" b="1" dirty="0" smtClean="0">
              <a:cs typeface="Arial" pitchFamily="34" charset="0"/>
            </a:rPr>
            <a:t>针对中型市场优化</a:t>
          </a:r>
          <a:r>
            <a:rPr lang="en-US" altLang="zh-CN" b="1" dirty="0" smtClean="0">
              <a:cs typeface="Arial" pitchFamily="34" charset="0"/>
            </a:rPr>
            <a:t>/</a:t>
          </a:r>
          <a:r>
            <a:rPr lang="zh-CN" altLang="en-US" b="1" dirty="0" smtClean="0">
              <a:cs typeface="Arial" pitchFamily="34" charset="0"/>
            </a:rPr>
            <a:t>简化统一通信</a:t>
          </a:r>
          <a:r>
            <a:rPr lang="en-US" b="1" dirty="0" smtClean="0">
              <a:cs typeface="Arial" pitchFamily="34" charset="0"/>
            </a:rPr>
            <a:t>(UC) </a:t>
          </a:r>
          <a:endParaRPr lang="en-US" b="1" dirty="0">
            <a:cs typeface="Arial" pitchFamily="34" charset="0"/>
          </a:endParaRPr>
        </a:p>
      </dgm:t>
    </dgm:pt>
    <dgm:pt modelId="{C844102E-F89C-41D4-A29F-1A2F2E191629}" type="parTrans" cxnId="{026E5EC9-5C8F-4B9A-86E7-46C049988ADF}">
      <dgm:prSet/>
      <dgm:spPr/>
      <dgm:t>
        <a:bodyPr/>
        <a:lstStyle/>
        <a:p>
          <a:endParaRPr lang="en-US"/>
        </a:p>
      </dgm:t>
    </dgm:pt>
    <dgm:pt modelId="{C2178534-380B-481E-B2CC-5D7DE48DB78E}" type="sibTrans" cxnId="{026E5EC9-5C8F-4B9A-86E7-46C049988ADF}">
      <dgm:prSet/>
      <dgm:spPr/>
      <dgm:t>
        <a:bodyPr/>
        <a:lstStyle/>
        <a:p>
          <a:endParaRPr lang="en-US"/>
        </a:p>
      </dgm:t>
    </dgm:pt>
    <dgm:pt modelId="{1CEA3F3E-9D2F-4AAA-940F-5F12545BCAF2}">
      <dgm:prSet phldrT="[Text]"/>
      <dgm:spPr/>
      <dgm:t>
        <a:bodyPr/>
        <a:lstStyle/>
        <a:p>
          <a:r>
            <a:rPr lang="zh-CN" altLang="en-US" b="1" dirty="0" smtClean="0">
              <a:ea typeface="ＭＳ Ｐゴシック" pitchFamily="34" charset="-128"/>
            </a:rPr>
            <a:t>对于合作伙伴倾听，互动，协作</a:t>
          </a:r>
          <a:endParaRPr lang="en-US" b="1" dirty="0"/>
        </a:p>
      </dgm:t>
    </dgm:pt>
    <dgm:pt modelId="{A6600391-E44E-432F-95D2-5481F2904DFD}" type="parTrans" cxnId="{231FC6BB-6544-493F-A7B8-DC903BA36FEF}">
      <dgm:prSet/>
      <dgm:spPr/>
      <dgm:t>
        <a:bodyPr/>
        <a:lstStyle/>
        <a:p>
          <a:endParaRPr lang="en-US"/>
        </a:p>
      </dgm:t>
    </dgm:pt>
    <dgm:pt modelId="{55C0CFC5-706B-4371-B7EE-E89284FA5B0B}" type="sibTrans" cxnId="{231FC6BB-6544-493F-A7B8-DC903BA36FEF}">
      <dgm:prSet/>
      <dgm:spPr/>
      <dgm:t>
        <a:bodyPr/>
        <a:lstStyle/>
        <a:p>
          <a:endParaRPr lang="en-US"/>
        </a:p>
      </dgm:t>
    </dgm:pt>
    <dgm:pt modelId="{897CD0E1-FFD4-A145-923E-72B37E58CF02}">
      <dgm:prSet phldrT="[Text]"/>
      <dgm:spPr>
        <a:solidFill>
          <a:srgbClr val="000000"/>
        </a:solidFill>
      </dgm:spPr>
      <dgm:t>
        <a:bodyPr/>
        <a:lstStyle/>
        <a:p>
          <a:r>
            <a:rPr lang="en-US" altLang="zh-CN" b="1" dirty="0" smtClean="0"/>
            <a:t>BE</a:t>
          </a:r>
          <a:r>
            <a:rPr lang="zh-CN" altLang="en-US" b="1" dirty="0" smtClean="0"/>
            <a:t> </a:t>
          </a:r>
          <a:r>
            <a:rPr lang="en-US" altLang="zh-CN" b="1" dirty="0" smtClean="0"/>
            <a:t>6000</a:t>
          </a:r>
          <a:r>
            <a:rPr lang="zh-CN" altLang="en-US" b="1" dirty="0" smtClean="0"/>
            <a:t> （全协作平台，小于</a:t>
          </a:r>
          <a:r>
            <a:rPr lang="en-US" altLang="zh-CN" b="1" dirty="0" smtClean="0"/>
            <a:t>1000</a:t>
          </a:r>
          <a:r>
            <a:rPr lang="zh-CN" altLang="en-US" b="1" dirty="0" smtClean="0"/>
            <a:t>用户）</a:t>
          </a:r>
          <a:endParaRPr lang="en-US" b="1" dirty="0"/>
        </a:p>
      </dgm:t>
    </dgm:pt>
    <dgm:pt modelId="{1CA426D8-AD76-4C46-8087-BAD17867FDCB}" type="parTrans" cxnId="{8481291A-EA5E-0149-9A87-538DF5365C66}">
      <dgm:prSet/>
      <dgm:spPr/>
      <dgm:t>
        <a:bodyPr/>
        <a:lstStyle/>
        <a:p>
          <a:endParaRPr lang="zh-CN" altLang="en-US"/>
        </a:p>
      </dgm:t>
    </dgm:pt>
    <dgm:pt modelId="{71981512-E0D0-EF49-9449-CE7D8A57E647}" type="sibTrans" cxnId="{8481291A-EA5E-0149-9A87-538DF5365C66}">
      <dgm:prSet/>
      <dgm:spPr/>
      <dgm:t>
        <a:bodyPr/>
        <a:lstStyle/>
        <a:p>
          <a:endParaRPr lang="zh-CN" altLang="en-US"/>
        </a:p>
      </dgm:t>
    </dgm:pt>
    <dgm:pt modelId="{68FD5E3E-79EB-456D-985D-2367EC2F126E}" type="pres">
      <dgm:prSet presAssocID="{F917767E-82A0-46D5-8D36-798DA4795F43}" presName="linear" presStyleCnt="0">
        <dgm:presLayoutVars>
          <dgm:animLvl val="lvl"/>
          <dgm:resizeHandles val="exact"/>
        </dgm:presLayoutVars>
      </dgm:prSet>
      <dgm:spPr/>
      <dgm:t>
        <a:bodyPr/>
        <a:lstStyle/>
        <a:p>
          <a:endParaRPr lang="en-US"/>
        </a:p>
      </dgm:t>
    </dgm:pt>
    <dgm:pt modelId="{A49B375A-C37E-4412-97B4-BDF645139118}" type="pres">
      <dgm:prSet presAssocID="{7C539824-3FAD-473B-9338-032F4B335B94}" presName="parentText" presStyleLbl="node1" presStyleIdx="0" presStyleCnt="4">
        <dgm:presLayoutVars>
          <dgm:chMax val="0"/>
          <dgm:bulletEnabled val="1"/>
        </dgm:presLayoutVars>
      </dgm:prSet>
      <dgm:spPr/>
      <dgm:t>
        <a:bodyPr/>
        <a:lstStyle/>
        <a:p>
          <a:endParaRPr lang="en-US"/>
        </a:p>
      </dgm:t>
    </dgm:pt>
    <dgm:pt modelId="{83959C37-FEF0-43A6-B79D-455411284953}" type="pres">
      <dgm:prSet presAssocID="{391B2F30-39E3-479C-B4BA-8C3BC7F41154}" presName="spacer" presStyleCnt="0"/>
      <dgm:spPr/>
    </dgm:pt>
    <dgm:pt modelId="{CE067B54-4297-4236-9C91-6F5C9BB7ADC0}" type="pres">
      <dgm:prSet presAssocID="{C4B41703-7EA5-4C7C-9BC0-0BB01E8DA714}" presName="parentText" presStyleLbl="node1" presStyleIdx="1" presStyleCnt="4">
        <dgm:presLayoutVars>
          <dgm:chMax val="0"/>
          <dgm:bulletEnabled val="1"/>
        </dgm:presLayoutVars>
      </dgm:prSet>
      <dgm:spPr/>
      <dgm:t>
        <a:bodyPr/>
        <a:lstStyle/>
        <a:p>
          <a:endParaRPr lang="en-US"/>
        </a:p>
      </dgm:t>
    </dgm:pt>
    <dgm:pt modelId="{DC61A30E-F7FA-4CD6-9892-60EB525C94CD}" type="pres">
      <dgm:prSet presAssocID="{C2178534-380B-481E-B2CC-5D7DE48DB78E}" presName="spacer" presStyleCnt="0"/>
      <dgm:spPr/>
    </dgm:pt>
    <dgm:pt modelId="{8DE12587-A319-45AB-957D-C835383534A8}" type="pres">
      <dgm:prSet presAssocID="{1CEA3F3E-9D2F-4AAA-940F-5F12545BCAF2}" presName="parentText" presStyleLbl="node1" presStyleIdx="2" presStyleCnt="4">
        <dgm:presLayoutVars>
          <dgm:chMax val="0"/>
          <dgm:bulletEnabled val="1"/>
        </dgm:presLayoutVars>
      </dgm:prSet>
      <dgm:spPr/>
      <dgm:t>
        <a:bodyPr/>
        <a:lstStyle/>
        <a:p>
          <a:endParaRPr lang="en-US"/>
        </a:p>
      </dgm:t>
    </dgm:pt>
    <dgm:pt modelId="{4D427078-8C1F-42DF-874D-6D1AC36992FE}" type="pres">
      <dgm:prSet presAssocID="{55C0CFC5-706B-4371-B7EE-E89284FA5B0B}" presName="spacer" presStyleCnt="0"/>
      <dgm:spPr/>
    </dgm:pt>
    <dgm:pt modelId="{378283C1-A73E-43DD-9335-D5C0FA8CA6F2}" type="pres">
      <dgm:prSet presAssocID="{CA242BD0-9B1B-4664-B4A6-2EC9EC76BB63}" presName="parentText" presStyleLbl="node1" presStyleIdx="3" presStyleCnt="4">
        <dgm:presLayoutVars>
          <dgm:chMax val="0"/>
          <dgm:bulletEnabled val="1"/>
        </dgm:presLayoutVars>
      </dgm:prSet>
      <dgm:spPr/>
      <dgm:t>
        <a:bodyPr/>
        <a:lstStyle/>
        <a:p>
          <a:endParaRPr lang="en-US"/>
        </a:p>
      </dgm:t>
    </dgm:pt>
    <dgm:pt modelId="{0FFBF57C-F0FD-499B-BC2B-FC68101AE950}" type="pres">
      <dgm:prSet presAssocID="{CA242BD0-9B1B-4664-B4A6-2EC9EC76BB63}" presName="childText" presStyleLbl="revTx" presStyleIdx="0" presStyleCnt="1">
        <dgm:presLayoutVars>
          <dgm:bulletEnabled val="1"/>
        </dgm:presLayoutVars>
      </dgm:prSet>
      <dgm:spPr/>
      <dgm:t>
        <a:bodyPr/>
        <a:lstStyle/>
        <a:p>
          <a:endParaRPr lang="en-US"/>
        </a:p>
      </dgm:t>
    </dgm:pt>
  </dgm:ptLst>
  <dgm:cxnLst>
    <dgm:cxn modelId="{8481291A-EA5E-0149-9A87-538DF5365C66}" srcId="{CA242BD0-9B1B-4664-B4A6-2EC9EC76BB63}" destId="{897CD0E1-FFD4-A145-923E-72B37E58CF02}" srcOrd="1" destOrd="0" parTransId="{1CA426D8-AD76-4C46-8087-BAD17867FDCB}" sibTransId="{71981512-E0D0-EF49-9449-CE7D8A57E647}"/>
    <dgm:cxn modelId="{231FC6BB-6544-493F-A7B8-DC903BA36FEF}" srcId="{F917767E-82A0-46D5-8D36-798DA4795F43}" destId="{1CEA3F3E-9D2F-4AAA-940F-5F12545BCAF2}" srcOrd="2" destOrd="0" parTransId="{A6600391-E44E-432F-95D2-5481F2904DFD}" sibTransId="{55C0CFC5-706B-4371-B7EE-E89284FA5B0B}"/>
    <dgm:cxn modelId="{4CC18561-1AD9-9448-823A-2A93035A506D}" type="presOf" srcId="{7C539824-3FAD-473B-9338-032F4B335B94}" destId="{A49B375A-C37E-4412-97B4-BDF645139118}" srcOrd="0" destOrd="0" presId="urn:microsoft.com/office/officeart/2005/8/layout/vList2"/>
    <dgm:cxn modelId="{84F09265-852E-5445-A956-444297D1D6E2}" type="presOf" srcId="{F917767E-82A0-46D5-8D36-798DA4795F43}" destId="{68FD5E3E-79EB-456D-985D-2367EC2F126E}" srcOrd="0" destOrd="0" presId="urn:microsoft.com/office/officeart/2005/8/layout/vList2"/>
    <dgm:cxn modelId="{2D9375A7-6B95-4779-9ECD-847E3330720D}" srcId="{CA242BD0-9B1B-4664-B4A6-2EC9EC76BB63}" destId="{E8AEBA55-4F16-4BC7-B3CD-2664A0400F07}" srcOrd="0" destOrd="0" parTransId="{F091317F-061D-453E-95DE-325A3C6B114A}" sibTransId="{724B09B6-B840-4934-8C48-8C24FF54BFC0}"/>
    <dgm:cxn modelId="{9EF9FA1E-494B-C541-BBF4-A3B00527BDBB}" type="presOf" srcId="{E8AEBA55-4F16-4BC7-B3CD-2664A0400F07}" destId="{0FFBF57C-F0FD-499B-BC2B-FC68101AE950}" srcOrd="0" destOrd="0" presId="urn:microsoft.com/office/officeart/2005/8/layout/vList2"/>
    <dgm:cxn modelId="{DF3AD2AE-2E2B-4649-A22F-191165205C78}" type="presOf" srcId="{897CD0E1-FFD4-A145-923E-72B37E58CF02}" destId="{0FFBF57C-F0FD-499B-BC2B-FC68101AE950}" srcOrd="0" destOrd="1" presId="urn:microsoft.com/office/officeart/2005/8/layout/vList2"/>
    <dgm:cxn modelId="{1E396F1B-55FA-455A-A06A-5D287A4802C3}" srcId="{F917767E-82A0-46D5-8D36-798DA4795F43}" destId="{7C539824-3FAD-473B-9338-032F4B335B94}" srcOrd="0" destOrd="0" parTransId="{E1A34CBC-6F6A-4CB0-B403-9B2BF5FE9E63}" sibTransId="{391B2F30-39E3-479C-B4BA-8C3BC7F41154}"/>
    <dgm:cxn modelId="{50F8AA57-D3CB-4A49-92A2-5D54A601CADD}" srcId="{F917767E-82A0-46D5-8D36-798DA4795F43}" destId="{CA242BD0-9B1B-4664-B4A6-2EC9EC76BB63}" srcOrd="3" destOrd="0" parTransId="{76B1675A-F4B7-4B56-876A-B51758D5D097}" sibTransId="{1B100B82-AEA5-46A7-A456-1746B8A589D2}"/>
    <dgm:cxn modelId="{79A647F4-81A4-8A40-B260-8DAB0322DC06}" type="presOf" srcId="{1CEA3F3E-9D2F-4AAA-940F-5F12545BCAF2}" destId="{8DE12587-A319-45AB-957D-C835383534A8}" srcOrd="0" destOrd="0" presId="urn:microsoft.com/office/officeart/2005/8/layout/vList2"/>
    <dgm:cxn modelId="{E1485955-3D33-FA40-A704-A32A670DA20A}" type="presOf" srcId="{CA242BD0-9B1B-4664-B4A6-2EC9EC76BB63}" destId="{378283C1-A73E-43DD-9335-D5C0FA8CA6F2}" srcOrd="0" destOrd="0" presId="urn:microsoft.com/office/officeart/2005/8/layout/vList2"/>
    <dgm:cxn modelId="{1E59DF1A-5A58-404B-84FF-0FAD9CECAAEF}" type="presOf" srcId="{C4B41703-7EA5-4C7C-9BC0-0BB01E8DA714}" destId="{CE067B54-4297-4236-9C91-6F5C9BB7ADC0}" srcOrd="0" destOrd="0" presId="urn:microsoft.com/office/officeart/2005/8/layout/vList2"/>
    <dgm:cxn modelId="{026E5EC9-5C8F-4B9A-86E7-46C049988ADF}" srcId="{F917767E-82A0-46D5-8D36-798DA4795F43}" destId="{C4B41703-7EA5-4C7C-9BC0-0BB01E8DA714}" srcOrd="1" destOrd="0" parTransId="{C844102E-F89C-41D4-A29F-1A2F2E191629}" sibTransId="{C2178534-380B-481E-B2CC-5D7DE48DB78E}"/>
    <dgm:cxn modelId="{C8A9E2CB-FBC8-D549-A258-BEF0EF65C201}" type="presParOf" srcId="{68FD5E3E-79EB-456D-985D-2367EC2F126E}" destId="{A49B375A-C37E-4412-97B4-BDF645139118}" srcOrd="0" destOrd="0" presId="urn:microsoft.com/office/officeart/2005/8/layout/vList2"/>
    <dgm:cxn modelId="{718F7896-9831-E04F-97C7-D5C3E27CF021}" type="presParOf" srcId="{68FD5E3E-79EB-456D-985D-2367EC2F126E}" destId="{83959C37-FEF0-43A6-B79D-455411284953}" srcOrd="1" destOrd="0" presId="urn:microsoft.com/office/officeart/2005/8/layout/vList2"/>
    <dgm:cxn modelId="{5C7E0C29-5788-0C4C-B8BB-3ED4A6328F4D}" type="presParOf" srcId="{68FD5E3E-79EB-456D-985D-2367EC2F126E}" destId="{CE067B54-4297-4236-9C91-6F5C9BB7ADC0}" srcOrd="2" destOrd="0" presId="urn:microsoft.com/office/officeart/2005/8/layout/vList2"/>
    <dgm:cxn modelId="{A0CC56BF-5C67-EE43-9D58-09A2DF868849}" type="presParOf" srcId="{68FD5E3E-79EB-456D-985D-2367EC2F126E}" destId="{DC61A30E-F7FA-4CD6-9892-60EB525C94CD}" srcOrd="3" destOrd="0" presId="urn:microsoft.com/office/officeart/2005/8/layout/vList2"/>
    <dgm:cxn modelId="{AA92CC11-E139-8D4C-BA3F-B003FF468005}" type="presParOf" srcId="{68FD5E3E-79EB-456D-985D-2367EC2F126E}" destId="{8DE12587-A319-45AB-957D-C835383534A8}" srcOrd="4" destOrd="0" presId="urn:microsoft.com/office/officeart/2005/8/layout/vList2"/>
    <dgm:cxn modelId="{8C94E597-4E35-C440-9051-5700230FF24B}" type="presParOf" srcId="{68FD5E3E-79EB-456D-985D-2367EC2F126E}" destId="{4D427078-8C1F-42DF-874D-6D1AC36992FE}" srcOrd="5" destOrd="0" presId="urn:microsoft.com/office/officeart/2005/8/layout/vList2"/>
    <dgm:cxn modelId="{6F811AD2-61E3-A84A-B904-14774D957AC1}" type="presParOf" srcId="{68FD5E3E-79EB-456D-985D-2367EC2F126E}" destId="{378283C1-A73E-43DD-9335-D5C0FA8CA6F2}" srcOrd="6" destOrd="0" presId="urn:microsoft.com/office/officeart/2005/8/layout/vList2"/>
    <dgm:cxn modelId="{D2F62155-6866-4647-B301-10C1F678B3E8}" type="presParOf" srcId="{68FD5E3E-79EB-456D-985D-2367EC2F126E}" destId="{0FFBF57C-F0FD-499B-BC2B-FC68101AE95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82ACA-F8F5-4C85-8D53-F5CD539EEEBF}" type="doc">
      <dgm:prSet loTypeId="urn:microsoft.com/office/officeart/2005/8/layout/radial1" loCatId="relationship" qsTypeId="urn:microsoft.com/office/officeart/2005/8/quickstyle/simple2" qsCatId="simple" csTypeId="urn:microsoft.com/office/officeart/2005/8/colors/accent2_2" csCatId="accent2" phldr="1"/>
      <dgm:spPr/>
      <dgm:t>
        <a:bodyPr/>
        <a:lstStyle/>
        <a:p>
          <a:endParaRPr lang="en-IE"/>
        </a:p>
      </dgm:t>
    </dgm:pt>
    <dgm:pt modelId="{5CCC2449-C319-4189-AD3D-CCA1DF628406}">
      <dgm:prSet phldrT="[Text]"/>
      <dgm:spPr/>
      <dgm:t>
        <a:bodyPr/>
        <a:lstStyle/>
        <a:p>
          <a:r>
            <a:rPr lang="en-GB" dirty="0" smtClean="0"/>
            <a:t>Jabber Web SDK</a:t>
          </a:r>
          <a:endParaRPr lang="en-IE" dirty="0"/>
        </a:p>
      </dgm:t>
    </dgm:pt>
    <dgm:pt modelId="{A1905E62-AE3F-4782-A7DA-11EE1F536D1E}" type="parTrans" cxnId="{94B60230-BDCC-47BE-B522-709177E598AF}">
      <dgm:prSet/>
      <dgm:spPr/>
      <dgm:t>
        <a:bodyPr/>
        <a:lstStyle/>
        <a:p>
          <a:endParaRPr lang="en-IE"/>
        </a:p>
      </dgm:t>
    </dgm:pt>
    <dgm:pt modelId="{34DDAF2E-C61F-4A11-8A4A-CEAFB976C493}" type="sibTrans" cxnId="{94B60230-BDCC-47BE-B522-709177E598AF}">
      <dgm:prSet/>
      <dgm:spPr/>
      <dgm:t>
        <a:bodyPr/>
        <a:lstStyle/>
        <a:p>
          <a:endParaRPr lang="en-IE"/>
        </a:p>
      </dgm:t>
    </dgm:pt>
    <dgm:pt modelId="{E05D9D56-477A-4533-B2FF-1A6735FE7177}">
      <dgm:prSet phldrT="[Text]"/>
      <dgm:spPr/>
      <dgm:t>
        <a:bodyPr/>
        <a:lstStyle/>
        <a:p>
          <a:r>
            <a:rPr lang="zh-CN" altLang="en-US" dirty="0" smtClean="0"/>
            <a:t>语音</a:t>
          </a:r>
          <a:r>
            <a:rPr lang="en-GB" dirty="0" smtClean="0"/>
            <a:t>&amp;</a:t>
          </a:r>
          <a:r>
            <a:rPr lang="zh-CN" altLang="en-US" dirty="0" smtClean="0"/>
            <a:t> </a:t>
          </a:r>
        </a:p>
        <a:p>
          <a:r>
            <a:rPr lang="zh-CN" altLang="en-US" dirty="0" smtClean="0"/>
            <a:t>视频</a:t>
          </a:r>
          <a:endParaRPr lang="en-IE" dirty="0"/>
        </a:p>
      </dgm:t>
    </dgm:pt>
    <dgm:pt modelId="{35862A30-111B-42EB-9C1A-B08A9C83556B}" type="parTrans" cxnId="{B251662A-1DD1-48C0-9809-8E2FB814486B}">
      <dgm:prSet/>
      <dgm:spPr/>
      <dgm:t>
        <a:bodyPr/>
        <a:lstStyle/>
        <a:p>
          <a:endParaRPr lang="en-IE"/>
        </a:p>
      </dgm:t>
    </dgm:pt>
    <dgm:pt modelId="{A3A3F5D6-EAA5-4899-9DA9-4CA7CDAF1AD7}" type="sibTrans" cxnId="{B251662A-1DD1-48C0-9809-8E2FB814486B}">
      <dgm:prSet/>
      <dgm:spPr/>
      <dgm:t>
        <a:bodyPr/>
        <a:lstStyle/>
        <a:p>
          <a:endParaRPr lang="en-IE"/>
        </a:p>
      </dgm:t>
    </dgm:pt>
    <dgm:pt modelId="{2988EDF2-318F-4192-9E99-86E9766A5B8C}">
      <dgm:prSet phldrT="[Text]"/>
      <dgm:spPr/>
      <dgm:t>
        <a:bodyPr/>
        <a:lstStyle/>
        <a:p>
          <a:r>
            <a:rPr lang="zh-CN" altLang="en-US" dirty="0" smtClean="0"/>
            <a:t>即时通讯</a:t>
          </a:r>
          <a:endParaRPr lang="en-IE" dirty="0"/>
        </a:p>
      </dgm:t>
    </dgm:pt>
    <dgm:pt modelId="{A22F6645-B6E6-4FF8-B1B7-8C3123D6C742}" type="parTrans" cxnId="{42131696-2259-4F2D-AAEE-42AFC3CEFC1D}">
      <dgm:prSet/>
      <dgm:spPr/>
      <dgm:t>
        <a:bodyPr/>
        <a:lstStyle/>
        <a:p>
          <a:endParaRPr lang="en-IE"/>
        </a:p>
      </dgm:t>
    </dgm:pt>
    <dgm:pt modelId="{C82C5506-C2A3-4469-8722-200061EDA73D}" type="sibTrans" cxnId="{42131696-2259-4F2D-AAEE-42AFC3CEFC1D}">
      <dgm:prSet/>
      <dgm:spPr/>
      <dgm:t>
        <a:bodyPr/>
        <a:lstStyle/>
        <a:p>
          <a:endParaRPr lang="en-IE"/>
        </a:p>
      </dgm:t>
    </dgm:pt>
    <dgm:pt modelId="{10389309-ED59-43DC-B567-C3EB7A15B407}">
      <dgm:prSet phldrT="[Text]"/>
      <dgm:spPr/>
      <dgm:t>
        <a:bodyPr/>
        <a:lstStyle/>
        <a:p>
          <a:r>
            <a:rPr lang="zh-CN" altLang="en-US" dirty="0" smtClean="0"/>
            <a:t>语音信箱</a:t>
          </a:r>
          <a:endParaRPr lang="en-IE" dirty="0"/>
        </a:p>
      </dgm:t>
    </dgm:pt>
    <dgm:pt modelId="{4004617C-7A31-4BF8-8ED5-9C8FF618618B}" type="parTrans" cxnId="{F4A49647-532C-401C-B84F-552E38699DE8}">
      <dgm:prSet/>
      <dgm:spPr/>
      <dgm:t>
        <a:bodyPr/>
        <a:lstStyle/>
        <a:p>
          <a:endParaRPr lang="en-IE"/>
        </a:p>
      </dgm:t>
    </dgm:pt>
    <dgm:pt modelId="{371FBB26-E74E-4983-97E4-664F09B37B62}" type="sibTrans" cxnId="{F4A49647-532C-401C-B84F-552E38699DE8}">
      <dgm:prSet/>
      <dgm:spPr/>
      <dgm:t>
        <a:bodyPr/>
        <a:lstStyle/>
        <a:p>
          <a:endParaRPr lang="en-IE"/>
        </a:p>
      </dgm:t>
    </dgm:pt>
    <dgm:pt modelId="{534DDE86-6E3D-43CF-BA68-7CFCF857FC1F}">
      <dgm:prSet phldrT="[Text]"/>
      <dgm:spPr/>
      <dgm:t>
        <a:bodyPr/>
        <a:lstStyle/>
        <a:p>
          <a:r>
            <a:rPr lang="zh-CN" altLang="en-US" dirty="0" smtClean="0"/>
            <a:t>会议</a:t>
          </a:r>
          <a:endParaRPr lang="en-IE" dirty="0"/>
        </a:p>
      </dgm:t>
    </dgm:pt>
    <dgm:pt modelId="{60233935-84BC-45FC-8D61-F486AD6F25B4}" type="parTrans" cxnId="{E286C1C9-767E-4797-9B1F-F64B5655FF27}">
      <dgm:prSet/>
      <dgm:spPr/>
      <dgm:t>
        <a:bodyPr/>
        <a:lstStyle/>
        <a:p>
          <a:endParaRPr lang="en-IE"/>
        </a:p>
      </dgm:t>
    </dgm:pt>
    <dgm:pt modelId="{53C78B65-6CCE-4170-A8C6-B8331722A89C}" type="sibTrans" cxnId="{E286C1C9-767E-4797-9B1F-F64B5655FF27}">
      <dgm:prSet/>
      <dgm:spPr/>
      <dgm:t>
        <a:bodyPr/>
        <a:lstStyle/>
        <a:p>
          <a:endParaRPr lang="en-IE"/>
        </a:p>
      </dgm:t>
    </dgm:pt>
    <dgm:pt modelId="{AD121812-071B-4028-BFC0-9877C264C3BA}" type="pres">
      <dgm:prSet presAssocID="{64A82ACA-F8F5-4C85-8D53-F5CD539EEEBF}" presName="cycle" presStyleCnt="0">
        <dgm:presLayoutVars>
          <dgm:chMax val="1"/>
          <dgm:dir/>
          <dgm:animLvl val="ctr"/>
          <dgm:resizeHandles val="exact"/>
        </dgm:presLayoutVars>
      </dgm:prSet>
      <dgm:spPr/>
      <dgm:t>
        <a:bodyPr/>
        <a:lstStyle/>
        <a:p>
          <a:endParaRPr lang="en-IE"/>
        </a:p>
      </dgm:t>
    </dgm:pt>
    <dgm:pt modelId="{32E131A3-2D2C-4C61-ADF4-FBECCA0A948F}" type="pres">
      <dgm:prSet presAssocID="{5CCC2449-C319-4189-AD3D-CCA1DF628406}" presName="centerShape" presStyleLbl="node0" presStyleIdx="0" presStyleCnt="1"/>
      <dgm:spPr/>
      <dgm:t>
        <a:bodyPr/>
        <a:lstStyle/>
        <a:p>
          <a:endParaRPr lang="en-IE"/>
        </a:p>
      </dgm:t>
    </dgm:pt>
    <dgm:pt modelId="{A1FF0F95-A999-4CEC-B079-FB9C96047527}" type="pres">
      <dgm:prSet presAssocID="{35862A30-111B-42EB-9C1A-B08A9C83556B}" presName="Name9" presStyleLbl="parChTrans1D2" presStyleIdx="0" presStyleCnt="4"/>
      <dgm:spPr/>
      <dgm:t>
        <a:bodyPr/>
        <a:lstStyle/>
        <a:p>
          <a:endParaRPr lang="en-IE"/>
        </a:p>
      </dgm:t>
    </dgm:pt>
    <dgm:pt modelId="{86261C70-DCD6-47CF-AC35-9934CC910EAA}" type="pres">
      <dgm:prSet presAssocID="{35862A30-111B-42EB-9C1A-B08A9C83556B}" presName="connTx" presStyleLbl="parChTrans1D2" presStyleIdx="0" presStyleCnt="4"/>
      <dgm:spPr/>
      <dgm:t>
        <a:bodyPr/>
        <a:lstStyle/>
        <a:p>
          <a:endParaRPr lang="en-IE"/>
        </a:p>
      </dgm:t>
    </dgm:pt>
    <dgm:pt modelId="{0E627376-B50D-46B0-9DDE-65F06A8BAAB6}" type="pres">
      <dgm:prSet presAssocID="{E05D9D56-477A-4533-B2FF-1A6735FE7177}" presName="node" presStyleLbl="node1" presStyleIdx="0" presStyleCnt="4">
        <dgm:presLayoutVars>
          <dgm:bulletEnabled val="1"/>
        </dgm:presLayoutVars>
      </dgm:prSet>
      <dgm:spPr/>
      <dgm:t>
        <a:bodyPr/>
        <a:lstStyle/>
        <a:p>
          <a:endParaRPr lang="en-IE"/>
        </a:p>
      </dgm:t>
    </dgm:pt>
    <dgm:pt modelId="{9B1616F4-CB51-4C90-AB70-2AFA4329C875}" type="pres">
      <dgm:prSet presAssocID="{A22F6645-B6E6-4FF8-B1B7-8C3123D6C742}" presName="Name9" presStyleLbl="parChTrans1D2" presStyleIdx="1" presStyleCnt="4"/>
      <dgm:spPr/>
      <dgm:t>
        <a:bodyPr/>
        <a:lstStyle/>
        <a:p>
          <a:endParaRPr lang="en-IE"/>
        </a:p>
      </dgm:t>
    </dgm:pt>
    <dgm:pt modelId="{0A6FC9F5-2CF1-4D63-BF0B-2D2C8D08618E}" type="pres">
      <dgm:prSet presAssocID="{A22F6645-B6E6-4FF8-B1B7-8C3123D6C742}" presName="connTx" presStyleLbl="parChTrans1D2" presStyleIdx="1" presStyleCnt="4"/>
      <dgm:spPr/>
      <dgm:t>
        <a:bodyPr/>
        <a:lstStyle/>
        <a:p>
          <a:endParaRPr lang="en-IE"/>
        </a:p>
      </dgm:t>
    </dgm:pt>
    <dgm:pt modelId="{6370D89D-A4CB-4DA6-A118-D830D02FFB4A}" type="pres">
      <dgm:prSet presAssocID="{2988EDF2-318F-4192-9E99-86E9766A5B8C}" presName="node" presStyleLbl="node1" presStyleIdx="1" presStyleCnt="4">
        <dgm:presLayoutVars>
          <dgm:bulletEnabled val="1"/>
        </dgm:presLayoutVars>
      </dgm:prSet>
      <dgm:spPr/>
      <dgm:t>
        <a:bodyPr/>
        <a:lstStyle/>
        <a:p>
          <a:endParaRPr lang="en-IE"/>
        </a:p>
      </dgm:t>
    </dgm:pt>
    <dgm:pt modelId="{2723B2FA-7BDC-4786-BBD5-34E323685BE0}" type="pres">
      <dgm:prSet presAssocID="{4004617C-7A31-4BF8-8ED5-9C8FF618618B}" presName="Name9" presStyleLbl="parChTrans1D2" presStyleIdx="2" presStyleCnt="4"/>
      <dgm:spPr/>
      <dgm:t>
        <a:bodyPr/>
        <a:lstStyle/>
        <a:p>
          <a:endParaRPr lang="en-IE"/>
        </a:p>
      </dgm:t>
    </dgm:pt>
    <dgm:pt modelId="{228E9CED-7379-4C19-8063-D15FC571EA09}" type="pres">
      <dgm:prSet presAssocID="{4004617C-7A31-4BF8-8ED5-9C8FF618618B}" presName="connTx" presStyleLbl="parChTrans1D2" presStyleIdx="2" presStyleCnt="4"/>
      <dgm:spPr/>
      <dgm:t>
        <a:bodyPr/>
        <a:lstStyle/>
        <a:p>
          <a:endParaRPr lang="en-IE"/>
        </a:p>
      </dgm:t>
    </dgm:pt>
    <dgm:pt modelId="{531BD04D-A67F-49A3-9449-7D391BB6A8C8}" type="pres">
      <dgm:prSet presAssocID="{10389309-ED59-43DC-B567-C3EB7A15B407}" presName="node" presStyleLbl="node1" presStyleIdx="2" presStyleCnt="4">
        <dgm:presLayoutVars>
          <dgm:bulletEnabled val="1"/>
        </dgm:presLayoutVars>
      </dgm:prSet>
      <dgm:spPr/>
      <dgm:t>
        <a:bodyPr/>
        <a:lstStyle/>
        <a:p>
          <a:endParaRPr lang="en-IE"/>
        </a:p>
      </dgm:t>
    </dgm:pt>
    <dgm:pt modelId="{6A174BF1-01E9-4523-A109-B2CF466A8887}" type="pres">
      <dgm:prSet presAssocID="{60233935-84BC-45FC-8D61-F486AD6F25B4}" presName="Name9" presStyleLbl="parChTrans1D2" presStyleIdx="3" presStyleCnt="4"/>
      <dgm:spPr/>
      <dgm:t>
        <a:bodyPr/>
        <a:lstStyle/>
        <a:p>
          <a:endParaRPr lang="en-IE"/>
        </a:p>
      </dgm:t>
    </dgm:pt>
    <dgm:pt modelId="{B7CCA62F-5213-4D31-92D3-69DD13A0ECCF}" type="pres">
      <dgm:prSet presAssocID="{60233935-84BC-45FC-8D61-F486AD6F25B4}" presName="connTx" presStyleLbl="parChTrans1D2" presStyleIdx="3" presStyleCnt="4"/>
      <dgm:spPr/>
      <dgm:t>
        <a:bodyPr/>
        <a:lstStyle/>
        <a:p>
          <a:endParaRPr lang="en-IE"/>
        </a:p>
      </dgm:t>
    </dgm:pt>
    <dgm:pt modelId="{F64F1844-40DE-4727-A86F-09B30FCD3ADA}" type="pres">
      <dgm:prSet presAssocID="{534DDE86-6E3D-43CF-BA68-7CFCF857FC1F}" presName="node" presStyleLbl="node1" presStyleIdx="3" presStyleCnt="4">
        <dgm:presLayoutVars>
          <dgm:bulletEnabled val="1"/>
        </dgm:presLayoutVars>
      </dgm:prSet>
      <dgm:spPr/>
      <dgm:t>
        <a:bodyPr/>
        <a:lstStyle/>
        <a:p>
          <a:endParaRPr lang="en-IE"/>
        </a:p>
      </dgm:t>
    </dgm:pt>
  </dgm:ptLst>
  <dgm:cxnLst>
    <dgm:cxn modelId="{7125411A-FFA3-D747-9579-27002B4E2B50}" type="presOf" srcId="{60233935-84BC-45FC-8D61-F486AD6F25B4}" destId="{B7CCA62F-5213-4D31-92D3-69DD13A0ECCF}" srcOrd="1" destOrd="0" presId="urn:microsoft.com/office/officeart/2005/8/layout/radial1"/>
    <dgm:cxn modelId="{00C5F0D4-A68F-0740-8472-0AC4FAD48C62}" type="presOf" srcId="{534DDE86-6E3D-43CF-BA68-7CFCF857FC1F}" destId="{F64F1844-40DE-4727-A86F-09B30FCD3ADA}" srcOrd="0" destOrd="0" presId="urn:microsoft.com/office/officeart/2005/8/layout/radial1"/>
    <dgm:cxn modelId="{E286C1C9-767E-4797-9B1F-F64B5655FF27}" srcId="{5CCC2449-C319-4189-AD3D-CCA1DF628406}" destId="{534DDE86-6E3D-43CF-BA68-7CFCF857FC1F}" srcOrd="3" destOrd="0" parTransId="{60233935-84BC-45FC-8D61-F486AD6F25B4}" sibTransId="{53C78B65-6CCE-4170-A8C6-B8331722A89C}"/>
    <dgm:cxn modelId="{761273CF-59BA-0F4D-9EBE-47E746F9493C}" type="presOf" srcId="{E05D9D56-477A-4533-B2FF-1A6735FE7177}" destId="{0E627376-B50D-46B0-9DDE-65F06A8BAAB6}" srcOrd="0" destOrd="0" presId="urn:microsoft.com/office/officeart/2005/8/layout/radial1"/>
    <dgm:cxn modelId="{D0E18EC6-A966-5A4A-A772-5F32BC738850}" type="presOf" srcId="{A22F6645-B6E6-4FF8-B1B7-8C3123D6C742}" destId="{0A6FC9F5-2CF1-4D63-BF0B-2D2C8D08618E}" srcOrd="1" destOrd="0" presId="urn:microsoft.com/office/officeart/2005/8/layout/radial1"/>
    <dgm:cxn modelId="{E5E234E5-8A1C-C54A-8CA0-DA697740C750}" type="presOf" srcId="{64A82ACA-F8F5-4C85-8D53-F5CD539EEEBF}" destId="{AD121812-071B-4028-BFC0-9877C264C3BA}" srcOrd="0" destOrd="0" presId="urn:microsoft.com/office/officeart/2005/8/layout/radial1"/>
    <dgm:cxn modelId="{94B60230-BDCC-47BE-B522-709177E598AF}" srcId="{64A82ACA-F8F5-4C85-8D53-F5CD539EEEBF}" destId="{5CCC2449-C319-4189-AD3D-CCA1DF628406}" srcOrd="0" destOrd="0" parTransId="{A1905E62-AE3F-4782-A7DA-11EE1F536D1E}" sibTransId="{34DDAF2E-C61F-4A11-8A4A-CEAFB976C493}"/>
    <dgm:cxn modelId="{66BFDF00-08EF-C141-A8F1-31918A721F82}" type="presOf" srcId="{A22F6645-B6E6-4FF8-B1B7-8C3123D6C742}" destId="{9B1616F4-CB51-4C90-AB70-2AFA4329C875}" srcOrd="0" destOrd="0" presId="urn:microsoft.com/office/officeart/2005/8/layout/radial1"/>
    <dgm:cxn modelId="{11ED2791-D5D5-6449-B5C7-6539576BA6B6}" type="presOf" srcId="{60233935-84BC-45FC-8D61-F486AD6F25B4}" destId="{6A174BF1-01E9-4523-A109-B2CF466A8887}" srcOrd="0" destOrd="0" presId="urn:microsoft.com/office/officeart/2005/8/layout/radial1"/>
    <dgm:cxn modelId="{F4A49647-532C-401C-B84F-552E38699DE8}" srcId="{5CCC2449-C319-4189-AD3D-CCA1DF628406}" destId="{10389309-ED59-43DC-B567-C3EB7A15B407}" srcOrd="2" destOrd="0" parTransId="{4004617C-7A31-4BF8-8ED5-9C8FF618618B}" sibTransId="{371FBB26-E74E-4983-97E4-664F09B37B62}"/>
    <dgm:cxn modelId="{B251662A-1DD1-48C0-9809-8E2FB814486B}" srcId="{5CCC2449-C319-4189-AD3D-CCA1DF628406}" destId="{E05D9D56-477A-4533-B2FF-1A6735FE7177}" srcOrd="0" destOrd="0" parTransId="{35862A30-111B-42EB-9C1A-B08A9C83556B}" sibTransId="{A3A3F5D6-EAA5-4899-9DA9-4CA7CDAF1AD7}"/>
    <dgm:cxn modelId="{1E6A3D8B-11AC-4D40-BCC3-860C68A7A137}" type="presOf" srcId="{35862A30-111B-42EB-9C1A-B08A9C83556B}" destId="{86261C70-DCD6-47CF-AC35-9934CC910EAA}" srcOrd="1" destOrd="0" presId="urn:microsoft.com/office/officeart/2005/8/layout/radial1"/>
    <dgm:cxn modelId="{FDFA930F-5567-1D44-AB01-F6339F9EC90A}" type="presOf" srcId="{4004617C-7A31-4BF8-8ED5-9C8FF618618B}" destId="{228E9CED-7379-4C19-8063-D15FC571EA09}" srcOrd="1" destOrd="0" presId="urn:microsoft.com/office/officeart/2005/8/layout/radial1"/>
    <dgm:cxn modelId="{63098D4F-5167-BF48-9CCA-E4954989F929}" type="presOf" srcId="{5CCC2449-C319-4189-AD3D-CCA1DF628406}" destId="{32E131A3-2D2C-4C61-ADF4-FBECCA0A948F}" srcOrd="0" destOrd="0" presId="urn:microsoft.com/office/officeart/2005/8/layout/radial1"/>
    <dgm:cxn modelId="{ACF92AC4-7C2B-964E-8227-29F3444E9C67}" type="presOf" srcId="{35862A30-111B-42EB-9C1A-B08A9C83556B}" destId="{A1FF0F95-A999-4CEC-B079-FB9C96047527}" srcOrd="0" destOrd="0" presId="urn:microsoft.com/office/officeart/2005/8/layout/radial1"/>
    <dgm:cxn modelId="{806CD515-5602-BC4E-9E61-9C6CAEF397C7}" type="presOf" srcId="{10389309-ED59-43DC-B567-C3EB7A15B407}" destId="{531BD04D-A67F-49A3-9449-7D391BB6A8C8}" srcOrd="0" destOrd="0" presId="urn:microsoft.com/office/officeart/2005/8/layout/radial1"/>
    <dgm:cxn modelId="{5C3B3A07-F444-364B-AB23-8CFDB0C6AA5D}" type="presOf" srcId="{4004617C-7A31-4BF8-8ED5-9C8FF618618B}" destId="{2723B2FA-7BDC-4786-BBD5-34E323685BE0}" srcOrd="0" destOrd="0" presId="urn:microsoft.com/office/officeart/2005/8/layout/radial1"/>
    <dgm:cxn modelId="{A971E8C4-0FF4-7244-B9A1-EDAEF7E08DA3}" type="presOf" srcId="{2988EDF2-318F-4192-9E99-86E9766A5B8C}" destId="{6370D89D-A4CB-4DA6-A118-D830D02FFB4A}" srcOrd="0" destOrd="0" presId="urn:microsoft.com/office/officeart/2005/8/layout/radial1"/>
    <dgm:cxn modelId="{42131696-2259-4F2D-AAEE-42AFC3CEFC1D}" srcId="{5CCC2449-C319-4189-AD3D-CCA1DF628406}" destId="{2988EDF2-318F-4192-9E99-86E9766A5B8C}" srcOrd="1" destOrd="0" parTransId="{A22F6645-B6E6-4FF8-B1B7-8C3123D6C742}" sibTransId="{C82C5506-C2A3-4469-8722-200061EDA73D}"/>
    <dgm:cxn modelId="{3D335FF7-E001-8C47-AD1A-35AD76DC1191}" type="presParOf" srcId="{AD121812-071B-4028-BFC0-9877C264C3BA}" destId="{32E131A3-2D2C-4C61-ADF4-FBECCA0A948F}" srcOrd="0" destOrd="0" presId="urn:microsoft.com/office/officeart/2005/8/layout/radial1"/>
    <dgm:cxn modelId="{57C02436-A542-054A-AC39-5ABB394BDDB3}" type="presParOf" srcId="{AD121812-071B-4028-BFC0-9877C264C3BA}" destId="{A1FF0F95-A999-4CEC-B079-FB9C96047527}" srcOrd="1" destOrd="0" presId="urn:microsoft.com/office/officeart/2005/8/layout/radial1"/>
    <dgm:cxn modelId="{93DEB91D-963D-E24E-B415-4523A58C8DB3}" type="presParOf" srcId="{A1FF0F95-A999-4CEC-B079-FB9C96047527}" destId="{86261C70-DCD6-47CF-AC35-9934CC910EAA}" srcOrd="0" destOrd="0" presId="urn:microsoft.com/office/officeart/2005/8/layout/radial1"/>
    <dgm:cxn modelId="{7368419D-836A-234C-89BD-8FB7F0800B2A}" type="presParOf" srcId="{AD121812-071B-4028-BFC0-9877C264C3BA}" destId="{0E627376-B50D-46B0-9DDE-65F06A8BAAB6}" srcOrd="2" destOrd="0" presId="urn:microsoft.com/office/officeart/2005/8/layout/radial1"/>
    <dgm:cxn modelId="{4E53D3B5-A6F7-FD4C-9776-4A1B9D329B7F}" type="presParOf" srcId="{AD121812-071B-4028-BFC0-9877C264C3BA}" destId="{9B1616F4-CB51-4C90-AB70-2AFA4329C875}" srcOrd="3" destOrd="0" presId="urn:microsoft.com/office/officeart/2005/8/layout/radial1"/>
    <dgm:cxn modelId="{236AE626-3EA3-7D48-AA88-38D747C053EE}" type="presParOf" srcId="{9B1616F4-CB51-4C90-AB70-2AFA4329C875}" destId="{0A6FC9F5-2CF1-4D63-BF0B-2D2C8D08618E}" srcOrd="0" destOrd="0" presId="urn:microsoft.com/office/officeart/2005/8/layout/radial1"/>
    <dgm:cxn modelId="{D6626B15-A2B4-C447-8196-47B68A8C6F17}" type="presParOf" srcId="{AD121812-071B-4028-BFC0-9877C264C3BA}" destId="{6370D89D-A4CB-4DA6-A118-D830D02FFB4A}" srcOrd="4" destOrd="0" presId="urn:microsoft.com/office/officeart/2005/8/layout/radial1"/>
    <dgm:cxn modelId="{3D6E09C2-495C-4B4F-A4E5-D472CC541231}" type="presParOf" srcId="{AD121812-071B-4028-BFC0-9877C264C3BA}" destId="{2723B2FA-7BDC-4786-BBD5-34E323685BE0}" srcOrd="5" destOrd="0" presId="urn:microsoft.com/office/officeart/2005/8/layout/radial1"/>
    <dgm:cxn modelId="{61BB4B0E-6091-0C46-9657-62CD70EBB27B}" type="presParOf" srcId="{2723B2FA-7BDC-4786-BBD5-34E323685BE0}" destId="{228E9CED-7379-4C19-8063-D15FC571EA09}" srcOrd="0" destOrd="0" presId="urn:microsoft.com/office/officeart/2005/8/layout/radial1"/>
    <dgm:cxn modelId="{1EFCDDCC-625E-8F4D-9C15-C311EFFF23B5}" type="presParOf" srcId="{AD121812-071B-4028-BFC0-9877C264C3BA}" destId="{531BD04D-A67F-49A3-9449-7D391BB6A8C8}" srcOrd="6" destOrd="0" presId="urn:microsoft.com/office/officeart/2005/8/layout/radial1"/>
    <dgm:cxn modelId="{796DB8CA-4FC1-934E-AAB9-101F12E1435B}" type="presParOf" srcId="{AD121812-071B-4028-BFC0-9877C264C3BA}" destId="{6A174BF1-01E9-4523-A109-B2CF466A8887}" srcOrd="7" destOrd="0" presId="urn:microsoft.com/office/officeart/2005/8/layout/radial1"/>
    <dgm:cxn modelId="{99A27DC5-60B1-6E45-9294-B165CADA48F0}" type="presParOf" srcId="{6A174BF1-01E9-4523-A109-B2CF466A8887}" destId="{B7CCA62F-5213-4D31-92D3-69DD13A0ECCF}" srcOrd="0" destOrd="0" presId="urn:microsoft.com/office/officeart/2005/8/layout/radial1"/>
    <dgm:cxn modelId="{E4EDA99E-A22C-0F46-8906-E0321982AE52}" type="presParOf" srcId="{AD121812-071B-4028-BFC0-9877C264C3BA}" destId="{F64F1844-40DE-4727-A86F-09B30FCD3ADA}"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B375A-C37E-4412-97B4-BDF645139118}">
      <dsp:nvSpPr>
        <dsp:cNvPr id="0" name=""/>
        <dsp:cNvSpPr/>
      </dsp:nvSpPr>
      <dsp:spPr>
        <a:xfrm>
          <a:off x="0" y="20346"/>
          <a:ext cx="11349148" cy="65403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altLang="en-US" sz="2600" b="1" kern="1200" dirty="0" smtClean="0"/>
            <a:t>发布领先市场的思科协作技术</a:t>
          </a:r>
          <a:endParaRPr lang="en-US" sz="2600" b="1" kern="1200" dirty="0"/>
        </a:p>
      </dsp:txBody>
      <dsp:txXfrm>
        <a:off x="31927" y="52273"/>
        <a:ext cx="11285294" cy="590176"/>
      </dsp:txXfrm>
    </dsp:sp>
    <dsp:sp modelId="{CE067B54-4297-4236-9C91-6F5C9BB7ADC0}">
      <dsp:nvSpPr>
        <dsp:cNvPr id="0" name=""/>
        <dsp:cNvSpPr/>
      </dsp:nvSpPr>
      <dsp:spPr>
        <a:xfrm>
          <a:off x="0" y="749256"/>
          <a:ext cx="11349148" cy="654030"/>
        </a:xfrm>
        <a:prstGeom prst="roundRect">
          <a:avLst/>
        </a:prstGeom>
        <a:gradFill rotWithShape="0">
          <a:gsLst>
            <a:gs pos="0">
              <a:schemeClr val="accent5">
                <a:hueOff val="4120453"/>
                <a:satOff val="-4655"/>
                <a:lumOff val="-5229"/>
                <a:alphaOff val="0"/>
                <a:shade val="51000"/>
                <a:satMod val="130000"/>
              </a:schemeClr>
            </a:gs>
            <a:gs pos="80000">
              <a:schemeClr val="accent5">
                <a:hueOff val="4120453"/>
                <a:satOff val="-4655"/>
                <a:lumOff val="-5229"/>
                <a:alphaOff val="0"/>
                <a:shade val="93000"/>
                <a:satMod val="130000"/>
              </a:schemeClr>
            </a:gs>
            <a:gs pos="100000">
              <a:schemeClr val="accent5">
                <a:hueOff val="4120453"/>
                <a:satOff val="-4655"/>
                <a:lumOff val="-5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altLang="en-US" sz="2600" b="1" kern="1200" dirty="0" smtClean="0">
              <a:cs typeface="Arial" pitchFamily="34" charset="0"/>
            </a:rPr>
            <a:t>针对中型市场优化</a:t>
          </a:r>
          <a:r>
            <a:rPr lang="en-US" altLang="zh-CN" sz="2600" b="1" kern="1200" dirty="0" smtClean="0">
              <a:cs typeface="Arial" pitchFamily="34" charset="0"/>
            </a:rPr>
            <a:t>/</a:t>
          </a:r>
          <a:r>
            <a:rPr lang="zh-CN" altLang="en-US" sz="2600" b="1" kern="1200" dirty="0" smtClean="0">
              <a:cs typeface="Arial" pitchFamily="34" charset="0"/>
            </a:rPr>
            <a:t>简化统一通信</a:t>
          </a:r>
          <a:r>
            <a:rPr lang="en-US" sz="2600" b="1" kern="1200" dirty="0" smtClean="0">
              <a:cs typeface="Arial" pitchFamily="34" charset="0"/>
            </a:rPr>
            <a:t>(UC) </a:t>
          </a:r>
          <a:endParaRPr lang="en-US" sz="2600" b="1" kern="1200" dirty="0">
            <a:cs typeface="Arial" pitchFamily="34" charset="0"/>
          </a:endParaRPr>
        </a:p>
      </dsp:txBody>
      <dsp:txXfrm>
        <a:off x="31927" y="781183"/>
        <a:ext cx="11285294" cy="590176"/>
      </dsp:txXfrm>
    </dsp:sp>
    <dsp:sp modelId="{8DE12587-A319-45AB-957D-C835383534A8}">
      <dsp:nvSpPr>
        <dsp:cNvPr id="0" name=""/>
        <dsp:cNvSpPr/>
      </dsp:nvSpPr>
      <dsp:spPr>
        <a:xfrm>
          <a:off x="0" y="1478166"/>
          <a:ext cx="11349148" cy="654030"/>
        </a:xfrm>
        <a:prstGeom prst="roundRect">
          <a:avLst/>
        </a:prstGeom>
        <a:gradFill rotWithShape="0">
          <a:gsLst>
            <a:gs pos="0">
              <a:schemeClr val="accent5">
                <a:hueOff val="8240907"/>
                <a:satOff val="-9311"/>
                <a:lumOff val="-10457"/>
                <a:alphaOff val="0"/>
                <a:shade val="51000"/>
                <a:satMod val="130000"/>
              </a:schemeClr>
            </a:gs>
            <a:gs pos="80000">
              <a:schemeClr val="accent5">
                <a:hueOff val="8240907"/>
                <a:satOff val="-9311"/>
                <a:lumOff val="-10457"/>
                <a:alphaOff val="0"/>
                <a:shade val="93000"/>
                <a:satMod val="130000"/>
              </a:schemeClr>
            </a:gs>
            <a:gs pos="100000">
              <a:schemeClr val="accent5">
                <a:hueOff val="8240907"/>
                <a:satOff val="-9311"/>
                <a:lumOff val="-104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altLang="en-US" sz="2600" b="1" kern="1200" dirty="0" smtClean="0">
              <a:ea typeface="ＭＳ Ｐゴシック" pitchFamily="34" charset="-128"/>
            </a:rPr>
            <a:t>对于合作伙伴倾听，互动，协作</a:t>
          </a:r>
          <a:endParaRPr lang="en-US" sz="2600" b="1" kern="1200" dirty="0"/>
        </a:p>
      </dsp:txBody>
      <dsp:txXfrm>
        <a:off x="31927" y="1510093"/>
        <a:ext cx="11285294" cy="590176"/>
      </dsp:txXfrm>
    </dsp:sp>
    <dsp:sp modelId="{378283C1-A73E-43DD-9335-D5C0FA8CA6F2}">
      <dsp:nvSpPr>
        <dsp:cNvPr id="0" name=""/>
        <dsp:cNvSpPr/>
      </dsp:nvSpPr>
      <dsp:spPr>
        <a:xfrm>
          <a:off x="0" y="2207076"/>
          <a:ext cx="11349148" cy="654030"/>
        </a:xfrm>
        <a:prstGeom prst="roundRect">
          <a:avLst/>
        </a:prstGeom>
        <a:gradFill rotWithShape="0">
          <a:gsLst>
            <a:gs pos="0">
              <a:schemeClr val="accent5">
                <a:hueOff val="12361360"/>
                <a:satOff val="-13966"/>
                <a:lumOff val="-15686"/>
                <a:alphaOff val="0"/>
                <a:shade val="51000"/>
                <a:satMod val="130000"/>
              </a:schemeClr>
            </a:gs>
            <a:gs pos="80000">
              <a:schemeClr val="accent5">
                <a:hueOff val="12361360"/>
                <a:satOff val="-13966"/>
                <a:lumOff val="-15686"/>
                <a:alphaOff val="0"/>
                <a:shade val="93000"/>
                <a:satMod val="130000"/>
              </a:schemeClr>
            </a:gs>
            <a:gs pos="100000">
              <a:schemeClr val="accent5">
                <a:hueOff val="12361360"/>
                <a:satOff val="-13966"/>
                <a:lumOff val="-15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zh-CN" altLang="en-US" sz="2600" b="1" kern="1200" dirty="0" smtClean="0">
              <a:cs typeface="Arial" pitchFamily="34" charset="0"/>
            </a:rPr>
            <a:t>为中型市场创建 </a:t>
          </a:r>
          <a:r>
            <a:rPr lang="en-US" sz="2600" b="1" kern="1200" dirty="0" smtClean="0">
              <a:cs typeface="Arial" pitchFamily="34" charset="0"/>
            </a:rPr>
            <a:t>Business Edition (BE) </a:t>
          </a:r>
          <a:r>
            <a:rPr lang="zh-CN" altLang="en-US" sz="2600" b="1" kern="1200" dirty="0" smtClean="0">
              <a:cs typeface="Arial" pitchFamily="34" charset="0"/>
            </a:rPr>
            <a:t>解决方案产品线</a:t>
          </a:r>
          <a:endParaRPr lang="en-US" sz="2600" kern="1200" dirty="0"/>
        </a:p>
      </dsp:txBody>
      <dsp:txXfrm>
        <a:off x="31927" y="2239003"/>
        <a:ext cx="11285294" cy="590176"/>
      </dsp:txXfrm>
    </dsp:sp>
    <dsp:sp modelId="{0FFBF57C-F0FD-499B-BC2B-FC68101AE950}">
      <dsp:nvSpPr>
        <dsp:cNvPr id="0" name=""/>
        <dsp:cNvSpPr/>
      </dsp:nvSpPr>
      <dsp:spPr>
        <a:xfrm>
          <a:off x="0" y="2861106"/>
          <a:ext cx="11349148" cy="726569"/>
        </a:xfrm>
        <a:prstGeom prst="rect">
          <a:avLst/>
        </a:prstGeom>
        <a:solidFill>
          <a:srgbClr val="000000"/>
        </a:solidFill>
        <a:ln>
          <a:noFill/>
        </a:ln>
        <a:effectLst/>
      </dsp:spPr>
      <dsp:style>
        <a:lnRef idx="0">
          <a:scrgbClr r="0" g="0" b="0"/>
        </a:lnRef>
        <a:fillRef idx="0">
          <a:scrgbClr r="0" g="0" b="0"/>
        </a:fillRef>
        <a:effectRef idx="0">
          <a:scrgbClr r="0" g="0" b="0"/>
        </a:effectRef>
        <a:fontRef idx="minor"/>
      </dsp:style>
      <dsp:txBody>
        <a:bodyPr spcFirstLastPara="0" vert="horz" wrap="square" lIns="36033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smtClean="0"/>
            <a:t>BE 3000 (</a:t>
          </a:r>
          <a:r>
            <a:rPr lang="zh-CN" altLang="en-US" sz="2000" b="1" kern="1200" dirty="0" smtClean="0"/>
            <a:t>入门级 </a:t>
          </a:r>
          <a:r>
            <a:rPr lang="en-US" altLang="zh-CN" sz="2000" b="1" kern="1200" dirty="0" smtClean="0"/>
            <a:t>UC</a:t>
          </a:r>
          <a:r>
            <a:rPr lang="zh-CN" altLang="en-US" sz="2000" b="1" kern="1200" dirty="0" smtClean="0"/>
            <a:t> 平台，小于</a:t>
          </a:r>
          <a:r>
            <a:rPr lang="en-US" altLang="zh-CN" sz="2000" b="1" kern="1200" dirty="0" smtClean="0"/>
            <a:t>300</a:t>
          </a:r>
          <a:r>
            <a:rPr lang="zh-CN" altLang="en-US" sz="2000" b="1" kern="1200" dirty="0" smtClean="0"/>
            <a:t>用户</a:t>
          </a:r>
          <a:r>
            <a:rPr lang="en-US" sz="2000" b="1" kern="1200" dirty="0" smtClean="0"/>
            <a:t>)</a:t>
          </a:r>
          <a:endParaRPr lang="en-US" sz="2000" b="1" kern="1200" dirty="0"/>
        </a:p>
        <a:p>
          <a:pPr marL="228600" lvl="1" indent="-228600" algn="l" defTabSz="889000">
            <a:lnSpc>
              <a:spcPct val="90000"/>
            </a:lnSpc>
            <a:spcBef>
              <a:spcPct val="0"/>
            </a:spcBef>
            <a:spcAft>
              <a:spcPct val="20000"/>
            </a:spcAft>
            <a:buChar char="••"/>
          </a:pPr>
          <a:r>
            <a:rPr lang="en-US" altLang="zh-CN" sz="2000" b="1" kern="1200" dirty="0" smtClean="0"/>
            <a:t>BE</a:t>
          </a:r>
          <a:r>
            <a:rPr lang="zh-CN" altLang="en-US" sz="2000" b="1" kern="1200" dirty="0" smtClean="0"/>
            <a:t> </a:t>
          </a:r>
          <a:r>
            <a:rPr lang="en-US" altLang="zh-CN" sz="2000" b="1" kern="1200" dirty="0" smtClean="0"/>
            <a:t>6000</a:t>
          </a:r>
          <a:r>
            <a:rPr lang="zh-CN" altLang="en-US" sz="2000" b="1" kern="1200" dirty="0" smtClean="0"/>
            <a:t> （全协作平台，小于</a:t>
          </a:r>
          <a:r>
            <a:rPr lang="en-US" altLang="zh-CN" sz="2000" b="1" kern="1200" dirty="0" smtClean="0"/>
            <a:t>1000</a:t>
          </a:r>
          <a:r>
            <a:rPr lang="zh-CN" altLang="en-US" sz="2000" b="1" kern="1200" dirty="0" smtClean="0"/>
            <a:t>用户）</a:t>
          </a:r>
          <a:endParaRPr lang="en-US" sz="2000" b="1" kern="1200" dirty="0"/>
        </a:p>
      </dsp:txBody>
      <dsp:txXfrm>
        <a:off x="0" y="2861106"/>
        <a:ext cx="11349148" cy="726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131A3-2D2C-4C61-ADF4-FBECCA0A948F}">
      <dsp:nvSpPr>
        <dsp:cNvPr id="0" name=""/>
        <dsp:cNvSpPr/>
      </dsp:nvSpPr>
      <dsp:spPr>
        <a:xfrm>
          <a:off x="3636855" y="1550818"/>
          <a:ext cx="1190243" cy="119024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Jabber Web SDK</a:t>
          </a:r>
          <a:endParaRPr lang="en-IE" sz="2000" kern="1200" dirty="0"/>
        </a:p>
      </dsp:txBody>
      <dsp:txXfrm>
        <a:off x="3811162" y="1725125"/>
        <a:ext cx="841629" cy="841629"/>
      </dsp:txXfrm>
    </dsp:sp>
    <dsp:sp modelId="{A1FF0F95-A999-4CEC-B079-FB9C96047527}">
      <dsp:nvSpPr>
        <dsp:cNvPr id="0" name=""/>
        <dsp:cNvSpPr/>
      </dsp:nvSpPr>
      <dsp:spPr>
        <a:xfrm rot="16200000">
          <a:off x="4053120" y="1359305"/>
          <a:ext cx="357714" cy="25312"/>
        </a:xfrm>
        <a:custGeom>
          <a:avLst/>
          <a:gdLst/>
          <a:ahLst/>
          <a:cxnLst/>
          <a:rect l="0" t="0" r="0" b="0"/>
          <a:pathLst>
            <a:path>
              <a:moveTo>
                <a:pt x="0" y="12656"/>
              </a:moveTo>
              <a:lnTo>
                <a:pt x="357714" y="12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E" sz="500" kern="1200"/>
        </a:p>
      </dsp:txBody>
      <dsp:txXfrm>
        <a:off x="4223034" y="1363018"/>
        <a:ext cx="17885" cy="17885"/>
      </dsp:txXfrm>
    </dsp:sp>
    <dsp:sp modelId="{0E627376-B50D-46B0-9DDE-65F06A8BAAB6}">
      <dsp:nvSpPr>
        <dsp:cNvPr id="0" name=""/>
        <dsp:cNvSpPr/>
      </dsp:nvSpPr>
      <dsp:spPr>
        <a:xfrm>
          <a:off x="3636855" y="2860"/>
          <a:ext cx="1190243" cy="119024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语音</a:t>
          </a:r>
          <a:r>
            <a:rPr lang="en-GB" sz="2200" kern="1200" dirty="0" smtClean="0"/>
            <a:t>&amp;</a:t>
          </a:r>
          <a:r>
            <a:rPr lang="zh-CN" altLang="en-US" sz="2200" kern="1200" dirty="0" smtClean="0"/>
            <a:t> </a:t>
          </a:r>
        </a:p>
        <a:p>
          <a:pPr lvl="0" algn="ctr" defTabSz="977900">
            <a:lnSpc>
              <a:spcPct val="90000"/>
            </a:lnSpc>
            <a:spcBef>
              <a:spcPct val="0"/>
            </a:spcBef>
            <a:spcAft>
              <a:spcPct val="35000"/>
            </a:spcAft>
          </a:pPr>
          <a:r>
            <a:rPr lang="zh-CN" altLang="en-US" sz="2200" kern="1200" dirty="0" smtClean="0"/>
            <a:t>视频</a:t>
          </a:r>
          <a:endParaRPr lang="en-IE" sz="2200" kern="1200" dirty="0"/>
        </a:p>
      </dsp:txBody>
      <dsp:txXfrm>
        <a:off x="3811162" y="177167"/>
        <a:ext cx="841629" cy="841629"/>
      </dsp:txXfrm>
    </dsp:sp>
    <dsp:sp modelId="{9B1616F4-CB51-4C90-AB70-2AFA4329C875}">
      <dsp:nvSpPr>
        <dsp:cNvPr id="0" name=""/>
        <dsp:cNvSpPr/>
      </dsp:nvSpPr>
      <dsp:spPr>
        <a:xfrm>
          <a:off x="4827099" y="2133284"/>
          <a:ext cx="357714" cy="25312"/>
        </a:xfrm>
        <a:custGeom>
          <a:avLst/>
          <a:gdLst/>
          <a:ahLst/>
          <a:cxnLst/>
          <a:rect l="0" t="0" r="0" b="0"/>
          <a:pathLst>
            <a:path>
              <a:moveTo>
                <a:pt x="0" y="12656"/>
              </a:moveTo>
              <a:lnTo>
                <a:pt x="357714" y="12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E" sz="500" kern="1200"/>
        </a:p>
      </dsp:txBody>
      <dsp:txXfrm>
        <a:off x="4997013" y="2136997"/>
        <a:ext cx="17885" cy="17885"/>
      </dsp:txXfrm>
    </dsp:sp>
    <dsp:sp modelId="{6370D89D-A4CB-4DA6-A118-D830D02FFB4A}">
      <dsp:nvSpPr>
        <dsp:cNvPr id="0" name=""/>
        <dsp:cNvSpPr/>
      </dsp:nvSpPr>
      <dsp:spPr>
        <a:xfrm>
          <a:off x="5184814" y="1550818"/>
          <a:ext cx="1190243" cy="119024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即时通讯</a:t>
          </a:r>
          <a:endParaRPr lang="en-IE" sz="2200" kern="1200" dirty="0"/>
        </a:p>
      </dsp:txBody>
      <dsp:txXfrm>
        <a:off x="5359121" y="1725125"/>
        <a:ext cx="841629" cy="841629"/>
      </dsp:txXfrm>
    </dsp:sp>
    <dsp:sp modelId="{2723B2FA-7BDC-4786-BBD5-34E323685BE0}">
      <dsp:nvSpPr>
        <dsp:cNvPr id="0" name=""/>
        <dsp:cNvSpPr/>
      </dsp:nvSpPr>
      <dsp:spPr>
        <a:xfrm rot="5400000">
          <a:off x="4053120" y="2907263"/>
          <a:ext cx="357714" cy="25312"/>
        </a:xfrm>
        <a:custGeom>
          <a:avLst/>
          <a:gdLst/>
          <a:ahLst/>
          <a:cxnLst/>
          <a:rect l="0" t="0" r="0" b="0"/>
          <a:pathLst>
            <a:path>
              <a:moveTo>
                <a:pt x="0" y="12656"/>
              </a:moveTo>
              <a:lnTo>
                <a:pt x="357714" y="12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E" sz="500" kern="1200"/>
        </a:p>
      </dsp:txBody>
      <dsp:txXfrm>
        <a:off x="4223034" y="2910976"/>
        <a:ext cx="17885" cy="17885"/>
      </dsp:txXfrm>
    </dsp:sp>
    <dsp:sp modelId="{531BD04D-A67F-49A3-9449-7D391BB6A8C8}">
      <dsp:nvSpPr>
        <dsp:cNvPr id="0" name=""/>
        <dsp:cNvSpPr/>
      </dsp:nvSpPr>
      <dsp:spPr>
        <a:xfrm>
          <a:off x="3636855" y="3098777"/>
          <a:ext cx="1190243" cy="119024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语音信箱</a:t>
          </a:r>
          <a:endParaRPr lang="en-IE" sz="2200" kern="1200" dirty="0"/>
        </a:p>
      </dsp:txBody>
      <dsp:txXfrm>
        <a:off x="3811162" y="3273084"/>
        <a:ext cx="841629" cy="841629"/>
      </dsp:txXfrm>
    </dsp:sp>
    <dsp:sp modelId="{6A174BF1-01E9-4523-A109-B2CF466A8887}">
      <dsp:nvSpPr>
        <dsp:cNvPr id="0" name=""/>
        <dsp:cNvSpPr/>
      </dsp:nvSpPr>
      <dsp:spPr>
        <a:xfrm rot="10800000">
          <a:off x="3279140" y="2133284"/>
          <a:ext cx="357714" cy="25312"/>
        </a:xfrm>
        <a:custGeom>
          <a:avLst/>
          <a:gdLst/>
          <a:ahLst/>
          <a:cxnLst/>
          <a:rect l="0" t="0" r="0" b="0"/>
          <a:pathLst>
            <a:path>
              <a:moveTo>
                <a:pt x="0" y="12656"/>
              </a:moveTo>
              <a:lnTo>
                <a:pt x="357714" y="126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IE" sz="500" kern="1200"/>
        </a:p>
      </dsp:txBody>
      <dsp:txXfrm rot="10800000">
        <a:off x="3449055" y="2136997"/>
        <a:ext cx="17885" cy="17885"/>
      </dsp:txXfrm>
    </dsp:sp>
    <dsp:sp modelId="{F64F1844-40DE-4727-A86F-09B30FCD3ADA}">
      <dsp:nvSpPr>
        <dsp:cNvPr id="0" name=""/>
        <dsp:cNvSpPr/>
      </dsp:nvSpPr>
      <dsp:spPr>
        <a:xfrm>
          <a:off x="2088897" y="1550818"/>
          <a:ext cx="1190243" cy="119024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会议</a:t>
          </a:r>
          <a:endParaRPr lang="en-IE" sz="2200" kern="1200" dirty="0"/>
        </a:p>
      </dsp:txBody>
      <dsp:txXfrm>
        <a:off x="2263204" y="1725125"/>
        <a:ext cx="841629" cy="84162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1397" cy="469592"/>
          </a:xfrm>
          <a:prstGeom prst="rect">
            <a:avLst/>
          </a:prstGeom>
        </p:spPr>
        <p:txBody>
          <a:bodyPr vert="horz" lIns="92510" tIns="46255" rIns="92510" bIns="4625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013593" y="0"/>
            <a:ext cx="3071397" cy="469592"/>
          </a:xfrm>
          <a:prstGeom prst="rect">
            <a:avLst/>
          </a:prstGeom>
        </p:spPr>
        <p:txBody>
          <a:bodyPr vert="horz" lIns="92510" tIns="46255" rIns="92510" bIns="46255" rtlCol="0"/>
          <a:lstStyle>
            <a:lvl1pPr algn="r" fontAlgn="auto">
              <a:spcBef>
                <a:spcPts val="0"/>
              </a:spcBef>
              <a:spcAft>
                <a:spcPts val="0"/>
              </a:spcAft>
              <a:defRPr sz="1200" smtClean="0">
                <a:latin typeface="+mn-lt"/>
                <a:cs typeface="+mn-cs"/>
              </a:defRPr>
            </a:lvl1pPr>
          </a:lstStyle>
          <a:p>
            <a:pPr>
              <a:defRPr/>
            </a:pPr>
            <a:fld id="{240ECBE5-27D3-4C3A-9056-DF3F5E0C1BDD}" type="datetimeFigureOut">
              <a:rPr lang="en-US"/>
              <a:pPr>
                <a:defRPr/>
              </a:pPr>
              <a:t>3/15/2013</a:t>
            </a:fld>
            <a:endParaRPr lang="en-US"/>
          </a:p>
        </p:txBody>
      </p:sp>
      <p:sp>
        <p:nvSpPr>
          <p:cNvPr id="4" name="Footer Placeholder 3"/>
          <p:cNvSpPr>
            <a:spLocks noGrp="1"/>
          </p:cNvSpPr>
          <p:nvPr>
            <p:ph type="ftr" sz="quarter" idx="2"/>
          </p:nvPr>
        </p:nvSpPr>
        <p:spPr>
          <a:xfrm>
            <a:off x="1" y="8901406"/>
            <a:ext cx="3071397" cy="469592"/>
          </a:xfrm>
          <a:prstGeom prst="rect">
            <a:avLst/>
          </a:prstGeom>
        </p:spPr>
        <p:txBody>
          <a:bodyPr vert="horz" lIns="92510" tIns="46255" rIns="92510" bIns="46255"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013593" y="8901406"/>
            <a:ext cx="3071397" cy="469592"/>
          </a:xfrm>
          <a:prstGeom prst="rect">
            <a:avLst/>
          </a:prstGeom>
        </p:spPr>
        <p:txBody>
          <a:bodyPr vert="horz" lIns="92510" tIns="46255" rIns="92510" bIns="46255" rtlCol="0" anchor="b"/>
          <a:lstStyle>
            <a:lvl1pPr algn="r" fontAlgn="auto">
              <a:spcBef>
                <a:spcPts val="0"/>
              </a:spcBef>
              <a:spcAft>
                <a:spcPts val="0"/>
              </a:spcAft>
              <a:defRPr sz="1200" smtClean="0">
                <a:latin typeface="+mn-lt"/>
                <a:cs typeface="+mn-cs"/>
              </a:defRPr>
            </a:lvl1pPr>
          </a:lstStyle>
          <a:p>
            <a:pPr>
              <a:defRPr/>
            </a:pPr>
            <a:fld id="{F5917236-28A0-4E8D-AD95-5D0B0C645420}" type="slidenum">
              <a:rPr lang="en-US"/>
              <a:pPr>
                <a:defRPr/>
              </a:pPr>
              <a:t>‹#›</a:t>
            </a:fld>
            <a:endParaRPr lang="en-US"/>
          </a:p>
        </p:txBody>
      </p:sp>
    </p:spTree>
    <p:extLst>
      <p:ext uri="{BB962C8B-B14F-4D97-AF65-F5344CB8AC3E}">
        <p14:creationId xmlns:p14="http://schemas.microsoft.com/office/powerpoint/2010/main" val="3385793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1397" cy="469592"/>
          </a:xfrm>
          <a:prstGeom prst="rect">
            <a:avLst/>
          </a:prstGeom>
        </p:spPr>
        <p:txBody>
          <a:bodyPr vert="horz" lIns="92510" tIns="46255" rIns="92510" bIns="4625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013593" y="0"/>
            <a:ext cx="3071397" cy="469592"/>
          </a:xfrm>
          <a:prstGeom prst="rect">
            <a:avLst/>
          </a:prstGeom>
        </p:spPr>
        <p:txBody>
          <a:bodyPr vert="horz" lIns="92510" tIns="46255" rIns="92510" bIns="46255" rtlCol="0"/>
          <a:lstStyle>
            <a:lvl1pPr algn="r" fontAlgn="auto">
              <a:spcBef>
                <a:spcPts val="0"/>
              </a:spcBef>
              <a:spcAft>
                <a:spcPts val="0"/>
              </a:spcAft>
              <a:defRPr sz="1200" smtClean="0">
                <a:latin typeface="+mn-lt"/>
                <a:cs typeface="+mn-cs"/>
              </a:defRPr>
            </a:lvl1pPr>
          </a:lstStyle>
          <a:p>
            <a:pPr>
              <a:defRPr/>
            </a:pPr>
            <a:fld id="{CBBEF404-6505-42A4-A8A2-ACC17FE97058}" type="datetimeFigureOut">
              <a:rPr lang="en-US"/>
              <a:pPr>
                <a:defRPr/>
              </a:pPr>
              <a:t>3/15/2013</a:t>
            </a:fld>
            <a:endParaRPr lang="en-US"/>
          </a:p>
        </p:txBody>
      </p:sp>
      <p:sp>
        <p:nvSpPr>
          <p:cNvPr id="4" name="Slide Image Placeholder 3"/>
          <p:cNvSpPr>
            <a:spLocks noGrp="1" noRot="1" noChangeAspect="1"/>
          </p:cNvSpPr>
          <p:nvPr>
            <p:ph type="sldImg" idx="2"/>
          </p:nvPr>
        </p:nvSpPr>
        <p:spPr>
          <a:xfrm>
            <a:off x="420688" y="701675"/>
            <a:ext cx="6245225" cy="3514725"/>
          </a:xfrm>
          <a:prstGeom prst="rect">
            <a:avLst/>
          </a:prstGeom>
          <a:noFill/>
          <a:ln w="12700">
            <a:solidFill>
              <a:prstClr val="black"/>
            </a:solidFill>
          </a:ln>
        </p:spPr>
        <p:txBody>
          <a:bodyPr vert="horz" lIns="92510" tIns="46255" rIns="92510" bIns="46255" rtlCol="0" anchor="ctr"/>
          <a:lstStyle/>
          <a:p>
            <a:pPr lvl="0"/>
            <a:endParaRPr lang="en-US" noProof="0"/>
          </a:p>
        </p:txBody>
      </p:sp>
      <p:sp>
        <p:nvSpPr>
          <p:cNvPr id="5" name="Notes Placeholder 4"/>
          <p:cNvSpPr>
            <a:spLocks noGrp="1"/>
          </p:cNvSpPr>
          <p:nvPr>
            <p:ph type="body" sz="quarter" idx="3"/>
          </p:nvPr>
        </p:nvSpPr>
        <p:spPr>
          <a:xfrm>
            <a:off x="708660" y="4452306"/>
            <a:ext cx="5669280" cy="4218311"/>
          </a:xfrm>
          <a:prstGeom prst="rect">
            <a:avLst/>
          </a:prstGeom>
        </p:spPr>
        <p:txBody>
          <a:bodyPr vert="horz" lIns="92510" tIns="46255" rIns="92510" bIns="4625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901406"/>
            <a:ext cx="3071397" cy="469592"/>
          </a:xfrm>
          <a:prstGeom prst="rect">
            <a:avLst/>
          </a:prstGeom>
        </p:spPr>
        <p:txBody>
          <a:bodyPr vert="horz" lIns="92510" tIns="46255" rIns="92510" bIns="4625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13593" y="8901406"/>
            <a:ext cx="3071397" cy="469592"/>
          </a:xfrm>
          <a:prstGeom prst="rect">
            <a:avLst/>
          </a:prstGeom>
        </p:spPr>
        <p:txBody>
          <a:bodyPr vert="horz" lIns="92510" tIns="46255" rIns="92510" bIns="46255" rtlCol="0" anchor="b"/>
          <a:lstStyle>
            <a:lvl1pPr algn="r" fontAlgn="auto">
              <a:spcBef>
                <a:spcPts val="0"/>
              </a:spcBef>
              <a:spcAft>
                <a:spcPts val="0"/>
              </a:spcAft>
              <a:defRPr sz="1200" smtClean="0">
                <a:latin typeface="+mn-lt"/>
                <a:cs typeface="+mn-cs"/>
              </a:defRPr>
            </a:lvl1pPr>
          </a:lstStyle>
          <a:p>
            <a:pPr>
              <a:defRPr/>
            </a:pPr>
            <a:fld id="{8D36CFCE-1F66-47EE-AA91-430A4B170A01}" type="slidenum">
              <a:rPr lang="en-US"/>
              <a:pPr>
                <a:defRPr/>
              </a:pPr>
              <a:t>‹#›</a:t>
            </a:fld>
            <a:endParaRPr lang="en-US"/>
          </a:p>
        </p:txBody>
      </p:sp>
    </p:spTree>
    <p:extLst>
      <p:ext uri="{BB962C8B-B14F-4D97-AF65-F5344CB8AC3E}">
        <p14:creationId xmlns:p14="http://schemas.microsoft.com/office/powerpoint/2010/main" val="13133967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1</a:t>
            </a:fld>
            <a:endParaRPr lang="en-US"/>
          </a:p>
        </p:txBody>
      </p:sp>
    </p:spTree>
    <p:extLst>
      <p:ext uri="{BB962C8B-B14F-4D97-AF65-F5344CB8AC3E}">
        <p14:creationId xmlns:p14="http://schemas.microsoft.com/office/powerpoint/2010/main" val="80671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6DA153-658A-45FC-B573-7E85FBCCA7C3}"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16</a:t>
            </a:fld>
            <a:endParaRPr lang="en-US"/>
          </a:p>
        </p:txBody>
      </p:sp>
    </p:spTree>
    <p:extLst>
      <p:ext uri="{BB962C8B-B14F-4D97-AF65-F5344CB8AC3E}">
        <p14:creationId xmlns:p14="http://schemas.microsoft.com/office/powerpoint/2010/main" val="87374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92D050"/>
                </a:solidFill>
              </a:rPr>
              <a:t>Ease of procurement: </a:t>
            </a:r>
            <a:r>
              <a:rPr lang="en-US" b="0" dirty="0" smtClean="0">
                <a:solidFill>
                  <a:schemeClr val="tx1"/>
                </a:solidFill>
              </a:rPr>
              <a:t>value</a:t>
            </a:r>
            <a:r>
              <a:rPr lang="en-US" b="0" baseline="0" dirty="0" smtClean="0">
                <a:solidFill>
                  <a:schemeClr val="tx1"/>
                </a:solidFill>
              </a:rPr>
              <a:t> priced b</a:t>
            </a:r>
            <a:r>
              <a:rPr lang="en-US" dirty="0" smtClean="0"/>
              <a:t>undles &amp; quoting</a:t>
            </a:r>
            <a:r>
              <a:rPr lang="en-US" baseline="0" dirty="0" smtClean="0"/>
              <a:t> tools</a:t>
            </a:r>
            <a:endParaRPr lang="en-US" dirty="0" smtClean="0"/>
          </a:p>
          <a:p>
            <a:r>
              <a:rPr lang="en-US" b="1" dirty="0" smtClean="0">
                <a:solidFill>
                  <a:srgbClr val="92D050"/>
                </a:solidFill>
              </a:rPr>
              <a:t>Reduced install time </a:t>
            </a:r>
            <a:r>
              <a:rPr lang="en-US" b="0" dirty="0" smtClean="0">
                <a:solidFill>
                  <a:srgbClr val="92D050"/>
                </a:solidFill>
              </a:rPr>
              <a:t>with</a:t>
            </a:r>
            <a:r>
              <a:rPr lang="en-US" b="0" baseline="0" dirty="0" smtClean="0">
                <a:solidFill>
                  <a:srgbClr val="92D050"/>
                </a:solidFill>
              </a:rPr>
              <a:t> factory loaded software (version 9.0)</a:t>
            </a:r>
            <a:endParaRPr lang="en-US" b="0" dirty="0" smtClean="0">
              <a:solidFill>
                <a:srgbClr val="92D050"/>
              </a:solidFill>
            </a:endParaRPr>
          </a:p>
          <a:p>
            <a:r>
              <a:rPr lang="en-US" b="1" dirty="0" smtClean="0">
                <a:solidFill>
                  <a:srgbClr val="92D050"/>
                </a:solidFill>
              </a:rPr>
              <a:t>Simplified Unified Management </a:t>
            </a:r>
            <a:r>
              <a:rPr lang="en-US" dirty="0" smtClean="0"/>
              <a:t>with embedded Unified</a:t>
            </a:r>
            <a:r>
              <a:rPr lang="en-US" baseline="0" dirty="0" smtClean="0"/>
              <a:t> Provisioning Manager at no additional cost.</a:t>
            </a:r>
            <a:endParaRPr lang="en-US" b="1" dirty="0" smtClean="0">
              <a:solidFill>
                <a:srgbClr val="92D050"/>
              </a:solidFill>
            </a:endParaRPr>
          </a:p>
          <a:p>
            <a:r>
              <a:rPr lang="en-US" b="1" dirty="0" smtClean="0">
                <a:solidFill>
                  <a:srgbClr val="92D050"/>
                </a:solidFill>
              </a:rPr>
              <a:t>Lower TCO </a:t>
            </a:r>
            <a:r>
              <a:rPr lang="en-US" dirty="0" smtClean="0"/>
              <a:t>(virtualization</a:t>
            </a:r>
            <a:r>
              <a:rPr lang="en-US" baseline="0" dirty="0" smtClean="0"/>
              <a:t> on a single server, less cooling, space, … )</a:t>
            </a:r>
            <a:endParaRPr lang="en-US" b="1" dirty="0" smtClean="0">
              <a:solidFill>
                <a:srgbClr val="92D050"/>
              </a:solidFill>
            </a:endParaRPr>
          </a:p>
          <a:p>
            <a:r>
              <a:rPr lang="en-US" b="1" dirty="0" smtClean="0">
                <a:solidFill>
                  <a:srgbClr val="92D050"/>
                </a:solidFill>
              </a:rPr>
              <a:t>High availability </a:t>
            </a:r>
            <a:r>
              <a:rPr lang="en-US" dirty="0" smtClean="0"/>
              <a:t>with a choice of full or partial redundancy for the applications.</a:t>
            </a:r>
          </a:p>
          <a:p>
            <a:r>
              <a:rPr lang="en-US" b="1" dirty="0" smtClean="0">
                <a:solidFill>
                  <a:srgbClr val="92D050"/>
                </a:solidFill>
                <a:cs typeface="Arial" pitchFamily="34" charset="0"/>
              </a:rPr>
              <a:t>No throw-away CAPEX </a:t>
            </a:r>
            <a:r>
              <a:rPr lang="en-US" dirty="0" smtClean="0">
                <a:cs typeface="Arial" pitchFamily="34" charset="0"/>
              </a:rPr>
              <a:t>Investment protection migrating to Cisco Unified Communications Manager</a:t>
            </a: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18</a:t>
            </a:fld>
            <a:endParaRPr lang="en-US"/>
          </a:p>
        </p:txBody>
      </p:sp>
    </p:spTree>
    <p:extLst>
      <p:ext uri="{BB962C8B-B14F-4D97-AF65-F5344CB8AC3E}">
        <p14:creationId xmlns:p14="http://schemas.microsoft.com/office/powerpoint/2010/main" val="46575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21</a:t>
            </a:fld>
            <a:endParaRPr lang="en-US"/>
          </a:p>
        </p:txBody>
      </p:sp>
    </p:spTree>
    <p:extLst>
      <p:ext uri="{BB962C8B-B14F-4D97-AF65-F5344CB8AC3E}">
        <p14:creationId xmlns:p14="http://schemas.microsoft.com/office/powerpoint/2010/main" val="46575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22</a:t>
            </a:fld>
            <a:endParaRPr lang="en-US"/>
          </a:p>
        </p:txBody>
      </p:sp>
    </p:spTree>
    <p:extLst>
      <p:ext uri="{BB962C8B-B14F-4D97-AF65-F5344CB8AC3E}">
        <p14:creationId xmlns:p14="http://schemas.microsoft.com/office/powerpoint/2010/main" val="87374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u="sng" dirty="0" smtClean="0"/>
          </a:p>
        </p:txBody>
      </p:sp>
      <p:sp>
        <p:nvSpPr>
          <p:cNvPr id="4" name="Slide Number Placeholder 3"/>
          <p:cNvSpPr>
            <a:spLocks noGrp="1"/>
          </p:cNvSpPr>
          <p:nvPr>
            <p:ph type="sldNum" sz="quarter" idx="10"/>
          </p:nvPr>
        </p:nvSpPr>
        <p:spPr/>
        <p:txBody>
          <a:bodyPr/>
          <a:lstStyle/>
          <a:p>
            <a:pPr>
              <a:defRPr/>
            </a:pPr>
            <a:fld id="{7466E3DE-BCF3-43EE-B014-13D8352A7A2B}"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xfrm>
            <a:off x="551180" y="4451985"/>
            <a:ext cx="5826760" cy="4451985"/>
          </a:xfrm>
          <a:noFill/>
        </p:spPr>
        <p:txBody>
          <a:bodyPr>
            <a:noAutofit/>
          </a:bodyPr>
          <a:lstStyle/>
          <a:p>
            <a:pPr eaLnBrk="1" hangingPunct="1">
              <a:spcBef>
                <a:spcPct val="0"/>
              </a:spcBef>
            </a:pPr>
            <a:endParaRPr lang="en-US" dirty="0"/>
          </a:p>
        </p:txBody>
      </p:sp>
      <p:sp>
        <p:nvSpPr>
          <p:cNvPr id="123908" name="Slide Number Placeholder 3"/>
          <p:cNvSpPr>
            <a:spLocks noGrp="1"/>
          </p:cNvSpPr>
          <p:nvPr>
            <p:ph type="sldNum" sz="quarter" idx="5"/>
          </p:nvPr>
        </p:nvSpPr>
        <p:spPr bwMode="auto">
          <a:noFill/>
          <a:ln>
            <a:miter lim="800000"/>
            <a:headEnd/>
            <a:tailEnd/>
          </a:ln>
        </p:spPr>
        <p:txBody>
          <a:bodyPr/>
          <a:lstStyle/>
          <a:p>
            <a:pPr defTabSz="931591"/>
            <a:fld id="{58E6468E-57C9-8441-84F2-7260994BB438}" type="slidenum">
              <a:rPr lang="en-US" altLang="zh-CN">
                <a:latin typeface="Calibri"/>
              </a:rPr>
              <a:pPr defTabSz="931591"/>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25</a:t>
            </a:fld>
            <a:endParaRPr lang="en-US"/>
          </a:p>
        </p:txBody>
      </p:sp>
    </p:spTree>
    <p:extLst>
      <p:ext uri="{BB962C8B-B14F-4D97-AF65-F5344CB8AC3E}">
        <p14:creationId xmlns:p14="http://schemas.microsoft.com/office/powerpoint/2010/main" val="230501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26</a:t>
            </a:fld>
            <a:endParaRPr lang="en-US"/>
          </a:p>
        </p:txBody>
      </p:sp>
    </p:spTree>
    <p:extLst>
      <p:ext uri="{BB962C8B-B14F-4D97-AF65-F5344CB8AC3E}">
        <p14:creationId xmlns:p14="http://schemas.microsoft.com/office/powerpoint/2010/main" val="46575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27</a:t>
            </a:fld>
            <a:endParaRPr lang="en-US"/>
          </a:p>
        </p:txBody>
      </p:sp>
    </p:spTree>
    <p:extLst>
      <p:ext uri="{BB962C8B-B14F-4D97-AF65-F5344CB8AC3E}">
        <p14:creationId xmlns:p14="http://schemas.microsoft.com/office/powerpoint/2010/main" val="87374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Cisco Unified Communications Manager is now the leading</a:t>
            </a:r>
            <a:r>
              <a:rPr lang="en-US" baseline="0" dirty="0" smtClean="0"/>
              <a:t> platform for collaboration….</a:t>
            </a:r>
            <a:endParaRPr lang="en-US" dirty="0"/>
          </a:p>
        </p:txBody>
      </p:sp>
      <p:sp>
        <p:nvSpPr>
          <p:cNvPr id="4" name="Slide Number Placeholder 3"/>
          <p:cNvSpPr>
            <a:spLocks noGrp="1"/>
          </p:cNvSpPr>
          <p:nvPr>
            <p:ph type="sldNum" sz="quarter" idx="10"/>
          </p:nvPr>
        </p:nvSpPr>
        <p:spPr/>
        <p:txBody>
          <a:bodyPr/>
          <a:lstStyle/>
          <a:p>
            <a:pPr>
              <a:defRPr/>
            </a:pPr>
            <a:fld id="{8D36CFCE-1F66-47EE-AA91-430A4B170A01}" type="slidenum">
              <a:rPr lang="en-US" smtClean="0"/>
              <a:pPr>
                <a:defRPr/>
              </a:pPr>
              <a:t>6</a:t>
            </a:fld>
            <a:endParaRPr lang="en-US"/>
          </a:p>
        </p:txBody>
      </p:sp>
    </p:spTree>
    <p:extLst>
      <p:ext uri="{BB962C8B-B14F-4D97-AF65-F5344CB8AC3E}">
        <p14:creationId xmlns:p14="http://schemas.microsoft.com/office/powerpoint/2010/main" val="3458567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0423">
              <a:defRPr/>
            </a:pPr>
            <a:r>
              <a:rPr lang="en-US" dirty="0">
                <a:solidFill>
                  <a:srgbClr val="546568"/>
                </a:solidFill>
              </a:rPr>
              <a:t>UPM software and license is included with every BE 6000 system for no additional charge</a:t>
            </a:r>
          </a:p>
          <a:p>
            <a:endParaRPr lang="en-US" dirty="0"/>
          </a:p>
        </p:txBody>
      </p:sp>
      <p:sp>
        <p:nvSpPr>
          <p:cNvPr id="4" name="Slide Number Placeholder 3"/>
          <p:cNvSpPr>
            <a:spLocks noGrp="1"/>
          </p:cNvSpPr>
          <p:nvPr>
            <p:ph type="sldNum" sz="quarter" idx="10"/>
          </p:nvPr>
        </p:nvSpPr>
        <p:spPr/>
        <p:txBody>
          <a:bodyPr/>
          <a:lstStyle/>
          <a:p>
            <a:fld id="{4B39D2AF-8FF0-4B7D-80C3-BA4CA4FAAB17}"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9C5BBB5-05B2-4DF5-BDB7-9156592D34D3}" type="slidenum">
              <a:rPr lang="en-US" smtClean="0"/>
              <a:pPr/>
              <a:t>29</a:t>
            </a:fld>
            <a:endParaRPr lang="en-US" dirty="0" smtClean="0"/>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000" b="1" dirty="0"/>
              <a:t>Transcript:
</a:t>
            </a:r>
            <a:r>
              <a:rPr lang="en-US" sz="1000" dirty="0"/>
              <a:t>Still in the area of customer interaction, I wanted to highlight the native call queuing, which is not the full-feature Contact Center Express, but it's also a critical feature &amp; functionality to be able to route calls effectively &amp; make sure that the calls end up at the right person &amp; the right employee. So this is, Marc, what you mentioned with regards, I believe, to the Business </a:t>
            </a:r>
            <a:r>
              <a:rPr lang="en-US" sz="1000" dirty="0" err="1"/>
              <a:t>Editio</a:t>
            </a:r>
            <a:r>
              <a:rPr lang="en-US" sz="1000" dirty="0"/>
              <a:t>, which is really a critical functionality that is required in most projects.
</a:t>
            </a:r>
            <a:r>
              <a:rPr lang="en-US" sz="1000" b="1" dirty="0"/>
              <a:t>
Author's Original Notes:</a:t>
            </a:r>
            <a:r>
              <a:rPr lang="en-US" sz="1000" dirty="0"/>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30</a:t>
            </a:fld>
            <a:endParaRPr lang="en-US"/>
          </a:p>
        </p:txBody>
      </p:sp>
    </p:spTree>
    <p:extLst>
      <p:ext uri="{BB962C8B-B14F-4D97-AF65-F5344CB8AC3E}">
        <p14:creationId xmlns:p14="http://schemas.microsoft.com/office/powerpoint/2010/main" val="465755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333333"/>
              </a:buClr>
            </a:pPr>
            <a:r>
              <a:rPr lang="en-US" dirty="0" smtClean="0"/>
              <a:t>ESW: </a:t>
            </a:r>
            <a:r>
              <a:rPr lang="en-US" dirty="0">
                <a:solidFill>
                  <a:srgbClr val="00B0F0"/>
                </a:solidFill>
              </a:rPr>
              <a:t>Maintenance and minor software updates </a:t>
            </a:r>
            <a:r>
              <a:rPr lang="en-US" dirty="0">
                <a:solidFill>
                  <a:schemeClr val="bg1"/>
                </a:solidFill>
              </a:rPr>
              <a:t>and software application support service.</a:t>
            </a:r>
          </a:p>
          <a:p>
            <a:pPr>
              <a:buClr>
                <a:srgbClr val="333333"/>
              </a:buClr>
            </a:pPr>
            <a:r>
              <a:rPr lang="en-US" dirty="0">
                <a:solidFill>
                  <a:schemeClr val="bg1"/>
                </a:solidFill>
              </a:rPr>
              <a:t>Access to online resources and Technical Assistance Center (TAC) support.</a:t>
            </a:r>
          </a:p>
          <a:p>
            <a:pPr>
              <a:buClr>
                <a:srgbClr val="333333"/>
              </a:buClr>
            </a:pPr>
            <a:endParaRPr lang="en-US" dirty="0">
              <a:solidFill>
                <a:schemeClr val="bg1"/>
              </a:solidFill>
              <a:cs typeface="Arial" pitchFamily="34" charset="0"/>
              <a:sym typeface="Arial" pitchFamily="34" charset="0"/>
            </a:endParaRPr>
          </a:p>
          <a:p>
            <a:pPr>
              <a:buClr>
                <a:schemeClr val="accent2"/>
              </a:buClr>
            </a:pPr>
            <a:r>
              <a:rPr lang="en-US" dirty="0">
                <a:solidFill>
                  <a:schemeClr val="bg1"/>
                </a:solidFill>
                <a:cs typeface="Arial" pitchFamily="34" charset="0"/>
                <a:sym typeface="Arial" pitchFamily="34" charset="0"/>
              </a:rPr>
              <a:t>UCSS: </a:t>
            </a:r>
            <a:r>
              <a:rPr lang="en-US" dirty="0">
                <a:solidFill>
                  <a:schemeClr val="bg1"/>
                </a:solidFill>
              </a:rPr>
              <a:t>Access to </a:t>
            </a:r>
            <a:r>
              <a:rPr lang="en-US" dirty="0">
                <a:solidFill>
                  <a:srgbClr val="00B0F0"/>
                </a:solidFill>
              </a:rPr>
              <a:t>major software version upgrades.</a:t>
            </a:r>
          </a:p>
          <a:p>
            <a:pPr>
              <a:buClr>
                <a:schemeClr val="accent2"/>
              </a:buClr>
            </a:pPr>
            <a:r>
              <a:rPr lang="en-US" dirty="0">
                <a:solidFill>
                  <a:schemeClr val="bg1"/>
                </a:solidFill>
              </a:rPr>
              <a:t>Most cost-effective method to acquire upgrades priced on a per user </a:t>
            </a:r>
            <a:r>
              <a:rPr lang="en-US" sz="1400" dirty="0">
                <a:solidFill>
                  <a:schemeClr val="bg1"/>
                </a:solidFill>
              </a:rPr>
              <a:t>.</a:t>
            </a:r>
          </a:p>
          <a:p>
            <a:pPr>
              <a:buClr>
                <a:srgbClr val="333333"/>
              </a:buClr>
            </a:pPr>
            <a:endParaRPr lang="en-US" dirty="0">
              <a:solidFill>
                <a:schemeClr val="bg1"/>
              </a:solidFill>
              <a:cs typeface="Arial" pitchFamily="34" charset="0"/>
              <a:sym typeface="Arial" pitchFamily="34" charset="0"/>
            </a:endParaRPr>
          </a:p>
          <a:p>
            <a:r>
              <a:rPr lang="en-US" dirty="0" smtClean="0"/>
              <a:t>SmartNet Service: </a:t>
            </a:r>
            <a:r>
              <a:rPr lang="en-US" dirty="0">
                <a:solidFill>
                  <a:srgbClr val="00B0F0"/>
                </a:solidFill>
              </a:rPr>
              <a:t>Advance hardware replacement </a:t>
            </a:r>
            <a:r>
              <a:rPr lang="en-US" dirty="0">
                <a:solidFill>
                  <a:schemeClr val="bg1"/>
                </a:solidFill>
              </a:rPr>
              <a:t>options.</a:t>
            </a:r>
          </a:p>
          <a:p>
            <a:pPr>
              <a:defRPr/>
            </a:pPr>
            <a:r>
              <a:rPr lang="en-US" dirty="0">
                <a:solidFill>
                  <a:schemeClr val="bg1"/>
                </a:solidFill>
              </a:rPr>
              <a:t>24 x 7 global access to Cisco Technical Assistance Center (TAC) and onsite resources.</a:t>
            </a: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31</a:t>
            </a:fld>
            <a:endParaRPr lang="en-US"/>
          </a:p>
        </p:txBody>
      </p:sp>
    </p:spTree>
    <p:extLst>
      <p:ext uri="{BB962C8B-B14F-4D97-AF65-F5344CB8AC3E}">
        <p14:creationId xmlns:p14="http://schemas.microsoft.com/office/powerpoint/2010/main" val="873744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35</a:t>
            </a:fld>
            <a:endParaRPr lang="en-US"/>
          </a:p>
        </p:txBody>
      </p:sp>
    </p:spTree>
    <p:extLst>
      <p:ext uri="{BB962C8B-B14F-4D97-AF65-F5344CB8AC3E}">
        <p14:creationId xmlns:p14="http://schemas.microsoft.com/office/powerpoint/2010/main" val="465755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6906" indent="-291117" eaLnBrk="0" hangingPunct="0">
              <a:defRPr>
                <a:solidFill>
                  <a:schemeClr val="tx1"/>
                </a:solidFill>
                <a:latin typeface="Arial" charset="0"/>
                <a:ea typeface="ＭＳ Ｐゴシック" charset="0"/>
              </a:defRPr>
            </a:lvl2pPr>
            <a:lvl3pPr marL="1164471" indent="-232895" eaLnBrk="0" hangingPunct="0">
              <a:defRPr>
                <a:solidFill>
                  <a:schemeClr val="tx1"/>
                </a:solidFill>
                <a:latin typeface="Arial" charset="0"/>
                <a:ea typeface="ＭＳ Ｐゴシック" charset="0"/>
              </a:defRPr>
            </a:lvl3pPr>
            <a:lvl4pPr marL="1630259" indent="-232895" eaLnBrk="0" hangingPunct="0">
              <a:defRPr>
                <a:solidFill>
                  <a:schemeClr val="tx1"/>
                </a:solidFill>
                <a:latin typeface="Arial" charset="0"/>
                <a:ea typeface="ＭＳ Ｐゴシック" charset="0"/>
              </a:defRPr>
            </a:lvl4pPr>
            <a:lvl5pPr marL="2096047" indent="-232895" eaLnBrk="0" hangingPunct="0">
              <a:defRPr>
                <a:solidFill>
                  <a:schemeClr val="tx1"/>
                </a:solidFill>
                <a:latin typeface="Arial" charset="0"/>
                <a:ea typeface="ＭＳ Ｐゴシック" charset="0"/>
              </a:defRPr>
            </a:lvl5pPr>
            <a:lvl6pPr marL="2561836" indent="-232895" eaLnBrk="0" fontAlgn="base" hangingPunct="0">
              <a:spcBef>
                <a:spcPct val="0"/>
              </a:spcBef>
              <a:spcAft>
                <a:spcPct val="0"/>
              </a:spcAft>
              <a:defRPr>
                <a:solidFill>
                  <a:schemeClr val="tx1"/>
                </a:solidFill>
                <a:latin typeface="Arial" charset="0"/>
                <a:ea typeface="ＭＳ Ｐゴシック" charset="0"/>
              </a:defRPr>
            </a:lvl6pPr>
            <a:lvl7pPr marL="3027625" indent="-232895" eaLnBrk="0" fontAlgn="base" hangingPunct="0">
              <a:spcBef>
                <a:spcPct val="0"/>
              </a:spcBef>
              <a:spcAft>
                <a:spcPct val="0"/>
              </a:spcAft>
              <a:defRPr>
                <a:solidFill>
                  <a:schemeClr val="tx1"/>
                </a:solidFill>
                <a:latin typeface="Arial" charset="0"/>
                <a:ea typeface="ＭＳ Ｐゴシック" charset="0"/>
              </a:defRPr>
            </a:lvl7pPr>
            <a:lvl8pPr marL="3493413" indent="-232895" eaLnBrk="0" fontAlgn="base" hangingPunct="0">
              <a:spcBef>
                <a:spcPct val="0"/>
              </a:spcBef>
              <a:spcAft>
                <a:spcPct val="0"/>
              </a:spcAft>
              <a:defRPr>
                <a:solidFill>
                  <a:schemeClr val="tx1"/>
                </a:solidFill>
                <a:latin typeface="Arial" charset="0"/>
                <a:ea typeface="ＭＳ Ｐゴシック" charset="0"/>
              </a:defRPr>
            </a:lvl8pPr>
            <a:lvl9pPr marL="3959201" indent="-23289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10AB39C-42BD-604C-AB70-DF40C24CE8C6}" type="slidenum">
              <a:rPr lang="en-US">
                <a:solidFill>
                  <a:srgbClr val="000000"/>
                </a:solidFill>
              </a:rPr>
              <a:pPr eaLnBrk="1" hangingPunct="1"/>
              <a:t>37</a:t>
            </a:fld>
            <a:endParaRPr lang="en-US">
              <a:solidFill>
                <a:srgbClr val="000000"/>
              </a:solidFill>
            </a:endParaRPr>
          </a:p>
        </p:txBody>
      </p:sp>
      <p:sp>
        <p:nvSpPr>
          <p:cNvPr id="17411" name="Rectangle 2"/>
          <p:cNvSpPr>
            <a:spLocks noGrp="1" noRot="1" noChangeAspect="1" noChangeArrowheads="1" noTextEdit="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z="1000" b="1">
                <a:latin typeface="Calibri" charset="0"/>
              </a:rPr>
              <a:t>Transcript:
</a:t>
            </a:r>
            <a:r>
              <a:rPr lang="en-US" sz="1000">
                <a:latin typeface="Calibri" charset="0"/>
              </a:rPr>
              <a:t>pricing tool. And the Quick Pricing Tool now includes the video endpoints as part of your quotation for the Business Edition 6000. So that was something that was important to mention. Note that the Quick Pricing Tool is also available for quoting the Business Edition 3000 that Marc presented earlier on. So a nice place to go for our partners for ease of quotation. And you can export the bill of materials to CCW or to Excel and in different formats. So it's a quite useful tool to be aware of. And it's go/qpt if you want to have more information on that quoting tool.
</a:t>
            </a:r>
            <a:r>
              <a:rPr lang="en-US" sz="1000" b="1">
                <a:latin typeface="Calibri" charset="0"/>
              </a:rPr>
              <a:t>
Author's Original Notes:</a:t>
            </a:r>
            <a:r>
              <a:rPr lang="en-US" sz="1000">
                <a:latin typeface="Calibri" charset="0"/>
              </a:rPr>
              <a:t>
</a:t>
            </a:r>
            <a:r>
              <a:rPr lang="en-US">
                <a:latin typeface="Calibri" charset="0"/>
              </a:rPr>
              <a:t>The Cisco Quick Pricing Tool (QPT) is designed to help Cisco partners quickly generate a bill of materials and estimate pricing for Cisco solutions addressing the needs of small to midsized customers.</a:t>
            </a:r>
          </a:p>
          <a:p>
            <a:pPr eaLnBrk="1" hangingPunct="1">
              <a:spcBef>
                <a:spcPct val="0"/>
              </a:spcBef>
            </a:pPr>
            <a:r>
              <a:rPr lang="en-US">
                <a:latin typeface="Calibri" charset="0"/>
              </a:rPr>
              <a:t>Using a clear graphical interface and user profiles, account managers can easily select products and options without the need for technical assistance.</a:t>
            </a:r>
          </a:p>
          <a:p>
            <a:pPr eaLnBrk="1" hangingPunct="1">
              <a:spcBef>
                <a:spcPct val="0"/>
              </a:spcBef>
            </a:pPr>
            <a:r>
              <a:rPr lang="en-US">
                <a:latin typeface="Calibri" charset="0"/>
              </a:rPr>
              <a:t>The Cisco Business Edition 6000 is included in the tool in addition to solutions such as the Cisco Unified Communications 300 Series, Cisco Unified Communications 500 Series &amp; Cisco Business Edition 3000 </a:t>
            </a:r>
          </a:p>
          <a:p>
            <a:pPr eaLnBrk="1" hangingPunct="1">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94983" y="704864"/>
            <a:ext cx="4696635" cy="3514724"/>
          </a:xfrm>
          <a:ln/>
        </p:spPr>
      </p:sp>
      <p:sp>
        <p:nvSpPr>
          <p:cNvPr id="64515" name="Rectangle 3"/>
          <p:cNvSpPr>
            <a:spLocks noGrp="1" noChangeArrowheads="1"/>
          </p:cNvSpPr>
          <p:nvPr>
            <p:ph type="body" idx="1"/>
          </p:nvPr>
        </p:nvSpPr>
        <p:spPr>
          <a:noFill/>
          <a:ln/>
        </p:spPr>
        <p:txBody>
          <a:bodyPr>
            <a:normAutofit fontScale="25000" lnSpcReduction="20000"/>
          </a:bodyPr>
          <a:lstStyle/>
          <a:p>
            <a:r>
              <a:rPr lang="en-US" dirty="0"/>
              <a:t>Now, I’d like to transition to the topic of collaboration, but in the context of a hyper-connected world. The proliferation of mobile devices, the growth of video enabled devices, the growth of social networks and the speed in which people can connect in so many different ways are leading executives at your customers to think more and more about a collaboration strategy in their own organizations…for the purpose to drive Growth, Innovation, and Return on Investment.</a:t>
            </a:r>
          </a:p>
          <a:p>
            <a:r>
              <a:rPr lang="en-US" dirty="0"/>
              <a:t> </a:t>
            </a:r>
          </a:p>
          <a:p>
            <a:r>
              <a:rPr lang="en-US" dirty="0"/>
              <a:t>  And, customers will listen to someone that can help them understand how to do just that.  In the next 5 to 7 minutes , I’d like to take you through Cisco’s differentiation in Collaboration and how you can use this to your advantage in capturing more of your customers’ </a:t>
            </a:r>
            <a:r>
              <a:rPr lang="en-US" dirty="0" err="1"/>
              <a:t>I.T.</a:t>
            </a:r>
            <a:r>
              <a:rPr lang="en-US" dirty="0"/>
              <a:t> spend. </a:t>
            </a:r>
          </a:p>
          <a:p>
            <a:r>
              <a:rPr lang="en-US" dirty="0"/>
              <a:t> </a:t>
            </a:r>
          </a:p>
          <a:p>
            <a:r>
              <a:rPr lang="en-US" dirty="0"/>
              <a:t>There are three key areas I’d like to focus on. </a:t>
            </a:r>
          </a:p>
          <a:p>
            <a:pPr lvl="0"/>
            <a:r>
              <a:rPr lang="en-US" dirty="0"/>
              <a:t>What makes Cisco different in how we view collaboration</a:t>
            </a:r>
          </a:p>
          <a:p>
            <a:pPr lvl="0"/>
            <a:r>
              <a:rPr lang="en-US" dirty="0"/>
              <a:t>How our heritage in VOIP is critical and has played success in next generation networks</a:t>
            </a:r>
          </a:p>
          <a:p>
            <a:pPr lvl="0"/>
            <a:r>
              <a:rPr lang="en-US" dirty="0"/>
              <a:t>How Media Net architecture is fundamental for delivering a complete collaboration solution set</a:t>
            </a:r>
          </a:p>
          <a:p>
            <a:r>
              <a:rPr lang="en-US" dirty="0"/>
              <a:t> </a:t>
            </a:r>
          </a:p>
          <a:p>
            <a:r>
              <a:rPr lang="en-US" dirty="0"/>
              <a:t>(Point #1) Cisco’s differentiation in how we view collaboration,  centers around a couple of  fundamentals:</a:t>
            </a:r>
          </a:p>
          <a:p>
            <a:pPr lvl="0"/>
            <a:r>
              <a:rPr lang="en-US" dirty="0"/>
              <a:t>Collective brain power, the art of creativity, the human element of communicating goes above and beyond just collaborating through documents and text centric forms of communication such as instant messaging and email. </a:t>
            </a:r>
          </a:p>
          <a:p>
            <a:pPr lvl="0"/>
            <a:r>
              <a:rPr lang="en-US" dirty="0"/>
              <a:t> Just as important are  real time elements  of voice and video to capture the human factor of collaboration.  And this must be accomplished regardless of the device that a person chooses to use.  Collaboration in Cisco’s view extends to the concept of virtual experts…connecting that specific subject matter expert and scaling her expertise through the constraints of time and location.</a:t>
            </a:r>
          </a:p>
          <a:p>
            <a:pPr lvl="0"/>
            <a:r>
              <a:rPr lang="en-US" dirty="0"/>
              <a:t>And what’s next? What  new types of interactions might we enable, that were unimaginable before?</a:t>
            </a:r>
          </a:p>
          <a:p>
            <a:r>
              <a:rPr lang="en-US" dirty="0"/>
              <a:t> </a:t>
            </a:r>
          </a:p>
          <a:p>
            <a:r>
              <a:rPr lang="en-US" dirty="0"/>
              <a:t>In order to bring a successful Collaboration strategy to life, you need to think about the network.</a:t>
            </a:r>
          </a:p>
          <a:p>
            <a:r>
              <a:rPr lang="en-US" dirty="0"/>
              <a:t> </a:t>
            </a:r>
          </a:p>
          <a:p>
            <a:r>
              <a:rPr lang="en-US" dirty="0"/>
              <a:t> </a:t>
            </a:r>
          </a:p>
          <a:p>
            <a:r>
              <a:rPr lang="en-US" dirty="0"/>
              <a:t> Let’s take a look at a couple of examples that highlight our heritage in building the next generation network:</a:t>
            </a:r>
          </a:p>
          <a:p>
            <a:r>
              <a:rPr lang="en-US" dirty="0"/>
              <a:t> </a:t>
            </a:r>
          </a:p>
          <a:p>
            <a:r>
              <a:rPr lang="en-US" dirty="0"/>
              <a:t>  Cisco drove innovation some 14 years ago  when we revolutionized the voice market with the introduction of Voice over IP.  We were competing with companies that had been in the voice business for 100 years. Cisco changed the voice industry by building revolutionary IP based applications that gave us call-control, voicemail, presence, and other applications.  What did we prove for these time sensitive applications?  The Network Matters! Because we designed both the Operating System and hardware of our routers and switches we were able to quickly design and deploy new </a:t>
            </a:r>
            <a:r>
              <a:rPr lang="en-US" dirty="0" err="1"/>
              <a:t>ASIC</a:t>
            </a:r>
            <a:r>
              <a:rPr lang="en-US" dirty="0"/>
              <a:t> –based high priority Queuing technology into our products. This ensured the Quality of Service necessary for real time voice traffic.  Born out of this: The de-facto standard for intelligent voice networks in the industry.</a:t>
            </a:r>
          </a:p>
          <a:p>
            <a:r>
              <a:rPr lang="en-US" dirty="0"/>
              <a:t> </a:t>
            </a:r>
          </a:p>
          <a:p>
            <a:pPr lvl="0"/>
            <a:r>
              <a:rPr lang="en-US" dirty="0"/>
              <a:t>Second example, Video delivery and virtualization</a:t>
            </a:r>
          </a:p>
          <a:p>
            <a:r>
              <a:rPr lang="en-US" dirty="0"/>
              <a:t>High Definition video places demands on a network, and typically we think about room based video systems. But, think about the demands that will be placed on your customer’s network when their entire workforce is lit up for  Cisco  video Jabber.  Or, the added bandwidth necessary for video and voice with our new industry-leading </a:t>
            </a:r>
            <a:r>
              <a:rPr lang="en-US" dirty="0" err="1"/>
              <a:t>VXI</a:t>
            </a:r>
            <a:r>
              <a:rPr lang="en-US" dirty="0"/>
              <a:t> Rich Media endpoints. </a:t>
            </a:r>
          </a:p>
          <a:p>
            <a:r>
              <a:rPr lang="en-US" dirty="0"/>
              <a:t> </a:t>
            </a:r>
          </a:p>
          <a:p>
            <a:r>
              <a:rPr lang="en-US" dirty="0"/>
              <a:t>The question now becomes, is their network ready for these rich video communications? </a:t>
            </a:r>
          </a:p>
          <a:p>
            <a:endParaRPr lang="en-US" dirty="0"/>
          </a:p>
          <a:p>
            <a:pPr defTabSz="931576">
              <a:defRPr/>
            </a:pPr>
            <a:r>
              <a:rPr lang="en-US" dirty="0"/>
              <a:t>Enter </a:t>
            </a:r>
            <a:r>
              <a:rPr lang="en-US" dirty="0" err="1"/>
              <a:t>Medianet</a:t>
            </a:r>
            <a:r>
              <a:rPr lang="en-US" dirty="0"/>
              <a:t>…our industry leading solution which builds those same techniques that were so critical with voice and extends it to video and rich media.</a:t>
            </a:r>
          </a:p>
          <a:p>
            <a:endParaRPr lang="en-US" dirty="0"/>
          </a:p>
          <a:p>
            <a:r>
              <a:rPr lang="en-US" u="sng" dirty="0"/>
              <a:t>[Transition]</a:t>
            </a:r>
            <a:r>
              <a:rPr lang="en-US" dirty="0"/>
              <a:t/>
            </a:r>
            <a:br>
              <a:rPr lang="en-US" dirty="0"/>
            </a:br>
            <a:r>
              <a:rPr lang="en-US" dirty="0"/>
              <a:t/>
            </a:r>
            <a:br>
              <a:rPr lang="en-US" dirty="0"/>
            </a:br>
            <a:endParaRPr lang="en-US" dirty="0"/>
          </a:p>
          <a:p>
            <a:pPr>
              <a:buNone/>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pPr defTabSz="829686" eaLnBrk="0" hangingPunct="0">
              <a:lnSpc>
                <a:spcPct val="90000"/>
              </a:lnSpc>
              <a:spcBef>
                <a:spcPct val="50000"/>
              </a:spcBef>
            </a:pPr>
            <a:r>
              <a:rPr lang="en-US" dirty="0">
                <a:solidFill>
                  <a:schemeClr val="bg1"/>
                </a:solidFill>
              </a:rPr>
              <a:t>IP phone is the clearest measure of true IP telephony</a:t>
            </a:r>
            <a:r>
              <a:rPr lang="en-US" sz="1100" dirty="0">
                <a:solidFill>
                  <a:schemeClr val="bg1"/>
                </a:solidFill>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a:ln/>
        </p:spPr>
        <p:txBody>
          <a:bodyPr/>
          <a:lstStyle/>
          <a:p>
            <a:fld id="{FC3C7D19-581A-444E-AE04-24741FC3451B}" type="slidenum">
              <a:rPr lang="en-US"/>
              <a:pPr/>
              <a:t>9</a:t>
            </a:fld>
            <a:endParaRPr lang="en-US"/>
          </a:p>
        </p:txBody>
      </p:sp>
      <p:sp>
        <p:nvSpPr>
          <p:cNvPr id="1786882" name="Rectangle 2"/>
          <p:cNvSpPr>
            <a:spLocks noGrp="1" noRot="1" noChangeAspect="1" noChangeArrowheads="1" noTextEdit="1"/>
          </p:cNvSpPr>
          <p:nvPr>
            <p:ph type="sldImg"/>
          </p:nvPr>
        </p:nvSpPr>
        <p:spPr>
          <a:xfrm>
            <a:off x="885826" y="246143"/>
            <a:ext cx="5377422" cy="4024592"/>
          </a:xfrm>
          <a:ln/>
        </p:spPr>
      </p:sp>
      <p:sp>
        <p:nvSpPr>
          <p:cNvPr id="1786883" name="Rectangle 3"/>
          <p:cNvSpPr>
            <a:spLocks noGrp="1" noChangeArrowheads="1"/>
          </p:cNvSpPr>
          <p:nvPr>
            <p:ph type="body" idx="1"/>
          </p:nvPr>
        </p:nvSpPr>
        <p:spPr>
          <a:xfrm>
            <a:off x="409215" y="4415816"/>
            <a:ext cx="6187936" cy="4286172"/>
          </a:xfrm>
        </p:spPr>
        <p:txBody>
          <a:bodyPr/>
          <a:lstStyle/>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 in Enterprise Voice</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 in Web Conferencing</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 in Unified Messaging</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 in Audio Conferencing</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 in TelePresence</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#2 in Contact Center (#1 in US 41-200 agents)</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More than 85% of the Fortune 500</a:t>
            </a:r>
            <a:r>
              <a:rPr lang="en-US" baseline="30000" dirty="0">
                <a:solidFill>
                  <a:schemeClr val="bg2"/>
                </a:solidFill>
                <a:sym typeface="Arial" pitchFamily="34" charset="0"/>
              </a:rPr>
              <a:t>®</a:t>
            </a:r>
            <a:r>
              <a:rPr lang="en-US" dirty="0">
                <a:solidFill>
                  <a:schemeClr val="bg2"/>
                </a:solidFill>
                <a:sym typeface="Arial" pitchFamily="34" charset="0"/>
              </a:rPr>
              <a:t> are using Cisco Unified Communications</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100,000+ Cisco Unified Communications customers worldwide</a:t>
            </a:r>
          </a:p>
          <a:p>
            <a:pPr marL="220050" indent="-220050" defTabSz="931138">
              <a:spcBef>
                <a:spcPts val="770"/>
              </a:spcBef>
              <a:buClr>
                <a:schemeClr val="accent5"/>
              </a:buClr>
              <a:buFont typeface="Wingdings" pitchFamily="2" charset="2"/>
              <a:buChar char="§"/>
              <a:defRPr/>
            </a:pPr>
            <a:r>
              <a:rPr lang="en-US" dirty="0">
                <a:solidFill>
                  <a:schemeClr val="bg2"/>
                </a:solidFill>
                <a:sym typeface="Arial" pitchFamily="34" charset="0"/>
              </a:rPr>
              <a:t>Over 50 Million IP Phones shipped </a:t>
            </a:r>
          </a:p>
          <a:p>
            <a:endParaRPr lang="en-US" altLang="en-US" dirty="0"/>
          </a:p>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591"/>
            <a:fld id="{E92C4F49-2181-4FFB-B431-198D6A73D8FC}" type="slidenum">
              <a:rPr lang="en-US" altLang="zh-CN">
                <a:latin typeface="Calibri"/>
              </a:rPr>
              <a:pPr defTabSz="931591"/>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591"/>
            <a:fld id="{675D5101-FF59-4E68-84D5-7B06BA458021}" type="slidenum">
              <a:rPr lang="en-US" altLang="zh-CN">
                <a:latin typeface="Calibri"/>
              </a:rPr>
              <a:pPr defTabSz="931591"/>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F98638-715B-4E3E-9163-7046E06F57B8}"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xfrm>
            <a:off x="4014101" y="8902344"/>
            <a:ext cx="3070860" cy="468630"/>
          </a:xfrm>
          <a:prstGeom prst="rect">
            <a:avLst/>
          </a:prstGeom>
          <a:noFill/>
        </p:spPr>
        <p:txBody>
          <a:bodyPr/>
          <a:lstStyle/>
          <a:p>
            <a:fld id="{B0659786-DDCB-4ADA-9B1F-969CCB0EEAA9}" type="slidenum">
              <a:rPr lang="en-US"/>
              <a:pPr/>
              <a:t>14</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userDrawn="1"/>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6B495461-D653-4C1F-9C96-848553A41033}"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6189" y="1339745"/>
            <a:ext cx="5360092"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115987" y="1339745"/>
            <a:ext cx="5628454"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6192"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Closing Slide-green thank you">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3" name="TextBox 2"/>
          <p:cNvSpPr txBox="1"/>
          <p:nvPr userDrawn="1"/>
        </p:nvSpPr>
        <p:spPr>
          <a:xfrm>
            <a:off x="858838" y="3060700"/>
            <a:ext cx="2673350" cy="771525"/>
          </a:xfrm>
          <a:prstGeom prst="rect">
            <a:avLst/>
          </a:prstGeom>
          <a:noFill/>
        </p:spPr>
        <p:txBody>
          <a:bodyPr wrap="none" lIns="108804" tIns="54402" rIns="108804" bIns="54402">
            <a:spAutoFit/>
          </a:bodyPr>
          <a:lstStyle/>
          <a:p>
            <a:pPr defTabSz="914218" fontAlgn="auto">
              <a:spcBef>
                <a:spcPts val="0"/>
              </a:spcBef>
              <a:spcAft>
                <a:spcPts val="0"/>
              </a:spcAft>
              <a:defRPr/>
            </a:pPr>
            <a:r>
              <a:rPr lang="en-US" sz="4300" dirty="0">
                <a:solidFill>
                  <a:srgbClr val="FFFFFF"/>
                </a:solidFill>
                <a:latin typeface="+mn-lt"/>
                <a:cs typeface="+mn-cs"/>
              </a:rPr>
              <a:t>Thank you.</a:t>
            </a:r>
          </a:p>
        </p:txBody>
      </p:sp>
      <p:sp>
        <p:nvSpPr>
          <p:cNvPr id="4" name="Rectangle 3"/>
          <p:cNvSpPr>
            <a:spLocks noChangeArrowheads="1"/>
          </p:cNvSpPr>
          <p:nvPr userDrawn="1"/>
        </p:nvSpPr>
        <p:spPr bwMode="black">
          <a:xfrm>
            <a:off x="8866188" y="3708400"/>
            <a:ext cx="115887" cy="441325"/>
          </a:xfrm>
          <a:prstGeom prst="rect">
            <a:avLst/>
          </a:prstGeom>
          <a:solidFill>
            <a:schemeClr val="bg1"/>
          </a:solidFill>
          <a:ln w="9525">
            <a:noFill/>
            <a:miter lim="800000"/>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5" name="Freeform 4"/>
          <p:cNvSpPr>
            <a:spLocks/>
          </p:cNvSpPr>
          <p:nvPr userDrawn="1"/>
        </p:nvSpPr>
        <p:spPr bwMode="black">
          <a:xfrm>
            <a:off x="9544050" y="3697288"/>
            <a:ext cx="338138" cy="46513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6" name="Freeform 5"/>
          <p:cNvSpPr>
            <a:spLocks/>
          </p:cNvSpPr>
          <p:nvPr userDrawn="1"/>
        </p:nvSpPr>
        <p:spPr bwMode="black">
          <a:xfrm>
            <a:off x="8377238" y="3697288"/>
            <a:ext cx="338137" cy="46513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7" name="Freeform 6"/>
          <p:cNvSpPr>
            <a:spLocks noEditPoints="1"/>
          </p:cNvSpPr>
          <p:nvPr userDrawn="1"/>
        </p:nvSpPr>
        <p:spPr bwMode="black">
          <a:xfrm>
            <a:off x="10004425" y="3697288"/>
            <a:ext cx="463550" cy="46513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8" name="Freeform 7"/>
          <p:cNvSpPr>
            <a:spLocks/>
          </p:cNvSpPr>
          <p:nvPr userDrawn="1"/>
        </p:nvSpPr>
        <p:spPr bwMode="black">
          <a:xfrm>
            <a:off x="9132888" y="3697288"/>
            <a:ext cx="301625" cy="46513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9" name="Freeform 8"/>
          <p:cNvSpPr>
            <a:spLocks/>
          </p:cNvSpPr>
          <p:nvPr userDrawn="1"/>
        </p:nvSpPr>
        <p:spPr bwMode="black">
          <a:xfrm>
            <a:off x="8145463" y="3081338"/>
            <a:ext cx="109537" cy="22701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0" name="Freeform 9"/>
          <p:cNvSpPr>
            <a:spLocks/>
          </p:cNvSpPr>
          <p:nvPr userDrawn="1"/>
        </p:nvSpPr>
        <p:spPr bwMode="black">
          <a:xfrm>
            <a:off x="8453438" y="2928938"/>
            <a:ext cx="109537" cy="37941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1" name="Freeform 10"/>
          <p:cNvSpPr>
            <a:spLocks/>
          </p:cNvSpPr>
          <p:nvPr userDrawn="1"/>
        </p:nvSpPr>
        <p:spPr bwMode="black">
          <a:xfrm>
            <a:off x="8755063" y="2720975"/>
            <a:ext cx="11112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2" name="Freeform 11"/>
          <p:cNvSpPr>
            <a:spLocks/>
          </p:cNvSpPr>
          <p:nvPr userDrawn="1"/>
        </p:nvSpPr>
        <p:spPr bwMode="black">
          <a:xfrm>
            <a:off x="9063038" y="2928938"/>
            <a:ext cx="109537" cy="37941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3" name="Freeform 12"/>
          <p:cNvSpPr>
            <a:spLocks/>
          </p:cNvSpPr>
          <p:nvPr userDrawn="1"/>
        </p:nvSpPr>
        <p:spPr bwMode="black">
          <a:xfrm>
            <a:off x="9364663" y="3081338"/>
            <a:ext cx="115887" cy="22701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4" name="Freeform 13"/>
          <p:cNvSpPr>
            <a:spLocks/>
          </p:cNvSpPr>
          <p:nvPr userDrawn="1"/>
        </p:nvSpPr>
        <p:spPr bwMode="black">
          <a:xfrm>
            <a:off x="9672638" y="2928938"/>
            <a:ext cx="111125" cy="37941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5" name="Freeform 14"/>
          <p:cNvSpPr>
            <a:spLocks/>
          </p:cNvSpPr>
          <p:nvPr userDrawn="1"/>
        </p:nvSpPr>
        <p:spPr bwMode="black">
          <a:xfrm>
            <a:off x="9979025" y="2720975"/>
            <a:ext cx="11112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6" name="Freeform 15"/>
          <p:cNvSpPr>
            <a:spLocks/>
          </p:cNvSpPr>
          <p:nvPr userDrawn="1"/>
        </p:nvSpPr>
        <p:spPr bwMode="black">
          <a:xfrm>
            <a:off x="10282238" y="2928938"/>
            <a:ext cx="111125" cy="37941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
        <p:nvSpPr>
          <p:cNvPr id="17" name="Freeform 16"/>
          <p:cNvSpPr>
            <a:spLocks/>
          </p:cNvSpPr>
          <p:nvPr userDrawn="1"/>
        </p:nvSpPr>
        <p:spPr bwMode="black">
          <a:xfrm>
            <a:off x="10588625" y="3081338"/>
            <a:ext cx="111125" cy="22701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76" tIns="45687" rIns="91376" bIns="45687"/>
          <a:lstStyle/>
          <a:p>
            <a:pPr defTabSz="914218" fontAlgn="auto">
              <a:spcBef>
                <a:spcPts val="0"/>
              </a:spcBef>
              <a:spcAft>
                <a:spcPts val="0"/>
              </a:spcAft>
              <a:defRPr/>
            </a:pPr>
            <a:endParaRPr lang="en-US" dirty="0">
              <a:solidFill>
                <a:srgbClr val="0096D6"/>
              </a:solidFill>
              <a:latin typeface="+mn-lt"/>
              <a:cs typeface="+mn-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00"/>
                                        <p:tgtEl>
                                          <p:spTgt spid="11"/>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00"/>
                                        <p:tgtEl>
                                          <p:spTgt spid="12"/>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00"/>
                                        <p:tgtEl>
                                          <p:spTgt spid="1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700"/>
                                        <p:tgtEl>
                                          <p:spTgt spid="14"/>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00"/>
                                        <p:tgtEl>
                                          <p:spTgt spid="1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00"/>
                                        <p:tgtEl>
                                          <p:spTgt spid="1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1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3"/>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5"/>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7"/>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1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2"/>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4"/>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6"/>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218" rtl="0" eaLnBrk="1" latinLnBrk="0" hangingPunct="1">
              <a:lnSpc>
                <a:spcPct val="80000"/>
              </a:lnSpc>
              <a:spcBef>
                <a:spcPct val="0"/>
              </a:spcBef>
              <a:buNone/>
              <a:defRPr lang="en-US" sz="3600" b="0" kern="1200" spc="0" baseline="0" dirty="0">
                <a:gradFill>
                  <a:gsLst>
                    <a:gs pos="0">
                      <a:srgbClr val="0096D6"/>
                    </a:gs>
                    <a:gs pos="44000">
                      <a:srgbClr val="01BBBB"/>
                    </a:gs>
                    <a:gs pos="100000">
                      <a:srgbClr val="008041"/>
                    </a:gs>
                  </a:gsLst>
                  <a:lin ang="4800000" scaled="0"/>
                </a:gradFill>
                <a:latin typeface="Arial" pitchFamily="34" charset="0"/>
                <a:ea typeface="+mj-ea"/>
                <a:cs typeface="Arial" pitchFamily="34" charset="0"/>
              </a:defRPr>
            </a:lvl1pPr>
          </a:lstStyle>
          <a:p>
            <a:pPr lvl="0"/>
            <a:r>
              <a:rPr lang="en-US" dirty="0"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normAutofit/>
          </a:bodyPr>
          <a:lstStyle>
            <a:lvl1pPr>
              <a:lnSpc>
                <a:spcPct val="95000"/>
              </a:lnSpc>
              <a:spcBef>
                <a:spcPts val="1480"/>
              </a:spcBef>
              <a:defRPr sz="2400">
                <a:solidFill>
                  <a:schemeClr val="bg1"/>
                </a:solidFill>
                <a:latin typeface="Arial" pitchFamily="34" charset="0"/>
                <a:cs typeface="Arial" pitchFamily="34" charset="0"/>
              </a:defRPr>
            </a:lvl1pPr>
            <a:lvl2pPr>
              <a:lnSpc>
                <a:spcPct val="95000"/>
              </a:lnSpc>
              <a:spcBef>
                <a:spcPts val="600"/>
              </a:spcBef>
              <a:defRPr sz="2800">
                <a:solidFill>
                  <a:schemeClr val="bg1"/>
                </a:solidFill>
                <a:latin typeface="Arial" pitchFamily="34" charset="0"/>
                <a:cs typeface="Arial" pitchFamily="34" charset="0"/>
              </a:defRPr>
            </a:lvl2pPr>
            <a:lvl3pPr>
              <a:defRPr sz="24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sz="2000">
                <a:solidFill>
                  <a:schemeClr val="bg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rgbClr val="96CA4B"/>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rgbClr val="96CA4B"/>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7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rgbClr val="96CA4B"/>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Slide-animated White">
    <p:spTree>
      <p:nvGrpSpPr>
        <p:cNvPr id="1" name=""/>
        <p:cNvGrpSpPr/>
        <p:nvPr/>
      </p:nvGrpSpPr>
      <p:grpSpPr>
        <a:xfrm>
          <a:off x="0" y="0"/>
          <a:ext cx="0" cy="0"/>
          <a:chOff x="0" y="0"/>
          <a:chExt cx="0" cy="0"/>
        </a:xfrm>
      </p:grpSpPr>
      <p:sp>
        <p:nvSpPr>
          <p:cNvPr id="39" name="Rectangle 38"/>
          <p:cNvSpPr/>
          <p:nvPr/>
        </p:nvSpPr>
        <p:spPr>
          <a:xfrm>
            <a:off x="4539296" y="5948649"/>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0" name="Rectangle 39"/>
          <p:cNvSpPr/>
          <p:nvPr/>
        </p:nvSpPr>
        <p:spPr>
          <a:xfrm>
            <a:off x="1947413" y="5948649"/>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2" name="Rectangle 41"/>
          <p:cNvSpPr/>
          <p:nvPr/>
        </p:nvSpPr>
        <p:spPr>
          <a:xfrm>
            <a:off x="6360606" y="5948649"/>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3" name="Rounded Rectangle 42"/>
          <p:cNvSpPr/>
          <p:nvPr/>
        </p:nvSpPr>
        <p:spPr>
          <a:xfrm rot="10800000" flipH="1">
            <a:off x="3807683" y="831272"/>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5" name="Rounded Rectangle 44"/>
          <p:cNvSpPr/>
          <p:nvPr/>
        </p:nvSpPr>
        <p:spPr>
          <a:xfrm rot="10800000" flipH="1">
            <a:off x="1095669" y="471678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6" name="Rounded Rectangle 45"/>
          <p:cNvSpPr/>
          <p:nvPr/>
        </p:nvSpPr>
        <p:spPr>
          <a:xfrm rot="10800000" flipH="1">
            <a:off x="1776212"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7" name="Rounded Rectangle 46"/>
          <p:cNvSpPr/>
          <p:nvPr/>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8" name="Rounded Rectangle 47"/>
          <p:cNvSpPr/>
          <p:nvPr/>
        </p:nvSpPr>
        <p:spPr>
          <a:xfrm rot="10800000" flipH="1">
            <a:off x="9241869" y="661416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9" name="Rounded Rectangle 48"/>
          <p:cNvSpPr/>
          <p:nvPr/>
        </p:nvSpPr>
        <p:spPr>
          <a:xfrm rot="10800000" flipH="1">
            <a:off x="2921229" y="6719463"/>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0" name="Rounded Rectangle 49"/>
          <p:cNvSpPr/>
          <p:nvPr/>
        </p:nvSpPr>
        <p:spPr>
          <a:xfrm rot="10800000" flipH="1">
            <a:off x="3724579" y="6668595"/>
            <a:ext cx="1038871"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1" name="Rounded Rectangle 50"/>
          <p:cNvSpPr/>
          <p:nvPr/>
        </p:nvSpPr>
        <p:spPr>
          <a:xfrm rot="10800000" flipH="1">
            <a:off x="6559405" y="1025236"/>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2" name="Rounded Rectangle 51"/>
          <p:cNvSpPr/>
          <p:nvPr/>
        </p:nvSpPr>
        <p:spPr>
          <a:xfrm rot="10800000" flipH="1">
            <a:off x="7187313"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3" name="Rounded Rectangle 52"/>
          <p:cNvSpPr/>
          <p:nvPr/>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4" name="Rounded Rectangle 53"/>
          <p:cNvSpPr/>
          <p:nvPr/>
        </p:nvSpPr>
        <p:spPr>
          <a:xfrm rot="10800000" flipH="1">
            <a:off x="10714877" y="8318281"/>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5" name="Rounded Rectangle 54"/>
          <p:cNvSpPr/>
          <p:nvPr/>
        </p:nvSpPr>
        <p:spPr>
          <a:xfrm rot="10800000" flipH="1">
            <a:off x="10880166"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6" name="Rounded Rectangle 55"/>
          <p:cNvSpPr/>
          <p:nvPr/>
        </p:nvSpPr>
        <p:spPr>
          <a:xfrm rot="10800000" flipH="1">
            <a:off x="5026567"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4" name="Group 67"/>
          <p:cNvGrpSpPr/>
          <p:nvPr/>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 name="Title 1"/>
          <p:cNvSpPr>
            <a:spLocks noGrp="1"/>
          </p:cNvSpPr>
          <p:nvPr>
            <p:ph type="ctrTitle" hasCustomPrompt="1"/>
          </p:nvPr>
        </p:nvSpPr>
        <p:spPr>
          <a:xfrm>
            <a:off x="295114" y="1236702"/>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279962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Title Slide-White">
    <p:spTree>
      <p:nvGrpSpPr>
        <p:cNvPr id="1" name=""/>
        <p:cNvGrpSpPr/>
        <p:nvPr/>
      </p:nvGrpSpPr>
      <p:grpSpPr>
        <a:xfrm>
          <a:off x="0" y="0"/>
          <a:ext cx="0" cy="0"/>
          <a:chOff x="0" y="0"/>
          <a:chExt cx="0" cy="0"/>
        </a:xfrm>
      </p:grpSpPr>
      <p:grpSp>
        <p:nvGrpSpPr>
          <p:cNvPr id="4" name="Group 67"/>
          <p:cNvGrpSpPr/>
          <p:nvPr/>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 name="Title 1"/>
          <p:cNvSpPr>
            <a:spLocks noGrp="1"/>
          </p:cNvSpPr>
          <p:nvPr>
            <p:ph type="ctrTitle" hasCustomPrompt="1"/>
          </p:nvPr>
        </p:nvSpPr>
        <p:spPr>
          <a:xfrm>
            <a:off x="295114" y="1236702"/>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211390917"/>
      </p:ext>
    </p:extLst>
  </p:cSld>
  <p:clrMapOvr>
    <a:masterClrMapping/>
  </p:clrMapOvr>
  <p:transition spd="slow"/>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_Title Slide-animated Gradient">
    <p:spTree>
      <p:nvGrpSpPr>
        <p:cNvPr id="1" name=""/>
        <p:cNvGrpSpPr/>
        <p:nvPr/>
      </p:nvGrpSpPr>
      <p:grpSpPr>
        <a:xfrm>
          <a:off x="0" y="0"/>
          <a:ext cx="0" cy="0"/>
          <a:chOff x="0" y="0"/>
          <a:chExt cx="0" cy="0"/>
        </a:xfrm>
      </p:grpSpPr>
      <p:grpSp>
        <p:nvGrpSpPr>
          <p:cNvPr id="4" name="Group 32"/>
          <p:cNvGrpSpPr/>
          <p:nvPr userDrawn="1"/>
        </p:nvGrpSpPr>
        <p:grpSpPr>
          <a:xfrm>
            <a:off x="-2126066" y="-819150"/>
            <a:ext cx="15815502" cy="7934529"/>
            <a:chOff x="-2126066" y="-819150"/>
            <a:chExt cx="15815502" cy="7934529"/>
          </a:xfrm>
        </p:grpSpPr>
        <p:pic>
          <p:nvPicPr>
            <p:cNvPr id="34" name="Picture 2" descr="C:\Vault\my image library\cloudhalf2.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3000" contrast="-9000"/>
                      </a14:imgEffect>
                    </a14:imgLayer>
                  </a14:imgProps>
                </a:ext>
                <a:ext uri="{28A0092B-C50C-407E-A947-70E740481C1C}">
                  <a14:useLocalDpi xmlns:a14="http://schemas.microsoft.com/office/drawing/2010/main" val="0"/>
                </a:ext>
              </a:extLst>
            </a:blip>
            <a:srcRect/>
            <a:stretch>
              <a:fillRect/>
            </a:stretch>
          </p:blipFill>
          <p:spPr bwMode="auto">
            <a:xfrm>
              <a:off x="1486540" y="1390650"/>
              <a:ext cx="10126446" cy="52103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Vault\my image library\cloudhalf2.png"/>
            <p:cNvPicPr>
              <a:picLocks noChangeAspect="1" noChangeArrowheads="1"/>
            </p:cNvPicPr>
            <p:nvPr/>
          </p:nvPicPr>
          <p:blipFill>
            <a:blip r:embed="rId4" cstate="print">
              <a:extLst>
                <a:ext uri="{BEBA8EAE-BF5A-486C-A8C5-ECC9F3942E4B}">
                  <a14:imgProps xmlns:a14="http://schemas.microsoft.com/office/drawing/2010/main">
                    <a14:imgLayer r:embed="rId3">
                      <a14:imgEffect>
                        <a14:brightnessContrast bright="-5000" contrast="-9000"/>
                      </a14:imgEffect>
                    </a14:imgLayer>
                  </a14:imgProps>
                </a:ext>
                <a:ext uri="{28A0092B-C50C-407E-A947-70E740481C1C}">
                  <a14:useLocalDpi xmlns:a14="http://schemas.microsoft.com/office/drawing/2010/main" val="0"/>
                </a:ext>
              </a:extLst>
            </a:blip>
            <a:srcRect/>
            <a:stretch>
              <a:fillRect/>
            </a:stretch>
          </p:blipFill>
          <p:spPr bwMode="auto">
            <a:xfrm>
              <a:off x="4636684" y="-819150"/>
              <a:ext cx="9052752" cy="46579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Vault\my image library\cloudhalf2.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3000" contrast="-9000"/>
                      </a14:imgEffect>
                    </a14:imgLayer>
                  </a14:imgProps>
                </a:ext>
                <a:ext uri="{28A0092B-C50C-407E-A947-70E740481C1C}">
                  <a14:useLocalDpi xmlns:a14="http://schemas.microsoft.com/office/drawing/2010/main" val="0"/>
                </a:ext>
              </a:extLst>
            </a:blip>
            <a:srcRect/>
            <a:stretch>
              <a:fillRect/>
            </a:stretch>
          </p:blipFill>
          <p:spPr bwMode="auto">
            <a:xfrm flipH="1">
              <a:off x="-2126066" y="2600611"/>
              <a:ext cx="8774516" cy="4514768"/>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21485" t="13610" r="21485" b="13626"/>
          <a:stretch/>
        </p:blipFill>
        <p:spPr bwMode="auto">
          <a:xfrm>
            <a:off x="2" y="0"/>
            <a:ext cx="121888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21485" t="13610" r="21485" b="13626"/>
          <a:stretch/>
        </p:blipFill>
        <p:spPr bwMode="auto">
          <a:xfrm>
            <a:off x="2" y="0"/>
            <a:ext cx="12188826" cy="6858000"/>
          </a:xfrm>
          <a:prstGeom prst="rect">
            <a:avLst/>
          </a:prstGeom>
          <a:solidFill>
            <a:srgbClr val="000000">
              <a:alpha val="60000"/>
            </a:srgbClr>
          </a:solidFill>
          <a:ln>
            <a:noFill/>
          </a:ln>
          <a:effectLst/>
          <a:extLst/>
        </p:spPr>
      </p:pic>
      <p:sp>
        <p:nvSpPr>
          <p:cNvPr id="59" name="Rounded Rectangle 58"/>
          <p:cNvSpPr/>
          <p:nvPr userDrawn="1"/>
        </p:nvSpPr>
        <p:spPr>
          <a:xfrm>
            <a:off x="2430699" y="-3570592"/>
            <a:ext cx="2305719" cy="14014174"/>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4" name="Rounded Rectangle 63"/>
          <p:cNvSpPr/>
          <p:nvPr userDrawn="1"/>
        </p:nvSpPr>
        <p:spPr>
          <a:xfrm>
            <a:off x="0" y="-637720"/>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5" name="Rounded Rectangle 64"/>
          <p:cNvSpPr/>
          <p:nvPr userDrawn="1"/>
        </p:nvSpPr>
        <p:spPr>
          <a:xfrm rot="10800000">
            <a:off x="959485" y="3551919"/>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6" name="Rounded Rectangle 65"/>
          <p:cNvSpPr/>
          <p:nvPr userDrawn="1"/>
        </p:nvSpPr>
        <p:spPr>
          <a:xfrm>
            <a:off x="8778359" y="-2913279"/>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7" name="Rounded Rectangle 66"/>
          <p:cNvSpPr/>
          <p:nvPr userDrawn="1"/>
        </p:nvSpPr>
        <p:spPr>
          <a:xfrm>
            <a:off x="10804455" y="5699195"/>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8" name="Rounded Rectangle 67"/>
          <p:cNvSpPr/>
          <p:nvPr userDrawn="1"/>
        </p:nvSpPr>
        <p:spPr>
          <a:xfrm rot="10800000">
            <a:off x="4047043" y="1516172"/>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9" name="Rectangle 5"/>
          <p:cNvSpPr>
            <a:spLocks noChangeArrowheads="1"/>
          </p:cNvSpPr>
          <p:nvPr userDrawn="1"/>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70" name="Rectangle 4"/>
          <p:cNvSpPr>
            <a:spLocks noChangeArrowheads="1"/>
          </p:cNvSpPr>
          <p:nvPr userDrawn="1"/>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FFFFFF"/>
                </a:solidFill>
                <a:latin typeface="Arial"/>
                <a:ea typeface="+mn-ea"/>
                <a:cs typeface="+mn-cs"/>
              </a:rPr>
              <a:t>© 2012 Cisco and/or its affiliates. All rights reserved.</a:t>
            </a:r>
          </a:p>
        </p:txBody>
      </p:sp>
      <p:sp>
        <p:nvSpPr>
          <p:cNvPr id="71" name="Rectangle 7"/>
          <p:cNvSpPr>
            <a:spLocks noChangeArrowheads="1"/>
          </p:cNvSpPr>
          <p:nvPr userDrawn="1"/>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FFFFFF"/>
                </a:solidFill>
                <a:latin typeface="Arial"/>
                <a:ea typeface="+mn-ea"/>
                <a:cs typeface="+mn-cs"/>
              </a:rPr>
              <a:pPr algn="r" defTabSz="814388" rtl="0"/>
              <a:t>‹#›</a:t>
            </a:fld>
            <a:endParaRPr lang="en-US" sz="600" kern="1200" dirty="0">
              <a:solidFill>
                <a:srgbClr val="FFFFFF"/>
              </a:solidFill>
              <a:latin typeface="Arial"/>
              <a:ea typeface="+mn-ea"/>
              <a:cs typeface="+mn-cs"/>
            </a:endParaRPr>
          </a:p>
        </p:txBody>
      </p:sp>
      <p:sp>
        <p:nvSpPr>
          <p:cNvPr id="2" name="Title 1"/>
          <p:cNvSpPr>
            <a:spLocks noGrp="1"/>
          </p:cNvSpPr>
          <p:nvPr userDrawn="1">
            <p:ph type="ctrTitle"/>
          </p:nvPr>
        </p:nvSpPr>
        <p:spPr>
          <a:xfrm>
            <a:off x="295114" y="1236702"/>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endParaRPr lang="en-US" dirty="0"/>
          </a:p>
        </p:txBody>
      </p:sp>
      <p:sp>
        <p:nvSpPr>
          <p:cNvPr id="3" name="Subtitle 2"/>
          <p:cNvSpPr>
            <a:spLocks noGrp="1"/>
          </p:cNvSpPr>
          <p:nvPr userDrawn="1">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userDrawn="1">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userDrawn="1">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67"/>
          <p:cNvGrpSpPr/>
          <p:nvPr userDrawn="1"/>
        </p:nvGrpSpPr>
        <p:grpSpPr>
          <a:xfrm>
            <a:off x="341321" y="311151"/>
            <a:ext cx="829169" cy="438358"/>
            <a:chOff x="609600" y="528537"/>
            <a:chExt cx="1444734" cy="763789"/>
          </a:xfrm>
          <a:solidFill>
            <a:schemeClr val="bg1"/>
          </a:solidFill>
        </p:grpSpPr>
        <p:sp>
          <p:nvSpPr>
            <p:cNvPr id="48" name="Rectangle 47"/>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49" name="Freeform 48"/>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0" name="Freeform 49"/>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1" name="Freeform 50"/>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2" name="Freeform 51"/>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3" name="Freeform 52"/>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4" name="Freeform 53"/>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5" name="Freeform 54"/>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6" name="Freeform 55"/>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7" name="Freeform 56"/>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8" name="Freeform 57"/>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0" name="Freeform 5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Tree>
    <p:extLst>
      <p:ext uri="{BB962C8B-B14F-4D97-AF65-F5344CB8AC3E}">
        <p14:creationId xmlns:p14="http://schemas.microsoft.com/office/powerpoint/2010/main" val="27028718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0.03215 0.10151 L 0.03215 -1.3193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gue">
    <p:bg>
      <p:bgPr>
        <a:solidFill>
          <a:srgbClr val="000000"/>
        </a:solidFill>
        <a:effectLst/>
      </p:bgPr>
    </p:bg>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384" y="3102739"/>
            <a:ext cx="11300057" cy="3438525"/>
          </a:xfrm>
          <a:prstGeom prst="rect">
            <a:avLst/>
          </a:prstGeom>
          <a:noFill/>
        </p:spPr>
      </p:pic>
      <p:sp>
        <p:nvSpPr>
          <p:cNvPr id="26" name="Rectangle 25"/>
          <p:cNvSpPr/>
          <p:nvPr/>
        </p:nvSpPr>
        <p:spPr>
          <a:xfrm>
            <a:off x="289736" y="3020531"/>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295114" y="399143"/>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9107245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6" y="1339745"/>
            <a:ext cx="5346747"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6959819" y="1747688"/>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chemeClr val="accent1"/>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7077458" y="4736592"/>
            <a:ext cx="4315968" cy="338328"/>
          </a:xfrm>
        </p:spPr>
        <p:txBody>
          <a:bodyPr>
            <a:noAutofit/>
          </a:bodyPr>
          <a:lstStyle>
            <a:lvl1pPr marL="0" indent="0">
              <a:buFontTx/>
              <a:buNone/>
              <a:defRPr sz="1600">
                <a:solidFill>
                  <a:schemeClr val="bg2">
                    <a:lumMod val="85000"/>
                  </a:schemeClr>
                </a:solidFill>
              </a:defRPr>
            </a:lvl1pPr>
          </a:lstStyle>
          <a:p>
            <a:pPr lvl="0"/>
            <a:r>
              <a:rPr lang="en-US" smtClean="0"/>
              <a:t>Click to edit Master text styles</a:t>
            </a:r>
          </a:p>
        </p:txBody>
      </p:sp>
    </p:spTree>
  </p:cSld>
  <p:clrMapOvr>
    <a:masterClrMapping/>
  </p:clrMapOvr>
  <p:transition>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6790931"/>
      </p:ext>
    </p:extLst>
  </p:cSld>
  <p:clrMapOvr>
    <a:masterClrMapping/>
  </p:clrMapOvr>
  <p:transition spd="slow"/>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543"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083"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0113367"/>
      </p:ext>
    </p:extLst>
  </p:cSld>
  <p:clrMapOvr>
    <a:masterClrMapping/>
  </p:clrMapOvr>
  <p:transition spd="slow"/>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7" y="1339745"/>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p:nvSpPr>
        <p:spPr bwMode="ltGray">
          <a:xfrm>
            <a:off x="335080" y="6586259"/>
            <a:ext cx="3423144"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14"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13"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889736460"/>
      </p:ext>
    </p:extLst>
  </p:cSld>
  <p:clrMapOvr>
    <a:masterClrMapping/>
  </p:clrMapOvr>
  <p:transition spd="slow"/>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214027735"/>
      </p:ext>
    </p:extLst>
  </p:cSld>
  <p:clrMapOvr>
    <a:masterClrMapping/>
  </p:clrMapOvr>
  <p:transition spd="slow"/>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884"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2754627079"/>
      </p:ext>
    </p:extLst>
  </p:cSld>
  <p:clrMapOvr>
    <a:masterClrMapping/>
  </p:clrMapOvr>
  <p:transition spd="slow"/>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6"/>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31"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7"/>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13960216"/>
      </p:ext>
    </p:extLst>
  </p:cSld>
  <p:clrMapOvr>
    <a:masterClrMapping/>
  </p:clrMapOvr>
  <p:transition spd="slow"/>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61" y="1476375"/>
            <a:ext cx="11249684"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332536" y="6062127"/>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043173230"/>
      </p:ext>
    </p:extLst>
  </p:cSld>
  <p:clrMapOvr>
    <a:masterClrMapping/>
  </p:clrMapOvr>
  <p:transition spd="slow"/>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854087835"/>
      </p:ext>
    </p:extLst>
  </p:cSld>
  <p:clrMapOvr>
    <a:masterClrMapping/>
  </p:clrMapOvr>
  <p:transition spd="slow"/>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840384000"/>
      </p:ext>
    </p:extLst>
  </p:cSld>
  <p:clrMapOvr>
    <a:masterClrMapping/>
  </p:clrMapOvr>
  <p:transition spd="slow"/>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648"/>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292532"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10014496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1036" y="777667"/>
            <a:ext cx="119061" cy="5287676"/>
          </a:xfrm>
          <a:prstGeom prst="rect">
            <a:avLst/>
          </a:prstGeom>
          <a:noFill/>
          <a:ln>
            <a:noFill/>
          </a:ln>
        </p:spPr>
      </p:pic>
    </p:spTree>
    <p:extLst>
      <p:ext uri="{BB962C8B-B14F-4D97-AF65-F5344CB8AC3E}">
        <p14:creationId xmlns:p14="http://schemas.microsoft.com/office/powerpoint/2010/main" val="2211061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056030839"/>
      </p:ext>
    </p:extLst>
  </p:cSld>
  <p:clrMapOvr>
    <a:masterClrMapping/>
  </p:clrMapOvr>
  <p:transition spd="slow"/>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04" y="4279405"/>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454974" y="311163"/>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FFFFFF"/>
                </a:solidFill>
                <a:latin typeface="Arial"/>
                <a:ea typeface="+mn-ea"/>
                <a:cs typeface="+mn-cs"/>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grpSp>
      <p:sp>
        <p:nvSpPr>
          <p:cNvPr id="2" name="Title 1"/>
          <p:cNvSpPr>
            <a:spLocks noGrp="1"/>
          </p:cNvSpPr>
          <p:nvPr>
            <p:ph type="ctrTitle" hasCustomPrompt="1"/>
          </p:nvPr>
        </p:nvSpPr>
        <p:spPr>
          <a:xfrm>
            <a:off x="278194" y="3282696"/>
            <a:ext cx="6281773"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251" y="1917700"/>
            <a:ext cx="3567771"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433551352"/>
      </p:ext>
    </p:extLst>
  </p:cSld>
  <p:clrMapOvr>
    <a:masterClrMapping/>
  </p:clrMapOvr>
  <p:transition spd="slow"/>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9" name="Rounded Rectangle 8"/>
          <p:cNvSpPr/>
          <p:nvPr/>
        </p:nvSpPr>
        <p:spPr>
          <a:xfrm>
            <a:off x="2430699" y="-3578087"/>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0" name="Rounded Rectangle 9"/>
          <p:cNvSpPr/>
          <p:nvPr/>
        </p:nvSpPr>
        <p:spPr>
          <a:xfrm>
            <a:off x="0" y="-645215"/>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1" name="Rounded Rectangle 10"/>
          <p:cNvSpPr/>
          <p:nvPr/>
        </p:nvSpPr>
        <p:spPr>
          <a:xfrm rot="10800000">
            <a:off x="1351371" y="-64521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2" name="Rounded Rectangle 11"/>
          <p:cNvSpPr/>
          <p:nvPr/>
        </p:nvSpPr>
        <p:spPr>
          <a:xfrm>
            <a:off x="8498613" y="17111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3" name="Rounded Rectangle 12"/>
          <p:cNvSpPr/>
          <p:nvPr/>
        </p:nvSpPr>
        <p:spPr>
          <a:xfrm>
            <a:off x="10804455" y="8348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4" name="Rounded Rectangle 13"/>
          <p:cNvSpPr/>
          <p:nvPr/>
        </p:nvSpPr>
        <p:spPr>
          <a:xfrm rot="10800000">
            <a:off x="4047043" y="-3377648"/>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 name="Title 1"/>
          <p:cNvSpPr>
            <a:spLocks noGrp="1"/>
          </p:cNvSpPr>
          <p:nvPr>
            <p:ph type="title" hasCustomPrompt="1"/>
          </p:nvPr>
        </p:nvSpPr>
        <p:spPr>
          <a:xfrm>
            <a:off x="316909" y="484645"/>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17" y="658452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19" name="Rectangle 5"/>
          <p:cNvSpPr>
            <a:spLocks noChangeArrowheads="1"/>
          </p:cNvSpPr>
          <p:nvPr/>
        </p:nvSpPr>
        <p:spPr bwMode="ltGray">
          <a:xfrm>
            <a:off x="10347517" y="658452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7" name="Text Placeholder 4"/>
          <p:cNvSpPr>
            <a:spLocks noGrp="1"/>
          </p:cNvSpPr>
          <p:nvPr>
            <p:ph type="body" sz="quarter" idx="11" hasCustomPrompt="1"/>
          </p:nvPr>
        </p:nvSpPr>
        <p:spPr>
          <a:xfrm>
            <a:off x="613506" y="5358903"/>
            <a:ext cx="11429936"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FFFFFF"/>
                </a:solidFill>
                <a:latin typeface="Arial"/>
                <a:ea typeface="+mn-ea"/>
                <a:cs typeface="+mn-cs"/>
              </a:rPr>
              <a:t>© 2010 Cisco and/or its affiliates. All rights reserved.</a:t>
            </a:r>
          </a:p>
        </p:txBody>
      </p:sp>
      <p:sp>
        <p:nvSpPr>
          <p:cNvPr id="22"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FFFFFF"/>
                </a:solidFill>
                <a:latin typeface="Arial"/>
                <a:ea typeface="+mn-ea"/>
                <a:cs typeface="+mn-cs"/>
              </a:rPr>
              <a:pPr algn="r" defTabSz="814388" rtl="0"/>
              <a:t>‹#›</a:t>
            </a:fld>
            <a:endParaRPr lang="en-US" sz="600" kern="1200" dirty="0">
              <a:solidFill>
                <a:srgbClr val="FFFFFF"/>
              </a:solidFill>
              <a:latin typeface="Arial"/>
              <a:ea typeface="+mn-ea"/>
              <a:cs typeface="+mn-cs"/>
            </a:endParaRPr>
          </a:p>
        </p:txBody>
      </p:sp>
    </p:spTree>
    <p:extLst>
      <p:ext uri="{BB962C8B-B14F-4D97-AF65-F5344CB8AC3E}">
        <p14:creationId xmlns:p14="http://schemas.microsoft.com/office/powerpoint/2010/main" val="2625701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3" name="Rectangle 22"/>
          <p:cNvSpPr/>
          <p:nvPr/>
        </p:nvSpPr>
        <p:spPr>
          <a:xfrm>
            <a:off x="2521843" y="4794352"/>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8"/>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66329356"/>
      </p:ext>
    </p:extLst>
  </p:cSld>
  <p:clrMapOvr>
    <a:masterClrMapping/>
  </p:clrMapOvr>
  <p:transition spd="slow"/>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4116693068"/>
      </p:ext>
    </p:extLst>
  </p:cSld>
  <p:clrMapOvr>
    <a:masterClrMapping/>
  </p:clrMapOvr>
  <p:transition spd="slow"/>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8985"/>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049406187"/>
      </p:ext>
    </p:extLst>
  </p:cSld>
  <p:clrMapOvr>
    <a:masterClrMapping/>
  </p:clrMapOvr>
  <p:transition spd="slow"/>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48" name="Rectangle 47"/>
          <p:cNvSpPr/>
          <p:nvPr/>
        </p:nvSpPr>
        <p:spPr>
          <a:xfrm>
            <a:off x="4890343" y="311149"/>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9" name="Picture Placeholder 25"/>
          <p:cNvSpPr>
            <a:spLocks noGrp="1"/>
          </p:cNvSpPr>
          <p:nvPr>
            <p:ph type="pic" sz="quarter" idx="11" hasCustomPrompt="1"/>
          </p:nvPr>
        </p:nvSpPr>
        <p:spPr>
          <a:xfrm>
            <a:off x="4890720" y="311149"/>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49"/>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427654" y="311149"/>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1" name="Picture Placeholder 25"/>
          <p:cNvSpPr>
            <a:spLocks noGrp="1"/>
          </p:cNvSpPr>
          <p:nvPr>
            <p:ph type="pic" sz="quarter" idx="12" hasCustomPrompt="1"/>
          </p:nvPr>
        </p:nvSpPr>
        <p:spPr>
          <a:xfrm>
            <a:off x="9346891"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09" y="3028951"/>
            <a:ext cx="333508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3" name="Picture Placeholder 25"/>
          <p:cNvSpPr>
            <a:spLocks noGrp="1"/>
          </p:cNvSpPr>
          <p:nvPr>
            <p:ph type="pic" sz="quarter" idx="13" hasCustomPrompt="1"/>
          </p:nvPr>
        </p:nvSpPr>
        <p:spPr>
          <a:xfrm>
            <a:off x="427654" y="3028951"/>
            <a:ext cx="3353932"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8951"/>
            <a:ext cx="5365768"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5" name="Picture Placeholder 25"/>
          <p:cNvSpPr>
            <a:spLocks noGrp="1"/>
          </p:cNvSpPr>
          <p:nvPr>
            <p:ph type="pic" sz="quarter" idx="14" hasCustomPrompt="1"/>
          </p:nvPr>
        </p:nvSpPr>
        <p:spPr>
          <a:xfrm>
            <a:off x="3876769" y="3028951"/>
            <a:ext cx="536995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670"/>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7" name="Picture Placeholder 25"/>
          <p:cNvSpPr>
            <a:spLocks noGrp="1"/>
          </p:cNvSpPr>
          <p:nvPr>
            <p:ph type="pic" sz="quarter" idx="15" hasCustomPrompt="1"/>
          </p:nvPr>
        </p:nvSpPr>
        <p:spPr>
          <a:xfrm>
            <a:off x="9346891" y="1676400"/>
            <a:ext cx="2408137"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2973"/>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9" name="Picture Placeholder 25"/>
          <p:cNvSpPr>
            <a:spLocks noGrp="1"/>
          </p:cNvSpPr>
          <p:nvPr>
            <p:ph type="pic" sz="quarter" idx="16" hasCustomPrompt="1"/>
          </p:nvPr>
        </p:nvSpPr>
        <p:spPr>
          <a:xfrm>
            <a:off x="9346891" y="5182973"/>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353995382"/>
      </p:ext>
    </p:extLst>
  </p:cSld>
  <p:clrMapOvr>
    <a:masterClrMapping/>
  </p:clrMapOvr>
  <p:transition spd="slow"/>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896"/>
            <a:ext cx="11299041"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 name="Picture Placeholder 4"/>
          <p:cNvSpPr>
            <a:spLocks noGrp="1"/>
          </p:cNvSpPr>
          <p:nvPr>
            <p:ph type="pic" sz="quarter" idx="10" hasCustomPrompt="1"/>
          </p:nvPr>
        </p:nvSpPr>
        <p:spPr>
          <a:xfrm>
            <a:off x="444393" y="310909"/>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84" y="6374862"/>
            <a:ext cx="11300057" cy="171450"/>
          </a:xfrm>
          <a:prstGeom prst="rect">
            <a:avLst/>
          </a:prstGeom>
        </p:spPr>
      </p:pic>
      <p:sp>
        <p:nvSpPr>
          <p:cNvPr id="11"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8"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10"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Tree>
    <p:extLst>
      <p:ext uri="{BB962C8B-B14F-4D97-AF65-F5344CB8AC3E}">
        <p14:creationId xmlns:p14="http://schemas.microsoft.com/office/powerpoint/2010/main" val="2146994083"/>
      </p:ext>
    </p:extLst>
  </p:cSld>
  <p:clrMapOvr>
    <a:masterClrMapping/>
  </p:clrMapOvr>
  <p:transition spd="slow"/>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847062728"/>
      </p:ext>
    </p:extLst>
  </p:cSld>
  <p:clrMapOvr>
    <a:masterClrMapping/>
  </p:clrMapOvr>
  <p:transition spd="slow"/>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ullet_Title only">
    <p:bg>
      <p:bgPr>
        <a:gradFill>
          <a:gsLst>
            <a:gs pos="0">
              <a:schemeClr val="bg1">
                <a:tint val="80000"/>
                <a:satMod val="300000"/>
              </a:schemeClr>
            </a:gs>
            <a:gs pos="100000">
              <a:schemeClr val="bg1">
                <a:shade val="30000"/>
                <a:satMod val="200000"/>
                <a:lumMod val="67000"/>
                <a:lumOff val="33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2" name="Rectangle 21"/>
          <p:cNvSpPr/>
          <p:nvPr/>
        </p:nvSpPr>
        <p:spPr>
          <a:xfrm>
            <a:off x="0" y="0"/>
            <a:ext cx="12188825" cy="6858000"/>
          </a:xfrm>
          <a:prstGeom prst="rect">
            <a:avLst/>
          </a:prstGeom>
          <a:blipFill dpi="0" rotWithShape="1">
            <a:blip r:embed="rId3" cstate="print">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2" name="Group 3"/>
          <p:cNvGrpSpPr/>
          <p:nvPr/>
        </p:nvGrpSpPr>
        <p:grpSpPr>
          <a:xfrm>
            <a:off x="454976" y="6124575"/>
            <a:ext cx="1049237"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40" name="Media Placeholder 39"/>
          <p:cNvSpPr>
            <a:spLocks noGrp="1"/>
          </p:cNvSpPr>
          <p:nvPr>
            <p:ph type="media" sz="quarter" idx="11" hasCustomPrompt="1"/>
          </p:nvPr>
        </p:nvSpPr>
        <p:spPr>
          <a:xfrm>
            <a:off x="898375" y="777240"/>
            <a:ext cx="1048239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186787957"/>
      </p:ext>
    </p:extLst>
  </p:cSld>
  <p:clrMapOvr>
    <a:masterClrMapping/>
  </p:clrMapOvr>
  <p:transition spd="slow"/>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2" name="Rectangle 21"/>
          <p:cNvSpPr/>
          <p:nvPr/>
        </p:nvSpPr>
        <p:spPr>
          <a:xfrm>
            <a:off x="0" y="0"/>
            <a:ext cx="12188825" cy="6858000"/>
          </a:xfrm>
          <a:prstGeom prst="rect">
            <a:avLst/>
          </a:prstGeom>
          <a:blipFill dpi="0" rotWithShape="1">
            <a:blip r:embed="rId3" cstate="print">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2" name="Group 3"/>
          <p:cNvGrpSpPr/>
          <p:nvPr/>
        </p:nvGrpSpPr>
        <p:grpSpPr>
          <a:xfrm>
            <a:off x="454976" y="6124575"/>
            <a:ext cx="1049237"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805510535"/>
      </p:ext>
    </p:extLst>
  </p:cSld>
  <p:clrMapOvr>
    <a:masterClrMapping/>
  </p:clrMapOvr>
  <p:transition spd="slow"/>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1402604538"/>
      </p:ext>
    </p:extLst>
  </p:cSld>
  <p:clrMapOvr>
    <a:masterClrMapping/>
  </p:clrMapOvr>
  <p:transition spd="slow"/>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5"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6"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7" name="Rectangle 5"/>
          <p:cNvSpPr>
            <a:spLocks noChangeArrowheads="1"/>
          </p:cNvSpPr>
          <p:nvPr userDrawn="1"/>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8" name="Rectangle 7"/>
          <p:cNvSpPr>
            <a:spLocks noChangeArrowheads="1"/>
          </p:cNvSpPr>
          <p:nvPr userDrawn="1"/>
        </p:nvSpPr>
        <p:spPr bwMode="ltGray">
          <a:xfrm>
            <a:off x="11616440"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9" name="Rectangle 8"/>
          <p:cNvSpPr>
            <a:spLocks noChangeArrowheads="1"/>
          </p:cNvSpPr>
          <p:nvPr userDrawn="1"/>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Tree>
    <p:extLst>
      <p:ext uri="{BB962C8B-B14F-4D97-AF65-F5344CB8AC3E}">
        <p14:creationId xmlns:p14="http://schemas.microsoft.com/office/powerpoint/2010/main" val="4241184121"/>
      </p:ext>
    </p:extLst>
  </p:cSld>
  <p:clrMapOvr>
    <a:masterClrMapping/>
  </p:clrMapOvr>
  <p:transition spd="slow"/>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093" y="5844550"/>
            <a:ext cx="55243" cy="157016"/>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21" name="Freeform 20"/>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2" name="Freeform 21"/>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3" name="Freeform 22"/>
          <p:cNvSpPr>
            <a:spLocks noEditPoints="1"/>
          </p:cNvSpPr>
          <p:nvPr/>
        </p:nvSpPr>
        <p:spPr bwMode="black">
          <a:xfrm>
            <a:off x="6369671"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4" name="Freeform 23"/>
          <p:cNvSpPr>
            <a:spLocks/>
          </p:cNvSpPr>
          <p:nvPr/>
        </p:nvSpPr>
        <p:spPr bwMode="black">
          <a:xfrm>
            <a:off x="5956627"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5" name="Freeform 24"/>
          <p:cNvSpPr>
            <a:spLocks/>
          </p:cNvSpPr>
          <p:nvPr/>
        </p:nvSpPr>
        <p:spPr bwMode="black">
          <a:xfrm>
            <a:off x="5488995"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6" name="Freeform 25"/>
          <p:cNvSpPr>
            <a:spLocks/>
          </p:cNvSpPr>
          <p:nvPr/>
        </p:nvSpPr>
        <p:spPr bwMode="black">
          <a:xfrm>
            <a:off x="5634809"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7" name="Freeform 26"/>
          <p:cNvSpPr>
            <a:spLocks/>
          </p:cNvSpPr>
          <p:nvPr/>
        </p:nvSpPr>
        <p:spPr bwMode="black">
          <a:xfrm>
            <a:off x="5778054" y="552570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8" name="Freeform 27"/>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9" name="Freeform 28"/>
          <p:cNvSpPr>
            <a:spLocks/>
          </p:cNvSpPr>
          <p:nvPr/>
        </p:nvSpPr>
        <p:spPr bwMode="black">
          <a:xfrm>
            <a:off x="6066479"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0" name="Freeform 29"/>
          <p:cNvSpPr>
            <a:spLocks/>
          </p:cNvSpPr>
          <p:nvPr/>
        </p:nvSpPr>
        <p:spPr bwMode="black">
          <a:xfrm>
            <a:off x="621229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1" name="Freeform 30"/>
          <p:cNvSpPr>
            <a:spLocks/>
          </p:cNvSpPr>
          <p:nvPr/>
        </p:nvSpPr>
        <p:spPr bwMode="black">
          <a:xfrm>
            <a:off x="6358110" y="552570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2" name="Freeform 31"/>
          <p:cNvSpPr>
            <a:spLocks/>
          </p:cNvSpPr>
          <p:nvPr/>
        </p:nvSpPr>
        <p:spPr bwMode="black">
          <a:xfrm>
            <a:off x="650135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3" name="Freeform 32"/>
          <p:cNvSpPr>
            <a:spLocks/>
          </p:cNvSpPr>
          <p:nvPr/>
        </p:nvSpPr>
        <p:spPr bwMode="black">
          <a:xfrm>
            <a:off x="6647169"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9671250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19" name="Rectangle 18"/>
          <p:cNvSpPr>
            <a:spLocks noChangeArrowheads="1"/>
          </p:cNvSpPr>
          <p:nvPr userDrawn="1"/>
        </p:nvSpPr>
        <p:spPr bwMode="black">
          <a:xfrm>
            <a:off x="8127266" y="3708611"/>
            <a:ext cx="116616" cy="441827"/>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36" name="Freeform 35"/>
          <p:cNvSpPr>
            <a:spLocks/>
          </p:cNvSpPr>
          <p:nvPr userDrawn="1"/>
        </p:nvSpPr>
        <p:spPr bwMode="black">
          <a:xfrm>
            <a:off x="8806627" y="3697606"/>
            <a:ext cx="337641"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7" name="Freeform 36"/>
          <p:cNvSpPr>
            <a:spLocks/>
          </p:cNvSpPr>
          <p:nvPr userDrawn="1"/>
        </p:nvSpPr>
        <p:spPr bwMode="black">
          <a:xfrm>
            <a:off x="7639116" y="3697606"/>
            <a:ext cx="337641"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8" name="Freeform 37"/>
          <p:cNvSpPr>
            <a:spLocks noEditPoints="1"/>
          </p:cNvSpPr>
          <p:nvPr userDrawn="1"/>
        </p:nvSpPr>
        <p:spPr bwMode="black">
          <a:xfrm>
            <a:off x="9266300"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9" name="Freeform 38"/>
          <p:cNvSpPr>
            <a:spLocks/>
          </p:cNvSpPr>
          <p:nvPr userDrawn="1"/>
        </p:nvSpPr>
        <p:spPr bwMode="black">
          <a:xfrm>
            <a:off x="8394402"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0" name="Freeform 39"/>
          <p:cNvSpPr>
            <a:spLocks/>
          </p:cNvSpPr>
          <p:nvPr userDrawn="1"/>
        </p:nvSpPr>
        <p:spPr bwMode="black">
          <a:xfrm>
            <a:off x="7407232"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1" name="Freeform 40"/>
          <p:cNvSpPr>
            <a:spLocks/>
          </p:cNvSpPr>
          <p:nvPr userDrawn="1"/>
        </p:nvSpPr>
        <p:spPr bwMode="black">
          <a:xfrm>
            <a:off x="7715041" y="293019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2" name="Freeform 41"/>
          <p:cNvSpPr>
            <a:spLocks/>
          </p:cNvSpPr>
          <p:nvPr userDrawn="1"/>
        </p:nvSpPr>
        <p:spPr bwMode="black">
          <a:xfrm>
            <a:off x="8017433" y="272083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3" name="Freeform 42"/>
          <p:cNvSpPr>
            <a:spLocks/>
          </p:cNvSpPr>
          <p:nvPr userDrawn="1"/>
        </p:nvSpPr>
        <p:spPr bwMode="black">
          <a:xfrm>
            <a:off x="8325241"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4" name="Freeform 43"/>
          <p:cNvSpPr>
            <a:spLocks/>
          </p:cNvSpPr>
          <p:nvPr userDrawn="1"/>
        </p:nvSpPr>
        <p:spPr bwMode="black">
          <a:xfrm>
            <a:off x="8626271" y="308245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5" name="Freeform 44"/>
          <p:cNvSpPr>
            <a:spLocks/>
          </p:cNvSpPr>
          <p:nvPr userDrawn="1"/>
        </p:nvSpPr>
        <p:spPr bwMode="black">
          <a:xfrm>
            <a:off x="8934091"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6" name="Freeform 45"/>
          <p:cNvSpPr>
            <a:spLocks/>
          </p:cNvSpPr>
          <p:nvPr userDrawn="1"/>
        </p:nvSpPr>
        <p:spPr bwMode="black">
          <a:xfrm>
            <a:off x="9241903"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7" name="Freeform 46"/>
          <p:cNvSpPr>
            <a:spLocks/>
          </p:cNvSpPr>
          <p:nvPr userDrawn="1"/>
        </p:nvSpPr>
        <p:spPr bwMode="black">
          <a:xfrm>
            <a:off x="9544287"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8" name="Freeform 47"/>
          <p:cNvSpPr>
            <a:spLocks/>
          </p:cNvSpPr>
          <p:nvPr userDrawn="1"/>
        </p:nvSpPr>
        <p:spPr bwMode="black">
          <a:xfrm>
            <a:off x="9852098" y="308245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9" name="TextBox 48"/>
          <p:cNvSpPr txBox="1"/>
          <p:nvPr userDrawn="1"/>
        </p:nvSpPr>
        <p:spPr>
          <a:xfrm>
            <a:off x="1486510" y="3060500"/>
            <a:ext cx="2467342" cy="646331"/>
          </a:xfrm>
          <a:prstGeom prst="rect">
            <a:avLst/>
          </a:prstGeom>
          <a:noFill/>
        </p:spPr>
        <p:txBody>
          <a:bodyPr wrap="none" rtlCol="0">
            <a:spAutoFit/>
          </a:bodyPr>
          <a:lstStyle/>
          <a:p>
            <a:pPr algn="l" rtl="0"/>
            <a:r>
              <a:rPr lang="en-US" sz="3600" kern="1200" dirty="0">
                <a:solidFill>
                  <a:srgbClr val="FFFFFF"/>
                </a:solidFill>
                <a:latin typeface="Arial"/>
                <a:ea typeface="+mn-ea"/>
                <a:cs typeface="+mn-cs"/>
              </a:rPr>
              <a:t>Thank you.</a:t>
            </a:r>
          </a:p>
        </p:txBody>
      </p:sp>
      <p:sp>
        <p:nvSpPr>
          <p:cNvPr id="50" name="Rectangle 49"/>
          <p:cNvSpPr>
            <a:spLocks noChangeArrowheads="1"/>
          </p:cNvSpPr>
          <p:nvPr userDrawn="1"/>
        </p:nvSpPr>
        <p:spPr bwMode="black">
          <a:xfrm>
            <a:off x="8127266" y="3708611"/>
            <a:ext cx="116616" cy="441827"/>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51" name="TextBox 50"/>
          <p:cNvSpPr txBox="1"/>
          <p:nvPr userDrawn="1"/>
        </p:nvSpPr>
        <p:spPr>
          <a:xfrm>
            <a:off x="1486510" y="3060500"/>
            <a:ext cx="2467342" cy="646331"/>
          </a:xfrm>
          <a:prstGeom prst="rect">
            <a:avLst/>
          </a:prstGeom>
          <a:noFill/>
        </p:spPr>
        <p:txBody>
          <a:bodyPr wrap="none" rtlCol="0">
            <a:spAutoFit/>
          </a:bodyPr>
          <a:lstStyle/>
          <a:p>
            <a:pPr algn="l" rtl="0"/>
            <a:r>
              <a:rPr lang="en-US" sz="3600" kern="1200" dirty="0">
                <a:solidFill>
                  <a:srgbClr val="FFFFFF"/>
                </a:solidFill>
                <a:latin typeface="Arial"/>
                <a:ea typeface="+mn-ea"/>
                <a:cs typeface="+mn-cs"/>
              </a:rPr>
              <a:t>Thank you.</a:t>
            </a:r>
          </a:p>
        </p:txBody>
      </p:sp>
    </p:spTree>
    <p:extLst>
      <p:ext uri="{BB962C8B-B14F-4D97-AF65-F5344CB8AC3E}">
        <p14:creationId xmlns:p14="http://schemas.microsoft.com/office/powerpoint/2010/main" val="25110076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00"/>
                                        <p:tgtEl>
                                          <p:spTgt spid="4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700"/>
                                        <p:tgtEl>
                                          <p:spTgt spid="4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700"/>
                                        <p:tgtEl>
                                          <p:spTgt spid="4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700"/>
                                        <p:tgtEl>
                                          <p:spTgt spid="4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00"/>
                                        <p:tgtEl>
                                          <p:spTgt spid="4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700"/>
                                        <p:tgtEl>
                                          <p:spTgt spid="4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700"/>
                                        <p:tgtEl>
                                          <p:spTgt spid="4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7"/>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00"/>
                                        <p:tgtEl>
                                          <p:spTgt spid="37"/>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700"/>
                                        <p:tgtEl>
                                          <p:spTgt spid="38"/>
                                        </p:tgtEl>
                                      </p:cBhvr>
                                    </p:animEffect>
                                  </p:childTnLst>
                                </p:cTn>
                              </p:par>
                            </p:childTnLst>
                          </p:cTn>
                        </p:par>
                        <p:par>
                          <p:cTn id="70" fill="hold">
                            <p:stCondLst>
                              <p:cond delay="3300"/>
                            </p:stCondLst>
                            <p:childTnLst>
                              <p:par>
                                <p:cTn id="71" presetID="10" presetClass="entr" presetSubtype="0" fill="hold" grpId="0" nodeType="afterEffect">
                                  <p:stCondLst>
                                    <p:cond delay="0"/>
                                  </p:stCondLst>
                                  <p:iterate type="lt">
                                    <p:tmPct val="6250"/>
                                  </p:iterate>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7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6" grpId="0" animBg="1"/>
      <p:bldP spid="37" grpId="0" animBg="1"/>
      <p:bldP spid="38" grpId="0"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animBg="1"/>
      <p:bldP spid="51"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srcRect r="2996"/>
          <a:stretch>
            <a:fillRect/>
          </a:stretch>
        </p:blipFill>
        <p:spPr>
          <a:xfrm>
            <a:off x="444384" y="3106739"/>
            <a:ext cx="11300057" cy="3438525"/>
          </a:xfrm>
          <a:prstGeom prst="rect">
            <a:avLst/>
          </a:prstGeom>
        </p:spPr>
      </p:pic>
      <p:sp>
        <p:nvSpPr>
          <p:cNvPr id="27"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endParaRPr lang="en-US" dirty="0">
              <a:latin typeface="+mj-lt"/>
            </a:endParaRPr>
          </a:p>
        </p:txBody>
      </p:sp>
      <p:sp>
        <p:nvSpPr>
          <p:cNvPr id="47" name="Rectangle 3"/>
          <p:cNvSpPr>
            <a:spLocks noChangeArrowheads="1"/>
          </p:cNvSpPr>
          <p:nvPr userDrawn="1"/>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endParaRPr lang="en-US" dirty="0">
              <a:latin typeface="+mj-lt"/>
            </a:endParaRPr>
          </a:p>
        </p:txBody>
      </p:sp>
      <p:sp>
        <p:nvSpPr>
          <p:cNvPr id="31" name="Rectangle 30"/>
          <p:cNvSpPr/>
          <p:nvPr userDrawn="1"/>
        </p:nvSpPr>
        <p:spPr>
          <a:xfrm>
            <a:off x="289735" y="3022900"/>
            <a:ext cx="11589374" cy="1720550"/>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ctrTitle" hasCustomPrompt="1"/>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103177750"/>
      </p:ext>
    </p:extLst>
  </p:cSld>
  <p:clrMapOvr>
    <a:masterClrMapping/>
  </p:clrMapOvr>
  <p:transition>
    <p:wipe dir="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4783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306190" y="301752"/>
            <a:ext cx="5497160" cy="838200"/>
          </a:xfrm>
          <a:ln>
            <a:solidFill>
              <a:schemeClr val="bg1">
                <a:lumMod val="50000"/>
              </a:schemeClr>
            </a:solidFill>
          </a:ln>
        </p:spPr>
        <p:txBody>
          <a:bodyPr rtlCol="0" anchor="t">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292530" y="1600200"/>
            <a:ext cx="5521538" cy="4526280"/>
          </a:xfrm>
        </p:spPr>
        <p:txBody>
          <a:bodyPr/>
          <a:lstStyle>
            <a:lvl1pPr marL="0" indent="0">
              <a:buNone/>
              <a:defRPr>
                <a:solidFill>
                  <a:schemeClr val="bg1"/>
                </a:solidFill>
                <a:latin typeface="+mj-lt"/>
              </a:defRPr>
            </a:lvl1pPr>
            <a:lvl2pPr marL="635000" indent="-228600">
              <a:buClr>
                <a:schemeClr val="accent1"/>
              </a:buClr>
              <a:buFont typeface="Arial" pitchFamily="34" charset="0"/>
              <a:buChar char="•"/>
              <a:tabLst/>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chemeClr val="accent1"/>
              </a:buClr>
              <a:buFont typeface="Arial" pitchFamily="34" charset="0"/>
              <a:buChar char="•"/>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5"/>
          <p:cNvSpPr>
            <a:spLocks noGrp="1"/>
          </p:cNvSpPr>
          <p:nvPr>
            <p:ph type="body" sz="quarter" idx="13"/>
          </p:nvPr>
        </p:nvSpPr>
        <p:spPr>
          <a:xfrm>
            <a:off x="6428233" y="310896"/>
            <a:ext cx="5193792" cy="841248"/>
          </a:xfrm>
          <a:ln>
            <a:solidFill>
              <a:schemeClr val="bg1">
                <a:lumMod val="50000"/>
              </a:schemeClr>
            </a:solidFill>
          </a:ln>
        </p:spPr>
        <p:txBody>
          <a:bodyP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600" b="0" kern="1200" spc="0" baseline="0" dirty="0">
                <a:solidFill>
                  <a:schemeClr val="accent1"/>
                </a:solidFill>
                <a:latin typeface="+mj-lt"/>
                <a:ea typeface="+mj-ea"/>
                <a:cs typeface="+mj-cs"/>
              </a:defRPr>
            </a:lvl1pPr>
          </a:lstStyle>
          <a:p>
            <a:pPr lvl="0"/>
            <a:r>
              <a:rPr lang="en-US" smtClean="0"/>
              <a:t>Click to edit Master text styles</a:t>
            </a:r>
          </a:p>
        </p:txBody>
      </p:sp>
    </p:spTree>
  </p:cSld>
  <p:clrMapOvr>
    <a:masterClrMapping/>
  </p:clrMapOvr>
  <p:transition>
    <p:wipe dir="r"/>
  </p:transition>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73956" y="304800"/>
            <a:ext cx="10857788"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73957" y="1520826"/>
            <a:ext cx="10584809" cy="3571875"/>
          </a:xfrm>
        </p:spPr>
        <p:txBody>
          <a:bodyPr/>
          <a:lstStyle/>
          <a:p>
            <a:pPr lvl="0"/>
            <a:endParaRPr lang="en-US" noProof="0" smtClean="0"/>
          </a:p>
        </p:txBody>
      </p:sp>
    </p:spTree>
    <p:extLst>
      <p:ext uri="{BB962C8B-B14F-4D97-AF65-F5344CB8AC3E}">
        <p14:creationId xmlns:p14="http://schemas.microsoft.com/office/powerpoint/2010/main" val="567157419"/>
      </p:ext>
    </p:extLst>
  </p:cSld>
  <p:clrMapOvr>
    <a:masterClrMapping/>
  </p:clrMapOvr>
  <p:transition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409333" y="1543050"/>
            <a:ext cx="10398033" cy="4525566"/>
          </a:xfrm>
          <a:prstGeom prst="rect">
            <a:avLst/>
          </a:prstGeom>
        </p:spPr>
        <p:txBody>
          <a:bodyPr/>
          <a:lstStyle>
            <a:lvl1pPr>
              <a:spcBef>
                <a:spcPts val="756"/>
              </a:spcBef>
              <a:defRPr/>
            </a:lvl1pPr>
            <a:lvl2pPr>
              <a:spcBef>
                <a:spcPts val="756"/>
              </a:spcBef>
              <a:defRPr sz="1800"/>
            </a:lvl2pPr>
            <a:lvl3pPr>
              <a:spcBef>
                <a:spcPts val="756"/>
              </a:spcBef>
              <a:defRPr/>
            </a:lvl3pPr>
            <a:lvl4pPr>
              <a:spcBef>
                <a:spcPts val="756"/>
              </a:spcBef>
              <a:defRPr/>
            </a:lvl4pPr>
            <a:lvl5pPr>
              <a:spcBef>
                <a:spcPts val="756"/>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409333" y="857250"/>
            <a:ext cx="10398033" cy="514350"/>
          </a:xfrm>
        </p:spPr>
        <p:txBody>
          <a:bodyPr/>
          <a:lstStyle>
            <a:lvl1pPr marL="0" indent="0">
              <a:buNone/>
              <a:defRPr lang="en-US" sz="1900"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6"/>
            <a:ext cx="382055" cy="364331"/>
          </a:xfrm>
          <a:prstGeom prst="rect">
            <a:avLst/>
          </a:prstGeom>
        </p:spPr>
        <p:txBody>
          <a:bodyPr vert="horz" lIns="57598" tIns="28799" rIns="57598" bIns="28799" rtlCol="0" anchor="ctr"/>
          <a:lstStyle>
            <a:lvl1pPr algn="r">
              <a:defRPr sz="800">
                <a:solidFill>
                  <a:schemeClr val="tx1">
                    <a:tint val="75000"/>
                  </a:schemeClr>
                </a:solidFill>
              </a:defRPr>
            </a:lvl1pPr>
          </a:lstStyle>
          <a:p>
            <a:fld id="{2F5CCB13-0A32-4557-88E9-079F0C330695}" type="slidenum">
              <a:rPr lang="en-US" smtClean="0"/>
              <a:pPr/>
              <a:t>‹#›</a:t>
            </a:fld>
            <a:endParaRPr lang="en-US" dirty="0"/>
          </a:p>
        </p:txBody>
      </p:sp>
    </p:spTree>
    <p:extLst>
      <p:ext uri="{BB962C8B-B14F-4D97-AF65-F5344CB8AC3E}">
        <p14:creationId xmlns:p14="http://schemas.microsoft.com/office/powerpoint/2010/main" val="1556606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409333" y="1543050"/>
            <a:ext cx="10398033" cy="4525566"/>
          </a:xfrm>
          <a:prstGeom prst="rect">
            <a:avLst/>
          </a:prstGeom>
        </p:spPr>
        <p:txBody>
          <a:bodyPr/>
          <a:lstStyle>
            <a:lvl1pPr>
              <a:spcBef>
                <a:spcPts val="756"/>
              </a:spcBef>
              <a:defRPr/>
            </a:lvl1pPr>
            <a:lvl2pPr>
              <a:spcBef>
                <a:spcPts val="756"/>
              </a:spcBef>
              <a:defRPr sz="1800"/>
            </a:lvl2pPr>
            <a:lvl3pPr>
              <a:spcBef>
                <a:spcPts val="756"/>
              </a:spcBef>
              <a:defRPr/>
            </a:lvl3pPr>
            <a:lvl4pPr>
              <a:spcBef>
                <a:spcPts val="756"/>
              </a:spcBef>
              <a:defRPr/>
            </a:lvl4pPr>
            <a:lvl5pPr>
              <a:spcBef>
                <a:spcPts val="756"/>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409333" y="857250"/>
            <a:ext cx="10398033" cy="514350"/>
          </a:xfrm>
        </p:spPr>
        <p:txBody>
          <a:bodyPr/>
          <a:lstStyle>
            <a:lvl1pPr marL="0" indent="0">
              <a:buNone/>
              <a:defRPr lang="en-US" sz="1900"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6"/>
            <a:ext cx="382055" cy="364331"/>
          </a:xfrm>
          <a:prstGeom prst="rect">
            <a:avLst/>
          </a:prstGeom>
        </p:spPr>
        <p:txBody>
          <a:bodyPr vert="horz" lIns="57598" tIns="28799" rIns="57598" bIns="28799" rtlCol="0" anchor="ctr"/>
          <a:lstStyle>
            <a:lvl1pPr algn="r">
              <a:defRPr sz="800">
                <a:solidFill>
                  <a:schemeClr val="tx1">
                    <a:tint val="75000"/>
                  </a:schemeClr>
                </a:solidFill>
              </a:defRPr>
            </a:lvl1pPr>
          </a:lstStyle>
          <a:p>
            <a:fld id="{2F5CCB13-0A32-4557-88E9-079F0C330695}" type="slidenum">
              <a:rPr lang="en-US" smtClean="0"/>
              <a:pPr/>
              <a:t>‹#›</a:t>
            </a:fld>
            <a:endParaRPr lang="en-US" dirty="0"/>
          </a:p>
        </p:txBody>
      </p:sp>
    </p:spTree>
    <p:extLst>
      <p:ext uri="{BB962C8B-B14F-4D97-AF65-F5344CB8AC3E}">
        <p14:creationId xmlns:p14="http://schemas.microsoft.com/office/powerpoint/2010/main" val="14066739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333" y="275035"/>
            <a:ext cx="10398033"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409333" y="1543050"/>
            <a:ext cx="10398033" cy="4525566"/>
          </a:xfrm>
          <a:prstGeom prst="rect">
            <a:avLst/>
          </a:prstGeom>
        </p:spPr>
        <p:txBody>
          <a:bodyPr/>
          <a:lstStyle>
            <a:lvl1pPr>
              <a:spcBef>
                <a:spcPts val="756"/>
              </a:spcBef>
              <a:defRPr/>
            </a:lvl1pPr>
            <a:lvl2pPr>
              <a:spcBef>
                <a:spcPts val="756"/>
              </a:spcBef>
              <a:defRPr sz="1800"/>
            </a:lvl2pPr>
            <a:lvl3pPr>
              <a:spcBef>
                <a:spcPts val="756"/>
              </a:spcBef>
              <a:defRPr/>
            </a:lvl3pPr>
            <a:lvl4pPr>
              <a:spcBef>
                <a:spcPts val="756"/>
              </a:spcBef>
              <a:defRPr/>
            </a:lvl4pPr>
            <a:lvl5pPr>
              <a:spcBef>
                <a:spcPts val="756"/>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409333" y="857250"/>
            <a:ext cx="10398033" cy="514350"/>
          </a:xfrm>
        </p:spPr>
        <p:txBody>
          <a:bodyPr/>
          <a:lstStyle>
            <a:lvl1pPr marL="0" indent="0">
              <a:buNone/>
              <a:defRPr lang="en-US" sz="1900" dirty="0" smtClean="0">
                <a:solidFill>
                  <a:schemeClr val="accent2"/>
                </a:solidFill>
                <a:latin typeface="+mn-lt"/>
                <a:ea typeface="+mn-ea"/>
                <a:cs typeface="+mn-cs"/>
                <a:sym typeface="Arial" pitchFamily="34" charset="0"/>
              </a:defRPr>
            </a:lvl1pPr>
          </a:lstStyle>
          <a:p>
            <a:pPr lvl="0"/>
            <a:r>
              <a:rPr lang="en-US" dirty="0" smtClean="0"/>
              <a:t>Click to edit Master text styles</a:t>
            </a:r>
            <a:endParaRPr lang="en-US" dirty="0"/>
          </a:p>
        </p:txBody>
      </p:sp>
      <p:sp>
        <p:nvSpPr>
          <p:cNvPr id="9" name="Slide Number Placeholder 6"/>
          <p:cNvSpPr>
            <a:spLocks noGrp="1"/>
          </p:cNvSpPr>
          <p:nvPr>
            <p:ph type="sldNum" sz="quarter" idx="4"/>
          </p:nvPr>
        </p:nvSpPr>
        <p:spPr>
          <a:xfrm>
            <a:off x="11807367" y="6552606"/>
            <a:ext cx="382055" cy="364331"/>
          </a:xfrm>
          <a:prstGeom prst="rect">
            <a:avLst/>
          </a:prstGeom>
        </p:spPr>
        <p:txBody>
          <a:bodyPr vert="horz" lIns="57598" tIns="28799" rIns="57598" bIns="28799" rtlCol="0" anchor="ctr"/>
          <a:lstStyle>
            <a:lvl1pPr algn="r">
              <a:defRPr sz="800">
                <a:solidFill>
                  <a:schemeClr val="tx1">
                    <a:tint val="75000"/>
                  </a:schemeClr>
                </a:solidFill>
              </a:defRPr>
            </a:lvl1pPr>
          </a:lstStyle>
          <a:p>
            <a:fld id="{2F5CCB13-0A32-4557-88E9-079F0C330695}" type="slidenum">
              <a:rPr lang="en-US" smtClean="0"/>
              <a:pPr/>
              <a:t>‹#›</a:t>
            </a:fld>
            <a:endParaRPr lang="en-US" dirty="0"/>
          </a:p>
        </p:txBody>
      </p:sp>
    </p:spTree>
    <p:extLst>
      <p:ext uri="{BB962C8B-B14F-4D97-AF65-F5344CB8AC3E}">
        <p14:creationId xmlns:p14="http://schemas.microsoft.com/office/powerpoint/2010/main" val="12582136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Title Slide-animated White">
    <p:spTree>
      <p:nvGrpSpPr>
        <p:cNvPr id="1" name=""/>
        <p:cNvGrpSpPr/>
        <p:nvPr/>
      </p:nvGrpSpPr>
      <p:grpSpPr>
        <a:xfrm>
          <a:off x="0" y="0"/>
          <a:ext cx="0" cy="0"/>
          <a:chOff x="0" y="0"/>
          <a:chExt cx="0" cy="0"/>
        </a:xfrm>
      </p:grpSpPr>
      <p:sp>
        <p:nvSpPr>
          <p:cNvPr id="39" name="Rectangle 38"/>
          <p:cNvSpPr/>
          <p:nvPr/>
        </p:nvSpPr>
        <p:spPr>
          <a:xfrm>
            <a:off x="4539296" y="5948649"/>
            <a:ext cx="798577"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0" name="Rectangle 39"/>
          <p:cNvSpPr/>
          <p:nvPr/>
        </p:nvSpPr>
        <p:spPr>
          <a:xfrm>
            <a:off x="1947413" y="5948649"/>
            <a:ext cx="630456"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2" name="Rectangle 41"/>
          <p:cNvSpPr/>
          <p:nvPr/>
        </p:nvSpPr>
        <p:spPr>
          <a:xfrm>
            <a:off x="6360606" y="5948649"/>
            <a:ext cx="630456"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3" name="Rounded Rectangle 42"/>
          <p:cNvSpPr/>
          <p:nvPr/>
        </p:nvSpPr>
        <p:spPr>
          <a:xfrm rot="10800000" flipH="1">
            <a:off x="3807683" y="831272"/>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5" name="Rounded Rectangle 44"/>
          <p:cNvSpPr/>
          <p:nvPr/>
        </p:nvSpPr>
        <p:spPr>
          <a:xfrm rot="10800000" flipH="1">
            <a:off x="1095669" y="471678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6" name="Rounded Rectangle 45"/>
          <p:cNvSpPr/>
          <p:nvPr/>
        </p:nvSpPr>
        <p:spPr>
          <a:xfrm rot="10800000" flipH="1">
            <a:off x="1776212"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7" name="Rounded Rectangle 46"/>
          <p:cNvSpPr/>
          <p:nvPr/>
        </p:nvSpPr>
        <p:spPr>
          <a:xfrm rot="10800000" flipH="1">
            <a:off x="7824455" y="6614164"/>
            <a:ext cx="1040145"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8" name="Rounded Rectangle 47"/>
          <p:cNvSpPr/>
          <p:nvPr/>
        </p:nvSpPr>
        <p:spPr>
          <a:xfrm rot="10800000" flipH="1">
            <a:off x="9241869" y="6614160"/>
            <a:ext cx="874857"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9" name="Rounded Rectangle 48"/>
          <p:cNvSpPr/>
          <p:nvPr/>
        </p:nvSpPr>
        <p:spPr>
          <a:xfrm rot="10800000" flipH="1">
            <a:off x="2921229" y="6719463"/>
            <a:ext cx="88316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0" name="Rounded Rectangle 49"/>
          <p:cNvSpPr/>
          <p:nvPr/>
        </p:nvSpPr>
        <p:spPr>
          <a:xfrm rot="10800000" flipH="1">
            <a:off x="3724579" y="6668595"/>
            <a:ext cx="1038871"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1" name="Rounded Rectangle 50"/>
          <p:cNvSpPr/>
          <p:nvPr/>
        </p:nvSpPr>
        <p:spPr>
          <a:xfrm rot="10800000" flipH="1">
            <a:off x="6559405" y="1025236"/>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2" name="Rounded Rectangle 51"/>
          <p:cNvSpPr/>
          <p:nvPr/>
        </p:nvSpPr>
        <p:spPr>
          <a:xfrm rot="10800000" flipH="1">
            <a:off x="7187313"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3" name="Rounded Rectangle 52"/>
          <p:cNvSpPr/>
          <p:nvPr/>
        </p:nvSpPr>
        <p:spPr>
          <a:xfrm rot="10800000" flipH="1">
            <a:off x="454967" y="6708760"/>
            <a:ext cx="1040145"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4" name="Rounded Rectangle 53"/>
          <p:cNvSpPr/>
          <p:nvPr/>
        </p:nvSpPr>
        <p:spPr>
          <a:xfrm rot="10800000" flipH="1">
            <a:off x="10714877" y="8318281"/>
            <a:ext cx="1040145"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5" name="Rounded Rectangle 54"/>
          <p:cNvSpPr/>
          <p:nvPr/>
        </p:nvSpPr>
        <p:spPr>
          <a:xfrm rot="10800000" flipH="1">
            <a:off x="10880166" y="1731818"/>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6" name="Rounded Rectangle 55"/>
          <p:cNvSpPr/>
          <p:nvPr/>
        </p:nvSpPr>
        <p:spPr>
          <a:xfrm rot="10800000" flipH="1">
            <a:off x="5026567" y="1981200"/>
            <a:ext cx="874857"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4" name="Group 67"/>
          <p:cNvGrpSpPr/>
          <p:nvPr/>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 name="Title 1"/>
          <p:cNvSpPr>
            <a:spLocks noGrp="1"/>
          </p:cNvSpPr>
          <p:nvPr>
            <p:ph type="ctrTitle" hasCustomPrompt="1"/>
          </p:nvPr>
        </p:nvSpPr>
        <p:spPr>
          <a:xfrm>
            <a:off x="295114" y="1236702"/>
            <a:ext cx="10813350"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279962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Title Slide-White">
    <p:spTree>
      <p:nvGrpSpPr>
        <p:cNvPr id="1" name=""/>
        <p:cNvGrpSpPr/>
        <p:nvPr/>
      </p:nvGrpSpPr>
      <p:grpSpPr>
        <a:xfrm>
          <a:off x="0" y="0"/>
          <a:ext cx="0" cy="0"/>
          <a:chOff x="0" y="0"/>
          <a:chExt cx="0" cy="0"/>
        </a:xfrm>
      </p:grpSpPr>
      <p:grpSp>
        <p:nvGrpSpPr>
          <p:cNvPr id="4" name="Group 67"/>
          <p:cNvGrpSpPr/>
          <p:nvPr/>
        </p:nvGrpSpPr>
        <p:grpSpPr>
          <a:xfrm>
            <a:off x="454967" y="311151"/>
            <a:ext cx="1105272"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 name="Title 1"/>
          <p:cNvSpPr>
            <a:spLocks noGrp="1"/>
          </p:cNvSpPr>
          <p:nvPr>
            <p:ph type="ctrTitle" hasCustomPrompt="1"/>
          </p:nvPr>
        </p:nvSpPr>
        <p:spPr>
          <a:xfrm>
            <a:off x="295114" y="1236702"/>
            <a:ext cx="10813350"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211390917"/>
      </p:ext>
    </p:extLst>
  </p:cSld>
  <p:clrMapOvr>
    <a:masterClrMapping/>
  </p:clrMapOvr>
  <p:transition spd="slow"/>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_Title Slide-animated Gradient">
    <p:spTree>
      <p:nvGrpSpPr>
        <p:cNvPr id="1" name=""/>
        <p:cNvGrpSpPr/>
        <p:nvPr/>
      </p:nvGrpSpPr>
      <p:grpSpPr>
        <a:xfrm>
          <a:off x="0" y="0"/>
          <a:ext cx="0" cy="0"/>
          <a:chOff x="0" y="0"/>
          <a:chExt cx="0" cy="0"/>
        </a:xfrm>
      </p:grpSpPr>
      <p:grpSp>
        <p:nvGrpSpPr>
          <p:cNvPr id="4" name="Group 32"/>
          <p:cNvGrpSpPr/>
          <p:nvPr userDrawn="1"/>
        </p:nvGrpSpPr>
        <p:grpSpPr>
          <a:xfrm>
            <a:off x="-2126066" y="-819150"/>
            <a:ext cx="15815502" cy="7934529"/>
            <a:chOff x="-2126066" y="-819150"/>
            <a:chExt cx="15815502" cy="7934529"/>
          </a:xfrm>
        </p:grpSpPr>
        <p:pic>
          <p:nvPicPr>
            <p:cNvPr id="34" name="Picture 2" descr="C:\Vault\my image library\cloudhalf2.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3000" contrast="-9000"/>
                      </a14:imgEffect>
                    </a14:imgLayer>
                  </a14:imgProps>
                </a:ext>
                <a:ext uri="{28A0092B-C50C-407E-A947-70E740481C1C}">
                  <a14:useLocalDpi xmlns:a14="http://schemas.microsoft.com/office/drawing/2010/main" val="0"/>
                </a:ext>
              </a:extLst>
            </a:blip>
            <a:srcRect/>
            <a:stretch>
              <a:fillRect/>
            </a:stretch>
          </p:blipFill>
          <p:spPr bwMode="auto">
            <a:xfrm>
              <a:off x="1486540" y="1390650"/>
              <a:ext cx="10126446" cy="52103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Vault\my image library\cloudhalf2.png"/>
            <p:cNvPicPr>
              <a:picLocks noChangeAspect="1" noChangeArrowheads="1"/>
            </p:cNvPicPr>
            <p:nvPr/>
          </p:nvPicPr>
          <p:blipFill>
            <a:blip r:embed="rId4" cstate="print">
              <a:extLst>
                <a:ext uri="{BEBA8EAE-BF5A-486C-A8C5-ECC9F3942E4B}">
                  <a14:imgProps xmlns:a14="http://schemas.microsoft.com/office/drawing/2010/main">
                    <a14:imgLayer r:embed="rId3">
                      <a14:imgEffect>
                        <a14:brightnessContrast bright="-5000" contrast="-9000"/>
                      </a14:imgEffect>
                    </a14:imgLayer>
                  </a14:imgProps>
                </a:ext>
                <a:ext uri="{28A0092B-C50C-407E-A947-70E740481C1C}">
                  <a14:useLocalDpi xmlns:a14="http://schemas.microsoft.com/office/drawing/2010/main" val="0"/>
                </a:ext>
              </a:extLst>
            </a:blip>
            <a:srcRect/>
            <a:stretch>
              <a:fillRect/>
            </a:stretch>
          </p:blipFill>
          <p:spPr bwMode="auto">
            <a:xfrm>
              <a:off x="4636684" y="-819150"/>
              <a:ext cx="9052752" cy="46579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Vault\my image library\cloudhalf2.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3000" contrast="-9000"/>
                      </a14:imgEffect>
                    </a14:imgLayer>
                  </a14:imgProps>
                </a:ext>
                <a:ext uri="{28A0092B-C50C-407E-A947-70E740481C1C}">
                  <a14:useLocalDpi xmlns:a14="http://schemas.microsoft.com/office/drawing/2010/main" val="0"/>
                </a:ext>
              </a:extLst>
            </a:blip>
            <a:srcRect/>
            <a:stretch>
              <a:fillRect/>
            </a:stretch>
          </p:blipFill>
          <p:spPr bwMode="auto">
            <a:xfrm flipH="1">
              <a:off x="-2126066" y="2600611"/>
              <a:ext cx="8774516" cy="4514768"/>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21485" t="13610" r="21485" b="13626"/>
          <a:stretch/>
        </p:blipFill>
        <p:spPr bwMode="auto">
          <a:xfrm>
            <a:off x="2" y="0"/>
            <a:ext cx="121888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21485" t="13610" r="21485" b="13626"/>
          <a:stretch/>
        </p:blipFill>
        <p:spPr bwMode="auto">
          <a:xfrm>
            <a:off x="2" y="0"/>
            <a:ext cx="12188826" cy="6858000"/>
          </a:xfrm>
          <a:prstGeom prst="rect">
            <a:avLst/>
          </a:prstGeom>
          <a:solidFill>
            <a:srgbClr val="000000">
              <a:alpha val="60000"/>
            </a:srgbClr>
          </a:solidFill>
          <a:ln>
            <a:noFill/>
          </a:ln>
          <a:effectLst/>
          <a:extLst/>
        </p:spPr>
      </p:pic>
      <p:sp>
        <p:nvSpPr>
          <p:cNvPr id="59" name="Rounded Rectangle 58"/>
          <p:cNvSpPr/>
          <p:nvPr userDrawn="1"/>
        </p:nvSpPr>
        <p:spPr>
          <a:xfrm>
            <a:off x="2430699" y="-3570592"/>
            <a:ext cx="2305719" cy="14014174"/>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4" name="Rounded Rectangle 63"/>
          <p:cNvSpPr/>
          <p:nvPr userDrawn="1"/>
        </p:nvSpPr>
        <p:spPr>
          <a:xfrm>
            <a:off x="0" y="-637720"/>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5" name="Rounded Rectangle 64"/>
          <p:cNvSpPr/>
          <p:nvPr userDrawn="1"/>
        </p:nvSpPr>
        <p:spPr>
          <a:xfrm rot="10800000">
            <a:off x="959485" y="3551919"/>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6" name="Rounded Rectangle 65"/>
          <p:cNvSpPr/>
          <p:nvPr userDrawn="1"/>
        </p:nvSpPr>
        <p:spPr>
          <a:xfrm>
            <a:off x="8778359" y="-2913279"/>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7" name="Rounded Rectangle 66"/>
          <p:cNvSpPr/>
          <p:nvPr userDrawn="1"/>
        </p:nvSpPr>
        <p:spPr>
          <a:xfrm>
            <a:off x="10804455" y="5699195"/>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8" name="Rounded Rectangle 67"/>
          <p:cNvSpPr/>
          <p:nvPr userDrawn="1"/>
        </p:nvSpPr>
        <p:spPr>
          <a:xfrm rot="10800000">
            <a:off x="4047043" y="1516172"/>
            <a:ext cx="2305719" cy="8148430"/>
          </a:xfrm>
          <a:prstGeom prst="roundRect">
            <a:avLst>
              <a:gd name="adj" fmla="val 50000"/>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69" name="Rectangle 5"/>
          <p:cNvSpPr>
            <a:spLocks noChangeArrowheads="1"/>
          </p:cNvSpPr>
          <p:nvPr userDrawn="1"/>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70" name="Rectangle 4"/>
          <p:cNvSpPr>
            <a:spLocks noChangeArrowheads="1"/>
          </p:cNvSpPr>
          <p:nvPr userDrawn="1"/>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FFFFFF"/>
                </a:solidFill>
                <a:latin typeface="Arial"/>
                <a:ea typeface="+mn-ea"/>
                <a:cs typeface="+mn-cs"/>
              </a:rPr>
              <a:t>© 2012 Cisco and/or its affiliates. All rights reserved.</a:t>
            </a:r>
          </a:p>
        </p:txBody>
      </p:sp>
      <p:sp>
        <p:nvSpPr>
          <p:cNvPr id="71" name="Rectangle 7"/>
          <p:cNvSpPr>
            <a:spLocks noChangeArrowheads="1"/>
          </p:cNvSpPr>
          <p:nvPr userDrawn="1"/>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FFFFFF"/>
                </a:solidFill>
                <a:latin typeface="Arial"/>
                <a:ea typeface="+mn-ea"/>
                <a:cs typeface="+mn-cs"/>
              </a:rPr>
              <a:pPr algn="r" defTabSz="814388" rtl="0"/>
              <a:t>‹#›</a:t>
            </a:fld>
            <a:endParaRPr lang="en-US" sz="600" kern="1200" dirty="0">
              <a:solidFill>
                <a:srgbClr val="FFFFFF"/>
              </a:solidFill>
              <a:latin typeface="Arial"/>
              <a:ea typeface="+mn-ea"/>
              <a:cs typeface="+mn-cs"/>
            </a:endParaRPr>
          </a:p>
        </p:txBody>
      </p:sp>
      <p:sp>
        <p:nvSpPr>
          <p:cNvPr id="2" name="Title 1"/>
          <p:cNvSpPr>
            <a:spLocks noGrp="1"/>
          </p:cNvSpPr>
          <p:nvPr userDrawn="1">
            <p:ph type="ctrTitle"/>
          </p:nvPr>
        </p:nvSpPr>
        <p:spPr>
          <a:xfrm>
            <a:off x="295114" y="1236702"/>
            <a:ext cx="10813350" cy="2918779"/>
          </a:xfrm>
        </p:spPr>
        <p:txBody>
          <a:bodyPr/>
          <a:lstStyle>
            <a:lvl1pPr>
              <a:lnSpc>
                <a:spcPct val="90000"/>
              </a:lnSpc>
              <a:defRPr lang="en-US" sz="5400" b="0" kern="1200" spc="0" baseline="0" dirty="0">
                <a:solidFill>
                  <a:schemeClr val="bg1"/>
                </a:solidFill>
                <a:latin typeface="+mj-lt"/>
                <a:ea typeface="+mj-ea"/>
                <a:cs typeface="+mj-cs"/>
              </a:defRPr>
            </a:lvl1pPr>
          </a:lstStyle>
          <a:p>
            <a:endParaRPr lang="en-US" dirty="0"/>
          </a:p>
        </p:txBody>
      </p:sp>
      <p:sp>
        <p:nvSpPr>
          <p:cNvPr id="3" name="Subtitle 2"/>
          <p:cNvSpPr>
            <a:spLocks noGrp="1"/>
          </p:cNvSpPr>
          <p:nvPr userDrawn="1">
            <p:ph type="subTitle" idx="1" hasCustomPrompt="1"/>
          </p:nvPr>
        </p:nvSpPr>
        <p:spPr>
          <a:xfrm>
            <a:off x="315095" y="4464081"/>
            <a:ext cx="10813351"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userDrawn="1">
            <p:ph type="body" sz="quarter" idx="10" hasCustomPrompt="1"/>
          </p:nvPr>
        </p:nvSpPr>
        <p:spPr>
          <a:xfrm>
            <a:off x="315095" y="4768865"/>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userDrawn="1">
            <p:ph type="body" sz="quarter" idx="11" hasCustomPrompt="1"/>
          </p:nvPr>
        </p:nvSpPr>
        <p:spPr>
          <a:xfrm>
            <a:off x="315305" y="5232783"/>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67"/>
          <p:cNvGrpSpPr/>
          <p:nvPr userDrawn="1"/>
        </p:nvGrpSpPr>
        <p:grpSpPr>
          <a:xfrm>
            <a:off x="341321" y="311151"/>
            <a:ext cx="829169" cy="438358"/>
            <a:chOff x="609600" y="528537"/>
            <a:chExt cx="1444734" cy="763789"/>
          </a:xfrm>
          <a:solidFill>
            <a:schemeClr val="bg1"/>
          </a:solidFill>
        </p:grpSpPr>
        <p:sp>
          <p:nvSpPr>
            <p:cNvPr id="48" name="Rectangle 47"/>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49" name="Freeform 48"/>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0" name="Freeform 49"/>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1" name="Freeform 50"/>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2" name="Freeform 51"/>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3" name="Freeform 52"/>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4" name="Freeform 53"/>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5" name="Freeform 54"/>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6" name="Freeform 55"/>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7" name="Freeform 56"/>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8" name="Freeform 57"/>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0" name="Freeform 5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1" name="Freeform 6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62" name="Freeform 6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Tree>
    <p:extLst>
      <p:ext uri="{BB962C8B-B14F-4D97-AF65-F5344CB8AC3E}">
        <p14:creationId xmlns:p14="http://schemas.microsoft.com/office/powerpoint/2010/main" val="27028718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0.03215 0.10151 L 0.03215 -1.3193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gue">
    <p:bg>
      <p:bgPr>
        <a:solidFill>
          <a:srgbClr val="000000"/>
        </a:solidFill>
        <a:effectLst/>
      </p:bgPr>
    </p:bg>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384" y="3102739"/>
            <a:ext cx="11300057" cy="3438525"/>
          </a:xfrm>
          <a:prstGeom prst="rect">
            <a:avLst/>
          </a:prstGeom>
          <a:noFill/>
        </p:spPr>
      </p:pic>
      <p:sp>
        <p:nvSpPr>
          <p:cNvPr id="26" name="Rectangle 25"/>
          <p:cNvSpPr/>
          <p:nvPr/>
        </p:nvSpPr>
        <p:spPr>
          <a:xfrm>
            <a:off x="289736" y="3020531"/>
            <a:ext cx="11589374"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295114" y="399143"/>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9107245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4" y="1344168"/>
            <a:ext cx="11435488"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6790931"/>
      </p:ext>
    </p:extLst>
  </p:cSld>
  <p:clrMapOvr>
    <a:masterClrMapping/>
  </p:clrMapOvr>
  <p:transition spd="slow"/>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19543"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083" y="1339745"/>
            <a:ext cx="549513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0113367"/>
      </p:ext>
    </p:extLst>
  </p:cSld>
  <p:clrMapOvr>
    <a:masterClrMapping/>
  </p:clrMapOvr>
  <p:transition spd="slow"/>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5"/>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25"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5"/>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92610" y="100584"/>
            <a:ext cx="355701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solidFill>
                  <a:schemeClr val="accent1"/>
                </a:solidFill>
                <a:latin typeface="+mj-lt"/>
                <a:ea typeface="+mj-ea"/>
                <a:cs typeface="+mj-cs"/>
              </a:defRPr>
            </a:lvl1pPr>
          </a:lstStyle>
          <a:p>
            <a:pPr lvl="0"/>
            <a:r>
              <a:rPr lang="en-US" smtClean="0"/>
              <a:t>Click to edit Master text styles</a:t>
            </a:r>
          </a:p>
        </p:txBody>
      </p:sp>
      <p:sp>
        <p:nvSpPr>
          <p:cNvPr id="22" name="Text Placeholder 17"/>
          <p:cNvSpPr>
            <a:spLocks noGrp="1"/>
          </p:cNvSpPr>
          <p:nvPr>
            <p:ph type="body" sz="quarter" idx="19"/>
          </p:nvPr>
        </p:nvSpPr>
        <p:spPr>
          <a:xfrm>
            <a:off x="4343401" y="100584"/>
            <a:ext cx="346557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chemeClr val="accent1"/>
                </a:solidFill>
                <a:latin typeface="+mj-lt"/>
                <a:ea typeface="+mj-ea"/>
                <a:cs typeface="+mj-cs"/>
              </a:defRPr>
            </a:lvl1pPr>
          </a:lstStyle>
          <a:p>
            <a:pPr lvl="0"/>
            <a:r>
              <a:rPr lang="en-US" smtClean="0"/>
              <a:t>Click to edit Master text styles</a:t>
            </a:r>
          </a:p>
        </p:txBody>
      </p:sp>
      <p:sp>
        <p:nvSpPr>
          <p:cNvPr id="23" name="Text Placeholder 17"/>
          <p:cNvSpPr>
            <a:spLocks noGrp="1"/>
          </p:cNvSpPr>
          <p:nvPr>
            <p:ph type="body" sz="quarter" idx="20"/>
          </p:nvPr>
        </p:nvSpPr>
        <p:spPr>
          <a:xfrm>
            <a:off x="8360758" y="100584"/>
            <a:ext cx="351129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chemeClr val="accent1"/>
                </a:solidFill>
                <a:latin typeface="+mj-lt"/>
                <a:ea typeface="+mj-ea"/>
                <a:cs typeface="+mj-cs"/>
              </a:defRPr>
            </a:lvl1pPr>
          </a:lstStyle>
          <a:p>
            <a:pPr lvl="0"/>
            <a:r>
              <a:rPr lang="en-US" smtClean="0"/>
              <a:t>Click to edit Master text styles</a:t>
            </a:r>
          </a:p>
        </p:txBody>
      </p:sp>
    </p:spTree>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19537" y="1339745"/>
            <a:ext cx="5470158"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6959819" y="1747690"/>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p:nvSpPr>
        <p:spPr bwMode="ltGray">
          <a:xfrm>
            <a:off x="335080" y="6586259"/>
            <a:ext cx="3423144"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14"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13"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110149" y="4876800"/>
            <a:ext cx="4266089"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889736460"/>
      </p:ext>
    </p:extLst>
  </p:cSld>
  <p:clrMapOvr>
    <a:masterClrMapping/>
  </p:clrMapOvr>
  <p:transition spd="slow"/>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214027735"/>
      </p:ext>
    </p:extLst>
  </p:cSld>
  <p:clrMapOvr>
    <a:masterClrMapping/>
  </p:clrMapOvr>
  <p:transition spd="slow"/>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90" y="295275"/>
            <a:ext cx="5497160"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92530" y="1600200"/>
            <a:ext cx="5521538"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6430884" y="295275"/>
            <a:ext cx="5495551"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2754627079"/>
      </p:ext>
    </p:extLst>
  </p:cSld>
  <p:clrMapOvr>
    <a:masterClrMapping/>
  </p:clrMapOvr>
  <p:transition spd="slow"/>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6"/>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31"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7"/>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4339223"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8362224" y="100584"/>
            <a:ext cx="355913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13960216"/>
      </p:ext>
    </p:extLst>
  </p:cSld>
  <p:clrMapOvr>
    <a:masterClrMapping/>
  </p:clrMapOvr>
  <p:transition spd="slow"/>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479561" y="1476375"/>
            <a:ext cx="11249684"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332536" y="6062127"/>
            <a:ext cx="9945743"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043173230"/>
      </p:ext>
    </p:extLst>
  </p:cSld>
  <p:clrMapOvr>
    <a:masterClrMapping/>
  </p:clrMapOvr>
  <p:transition spd="slow"/>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29098" y="1600200"/>
            <a:ext cx="5338705"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6496644" y="1947672"/>
            <a:ext cx="4570809"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854087835"/>
      </p:ext>
    </p:extLst>
  </p:cSld>
  <p:clrMapOvr>
    <a:masterClrMapping/>
  </p:clrMapOvr>
  <p:transition spd="slow"/>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6189" y="5430244"/>
            <a:ext cx="11408626"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840384000"/>
      </p:ext>
    </p:extLst>
  </p:cSld>
  <p:clrMapOvr>
    <a:masterClrMapping/>
  </p:clrMapOvr>
  <p:transition spd="slow"/>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0108" y="5842648"/>
            <a:ext cx="10813351"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
        <p:nvSpPr>
          <p:cNvPr id="2" name="Title 1"/>
          <p:cNvSpPr>
            <a:spLocks noGrp="1"/>
          </p:cNvSpPr>
          <p:nvPr>
            <p:ph type="ctrTitle" hasCustomPrompt="1"/>
          </p:nvPr>
        </p:nvSpPr>
        <p:spPr>
          <a:xfrm>
            <a:off x="292532" y="649224"/>
            <a:ext cx="10813350"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10014496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1036" y="777667"/>
            <a:ext cx="119061" cy="5287676"/>
          </a:xfrm>
          <a:prstGeom prst="rect">
            <a:avLst/>
          </a:prstGeom>
          <a:noFill/>
          <a:ln>
            <a:noFill/>
          </a:ln>
        </p:spPr>
      </p:pic>
    </p:spTree>
    <p:extLst>
      <p:ext uri="{BB962C8B-B14F-4D97-AF65-F5344CB8AC3E}">
        <p14:creationId xmlns:p14="http://schemas.microsoft.com/office/powerpoint/2010/main" val="2211061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6190" y="1918741"/>
            <a:ext cx="5488498"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6561651" y="310896"/>
            <a:ext cx="5192439"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1056030839"/>
      </p:ext>
    </p:extLst>
  </p:cSld>
  <p:clrMapOvr>
    <a:masterClrMapping/>
  </p:clrMapOvr>
  <p:transition spd="slow"/>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479561" y="1476375"/>
            <a:ext cx="11249684" cy="4305300"/>
          </a:xfrm>
        </p:spPr>
        <p:txBody>
          <a:bodyPr rtlCol="0" anchor="ctr" anchorCtr="1">
            <a:noAutofit/>
          </a:bodyPr>
          <a:lstStyle>
            <a:lvl1pPr>
              <a:buNone/>
              <a:defRPr>
                <a:latin typeface="+mj-lt"/>
              </a:defRPr>
            </a:lvl1pPr>
          </a:lstStyle>
          <a:p>
            <a:pPr lvl="0"/>
            <a:r>
              <a:rPr lang="en-US" noProof="0" smtClean="0"/>
              <a:t>Click icon to add chart</a:t>
            </a:r>
            <a:endParaRPr lang="en-US" noProof="0"/>
          </a:p>
        </p:txBody>
      </p:sp>
      <p:sp>
        <p:nvSpPr>
          <p:cNvPr id="4" name="Text Placeholder 9"/>
          <p:cNvSpPr>
            <a:spLocks noGrp="1"/>
          </p:cNvSpPr>
          <p:nvPr>
            <p:ph type="body" sz="quarter" idx="11"/>
          </p:nvPr>
        </p:nvSpPr>
        <p:spPr>
          <a:xfrm>
            <a:off x="332536" y="6062119"/>
            <a:ext cx="9945743" cy="276999"/>
          </a:xfrm>
        </p:spPr>
        <p:txBody>
          <a:bodyPr anchor="b">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5104" y="4279405"/>
            <a:ext cx="6244863"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454974" y="311163"/>
            <a:ext cx="1210841"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FFFFFF"/>
                </a:solidFill>
                <a:latin typeface="Arial"/>
                <a:ea typeface="+mn-ea"/>
                <a:cs typeface="+mn-cs"/>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FFFFFF"/>
                </a:solidFill>
                <a:latin typeface="Arial"/>
                <a:ea typeface="+mn-ea"/>
                <a:cs typeface="+mn-cs"/>
              </a:endParaRPr>
            </a:p>
          </p:txBody>
        </p:sp>
      </p:grpSp>
      <p:sp>
        <p:nvSpPr>
          <p:cNvPr id="2" name="Title 1"/>
          <p:cNvSpPr>
            <a:spLocks noGrp="1"/>
          </p:cNvSpPr>
          <p:nvPr>
            <p:ph type="ctrTitle" hasCustomPrompt="1"/>
          </p:nvPr>
        </p:nvSpPr>
        <p:spPr>
          <a:xfrm>
            <a:off x="278194" y="3282696"/>
            <a:ext cx="6281773"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7385251" y="1917700"/>
            <a:ext cx="3567771"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433551352"/>
      </p:ext>
    </p:extLst>
  </p:cSld>
  <p:clrMapOvr>
    <a:masterClrMapping/>
  </p:clrMapOvr>
  <p:transition spd="slow"/>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9" name="Rounded Rectangle 8"/>
          <p:cNvSpPr/>
          <p:nvPr/>
        </p:nvSpPr>
        <p:spPr>
          <a:xfrm>
            <a:off x="2430699" y="-3578087"/>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0" name="Rounded Rectangle 9"/>
          <p:cNvSpPr/>
          <p:nvPr/>
        </p:nvSpPr>
        <p:spPr>
          <a:xfrm>
            <a:off x="0" y="-645215"/>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1" name="Rounded Rectangle 10"/>
          <p:cNvSpPr/>
          <p:nvPr/>
        </p:nvSpPr>
        <p:spPr>
          <a:xfrm rot="10800000">
            <a:off x="1351371" y="-64521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2" name="Rounded Rectangle 11"/>
          <p:cNvSpPr/>
          <p:nvPr/>
        </p:nvSpPr>
        <p:spPr>
          <a:xfrm>
            <a:off x="8498613" y="17111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3" name="Rounded Rectangle 12"/>
          <p:cNvSpPr/>
          <p:nvPr/>
        </p:nvSpPr>
        <p:spPr>
          <a:xfrm>
            <a:off x="10804455" y="834887"/>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14" name="Rounded Rectangle 13"/>
          <p:cNvSpPr/>
          <p:nvPr/>
        </p:nvSpPr>
        <p:spPr>
          <a:xfrm rot="10800000">
            <a:off x="4047043" y="-3377648"/>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 name="Title 1"/>
          <p:cNvSpPr>
            <a:spLocks noGrp="1"/>
          </p:cNvSpPr>
          <p:nvPr>
            <p:ph type="title" hasCustomPrompt="1"/>
          </p:nvPr>
        </p:nvSpPr>
        <p:spPr>
          <a:xfrm>
            <a:off x="316909" y="484645"/>
            <a:ext cx="11670464"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0347517" y="658452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19" name="Rectangle 5"/>
          <p:cNvSpPr>
            <a:spLocks noChangeArrowheads="1"/>
          </p:cNvSpPr>
          <p:nvPr/>
        </p:nvSpPr>
        <p:spPr bwMode="ltGray">
          <a:xfrm>
            <a:off x="10347517" y="6584526"/>
            <a:ext cx="1083706" cy="175257"/>
          </a:xfrm>
          <a:prstGeom prst="rect">
            <a:avLst/>
          </a:prstGeom>
          <a:noFill/>
          <a:ln w="9525">
            <a:noFill/>
            <a:miter lim="800000"/>
            <a:headEnd/>
            <a:tailEnd/>
          </a:ln>
          <a:effectLst/>
        </p:spPr>
        <p:txBody>
          <a:bodyPr wrap="square" lIns="82124" tIns="41061" rIns="82124" bIns="41061" anchor="b">
            <a:spAutoFit/>
          </a:bodyPr>
          <a:lstStyle/>
          <a:p>
            <a:pPr algn="r" defTabSz="814388" rtl="0"/>
            <a:r>
              <a:rPr lang="en-US" sz="600" kern="1200" dirty="0">
                <a:solidFill>
                  <a:srgbClr val="FFFFFF"/>
                </a:solidFill>
                <a:latin typeface="Arial"/>
                <a:ea typeface="+mn-ea"/>
                <a:cs typeface="+mn-cs"/>
              </a:rPr>
              <a:t>Cisco Confidential</a:t>
            </a:r>
          </a:p>
        </p:txBody>
      </p:sp>
      <p:sp>
        <p:nvSpPr>
          <p:cNvPr id="7" name="Text Placeholder 4"/>
          <p:cNvSpPr>
            <a:spLocks noGrp="1"/>
          </p:cNvSpPr>
          <p:nvPr>
            <p:ph type="body" sz="quarter" idx="11" hasCustomPrompt="1"/>
          </p:nvPr>
        </p:nvSpPr>
        <p:spPr>
          <a:xfrm>
            <a:off x="613506" y="5358903"/>
            <a:ext cx="11429936"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FFFFFF"/>
                </a:solidFill>
                <a:latin typeface="Arial"/>
                <a:ea typeface="+mn-ea"/>
                <a:cs typeface="+mn-cs"/>
              </a:rPr>
              <a:t>© 2010 Cisco and/or its affiliates. All rights reserved.</a:t>
            </a:r>
          </a:p>
        </p:txBody>
      </p:sp>
      <p:sp>
        <p:nvSpPr>
          <p:cNvPr id="22"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FFFFFF"/>
                </a:solidFill>
                <a:latin typeface="Arial"/>
                <a:ea typeface="+mn-ea"/>
                <a:cs typeface="+mn-cs"/>
              </a:rPr>
              <a:pPr algn="r" defTabSz="814388" rtl="0"/>
              <a:t>‹#›</a:t>
            </a:fld>
            <a:endParaRPr lang="en-US" sz="600" kern="1200" dirty="0">
              <a:solidFill>
                <a:srgbClr val="FFFFFF"/>
              </a:solidFill>
              <a:latin typeface="Arial"/>
              <a:ea typeface="+mn-ea"/>
              <a:cs typeface="+mn-cs"/>
            </a:endParaRPr>
          </a:p>
        </p:txBody>
      </p:sp>
    </p:spTree>
    <p:extLst>
      <p:ext uri="{BB962C8B-B14F-4D97-AF65-F5344CB8AC3E}">
        <p14:creationId xmlns:p14="http://schemas.microsoft.com/office/powerpoint/2010/main" val="26257019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9" name="Rectangle 28"/>
          <p:cNvSpPr/>
          <p:nvPr/>
        </p:nvSpPr>
        <p:spPr>
          <a:xfrm>
            <a:off x="2521843" y="795528"/>
            <a:ext cx="7130463"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3" name="Rectangle 22"/>
          <p:cNvSpPr/>
          <p:nvPr/>
        </p:nvSpPr>
        <p:spPr>
          <a:xfrm>
            <a:off x="2521843" y="4794352"/>
            <a:ext cx="7128213"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2532991" y="795528"/>
            <a:ext cx="7103800"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753777" y="4873438"/>
            <a:ext cx="6763665"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66329356"/>
      </p:ext>
    </p:extLst>
  </p:cSld>
  <p:clrMapOvr>
    <a:masterClrMapping/>
  </p:clrMapOvr>
  <p:transition spd="slow"/>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32" name="Rectangle 31"/>
          <p:cNvSpPr/>
          <p:nvPr/>
        </p:nvSpPr>
        <p:spPr>
          <a:xfrm>
            <a:off x="450988" y="310896"/>
            <a:ext cx="4363599"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06191" y="3429000"/>
            <a:ext cx="9343297"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4116693068"/>
      </p:ext>
    </p:extLst>
  </p:cSld>
  <p:clrMapOvr>
    <a:masterClrMapping/>
  </p:clrMapOvr>
  <p:transition spd="slow"/>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40" name="Rectangle 39"/>
          <p:cNvSpPr/>
          <p:nvPr/>
        </p:nvSpPr>
        <p:spPr>
          <a:xfrm>
            <a:off x="6655098" y="859536"/>
            <a:ext cx="4838964"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06191" y="728985"/>
            <a:ext cx="5798380"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049406187"/>
      </p:ext>
    </p:extLst>
  </p:cSld>
  <p:clrMapOvr>
    <a:masterClrMapping/>
  </p:clrMapOvr>
  <p:transition spd="slow"/>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48" name="Rectangle 47"/>
          <p:cNvSpPr/>
          <p:nvPr/>
        </p:nvSpPr>
        <p:spPr>
          <a:xfrm>
            <a:off x="4890343" y="311149"/>
            <a:ext cx="435638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49" name="Picture Placeholder 25"/>
          <p:cNvSpPr>
            <a:spLocks noGrp="1"/>
          </p:cNvSpPr>
          <p:nvPr>
            <p:ph type="pic" sz="quarter" idx="11" hasCustomPrompt="1"/>
          </p:nvPr>
        </p:nvSpPr>
        <p:spPr>
          <a:xfrm>
            <a:off x="4890720" y="311149"/>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446502" y="311149"/>
            <a:ext cx="4343685"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26" name="Picture Placeholder 25"/>
          <p:cNvSpPr>
            <a:spLocks noGrp="1"/>
          </p:cNvSpPr>
          <p:nvPr>
            <p:ph type="pic" sz="quarter" idx="10" hasCustomPrompt="1"/>
          </p:nvPr>
        </p:nvSpPr>
        <p:spPr>
          <a:xfrm>
            <a:off x="427654" y="311149"/>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9346883" y="311151"/>
            <a:ext cx="2408138"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1" name="Picture Placeholder 25"/>
          <p:cNvSpPr>
            <a:spLocks noGrp="1"/>
          </p:cNvSpPr>
          <p:nvPr>
            <p:ph type="pic" sz="quarter" idx="12" hasCustomPrompt="1"/>
          </p:nvPr>
        </p:nvSpPr>
        <p:spPr>
          <a:xfrm>
            <a:off x="9346891"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446509" y="3028951"/>
            <a:ext cx="333508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3" name="Picture Placeholder 25"/>
          <p:cNvSpPr>
            <a:spLocks noGrp="1"/>
          </p:cNvSpPr>
          <p:nvPr>
            <p:ph type="pic" sz="quarter" idx="13" hasCustomPrompt="1"/>
          </p:nvPr>
        </p:nvSpPr>
        <p:spPr>
          <a:xfrm>
            <a:off x="427654" y="3028951"/>
            <a:ext cx="3353932"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3880957" y="3028951"/>
            <a:ext cx="5365768"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5" name="Picture Placeholder 25"/>
          <p:cNvSpPr>
            <a:spLocks noGrp="1"/>
          </p:cNvSpPr>
          <p:nvPr>
            <p:ph type="pic" sz="quarter" idx="14" hasCustomPrompt="1"/>
          </p:nvPr>
        </p:nvSpPr>
        <p:spPr>
          <a:xfrm>
            <a:off x="3876769" y="3028951"/>
            <a:ext cx="536995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9346883" y="1683670"/>
            <a:ext cx="2408138"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7" name="Picture Placeholder 25"/>
          <p:cNvSpPr>
            <a:spLocks noGrp="1"/>
          </p:cNvSpPr>
          <p:nvPr>
            <p:ph type="pic" sz="quarter" idx="15" hasCustomPrompt="1"/>
          </p:nvPr>
        </p:nvSpPr>
        <p:spPr>
          <a:xfrm>
            <a:off x="9346891" y="1676400"/>
            <a:ext cx="2408137"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9346883" y="5182973"/>
            <a:ext cx="24081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9" name="Picture Placeholder 25"/>
          <p:cNvSpPr>
            <a:spLocks noGrp="1"/>
          </p:cNvSpPr>
          <p:nvPr>
            <p:ph type="pic" sz="quarter" idx="16" hasCustomPrompt="1"/>
          </p:nvPr>
        </p:nvSpPr>
        <p:spPr>
          <a:xfrm>
            <a:off x="9346891" y="5182973"/>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3353995382"/>
      </p:ext>
    </p:extLst>
  </p:cSld>
  <p:clrMapOvr>
    <a:masterClrMapping/>
  </p:clrMapOvr>
  <p:transition spd="slow"/>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450986" y="310896"/>
            <a:ext cx="11299041"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sp>
        <p:nvSpPr>
          <p:cNvPr id="5" name="Picture Placeholder 4"/>
          <p:cNvSpPr>
            <a:spLocks noGrp="1"/>
          </p:cNvSpPr>
          <p:nvPr>
            <p:ph type="pic" sz="quarter" idx="10" hasCustomPrompt="1"/>
          </p:nvPr>
        </p:nvSpPr>
        <p:spPr>
          <a:xfrm>
            <a:off x="444393" y="310909"/>
            <a:ext cx="11296883"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84" y="6374862"/>
            <a:ext cx="11300057" cy="171450"/>
          </a:xfrm>
          <a:prstGeom prst="rect">
            <a:avLst/>
          </a:prstGeom>
        </p:spPr>
      </p:pic>
      <p:sp>
        <p:nvSpPr>
          <p:cNvPr id="11"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8"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10"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Tree>
    <p:extLst>
      <p:ext uri="{BB962C8B-B14F-4D97-AF65-F5344CB8AC3E}">
        <p14:creationId xmlns:p14="http://schemas.microsoft.com/office/powerpoint/2010/main" val="2146994083"/>
      </p:ext>
    </p:extLst>
  </p:cSld>
  <p:clrMapOvr>
    <a:masterClrMapping/>
  </p:clrMapOvr>
  <p:transition spd="slow"/>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88825"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1847062728"/>
      </p:ext>
    </p:extLst>
  </p:cSld>
  <p:clrMapOvr>
    <a:masterClrMapping/>
  </p:clrMapOvr>
  <p:transition spd="slow"/>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2" name="Rectangle 21"/>
          <p:cNvSpPr/>
          <p:nvPr/>
        </p:nvSpPr>
        <p:spPr>
          <a:xfrm>
            <a:off x="0" y="0"/>
            <a:ext cx="12188825" cy="6858000"/>
          </a:xfrm>
          <a:prstGeom prst="rect">
            <a:avLst/>
          </a:prstGeom>
          <a:blipFill dpi="0" rotWithShape="1">
            <a:blip r:embed="rId3" cstate="print">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2" name="Group 3"/>
          <p:cNvGrpSpPr/>
          <p:nvPr/>
        </p:nvGrpSpPr>
        <p:grpSpPr>
          <a:xfrm>
            <a:off x="454976" y="6124575"/>
            <a:ext cx="1049237"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40" name="Media Placeholder 39"/>
          <p:cNvSpPr>
            <a:spLocks noGrp="1"/>
          </p:cNvSpPr>
          <p:nvPr>
            <p:ph type="media" sz="quarter" idx="11" hasCustomPrompt="1"/>
          </p:nvPr>
        </p:nvSpPr>
        <p:spPr>
          <a:xfrm>
            <a:off x="898375" y="777240"/>
            <a:ext cx="1048239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186787957"/>
      </p:ext>
    </p:extLst>
  </p:cSld>
  <p:clrMapOvr>
    <a:masterClrMapping/>
  </p:clrMapOvr>
  <p:transition spd="slow"/>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2" name="Rectangle 21"/>
          <p:cNvSpPr/>
          <p:nvPr/>
        </p:nvSpPr>
        <p:spPr>
          <a:xfrm>
            <a:off x="0" y="0"/>
            <a:ext cx="12188825" cy="6858000"/>
          </a:xfrm>
          <a:prstGeom prst="rect">
            <a:avLst/>
          </a:prstGeom>
          <a:blipFill dpi="0" rotWithShape="1">
            <a:blip r:embed="rId3" cstate="print">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nvGrpSpPr>
          <p:cNvPr id="2" name="Group 3"/>
          <p:cNvGrpSpPr/>
          <p:nvPr/>
        </p:nvGrpSpPr>
        <p:grpSpPr>
          <a:xfrm>
            <a:off x="454976" y="6124575"/>
            <a:ext cx="1049237"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algn="l" rtl="0"/>
              <a:endParaRPr lang="en-US" kern="1200" dirty="0">
                <a:solidFill>
                  <a:srgbClr val="0096D6"/>
                </a:solidFill>
                <a:latin typeface="Arial"/>
                <a:ea typeface="+mn-ea"/>
                <a:cs typeface="+mn-cs"/>
              </a:endParaRPr>
            </a:p>
          </p:txBody>
        </p:sp>
      </p:grpSp>
      <p:sp>
        <p:nvSpPr>
          <p:cNvPr id="21" name="Media Placeholder 20"/>
          <p:cNvSpPr>
            <a:spLocks noGrp="1"/>
          </p:cNvSpPr>
          <p:nvPr>
            <p:ph type="media" sz="quarter" idx="10" hasCustomPrompt="1"/>
          </p:nvPr>
        </p:nvSpPr>
        <p:spPr>
          <a:xfrm>
            <a:off x="3518973" y="778669"/>
            <a:ext cx="786179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805510535"/>
      </p:ext>
    </p:extLst>
  </p:cSld>
  <p:clrMapOvr>
    <a:masterClrMapping/>
  </p:clrMapOvr>
  <p:transition spd="slow"/>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29098" y="1600200"/>
            <a:ext cx="5338705" cy="3749040"/>
          </a:xfrm>
        </p:spPr>
        <p:txBody>
          <a:bodyPr anchor="ctr">
            <a:noAutofit/>
          </a:bodyPr>
          <a:lstStyle>
            <a:lvl1pPr marL="0" indent="0">
              <a:buFontTx/>
              <a:buNone/>
              <a:defRPr sz="2400" baseline="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6496644" y="1947672"/>
            <a:ext cx="4570809" cy="2990088"/>
          </a:xfrm>
        </p:spPr>
        <p:txBody>
          <a:bodyPr rtlCol="0" anchor="ctr" anchorCtr="1">
            <a:noAutofit/>
          </a:bodyPr>
          <a:lstStyle>
            <a:lvl1pPr algn="ctr">
              <a:buFontTx/>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Tree>
    <p:extLst>
      <p:ext uri="{BB962C8B-B14F-4D97-AF65-F5344CB8AC3E}">
        <p14:creationId xmlns:p14="http://schemas.microsoft.com/office/powerpoint/2010/main" val="1402604538"/>
      </p:ext>
    </p:extLst>
  </p:cSld>
  <p:clrMapOvr>
    <a:masterClrMapping/>
  </p:clrMapOvr>
  <p:transition spd="slow"/>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5"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
        <p:nvSpPr>
          <p:cNvPr id="6"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7" name="Rectangle 5"/>
          <p:cNvSpPr>
            <a:spLocks noChangeArrowheads="1"/>
          </p:cNvSpPr>
          <p:nvPr userDrawn="1"/>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8" name="Rectangle 7"/>
          <p:cNvSpPr>
            <a:spLocks noChangeArrowheads="1"/>
          </p:cNvSpPr>
          <p:nvPr userDrawn="1"/>
        </p:nvSpPr>
        <p:spPr bwMode="ltGray">
          <a:xfrm>
            <a:off x="11616440"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
        <p:nvSpPr>
          <p:cNvPr id="9" name="Rectangle 8"/>
          <p:cNvSpPr>
            <a:spLocks noChangeArrowheads="1"/>
          </p:cNvSpPr>
          <p:nvPr userDrawn="1"/>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2010 Cisco and/or its affiliates. All rights reserved.</a:t>
            </a:r>
          </a:p>
        </p:txBody>
      </p:sp>
    </p:spTree>
    <p:extLst>
      <p:ext uri="{BB962C8B-B14F-4D97-AF65-F5344CB8AC3E}">
        <p14:creationId xmlns:p14="http://schemas.microsoft.com/office/powerpoint/2010/main" val="4241184121"/>
      </p:ext>
    </p:extLst>
  </p:cSld>
  <p:clrMapOvr>
    <a:masterClrMapping/>
  </p:clrMapOvr>
  <p:transition spd="slow"/>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9" y="0"/>
            <a:ext cx="12205754" cy="6858000"/>
          </a:xfrm>
          <a:prstGeom prst="rect">
            <a:avLst/>
          </a:prstGeom>
          <a:noFill/>
        </p:spPr>
      </p:pic>
      <p:sp>
        <p:nvSpPr>
          <p:cNvPr id="20" name="Rectangle 19"/>
          <p:cNvSpPr>
            <a:spLocks noChangeArrowheads="1"/>
          </p:cNvSpPr>
          <p:nvPr/>
        </p:nvSpPr>
        <p:spPr bwMode="black">
          <a:xfrm>
            <a:off x="5830093" y="5844550"/>
            <a:ext cx="55243" cy="157016"/>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21" name="Freeform 20"/>
          <p:cNvSpPr>
            <a:spLocks/>
          </p:cNvSpPr>
          <p:nvPr/>
        </p:nvSpPr>
        <p:spPr bwMode="black">
          <a:xfrm>
            <a:off x="6151905" y="5840202"/>
            <a:ext cx="159946"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2" name="Freeform 21"/>
          <p:cNvSpPr>
            <a:spLocks/>
          </p:cNvSpPr>
          <p:nvPr/>
        </p:nvSpPr>
        <p:spPr bwMode="black">
          <a:xfrm>
            <a:off x="5598837" y="5840202"/>
            <a:ext cx="159946"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3" name="Freeform 22"/>
          <p:cNvSpPr>
            <a:spLocks noEditPoints="1"/>
          </p:cNvSpPr>
          <p:nvPr/>
        </p:nvSpPr>
        <p:spPr bwMode="black">
          <a:xfrm>
            <a:off x="6369671" y="5840202"/>
            <a:ext cx="219685"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4" name="Freeform 23"/>
          <p:cNvSpPr>
            <a:spLocks/>
          </p:cNvSpPr>
          <p:nvPr/>
        </p:nvSpPr>
        <p:spPr bwMode="black">
          <a:xfrm>
            <a:off x="5956627" y="5840202"/>
            <a:ext cx="143245"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5" name="Freeform 24"/>
          <p:cNvSpPr>
            <a:spLocks/>
          </p:cNvSpPr>
          <p:nvPr/>
        </p:nvSpPr>
        <p:spPr bwMode="black">
          <a:xfrm>
            <a:off x="5488995" y="5654198"/>
            <a:ext cx="52030"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6" name="Freeform 25"/>
          <p:cNvSpPr>
            <a:spLocks/>
          </p:cNvSpPr>
          <p:nvPr/>
        </p:nvSpPr>
        <p:spPr bwMode="black">
          <a:xfrm>
            <a:off x="5634809"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7" name="Freeform 26"/>
          <p:cNvSpPr>
            <a:spLocks/>
          </p:cNvSpPr>
          <p:nvPr/>
        </p:nvSpPr>
        <p:spPr bwMode="black">
          <a:xfrm>
            <a:off x="5778054" y="5525700"/>
            <a:ext cx="52030"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8" name="Freeform 27"/>
          <p:cNvSpPr>
            <a:spLocks/>
          </p:cNvSpPr>
          <p:nvPr/>
        </p:nvSpPr>
        <p:spPr bwMode="black">
          <a:xfrm>
            <a:off x="5923868" y="5600088"/>
            <a:ext cx="52030"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29" name="Freeform 28"/>
          <p:cNvSpPr>
            <a:spLocks/>
          </p:cNvSpPr>
          <p:nvPr/>
        </p:nvSpPr>
        <p:spPr bwMode="black">
          <a:xfrm>
            <a:off x="6066479" y="5654198"/>
            <a:ext cx="552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0" name="Freeform 29"/>
          <p:cNvSpPr>
            <a:spLocks/>
          </p:cNvSpPr>
          <p:nvPr/>
        </p:nvSpPr>
        <p:spPr bwMode="black">
          <a:xfrm>
            <a:off x="621229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1" name="Freeform 30"/>
          <p:cNvSpPr>
            <a:spLocks/>
          </p:cNvSpPr>
          <p:nvPr/>
        </p:nvSpPr>
        <p:spPr bwMode="black">
          <a:xfrm>
            <a:off x="6358110" y="5525700"/>
            <a:ext cx="52673"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2" name="Freeform 31"/>
          <p:cNvSpPr>
            <a:spLocks/>
          </p:cNvSpPr>
          <p:nvPr/>
        </p:nvSpPr>
        <p:spPr bwMode="black">
          <a:xfrm>
            <a:off x="6501354" y="5600088"/>
            <a:ext cx="52673"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3" name="Freeform 32"/>
          <p:cNvSpPr>
            <a:spLocks/>
          </p:cNvSpPr>
          <p:nvPr/>
        </p:nvSpPr>
        <p:spPr bwMode="black">
          <a:xfrm>
            <a:off x="6647169" y="5654198"/>
            <a:ext cx="52673"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Tree>
    <p:extLst>
      <p:ext uri="{BB962C8B-B14F-4D97-AF65-F5344CB8AC3E}">
        <p14:creationId xmlns:p14="http://schemas.microsoft.com/office/powerpoint/2010/main" val="9671250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00"/>
                                        <p:tgtEl>
                                          <p:spTgt spid="2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00"/>
                                        <p:tgtEl>
                                          <p:spTgt spid="3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00"/>
                                        <p:tgtEl>
                                          <p:spTgt spid="3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700"/>
                                        <p:tgtEl>
                                          <p:spTgt spid="2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700"/>
                                        <p:tgtEl>
                                          <p:spTgt spid="3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00"/>
                                        <p:tgtEl>
                                          <p:spTgt spid="32"/>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25"/>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27"/>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2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3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33"/>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26"/>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2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3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32"/>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19" name="Rectangle 18"/>
          <p:cNvSpPr>
            <a:spLocks noChangeArrowheads="1"/>
          </p:cNvSpPr>
          <p:nvPr userDrawn="1"/>
        </p:nvSpPr>
        <p:spPr bwMode="black">
          <a:xfrm>
            <a:off x="8127266" y="3708611"/>
            <a:ext cx="116616" cy="441827"/>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36" name="Freeform 35"/>
          <p:cNvSpPr>
            <a:spLocks/>
          </p:cNvSpPr>
          <p:nvPr userDrawn="1"/>
        </p:nvSpPr>
        <p:spPr bwMode="black">
          <a:xfrm>
            <a:off x="8806627" y="3697606"/>
            <a:ext cx="337641"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7" name="Freeform 36"/>
          <p:cNvSpPr>
            <a:spLocks/>
          </p:cNvSpPr>
          <p:nvPr userDrawn="1"/>
        </p:nvSpPr>
        <p:spPr bwMode="black">
          <a:xfrm>
            <a:off x="7639116" y="3697606"/>
            <a:ext cx="337641"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8" name="Freeform 37"/>
          <p:cNvSpPr>
            <a:spLocks noEditPoints="1"/>
          </p:cNvSpPr>
          <p:nvPr userDrawn="1"/>
        </p:nvSpPr>
        <p:spPr bwMode="black">
          <a:xfrm>
            <a:off x="9266300"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39" name="Freeform 38"/>
          <p:cNvSpPr>
            <a:spLocks/>
          </p:cNvSpPr>
          <p:nvPr userDrawn="1"/>
        </p:nvSpPr>
        <p:spPr bwMode="black">
          <a:xfrm>
            <a:off x="8394402"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0" name="Freeform 39"/>
          <p:cNvSpPr>
            <a:spLocks/>
          </p:cNvSpPr>
          <p:nvPr userDrawn="1"/>
        </p:nvSpPr>
        <p:spPr bwMode="black">
          <a:xfrm>
            <a:off x="7407232"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1" name="Freeform 40"/>
          <p:cNvSpPr>
            <a:spLocks/>
          </p:cNvSpPr>
          <p:nvPr userDrawn="1"/>
        </p:nvSpPr>
        <p:spPr bwMode="black">
          <a:xfrm>
            <a:off x="7715041" y="293019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2" name="Freeform 41"/>
          <p:cNvSpPr>
            <a:spLocks/>
          </p:cNvSpPr>
          <p:nvPr userDrawn="1"/>
        </p:nvSpPr>
        <p:spPr bwMode="black">
          <a:xfrm>
            <a:off x="8017433" y="272083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3" name="Freeform 42"/>
          <p:cNvSpPr>
            <a:spLocks/>
          </p:cNvSpPr>
          <p:nvPr userDrawn="1"/>
        </p:nvSpPr>
        <p:spPr bwMode="black">
          <a:xfrm>
            <a:off x="8325241"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4" name="Freeform 43"/>
          <p:cNvSpPr>
            <a:spLocks/>
          </p:cNvSpPr>
          <p:nvPr userDrawn="1"/>
        </p:nvSpPr>
        <p:spPr bwMode="black">
          <a:xfrm>
            <a:off x="8626271" y="308245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5" name="Freeform 44"/>
          <p:cNvSpPr>
            <a:spLocks/>
          </p:cNvSpPr>
          <p:nvPr userDrawn="1"/>
        </p:nvSpPr>
        <p:spPr bwMode="black">
          <a:xfrm>
            <a:off x="8934091"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6" name="Freeform 45"/>
          <p:cNvSpPr>
            <a:spLocks/>
          </p:cNvSpPr>
          <p:nvPr userDrawn="1"/>
        </p:nvSpPr>
        <p:spPr bwMode="black">
          <a:xfrm>
            <a:off x="9241903"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7" name="Freeform 46"/>
          <p:cNvSpPr>
            <a:spLocks/>
          </p:cNvSpPr>
          <p:nvPr userDrawn="1"/>
        </p:nvSpPr>
        <p:spPr bwMode="black">
          <a:xfrm>
            <a:off x="9544287"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8" name="Freeform 47"/>
          <p:cNvSpPr>
            <a:spLocks/>
          </p:cNvSpPr>
          <p:nvPr userDrawn="1"/>
        </p:nvSpPr>
        <p:spPr bwMode="black">
          <a:xfrm>
            <a:off x="9852098" y="308245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a:endParaRPr lang="en-US" kern="1200" dirty="0">
              <a:solidFill>
                <a:srgbClr val="0096D6"/>
              </a:solidFill>
              <a:latin typeface="Arial"/>
              <a:ea typeface="+mn-ea"/>
              <a:cs typeface="+mn-cs"/>
            </a:endParaRPr>
          </a:p>
        </p:txBody>
      </p:sp>
      <p:sp>
        <p:nvSpPr>
          <p:cNvPr id="49" name="TextBox 48"/>
          <p:cNvSpPr txBox="1"/>
          <p:nvPr userDrawn="1"/>
        </p:nvSpPr>
        <p:spPr>
          <a:xfrm>
            <a:off x="1486510" y="3060500"/>
            <a:ext cx="2467342" cy="646331"/>
          </a:xfrm>
          <a:prstGeom prst="rect">
            <a:avLst/>
          </a:prstGeom>
          <a:noFill/>
        </p:spPr>
        <p:txBody>
          <a:bodyPr wrap="none" rtlCol="0">
            <a:spAutoFit/>
          </a:bodyPr>
          <a:lstStyle/>
          <a:p>
            <a:pPr algn="l" rtl="0"/>
            <a:r>
              <a:rPr lang="en-US" sz="3600" kern="1200" dirty="0">
                <a:solidFill>
                  <a:srgbClr val="FFFFFF"/>
                </a:solidFill>
                <a:latin typeface="Arial"/>
                <a:ea typeface="+mn-ea"/>
                <a:cs typeface="+mn-cs"/>
              </a:rPr>
              <a:t>Thank you.</a:t>
            </a:r>
          </a:p>
        </p:txBody>
      </p:sp>
      <p:sp>
        <p:nvSpPr>
          <p:cNvPr id="50" name="Rectangle 49"/>
          <p:cNvSpPr>
            <a:spLocks noChangeArrowheads="1"/>
          </p:cNvSpPr>
          <p:nvPr userDrawn="1"/>
        </p:nvSpPr>
        <p:spPr bwMode="black">
          <a:xfrm>
            <a:off x="8127266" y="3708611"/>
            <a:ext cx="116616" cy="441827"/>
          </a:xfrm>
          <a:prstGeom prst="rect">
            <a:avLst/>
          </a:prstGeom>
          <a:solidFill>
            <a:schemeClr val="bg1"/>
          </a:solidFill>
          <a:ln w="9525">
            <a:noFill/>
            <a:miter lim="800000"/>
            <a:headEnd/>
            <a:tailEnd/>
          </a:ln>
        </p:spPr>
        <p:txBody>
          <a:bodyPr/>
          <a:lstStyle/>
          <a:p>
            <a:pPr algn="l" rtl="0"/>
            <a:endParaRPr lang="en-US" kern="1200" dirty="0">
              <a:solidFill>
                <a:srgbClr val="0096D6"/>
              </a:solidFill>
              <a:latin typeface="Arial"/>
              <a:ea typeface="+mn-ea"/>
              <a:cs typeface="+mn-cs"/>
            </a:endParaRPr>
          </a:p>
        </p:txBody>
      </p:sp>
      <p:sp>
        <p:nvSpPr>
          <p:cNvPr id="51" name="TextBox 50"/>
          <p:cNvSpPr txBox="1"/>
          <p:nvPr userDrawn="1"/>
        </p:nvSpPr>
        <p:spPr>
          <a:xfrm>
            <a:off x="1486510" y="3060500"/>
            <a:ext cx="2467342" cy="646331"/>
          </a:xfrm>
          <a:prstGeom prst="rect">
            <a:avLst/>
          </a:prstGeom>
          <a:noFill/>
        </p:spPr>
        <p:txBody>
          <a:bodyPr wrap="none" rtlCol="0">
            <a:spAutoFit/>
          </a:bodyPr>
          <a:lstStyle/>
          <a:p>
            <a:pPr algn="l" rtl="0"/>
            <a:r>
              <a:rPr lang="en-US" sz="3600" kern="1200" dirty="0">
                <a:solidFill>
                  <a:srgbClr val="FFFFFF"/>
                </a:solidFill>
                <a:latin typeface="Arial"/>
                <a:ea typeface="+mn-ea"/>
                <a:cs typeface="+mn-cs"/>
              </a:rPr>
              <a:t>Thank you.</a:t>
            </a:r>
          </a:p>
        </p:txBody>
      </p:sp>
    </p:spTree>
    <p:extLst>
      <p:ext uri="{BB962C8B-B14F-4D97-AF65-F5344CB8AC3E}">
        <p14:creationId xmlns:p14="http://schemas.microsoft.com/office/powerpoint/2010/main" val="25110076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00"/>
                                        <p:tgtEl>
                                          <p:spTgt spid="4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700"/>
                                        <p:tgtEl>
                                          <p:spTgt spid="4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700"/>
                                        <p:tgtEl>
                                          <p:spTgt spid="4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700"/>
                                        <p:tgtEl>
                                          <p:spTgt spid="4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00"/>
                                        <p:tgtEl>
                                          <p:spTgt spid="4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700"/>
                                        <p:tgtEl>
                                          <p:spTgt spid="4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700"/>
                                        <p:tgtEl>
                                          <p:spTgt spid="4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7"/>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00"/>
                                        <p:tgtEl>
                                          <p:spTgt spid="37"/>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00"/>
                                        <p:tgtEl>
                                          <p:spTgt spid="19"/>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700"/>
                                        <p:tgtEl>
                                          <p:spTgt spid="38"/>
                                        </p:tgtEl>
                                      </p:cBhvr>
                                    </p:animEffect>
                                  </p:childTnLst>
                                </p:cTn>
                              </p:par>
                            </p:childTnLst>
                          </p:cTn>
                        </p:par>
                        <p:par>
                          <p:cTn id="70" fill="hold">
                            <p:stCondLst>
                              <p:cond delay="3300"/>
                            </p:stCondLst>
                            <p:childTnLst>
                              <p:par>
                                <p:cTn id="71" presetID="10" presetClass="entr" presetSubtype="0" fill="hold" grpId="0" nodeType="afterEffect">
                                  <p:stCondLst>
                                    <p:cond delay="0"/>
                                  </p:stCondLst>
                                  <p:iterate type="lt">
                                    <p:tmPct val="6250"/>
                                  </p:iterate>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childTnLst>
                                </p:cTn>
                              </p:par>
                              <p:par>
                                <p:cTn id="74" presetID="10" presetClass="entr" presetSubtype="0" fill="hold" grpId="0" nodeType="withEffect">
                                  <p:stCondLst>
                                    <p:cond delay="10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7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6" grpId="0" animBg="1"/>
      <p:bldP spid="37" grpId="0" animBg="1"/>
      <p:bldP spid="38" grpId="0" animBg="1"/>
      <p:bldP spid="39"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animBg="1"/>
      <p:bldP spid="51"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609441" y="6356353"/>
            <a:ext cx="2844059" cy="365125"/>
          </a:xfrm>
          <a:prstGeom prst="rect">
            <a:avLst/>
          </a:prstGeom>
        </p:spPr>
        <p:txBody>
          <a:bodyPr/>
          <a:lstStyle/>
          <a:p>
            <a:pPr algn="l" defTabSz="457200" rtl="0"/>
            <a:fld id="{1503C3FA-A076-3F47-A00C-99EE573A5FAD}" type="datetimeFigureOut">
              <a:rPr kumimoji="1" lang="ja-JP" altLang="en-US" sz="1200" kern="1200">
                <a:solidFill>
                  <a:prstClr val="black">
                    <a:tint val="75000"/>
                  </a:prstClr>
                </a:solidFill>
                <a:latin typeface="Calibri"/>
                <a:ea typeface="ＭＳ Ｐゴシック"/>
                <a:cs typeface="+mn-cs"/>
              </a:rPr>
              <a:pPr algn="l" defTabSz="457200" rtl="0"/>
              <a:t>2013/3/15</a:t>
            </a:fld>
            <a:endParaRPr kumimoji="1" lang="ja-JP" altLang="en-US" sz="1200" kern="1200">
              <a:solidFill>
                <a:prstClr val="black">
                  <a:tint val="75000"/>
                </a:prstClr>
              </a:solidFill>
              <a:latin typeface="Calibri"/>
              <a:ea typeface="ＭＳ Ｐゴシック"/>
              <a:cs typeface="+mn-cs"/>
            </a:endParaRPr>
          </a:p>
        </p:txBody>
      </p:sp>
      <p:sp>
        <p:nvSpPr>
          <p:cNvPr id="3" name="フッター プレースホルダ 2"/>
          <p:cNvSpPr>
            <a:spLocks noGrp="1"/>
          </p:cNvSpPr>
          <p:nvPr>
            <p:ph type="ftr" sz="quarter" idx="11"/>
          </p:nvPr>
        </p:nvSpPr>
        <p:spPr>
          <a:xfrm>
            <a:off x="4164515" y="6356353"/>
            <a:ext cx="3859795" cy="365125"/>
          </a:xfrm>
          <a:prstGeom prst="rect">
            <a:avLst/>
          </a:prstGeom>
        </p:spPr>
        <p:txBody>
          <a:bodyPr/>
          <a:lstStyle/>
          <a:p>
            <a:pPr algn="ctr" defTabSz="457200" rtl="0"/>
            <a:endParaRPr kumimoji="1" lang="ja-JP" altLang="en-US" sz="1200" kern="1200">
              <a:solidFill>
                <a:prstClr val="black">
                  <a:tint val="75000"/>
                </a:prstClr>
              </a:solidFill>
              <a:latin typeface="Calibri"/>
              <a:ea typeface="ＭＳ Ｐゴシック"/>
              <a:cs typeface="+mn-cs"/>
            </a:endParaRPr>
          </a:p>
        </p:txBody>
      </p:sp>
      <p:sp>
        <p:nvSpPr>
          <p:cNvPr id="4" name="スライド番号プレースホルダ 3"/>
          <p:cNvSpPr>
            <a:spLocks noGrp="1"/>
          </p:cNvSpPr>
          <p:nvPr>
            <p:ph type="sldNum" sz="quarter" idx="12"/>
          </p:nvPr>
        </p:nvSpPr>
        <p:spPr>
          <a:xfrm>
            <a:off x="8735326" y="6356353"/>
            <a:ext cx="2844059" cy="365125"/>
          </a:xfrm>
          <a:prstGeom prst="rect">
            <a:avLst/>
          </a:prstGeom>
        </p:spPr>
        <p:txBody>
          <a:bodyPr/>
          <a:lstStyle/>
          <a:p>
            <a:pPr algn="r" defTabSz="457200" rtl="0"/>
            <a:fld id="{7C731D3F-3EE3-4B4F-9A20-30AEA8842441}" type="slidenum">
              <a:rPr kumimoji="1" lang="ja-JP" altLang="en-US" sz="1200" kern="1200">
                <a:solidFill>
                  <a:prstClr val="black">
                    <a:tint val="75000"/>
                  </a:prstClr>
                </a:solidFill>
                <a:latin typeface="Calibri"/>
                <a:ea typeface="ＭＳ Ｐゴシック"/>
                <a:cs typeface="+mn-cs"/>
              </a:rPr>
              <a:pPr algn="r" defTabSz="457200" rtl="0"/>
              <a:t>‹#›</a:t>
            </a:fld>
            <a:endParaRPr kumimoji="1" lang="ja-JP" altLang="en-US" sz="1200" kern="1200">
              <a:solidFill>
                <a:prstClr val="black">
                  <a:tint val="75000"/>
                </a:prstClr>
              </a:solidFill>
              <a:latin typeface="Calibri"/>
              <a:ea typeface="ＭＳ Ｐゴシック"/>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chemeClr val="accent1"/>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424" y="5852165"/>
            <a:ext cx="10813351" cy="384175"/>
          </a:xfrm>
        </p:spPr>
        <p:txBody>
          <a:bodyPr anchor="b">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92532" y="649224"/>
            <a:ext cx="10813350"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userDrawn="1"/>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F94B22E8-3F41-4069-A231-8F0679FA7E5E}"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306190" y="1918741"/>
            <a:ext cx="5488498" cy="3020518"/>
          </a:xfrm>
        </p:spPr>
        <p:txBody>
          <a:bodyPr rtlCol="0" anchor="ctr">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6561651" y="310896"/>
            <a:ext cx="5192439" cy="6208776"/>
          </a:xfrm>
        </p:spPr>
        <p:txBody>
          <a:bodyPr anchor="ctr">
            <a:noAutofit/>
          </a:bodyPr>
          <a:lstStyle>
            <a:lvl1pPr marL="0" indent="0">
              <a:buFontTx/>
              <a:buNone/>
              <a:defRPr sz="2000" baseline="0">
                <a:solidFill>
                  <a:schemeClr val="bg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pSp>
        <p:nvGrpSpPr>
          <p:cNvPr id="5" name="Group 67"/>
          <p:cNvGrpSpPr/>
          <p:nvPr userDrawn="1"/>
        </p:nvGrpSpPr>
        <p:grpSpPr>
          <a:xfrm>
            <a:off x="455615" y="301884"/>
            <a:ext cx="921133" cy="491082"/>
            <a:chOff x="609606" y="528528"/>
            <a:chExt cx="1444732" cy="763787"/>
          </a:xfrm>
          <a:solidFill>
            <a:schemeClr val="bg1"/>
          </a:solidFill>
        </p:grpSpPr>
        <p:sp>
          <p:nvSpPr>
            <p:cNvPr id="6" name="Rectangle 5"/>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7" name="Freeform 6"/>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3" name="Subtitle 2"/>
          <p:cNvSpPr>
            <a:spLocks noGrp="1"/>
          </p:cNvSpPr>
          <p:nvPr>
            <p:ph type="subTitle" idx="1"/>
          </p:nvPr>
        </p:nvSpPr>
        <p:spPr>
          <a:xfrm>
            <a:off x="315098" y="4279397"/>
            <a:ext cx="6244863" cy="384175"/>
          </a:xfrm>
        </p:spPr>
        <p:txBody>
          <a:bodyPr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78188" y="3282696"/>
            <a:ext cx="6281773" cy="1022350"/>
          </a:xfrm>
        </p:spPr>
        <p:txBody>
          <a:bodyPr rtlCol="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7385246" y="1917700"/>
            <a:ext cx="3567771" cy="2889250"/>
          </a:xfrm>
        </p:spPr>
        <p:txBody>
          <a:bodyPr rtlCol="0" anchor="ctr" anchorCtr="1">
            <a:noAutofit/>
          </a:bodyPr>
          <a:lstStyle>
            <a:lvl1pPr algn="ctr">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 name="Rectangle 3"/>
          <p:cNvSpPr/>
          <p:nvPr/>
        </p:nvSpPr>
        <p:spPr>
          <a:xfrm>
            <a:off x="6654800" y="858838"/>
            <a:ext cx="4838700"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Autofit/>
          </a:bodyPr>
          <a:lstStyle>
            <a:lvl1pPr algn="ctr">
              <a:buFontTx/>
              <a:buNone/>
              <a:defRPr>
                <a:solidFill>
                  <a:schemeClr val="bg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306191" y="728977"/>
            <a:ext cx="5798380" cy="1252227"/>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photo with bottom bar">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0850" y="311150"/>
            <a:ext cx="11299825"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icture Placeholder 4"/>
          <p:cNvSpPr>
            <a:spLocks noGrp="1"/>
          </p:cNvSpPr>
          <p:nvPr>
            <p:ph type="pic" sz="quarter" idx="10"/>
          </p:nvPr>
        </p:nvSpPr>
        <p:spPr>
          <a:xfrm>
            <a:off x="444387" y="310901"/>
            <a:ext cx="11296883" cy="6054185"/>
          </a:xfrm>
          <a:ln>
            <a:solidFill>
              <a:srgbClr val="08252E"/>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p:spPr>
        <p:txBody>
          <a:bodyPr rtlCol="0" anchor="ctr" anchorCtr="1">
            <a:noAutofit/>
          </a:bodyPr>
          <a:lstStyle>
            <a:lvl1pPr algn="ctr">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ide screen video">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3888008" y="777240"/>
            <a:ext cx="786384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pPr lvl="0"/>
            <a:r>
              <a:rPr lang="en-US" noProof="0" smtClean="0"/>
              <a:t>Click icon to add media</a:t>
            </a:r>
            <a:endParaRPr lang="en-US" noProof="0" dirty="0"/>
          </a:p>
        </p:txBody>
      </p:sp>
    </p:spTree>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smtClean="0"/>
              <a:t>Click icon to add media</a:t>
            </a:r>
            <a:endParaRPr lang="en-US" noProof="0" dirty="0"/>
          </a:p>
        </p:txBody>
      </p:sp>
    </p:spTree>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Slide-re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descr="Cisco_logo_blu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08150" y="3030538"/>
            <a:ext cx="2651125" cy="1433512"/>
          </a:xfrm>
          <a:prstGeom prst="rect">
            <a:avLst/>
          </a:prstGeom>
          <a:noFill/>
          <a:ln w="9525">
            <a:noFill/>
            <a:miter lim="800000"/>
            <a:headEnd/>
            <a:tailEnd/>
          </a:ln>
        </p:spPr>
      </p:pic>
    </p:spTree>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losing Slide-red thank you">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858838" y="3060700"/>
            <a:ext cx="2468562"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mj-lt"/>
                <a:cs typeface="+mn-cs"/>
              </a:rPr>
              <a:t>Thank you.</a:t>
            </a:r>
          </a:p>
        </p:txBody>
      </p:sp>
      <p:pic>
        <p:nvPicPr>
          <p:cNvPr id="3" name="Picture 7" descr="Cisco_logo_blu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1275" y="2743200"/>
            <a:ext cx="2651125" cy="14319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a:lstStyle/>
          <a:p>
            <a:pPr algn="l" defTabSz="457200" rtl="0"/>
            <a:fld id="{711E008A-FEEA-364C-9C7D-2716CD6B1E01}" type="datetimeFigureOut">
              <a:rPr lang="en-US" kern="1200">
                <a:solidFill>
                  <a:srgbClr val="000000"/>
                </a:solidFill>
                <a:latin typeface="Arial"/>
                <a:ea typeface="ＭＳ Ｐゴシック"/>
                <a:cs typeface="+mn-cs"/>
              </a:rPr>
              <a:pPr algn="l" defTabSz="457200" rtl="0"/>
              <a:t>3/15/2013</a:t>
            </a:fld>
            <a:endParaRPr lang="en-US" kern="1200">
              <a:solidFill>
                <a:srgbClr val="000000"/>
              </a:solidFill>
              <a:latin typeface="Arial"/>
              <a:ea typeface="ＭＳ Ｐゴシック"/>
              <a:cs typeface="+mn-cs"/>
            </a:endParaRPr>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pPr algn="l" defTabSz="457200" rtl="0"/>
            <a:endParaRPr lang="en-US" kern="1200">
              <a:solidFill>
                <a:srgbClr val="000000"/>
              </a:solidFill>
              <a:latin typeface="Arial"/>
              <a:ea typeface="ＭＳ Ｐゴシック"/>
              <a:cs typeface="+mn-cs"/>
            </a:endParaRPr>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pPr algn="l" defTabSz="457200" rtl="0"/>
            <a:fld id="{26479108-6055-1247-BA71-4035BB2AC901}" type="slidenum">
              <a:rPr lang="en-US" kern="1200">
                <a:solidFill>
                  <a:srgbClr val="000000"/>
                </a:solidFill>
                <a:latin typeface="Arial"/>
                <a:ea typeface="ＭＳ Ｐゴシック"/>
                <a:cs typeface="+mn-cs"/>
              </a:rPr>
              <a:pPr algn="l" defTabSz="457200" rtl="0"/>
              <a:t>‹#›</a:t>
            </a:fld>
            <a:endParaRPr lang="en-US" kern="1200">
              <a:solidFill>
                <a:srgbClr val="000000"/>
              </a:solidFill>
              <a:latin typeface="Arial"/>
              <a:ea typeface="ＭＳ Ｐゴシック"/>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userDrawn="1"/>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30677175-0B68-4EE1-9EE2-06DD9C7557FA}"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10640200" y="6584513"/>
            <a:ext cx="79102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sp>
        <p:nvSpPr>
          <p:cNvPr id="5" name="Rectangle 4"/>
          <p:cNvSpPr>
            <a:spLocks noChangeArrowheads="1"/>
          </p:cNvSpPr>
          <p:nvPr userDrawn="1"/>
        </p:nvSpPr>
        <p:spPr bwMode="ltGray">
          <a:xfrm>
            <a:off x="335077"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2011 Cisco and/or its affiliates. All rights reserved.</a:t>
            </a:r>
            <a:endParaRPr lang="en-US" sz="600" dirty="0">
              <a:solidFill>
                <a:srgbClr val="C0C0C0"/>
              </a:solidFill>
              <a:latin typeface="+mj-lt"/>
            </a:endParaRPr>
          </a:p>
        </p:txBody>
      </p:sp>
      <p:sp>
        <p:nvSpPr>
          <p:cNvPr id="6" name="Rectangle 7"/>
          <p:cNvSpPr>
            <a:spLocks noChangeArrowheads="1"/>
          </p:cNvSpPr>
          <p:nvPr userDrawn="1"/>
        </p:nvSpPr>
        <p:spPr bwMode="ltGray">
          <a:xfrm>
            <a:off x="1160369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F260C3D1-E293-4653-BEDA-7F09E6A51893}"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24"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5"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6"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6FB1757-560F-4BDA-830F-604DE28DE1E6}"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1DD24CB0-FBC3-4ABF-A8E2-F28C91B3B03C}"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24"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5"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6"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42041CFB-4C74-4033-9C92-61C8DE134C5D}"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7"/>
          <p:cNvGrpSpPr/>
          <p:nvPr/>
        </p:nvGrpSpPr>
        <p:grpSpPr>
          <a:xfrm>
            <a:off x="283487" y="280370"/>
            <a:ext cx="839969" cy="447811"/>
            <a:chOff x="609606" y="528528"/>
            <a:chExt cx="1444732" cy="763787"/>
          </a:xfrm>
          <a:solidFill>
            <a:schemeClr val="bg1"/>
          </a:solidFill>
        </p:grpSpPr>
        <p:sp>
          <p:nvSpPr>
            <p:cNvPr id="7" name="Rectangle 6"/>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0" name="Freeform 1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21" name="Rectangle 4"/>
          <p:cNvSpPr>
            <a:spLocks noChangeArrowheads="1"/>
          </p:cNvSpPr>
          <p:nvPr/>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22" name="Rectangle 5"/>
          <p:cNvSpPr>
            <a:spLocks noChangeArrowheads="1"/>
          </p:cNvSpPr>
          <p:nvPr/>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23" name="Rectangle 7"/>
          <p:cNvSpPr>
            <a:spLocks noChangeArrowheads="1"/>
          </p:cNvSpPr>
          <p:nvPr/>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5930D8C2-94DF-4C74-94C9-5412311BBEE7}"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grpSp>
        <p:nvGrpSpPr>
          <p:cNvPr id="24" name="Group 67"/>
          <p:cNvGrpSpPr/>
          <p:nvPr userDrawn="1"/>
        </p:nvGrpSpPr>
        <p:grpSpPr>
          <a:xfrm>
            <a:off x="283487" y="280370"/>
            <a:ext cx="839969" cy="447811"/>
            <a:chOff x="609606" y="528528"/>
            <a:chExt cx="1444732" cy="763787"/>
          </a:xfrm>
          <a:solidFill>
            <a:schemeClr val="bg1"/>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7" name="Freeform 26"/>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8" name="Freeform 27"/>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29" name="Freeform 28"/>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0" name="Freeform 29"/>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1" name="Freeform 30"/>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2" name="Freeform 31"/>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3" name="Freeform 32"/>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4" name="Freeform 33"/>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5" name="Freeform 34"/>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6" name="Freeform 35"/>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7" name="Freeform 36"/>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38" name="Freeform 37"/>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39" name="Rectangle 4"/>
          <p:cNvSpPr>
            <a:spLocks noChangeArrowheads="1"/>
          </p:cNvSpPr>
          <p:nvPr userDrawn="1"/>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dirty="0">
                <a:solidFill>
                  <a:srgbClr val="C0C0C0"/>
                </a:solidFill>
                <a:latin typeface="+mj-lt"/>
                <a:cs typeface="+mn-cs"/>
              </a:rPr>
              <a:t>© 2010 Cisco and/or its affiliates. All rights reserved.</a:t>
            </a:r>
          </a:p>
        </p:txBody>
      </p:sp>
      <p:sp>
        <p:nvSpPr>
          <p:cNvPr id="40" name="Rectangle 5"/>
          <p:cNvSpPr>
            <a:spLocks noChangeArrowheads="1"/>
          </p:cNvSpPr>
          <p:nvPr userDrawn="1"/>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41" name="Rectangle 7"/>
          <p:cNvSpPr>
            <a:spLocks noChangeArrowheads="1"/>
          </p:cNvSpPr>
          <p:nvPr userDrawn="1"/>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BAFCFEB2-7683-4F9C-A081-42B6D36440A8}"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
        <p:nvSpPr>
          <p:cNvPr id="48" name="Subtitle 2"/>
          <p:cNvSpPr>
            <a:spLocks noGrp="1"/>
          </p:cNvSpPr>
          <p:nvPr>
            <p:ph type="subTitle" idx="1"/>
          </p:nvPr>
        </p:nvSpPr>
        <p:spPr>
          <a:xfrm>
            <a:off x="315095" y="4464071"/>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3"/>
            <a:ext cx="10813350" cy="2907239"/>
          </a:xfrm>
        </p:spPr>
        <p:txBody>
          <a:bodyPr/>
          <a:lstStyle>
            <a:lvl1pPr algn="l" defTabSz="914400" rtl="0" eaLnBrk="1" latinLnBrk="0" hangingPunct="1">
              <a:lnSpc>
                <a:spcPct val="9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
        <p:nvSpPr>
          <p:cNvPr id="51" name="Text Placeholder 50"/>
          <p:cNvSpPr>
            <a:spLocks noGrp="1"/>
          </p:cNvSpPr>
          <p:nvPr>
            <p:ph type="body" sz="quarter" idx="10"/>
          </p:nvPr>
        </p:nvSpPr>
        <p:spPr>
          <a:xfrm>
            <a:off x="314326" y="4785927"/>
            <a:ext cx="10810875" cy="395288"/>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
        <p:nvSpPr>
          <p:cNvPr id="54" name="Text Placeholder 53"/>
          <p:cNvSpPr>
            <a:spLocks noGrp="1"/>
          </p:cNvSpPr>
          <p:nvPr>
            <p:ph type="body" sz="quarter" idx="11"/>
          </p:nvPr>
        </p:nvSpPr>
        <p:spPr>
          <a:xfrm>
            <a:off x="314325" y="5273675"/>
            <a:ext cx="10829926" cy="400050"/>
          </a:xfrm>
        </p:spPr>
        <p:txBody>
          <a:bodyPr/>
          <a:lstStyle>
            <a:lvl1pPr marL="0" indent="0">
              <a:buFontTx/>
              <a:buNone/>
              <a:defRPr lang="en-US" sz="14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smtClean="0"/>
              <a:t>Click to edit Master text styles</a:t>
            </a:r>
          </a:p>
        </p:txBody>
      </p:sp>
    </p:spTree>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 name="Title 1"/>
          <p:cNvSpPr>
            <a:spLocks noGrp="1"/>
          </p:cNvSpPr>
          <p:nvPr>
            <p:ph type="ctrTitle"/>
          </p:nvPr>
        </p:nvSpPr>
        <p:spPr>
          <a:xfrm>
            <a:off x="295114" y="417121"/>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Segue 1">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Segue 2">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Segue 3">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Segue 4">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2" name="Title 1"/>
          <p:cNvSpPr>
            <a:spLocks noGrp="1"/>
          </p:cNvSpPr>
          <p:nvPr>
            <p:ph type="ctrTitle"/>
          </p:nvPr>
        </p:nvSpPr>
        <p:spPr>
          <a:xfrm>
            <a:off x="295114" y="417121"/>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to Segue 5">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dirty="0" smtClean="0"/>
              <a:t>Click to edit Master title style</a:t>
            </a:r>
            <a:endParaRPr lang="en-US" dirty="0"/>
          </a:p>
        </p:txBody>
      </p:sp>
    </p:spTree>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chemeClr val="accent1"/>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6189" y="1339745"/>
            <a:ext cx="5360092"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115987" y="1339745"/>
            <a:ext cx="5628454"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6192"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6" y="1339745"/>
            <a:ext cx="5346747"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6959819" y="1747688"/>
            <a:ext cx="4314844"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chemeClr val="accent1"/>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7077458" y="4736592"/>
            <a:ext cx="4315968" cy="338328"/>
          </a:xfrm>
        </p:spPr>
        <p:txBody>
          <a:bodyPr>
            <a:noAutofit/>
          </a:bodyPr>
          <a:lstStyle>
            <a:lvl1pPr marL="0" indent="0">
              <a:buFontTx/>
              <a:buNone/>
              <a:defRPr sz="1600">
                <a:solidFill>
                  <a:schemeClr val="bg2">
                    <a:lumMod val="85000"/>
                  </a:schemeClr>
                </a:solidFill>
              </a:defRPr>
            </a:lvl1pPr>
          </a:lstStyle>
          <a:p>
            <a:pPr lvl="0"/>
            <a:r>
              <a:rPr lang="en-US" smtClean="0"/>
              <a:t>Click to edit Master text styles</a:t>
            </a:r>
          </a:p>
        </p:txBody>
      </p:sp>
    </p:spTree>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306190" y="301752"/>
            <a:ext cx="5497160" cy="838200"/>
          </a:xfrm>
          <a:ln>
            <a:solidFill>
              <a:schemeClr val="bg1">
                <a:lumMod val="50000"/>
              </a:schemeClr>
            </a:solidFill>
          </a:ln>
        </p:spPr>
        <p:txBody>
          <a:bodyPr rtlCol="0" anchor="t">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292530" y="1600200"/>
            <a:ext cx="5521538" cy="4526280"/>
          </a:xfrm>
        </p:spPr>
        <p:txBody>
          <a:bodyPr/>
          <a:lstStyle>
            <a:lvl1pPr marL="0" indent="0">
              <a:buNone/>
              <a:defRPr>
                <a:solidFill>
                  <a:schemeClr val="bg1"/>
                </a:solidFill>
                <a:latin typeface="+mj-lt"/>
              </a:defRPr>
            </a:lvl1pPr>
            <a:lvl2pPr marL="635000" indent="-228600">
              <a:buClr>
                <a:schemeClr val="accent1"/>
              </a:buClr>
              <a:buFont typeface="Arial" pitchFamily="34" charset="0"/>
              <a:buChar char="•"/>
              <a:tabLst/>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6423511" y="1600200"/>
            <a:ext cx="5338705" cy="4526280"/>
          </a:xfrm>
        </p:spPr>
        <p:txBody>
          <a:bodyPr/>
          <a:lstStyle>
            <a:lvl1pPr marL="0" indent="0">
              <a:buFontTx/>
              <a:buNone/>
              <a:defRPr>
                <a:solidFill>
                  <a:schemeClr val="bg1"/>
                </a:solidFill>
                <a:latin typeface="+mj-lt"/>
              </a:defRPr>
            </a:lvl1pPr>
            <a:lvl2pPr marL="635000" indent="-228600">
              <a:buClr>
                <a:schemeClr val="accent1"/>
              </a:buClr>
              <a:buFont typeface="Arial" pitchFamily="34" charset="0"/>
              <a:buChar char="•"/>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5"/>
          <p:cNvSpPr>
            <a:spLocks noGrp="1"/>
          </p:cNvSpPr>
          <p:nvPr>
            <p:ph type="body" sz="quarter" idx="13"/>
          </p:nvPr>
        </p:nvSpPr>
        <p:spPr>
          <a:xfrm>
            <a:off x="6428233" y="310896"/>
            <a:ext cx="5193792" cy="841248"/>
          </a:xfrm>
          <a:ln>
            <a:solidFill>
              <a:schemeClr val="bg1">
                <a:lumMod val="50000"/>
              </a:schemeClr>
            </a:solidFill>
          </a:ln>
        </p:spPr>
        <p:txBody>
          <a:bodyP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600" b="0" kern="1200" spc="0" baseline="0" dirty="0">
                <a:solidFill>
                  <a:schemeClr val="accent1"/>
                </a:solidFill>
                <a:latin typeface="+mj-lt"/>
                <a:ea typeface="+mj-ea"/>
                <a:cs typeface="+mj-cs"/>
              </a:defRPr>
            </a:lvl1pPr>
          </a:lstStyle>
          <a:p>
            <a:pPr lvl="0"/>
            <a:r>
              <a:rPr lang="en-US" smtClean="0"/>
              <a:t>Click to edit Master text styles</a:t>
            </a:r>
          </a:p>
        </p:txBody>
      </p:sp>
    </p:spTree>
  </p:cSld>
  <p:clrMapOvr>
    <a:masterClrMapping/>
  </p:clrMapOvr>
  <p:transition>
    <p:wipe dir="r"/>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5"/>
            <a:ext cx="3495823"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25" y="1600200"/>
            <a:ext cx="3457733"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5"/>
            <a:ext cx="3510635"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92610" y="100584"/>
            <a:ext cx="355701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solidFill>
                  <a:schemeClr val="accent1"/>
                </a:solidFill>
                <a:latin typeface="+mj-lt"/>
                <a:ea typeface="+mj-ea"/>
                <a:cs typeface="+mj-cs"/>
              </a:defRPr>
            </a:lvl1pPr>
          </a:lstStyle>
          <a:p>
            <a:pPr lvl="0"/>
            <a:r>
              <a:rPr lang="en-US" smtClean="0"/>
              <a:t>Click to edit Master text styles</a:t>
            </a:r>
          </a:p>
        </p:txBody>
      </p:sp>
      <p:sp>
        <p:nvSpPr>
          <p:cNvPr id="22" name="Text Placeholder 17"/>
          <p:cNvSpPr>
            <a:spLocks noGrp="1"/>
          </p:cNvSpPr>
          <p:nvPr>
            <p:ph type="body" sz="quarter" idx="19"/>
          </p:nvPr>
        </p:nvSpPr>
        <p:spPr>
          <a:xfrm>
            <a:off x="4343401" y="100584"/>
            <a:ext cx="346557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chemeClr val="accent1"/>
                </a:solidFill>
                <a:latin typeface="+mj-lt"/>
                <a:ea typeface="+mj-ea"/>
                <a:cs typeface="+mj-cs"/>
              </a:defRPr>
            </a:lvl1pPr>
          </a:lstStyle>
          <a:p>
            <a:pPr lvl="0"/>
            <a:r>
              <a:rPr lang="en-US" smtClean="0"/>
              <a:t>Click to edit Master text styles</a:t>
            </a:r>
          </a:p>
        </p:txBody>
      </p:sp>
      <p:sp>
        <p:nvSpPr>
          <p:cNvPr id="23" name="Text Placeholder 17"/>
          <p:cNvSpPr>
            <a:spLocks noGrp="1"/>
          </p:cNvSpPr>
          <p:nvPr>
            <p:ph type="body" sz="quarter" idx="20"/>
          </p:nvPr>
        </p:nvSpPr>
        <p:spPr>
          <a:xfrm>
            <a:off x="8360758" y="100584"/>
            <a:ext cx="3511296" cy="1152144"/>
          </a:xfrm>
          <a:ln>
            <a:solidFill>
              <a:schemeClr val="bg1">
                <a:lumMod val="50000"/>
              </a:schemeClr>
            </a:solidFill>
          </a:ln>
        </p:spPr>
        <p:txBody>
          <a:bodyPr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solidFill>
                  <a:schemeClr val="accent1"/>
                </a:solidFill>
                <a:latin typeface="+mj-lt"/>
                <a:ea typeface="+mj-ea"/>
                <a:cs typeface="+mj-cs"/>
              </a:defRPr>
            </a:lvl1pPr>
          </a:lstStyle>
          <a:p>
            <a:pPr lvl="0"/>
            <a:r>
              <a:rPr lang="en-US" smtClean="0"/>
              <a:t>Click to edit Master text styles</a:t>
            </a:r>
          </a:p>
        </p:txBody>
      </p:sp>
    </p:spTree>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329210" y="439710"/>
            <a:ext cx="11420017"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479561" y="1476375"/>
            <a:ext cx="11249684" cy="4305300"/>
          </a:xfrm>
        </p:spPr>
        <p:txBody>
          <a:bodyPr rtlCol="0" anchor="ctr" anchorCtr="1">
            <a:noAutofit/>
          </a:bodyPr>
          <a:lstStyle>
            <a:lvl1pPr>
              <a:buNone/>
              <a:defRPr>
                <a:latin typeface="+mj-lt"/>
              </a:defRPr>
            </a:lvl1pPr>
          </a:lstStyle>
          <a:p>
            <a:pPr lvl="0"/>
            <a:r>
              <a:rPr lang="en-US" noProof="0" smtClean="0"/>
              <a:t>Click icon to add chart</a:t>
            </a:r>
            <a:endParaRPr lang="en-US" noProof="0"/>
          </a:p>
        </p:txBody>
      </p:sp>
      <p:sp>
        <p:nvSpPr>
          <p:cNvPr id="4" name="Text Placeholder 9"/>
          <p:cNvSpPr>
            <a:spLocks noGrp="1"/>
          </p:cNvSpPr>
          <p:nvPr>
            <p:ph type="body" sz="quarter" idx="11"/>
          </p:nvPr>
        </p:nvSpPr>
        <p:spPr>
          <a:xfrm>
            <a:off x="332536" y="6062119"/>
            <a:ext cx="9945743" cy="276999"/>
          </a:xfrm>
        </p:spPr>
        <p:txBody>
          <a:bodyPr anchor="b">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smtClean="0"/>
              <a:t>Click to edit Master text styles</a:t>
            </a:r>
          </a:p>
        </p:txBody>
      </p:sp>
    </p:spTree>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29098" y="1600200"/>
            <a:ext cx="5338705" cy="3749040"/>
          </a:xfrm>
        </p:spPr>
        <p:txBody>
          <a:bodyPr anchor="ctr">
            <a:noAutofit/>
          </a:bodyPr>
          <a:lstStyle>
            <a:lvl1pPr marL="0" indent="0">
              <a:buFontTx/>
              <a:buNone/>
              <a:defRPr sz="2400" baseline="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6496644" y="1947672"/>
            <a:ext cx="4570809" cy="2990088"/>
          </a:xfrm>
        </p:spPr>
        <p:txBody>
          <a:bodyPr rtlCol="0" anchor="ctr" anchorCtr="1">
            <a:noAutofit/>
          </a:bodyPr>
          <a:lstStyle>
            <a:lvl1pPr algn="ctr">
              <a:buFontTx/>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noAutofit/>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Segue 1">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424" y="5852165"/>
            <a:ext cx="10813351" cy="384175"/>
          </a:xfrm>
        </p:spPr>
        <p:txBody>
          <a:bodyPr anchor="b">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92532" y="649224"/>
            <a:ext cx="10813350"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306190" y="1918741"/>
            <a:ext cx="5488498" cy="3020518"/>
          </a:xfrm>
        </p:spPr>
        <p:txBody>
          <a:bodyPr rtlCol="0" anchor="ctr">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6561651" y="310896"/>
            <a:ext cx="5192439" cy="6208776"/>
          </a:xfrm>
        </p:spPr>
        <p:txBody>
          <a:bodyPr anchor="ctr">
            <a:noAutofit/>
          </a:bodyPr>
          <a:lstStyle>
            <a:lvl1pPr marL="0" indent="0">
              <a:buFontTx/>
              <a:buNone/>
              <a:defRPr sz="2000" baseline="0">
                <a:solidFill>
                  <a:schemeClr val="bg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grpSp>
        <p:nvGrpSpPr>
          <p:cNvPr id="5" name="Group 67"/>
          <p:cNvGrpSpPr/>
          <p:nvPr userDrawn="1"/>
        </p:nvGrpSpPr>
        <p:grpSpPr>
          <a:xfrm>
            <a:off x="455615" y="301884"/>
            <a:ext cx="921133" cy="491082"/>
            <a:chOff x="609606" y="528528"/>
            <a:chExt cx="1444732" cy="763787"/>
          </a:xfrm>
          <a:solidFill>
            <a:schemeClr val="bg1"/>
          </a:solidFill>
        </p:grpSpPr>
        <p:sp>
          <p:nvSpPr>
            <p:cNvPr id="6" name="Rectangle 5"/>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defRPr/>
              </a:pPr>
              <a:endParaRPr lang="en-US">
                <a:latin typeface="+mj-lt"/>
                <a:cs typeface="+mn-cs"/>
              </a:endParaRPr>
            </a:p>
          </p:txBody>
        </p:sp>
        <p:sp>
          <p:nvSpPr>
            <p:cNvPr id="7" name="Freeform 6"/>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8" name="Freeform 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9" name="Freeform 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0" name="Freeform 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1" name="Freeform 10"/>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2" name="Freeform 11"/>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3" name="Freeform 12"/>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4" name="Freeform 13"/>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5" name="Freeform 1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6" name="Freeform 1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7" name="Freeform 1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8" name="Freeform 1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19" name="Freeform 18"/>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latin typeface="+mj-lt"/>
                <a:cs typeface="+mn-cs"/>
              </a:endParaRPr>
            </a:p>
          </p:txBody>
        </p:sp>
      </p:grpSp>
      <p:sp>
        <p:nvSpPr>
          <p:cNvPr id="3" name="Subtitle 2"/>
          <p:cNvSpPr>
            <a:spLocks noGrp="1"/>
          </p:cNvSpPr>
          <p:nvPr>
            <p:ph type="subTitle" idx="1"/>
          </p:nvPr>
        </p:nvSpPr>
        <p:spPr>
          <a:xfrm>
            <a:off x="315098" y="4279397"/>
            <a:ext cx="6244863" cy="384175"/>
          </a:xfrm>
        </p:spPr>
        <p:txBody>
          <a:bodyPr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78188" y="3282696"/>
            <a:ext cx="6281773" cy="1022350"/>
          </a:xfrm>
        </p:spPr>
        <p:txBody>
          <a:bodyPr rtlCol="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7385246" y="1917700"/>
            <a:ext cx="3567771" cy="2889250"/>
          </a:xfrm>
        </p:spPr>
        <p:txBody>
          <a:bodyPr rtlCol="0" anchor="ctr" anchorCtr="1">
            <a:noAutofit/>
          </a:bodyPr>
          <a:lstStyle>
            <a:lvl1pPr algn="ctr">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sp>
        <p:nvSpPr>
          <p:cNvPr id="4" name="Rectangle 3"/>
          <p:cNvSpPr/>
          <p:nvPr/>
        </p:nvSpPr>
        <p:spPr>
          <a:xfrm>
            <a:off x="6654800" y="858838"/>
            <a:ext cx="4838700"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Autofit/>
          </a:bodyPr>
          <a:lstStyle>
            <a:lvl1pPr algn="ctr">
              <a:buFontTx/>
              <a:buNone/>
              <a:defRPr>
                <a:solidFill>
                  <a:schemeClr val="bg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306191" y="728977"/>
            <a:ext cx="5798380" cy="1252227"/>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photo with bottom bar">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0850" y="311150"/>
            <a:ext cx="11299825"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icture Placeholder 4"/>
          <p:cNvSpPr>
            <a:spLocks noGrp="1"/>
          </p:cNvSpPr>
          <p:nvPr>
            <p:ph type="pic" sz="quarter" idx="10"/>
          </p:nvPr>
        </p:nvSpPr>
        <p:spPr>
          <a:xfrm>
            <a:off x="444387" y="310901"/>
            <a:ext cx="11296883" cy="6054185"/>
          </a:xfrm>
          <a:ln>
            <a:solidFill>
              <a:srgbClr val="08252E"/>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p:spPr>
        <p:txBody>
          <a:bodyPr rtlCol="0" anchor="ctr" anchorCtr="1">
            <a:noAutofit/>
          </a:bodyPr>
          <a:lstStyle>
            <a:lvl1pPr algn="ctr">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5853968"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smtClean="0"/>
              <a:t>Click icon to add media</a:t>
            </a:r>
            <a:endParaRPr lang="en-US" noProof="0" dirty="0"/>
          </a:p>
        </p:txBody>
      </p:sp>
    </p:spTree>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Slide-red">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6" descr="Cisco_logo_bl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150" y="3030538"/>
            <a:ext cx="2651125" cy="1433512"/>
          </a:xfrm>
          <a:prstGeom prst="rect">
            <a:avLst/>
          </a:prstGeom>
          <a:noFill/>
          <a:ln w="9525">
            <a:noFill/>
            <a:miter lim="800000"/>
            <a:headEnd/>
            <a:tailEnd/>
          </a:ln>
        </p:spPr>
      </p:pic>
      <p:pic>
        <p:nvPicPr>
          <p:cNvPr id="3" name="Picture 7" descr="Cisco_logo_blu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08150" y="3030538"/>
            <a:ext cx="2651125" cy="1433512"/>
          </a:xfrm>
          <a:prstGeom prst="rect">
            <a:avLst/>
          </a:prstGeom>
          <a:noFill/>
          <a:ln w="9525">
            <a:noFill/>
            <a:miter lim="800000"/>
            <a:headEnd/>
            <a:tailEnd/>
          </a:ln>
        </p:spPr>
      </p:pic>
    </p:spTree>
  </p:cSld>
  <p:clrMapOvr>
    <a:masterClrMapping/>
  </p:clrMapOvr>
  <p:transition>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Slide-red thank you">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58838" y="3060700"/>
            <a:ext cx="2468562"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mj-lt"/>
                <a:cs typeface="+mn-cs"/>
              </a:rPr>
              <a:t>Thank you.</a:t>
            </a:r>
          </a:p>
        </p:txBody>
      </p:sp>
      <p:pic>
        <p:nvPicPr>
          <p:cNvPr id="3" name="Picture 7" descr="Cisco_logo_bl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275" y="2743200"/>
            <a:ext cx="2651125" cy="1431925"/>
          </a:xfrm>
          <a:prstGeom prst="rect">
            <a:avLst/>
          </a:prstGeom>
          <a:noFill/>
          <a:ln w="9525">
            <a:noFill/>
            <a:miter lim="800000"/>
            <a:headEnd/>
            <a:tailEnd/>
          </a:ln>
        </p:spPr>
      </p:pic>
      <p:sp>
        <p:nvSpPr>
          <p:cNvPr id="4" name="TextBox 3"/>
          <p:cNvSpPr txBox="1"/>
          <p:nvPr userDrawn="1"/>
        </p:nvSpPr>
        <p:spPr>
          <a:xfrm>
            <a:off x="858838" y="3060700"/>
            <a:ext cx="2468562" cy="646113"/>
          </a:xfrm>
          <a:prstGeom prst="rect">
            <a:avLst/>
          </a:prstGeom>
          <a:noFill/>
        </p:spPr>
        <p:txBody>
          <a:bodyPr wrap="none">
            <a:spAutoFit/>
          </a:bodyPr>
          <a:lstStyle/>
          <a:p>
            <a:pPr fontAlgn="auto">
              <a:spcBef>
                <a:spcPts val="0"/>
              </a:spcBef>
              <a:spcAft>
                <a:spcPts val="0"/>
              </a:spcAft>
              <a:defRPr/>
            </a:pPr>
            <a:r>
              <a:rPr lang="en-US" sz="3600" dirty="0">
                <a:solidFill>
                  <a:srgbClr val="FFFFFF"/>
                </a:solidFill>
                <a:latin typeface="+mj-lt"/>
                <a:cs typeface="+mn-cs"/>
              </a:rPr>
              <a:t>Thank you.</a:t>
            </a:r>
          </a:p>
        </p:txBody>
      </p:sp>
      <p:pic>
        <p:nvPicPr>
          <p:cNvPr id="5" name="Picture 12" descr="Cisco_logo_blu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1275" y="2743200"/>
            <a:ext cx="2651125" cy="14319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4" name="Picture 7" descr="bottom 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6375400"/>
            <a:ext cx="11299825" cy="171450"/>
          </a:xfrm>
          <a:prstGeom prst="rect">
            <a:avLst/>
          </a:prstGeom>
          <a:noFill/>
          <a:ln w="9525">
            <a:noFill/>
            <a:miter lim="800000"/>
            <a:headEnd/>
            <a:tailEnd/>
          </a:ln>
        </p:spPr>
      </p:pic>
      <p:pic>
        <p:nvPicPr>
          <p:cNvPr id="5" name="Picture 11" descr="bottom b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6375400"/>
            <a:ext cx="11299825" cy="171450"/>
          </a:xfrm>
          <a:prstGeom prst="rect">
            <a:avLst/>
          </a:prstGeom>
          <a:noFill/>
          <a:ln w="9525">
            <a:noFill/>
            <a:miter lim="800000"/>
            <a:headEnd/>
            <a:tailEnd/>
          </a:ln>
        </p:spPr>
      </p:pic>
      <p:sp>
        <p:nvSpPr>
          <p:cNvPr id="6" name="Rectangle 5"/>
          <p:cNvSpPr/>
          <p:nvPr/>
        </p:nvSpPr>
        <p:spPr>
          <a:xfrm>
            <a:off x="4538663" y="5562600"/>
            <a:ext cx="798512" cy="1146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7" name="Rectangle 6"/>
          <p:cNvSpPr/>
          <p:nvPr/>
        </p:nvSpPr>
        <p:spPr>
          <a:xfrm>
            <a:off x="1946275" y="5638800"/>
            <a:ext cx="631825" cy="1146175"/>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8" name="Rectangle 7"/>
          <p:cNvSpPr/>
          <p:nvPr/>
        </p:nvSpPr>
        <p:spPr>
          <a:xfrm>
            <a:off x="6361113" y="5562600"/>
            <a:ext cx="630237" cy="1146175"/>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9" name="Rounded Rectangle 8"/>
          <p:cNvSpPr/>
          <p:nvPr/>
        </p:nvSpPr>
        <p:spPr>
          <a:xfrm rot="10800000" flipH="1">
            <a:off x="3806825" y="831850"/>
            <a:ext cx="876300" cy="424180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0" name="Rounded Rectangle 9"/>
          <p:cNvSpPr/>
          <p:nvPr userDrawn="1"/>
        </p:nvSpPr>
        <p:spPr>
          <a:xfrm rot="10800000" flipH="1">
            <a:off x="1095375" y="4716463"/>
            <a:ext cx="874713" cy="150812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1" name="Rounded Rectangle 10"/>
          <p:cNvSpPr/>
          <p:nvPr userDrawn="1"/>
        </p:nvSpPr>
        <p:spPr>
          <a:xfrm rot="10800000" flipH="1">
            <a:off x="1774825" y="1981200"/>
            <a:ext cx="876300"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2" name="Rectangle 3"/>
          <p:cNvSpPr>
            <a:spLocks noChangeArrowheads="1"/>
          </p:cNvSpPr>
          <p:nvPr/>
        </p:nvSpPr>
        <p:spPr bwMode="hidden">
          <a:xfrm>
            <a:off x="0" y="0"/>
            <a:ext cx="12188825" cy="177800"/>
          </a:xfrm>
          <a:prstGeom prst="rect">
            <a:avLst/>
          </a:prstGeom>
          <a:solidFill>
            <a:schemeClr val="bg2"/>
          </a:solidFill>
          <a:ln w="25400">
            <a:noFill/>
            <a:miter lim="800000"/>
            <a:headEnd/>
            <a:tailEnd/>
          </a:ln>
        </p:spPr>
        <p:txBody>
          <a:bodyPr wrap="none" anchor="ctr"/>
          <a:lstStyle/>
          <a:p>
            <a:pPr>
              <a:defRPr/>
            </a:pPr>
            <a:endParaRPr lang="en-US">
              <a:solidFill>
                <a:srgbClr val="0096D6"/>
              </a:solidFill>
              <a:latin typeface="+mn-lt"/>
              <a:ea typeface="ＭＳ Ｐゴシック" pitchFamily="34" charset="-128"/>
              <a:cs typeface="+mn-cs"/>
            </a:endParaRPr>
          </a:p>
        </p:txBody>
      </p:sp>
      <p:sp>
        <p:nvSpPr>
          <p:cNvPr id="13" name="Rounded Rectangle 12"/>
          <p:cNvSpPr/>
          <p:nvPr/>
        </p:nvSpPr>
        <p:spPr>
          <a:xfrm rot="10800000" flipH="1">
            <a:off x="6559550" y="1025525"/>
            <a:ext cx="874713"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4" name="Rounded Rectangle 13"/>
          <p:cNvSpPr/>
          <p:nvPr/>
        </p:nvSpPr>
        <p:spPr>
          <a:xfrm rot="10800000" flipH="1">
            <a:off x="7186613" y="1731963"/>
            <a:ext cx="876300"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5" name="Rounded Rectangle 14"/>
          <p:cNvSpPr/>
          <p:nvPr/>
        </p:nvSpPr>
        <p:spPr>
          <a:xfrm rot="10800000" flipH="1">
            <a:off x="10880725" y="1731963"/>
            <a:ext cx="874713" cy="424338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6" name="Rounded Rectangle 15"/>
          <p:cNvSpPr/>
          <p:nvPr/>
        </p:nvSpPr>
        <p:spPr>
          <a:xfrm rot="10800000" flipH="1">
            <a:off x="5026025" y="1981200"/>
            <a:ext cx="876300" cy="42433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p:nvPr/>
        </p:nvSpPr>
        <p:spPr>
          <a:xfrm>
            <a:off x="19050" y="0"/>
            <a:ext cx="12169775" cy="6378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p:nvPr/>
        </p:nvSpPr>
        <p:spPr>
          <a:xfrm>
            <a:off x="0" y="6537325"/>
            <a:ext cx="12169775"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9" name="Rectangle 4"/>
          <p:cNvSpPr>
            <a:spLocks noChangeArrowheads="1"/>
          </p:cNvSpPr>
          <p:nvPr/>
        </p:nvSpPr>
        <p:spPr bwMode="ltGray">
          <a:xfrm>
            <a:off x="334963" y="6586538"/>
            <a:ext cx="1954212" cy="174625"/>
          </a:xfrm>
          <a:prstGeom prst="rect">
            <a:avLst/>
          </a:prstGeom>
          <a:noFill/>
          <a:ln w="9525">
            <a:noFill/>
            <a:miter lim="800000"/>
            <a:headEnd/>
            <a:tailEnd/>
          </a:ln>
        </p:spPr>
        <p:txBody>
          <a:bodyPr wrap="none" lIns="82124" tIns="41061" rIns="82124" bIns="41061" anchor="b" anchorCtr="1">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20" name="Rectangle 5"/>
          <p:cNvSpPr>
            <a:spLocks noChangeArrowheads="1"/>
          </p:cNvSpPr>
          <p:nvPr/>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21" name="Rectangle 7"/>
          <p:cNvSpPr>
            <a:spLocks noChangeArrowheads="1"/>
          </p:cNvSpPr>
          <p:nvPr/>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085DF041-7553-4116-BAF1-5013D85B1BDB}"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22" name="Rectangle 21"/>
          <p:cNvSpPr/>
          <p:nvPr/>
        </p:nvSpPr>
        <p:spPr>
          <a:xfrm>
            <a:off x="0" y="6537325"/>
            <a:ext cx="12169775"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23" name="Rectangle 4"/>
          <p:cNvSpPr>
            <a:spLocks noChangeArrowheads="1"/>
          </p:cNvSpPr>
          <p:nvPr/>
        </p:nvSpPr>
        <p:spPr bwMode="ltGray">
          <a:xfrm>
            <a:off x="334963" y="6586538"/>
            <a:ext cx="1954212" cy="174625"/>
          </a:xfrm>
          <a:prstGeom prst="rect">
            <a:avLst/>
          </a:prstGeom>
          <a:noFill/>
          <a:ln w="9525">
            <a:noFill/>
            <a:miter lim="800000"/>
            <a:headEnd/>
            <a:tailEnd/>
          </a:ln>
        </p:spPr>
        <p:txBody>
          <a:bodyPr wrap="none" lIns="82124" tIns="41061" rIns="82124" bIns="41061" anchor="b" anchorCtr="1">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24" name="Rectangle 5"/>
          <p:cNvSpPr>
            <a:spLocks noChangeArrowheads="1"/>
          </p:cNvSpPr>
          <p:nvPr/>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25" name="Rectangle 7"/>
          <p:cNvSpPr>
            <a:spLocks noChangeArrowheads="1"/>
          </p:cNvSpPr>
          <p:nvPr/>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EEBE8433-621A-44F8-9B69-E4FA2263D92E}"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26" name="Rectangle 25"/>
          <p:cNvSpPr/>
          <p:nvPr/>
        </p:nvSpPr>
        <p:spPr>
          <a:xfrm>
            <a:off x="0" y="6537325"/>
            <a:ext cx="12169775"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27" name="Rectangle 4"/>
          <p:cNvSpPr>
            <a:spLocks noChangeArrowheads="1"/>
          </p:cNvSpPr>
          <p:nvPr/>
        </p:nvSpPr>
        <p:spPr bwMode="ltGray">
          <a:xfrm>
            <a:off x="334963" y="6586538"/>
            <a:ext cx="1954212" cy="174625"/>
          </a:xfrm>
          <a:prstGeom prst="rect">
            <a:avLst/>
          </a:prstGeom>
          <a:noFill/>
          <a:ln w="9525">
            <a:noFill/>
            <a:miter lim="800000"/>
            <a:headEnd/>
            <a:tailEnd/>
          </a:ln>
        </p:spPr>
        <p:txBody>
          <a:bodyPr wrap="none" lIns="82124" tIns="41061" rIns="82124" bIns="41061" anchor="b" anchorCtr="1">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28" name="Rectangle 5"/>
          <p:cNvSpPr>
            <a:spLocks noChangeArrowheads="1"/>
          </p:cNvSpPr>
          <p:nvPr/>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29" name="Rectangle 7"/>
          <p:cNvSpPr>
            <a:spLocks noChangeArrowheads="1"/>
          </p:cNvSpPr>
          <p:nvPr/>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3003523D-AF44-427C-BC7A-E0E4DD643208}"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grpSp>
        <p:nvGrpSpPr>
          <p:cNvPr id="30" name="Group 67"/>
          <p:cNvGrpSpPr/>
          <p:nvPr/>
        </p:nvGrpSpPr>
        <p:grpSpPr>
          <a:xfrm>
            <a:off x="454967" y="311151"/>
            <a:ext cx="1105272" cy="438358"/>
            <a:chOff x="609600" y="528537"/>
            <a:chExt cx="1444734" cy="763789"/>
          </a:xfrm>
          <a:gradFill flip="none" rotWithShape="1">
            <a:gsLst>
              <a:gs pos="11000">
                <a:schemeClr val="accent2"/>
              </a:gs>
              <a:gs pos="100000">
                <a:schemeClr val="accent5"/>
              </a:gs>
            </a:gsLst>
            <a:lin ang="2700000" scaled="1"/>
            <a:tileRect/>
          </a:gradFill>
        </p:grpSpPr>
        <p:sp>
          <p:nvSpPr>
            <p:cNvPr id="31" name="Rectangle 30"/>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2" name="Freeform 31"/>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3" name="Freeform 32"/>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4" name="Freeform 33"/>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5" name="Freeform 34"/>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6" name="Freeform 35"/>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7" name="Freeform 36"/>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8" name="Freeform 37"/>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39" name="Freeform 38"/>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40" name="Freeform 39"/>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41" name="Freeform 40"/>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42" name="Freeform 41"/>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43" name="Freeform 42"/>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44" name="Freeform 43"/>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grpSp>
      <p:sp>
        <p:nvSpPr>
          <p:cNvPr id="45" name="Rectangle 44"/>
          <p:cNvSpPr/>
          <p:nvPr userDrawn="1"/>
        </p:nvSpPr>
        <p:spPr>
          <a:xfrm>
            <a:off x="0" y="6537325"/>
            <a:ext cx="12169775" cy="320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46" name="Rectangle 5"/>
          <p:cNvSpPr>
            <a:spLocks noChangeArrowheads="1"/>
          </p:cNvSpPr>
          <p:nvPr userDrawn="1"/>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47" name="Rectangle 7"/>
          <p:cNvSpPr>
            <a:spLocks noChangeArrowheads="1"/>
          </p:cNvSpPr>
          <p:nvPr userDrawn="1"/>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B45490F5-4D2D-4EB9-A29A-62F77AD389B9}"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49" name="Rectangle 4"/>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48" name="Subtitle 2"/>
          <p:cNvSpPr>
            <a:spLocks noGrp="1"/>
          </p:cNvSpPr>
          <p:nvPr>
            <p:ph type="subTitle" idx="1"/>
          </p:nvPr>
        </p:nvSpPr>
        <p:spPr>
          <a:xfrm>
            <a:off x="315095" y="4464073"/>
            <a:ext cx="10813351"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50" name="Title 1"/>
          <p:cNvSpPr>
            <a:spLocks noGrp="1"/>
          </p:cNvSpPr>
          <p:nvPr>
            <p:ph type="ctrTitle"/>
          </p:nvPr>
        </p:nvSpPr>
        <p:spPr>
          <a:xfrm>
            <a:off x="295114" y="1248236"/>
            <a:ext cx="10813350"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Segue 2">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5" name="Rounded Rectangle 4"/>
          <p:cNvSpPr/>
          <p:nvPr/>
        </p:nvSpPr>
        <p:spPr>
          <a:xfrm>
            <a:off x="2432050" y="-3570288"/>
            <a:ext cx="2303463" cy="1401445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6" name="Rounded Rectangle 5"/>
          <p:cNvSpPr/>
          <p:nvPr/>
        </p:nvSpPr>
        <p:spPr>
          <a:xfrm>
            <a:off x="0" y="-638175"/>
            <a:ext cx="2306638" cy="814863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7" name="Rounded Rectangle 6"/>
          <p:cNvSpPr/>
          <p:nvPr/>
        </p:nvSpPr>
        <p:spPr>
          <a:xfrm rot="10800000">
            <a:off x="1352550" y="4248150"/>
            <a:ext cx="2303463"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8" name="Rounded Rectangle 7"/>
          <p:cNvSpPr/>
          <p:nvPr userDrawn="1"/>
        </p:nvSpPr>
        <p:spPr>
          <a:xfrm>
            <a:off x="8777288" y="-2913063"/>
            <a:ext cx="2306637"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9" name="Rounded Rectangle 8"/>
          <p:cNvSpPr/>
          <p:nvPr userDrawn="1"/>
        </p:nvSpPr>
        <p:spPr>
          <a:xfrm>
            <a:off x="10804525" y="5699125"/>
            <a:ext cx="2305050"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0" name="Rounded Rectangle 9"/>
          <p:cNvSpPr/>
          <p:nvPr/>
        </p:nvSpPr>
        <p:spPr>
          <a:xfrm rot="10800000">
            <a:off x="4046538" y="1516063"/>
            <a:ext cx="2306637" cy="814863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grpSp>
        <p:nvGrpSpPr>
          <p:cNvPr id="11" name="Group 38"/>
          <p:cNvGrpSpPr/>
          <p:nvPr/>
        </p:nvGrpSpPr>
        <p:grpSpPr>
          <a:xfrm>
            <a:off x="519905" y="552242"/>
            <a:ext cx="1105272" cy="438358"/>
            <a:chOff x="609600" y="528537"/>
            <a:chExt cx="1444734" cy="763789"/>
          </a:xfrm>
          <a:solidFill>
            <a:schemeClr val="bg1"/>
          </a:solidFill>
        </p:grpSpPr>
        <p:sp>
          <p:nvSpPr>
            <p:cNvPr id="12" name="Rectangle 11"/>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5" name="Freeform 14"/>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7" name="Freeform 16"/>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8" name="Freeform 17"/>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9" name="Freeform 18"/>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0" name="Freeform 19"/>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1" name="Freeform 20"/>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2" name="Freeform 21"/>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3" name="Freeform 22"/>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4" name="Freeform 23"/>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25" name="Freeform 24"/>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grpSp>
      <p:sp>
        <p:nvSpPr>
          <p:cNvPr id="26" name="Rectangle 5"/>
          <p:cNvSpPr>
            <a:spLocks noChangeArrowheads="1"/>
          </p:cNvSpPr>
          <p:nvPr/>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FFFFFF"/>
                </a:solidFill>
                <a:latin typeface="+mn-lt"/>
                <a:ea typeface="ＭＳ Ｐゴシック" pitchFamily="34" charset="-128"/>
                <a:cs typeface="+mn-cs"/>
              </a:rPr>
              <a:t>Cisco Confidential</a:t>
            </a:r>
          </a:p>
        </p:txBody>
      </p:sp>
      <p:sp>
        <p:nvSpPr>
          <p:cNvPr id="27" name="Rectangle 7"/>
          <p:cNvSpPr>
            <a:spLocks noChangeArrowheads="1"/>
          </p:cNvSpPr>
          <p:nvPr/>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FE194417-BC55-4F26-8C5E-75C63DC9655C}" type="slidenum">
              <a:rPr lang="en-US" sz="600">
                <a:solidFill>
                  <a:srgbClr val="FFFFFF"/>
                </a:solidFill>
                <a:latin typeface="+mn-lt"/>
                <a:ea typeface="ＭＳ Ｐゴシック" pitchFamily="34" charset="-128"/>
                <a:cs typeface="+mn-cs"/>
              </a:rPr>
              <a:pPr algn="r" defTabSz="814388">
                <a:defRPr/>
              </a:pPr>
              <a:t>‹#›</a:t>
            </a:fld>
            <a:endParaRPr lang="en-US" sz="600">
              <a:solidFill>
                <a:srgbClr val="FFFFFF"/>
              </a:solidFill>
              <a:latin typeface="+mn-lt"/>
              <a:ea typeface="ＭＳ Ｐゴシック" pitchFamily="34" charset="-128"/>
              <a:cs typeface="+mn-cs"/>
            </a:endParaRPr>
          </a:p>
        </p:txBody>
      </p:sp>
      <p:sp>
        <p:nvSpPr>
          <p:cNvPr id="28" name="Rectangle 4"/>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FFFFFF"/>
                </a:solidFill>
                <a:latin typeface="+mn-lt"/>
                <a:ea typeface="ＭＳ Ｐゴシック" pitchFamily="34" charset="-128"/>
                <a:cs typeface="+mn-cs"/>
              </a:rPr>
              <a:t>© 2010 Cisco and/or its affiliates. All rights reserved.</a:t>
            </a:r>
          </a:p>
        </p:txBody>
      </p:sp>
      <p:sp>
        <p:nvSpPr>
          <p:cNvPr id="2" name="Title 1"/>
          <p:cNvSpPr>
            <a:spLocks noGrp="1"/>
          </p:cNvSpPr>
          <p:nvPr>
            <p:ph type="ctrTitle"/>
          </p:nvPr>
        </p:nvSpPr>
        <p:spPr>
          <a:xfrm>
            <a:off x="295114" y="1236696"/>
            <a:ext cx="10813350" cy="2918779"/>
          </a:xfrm>
        </p:spPr>
        <p:txBody>
          <a:bodyPr/>
          <a:lstStyle>
            <a:lvl1pPr>
              <a:lnSpc>
                <a:spcPct val="90000"/>
              </a:lnSpc>
              <a:defRPr sz="6000" b="0" spc="-20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15095" y="4464075"/>
            <a:ext cx="10813351"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9"/>
                                        </p:tgtEl>
                                        <p:attrNameLst>
                                          <p:attrName>ppt_x</p:attrName>
                                          <p:attrName>ppt_y</p:attrName>
                                        </p:attrNameLst>
                                      </p:cBhvr>
                                      <p:rCtr x="0" y="-71200"/>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8"/>
                                        </p:tgtEl>
                                        <p:attrNameLst>
                                          <p:attrName>ppt_x</p:attrName>
                                          <p:attrName>ppt_y</p:attrName>
                                        </p:attrNameLst>
                                      </p:cBhvr>
                                      <p:rCtr x="0" y="44300"/>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10"/>
                                        </p:tgtEl>
                                        <p:attrNameLst>
                                          <p:attrName>ppt_x</p:attrName>
                                          <p:attrName>ppt_y</p:attrName>
                                        </p:attrNameLst>
                                      </p:cBhvr>
                                      <p:rCtr x="0" y="-66600"/>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7"/>
                                        </p:tgtEl>
                                        <p:attrNameLst>
                                          <p:attrName>ppt_x</p:attrName>
                                          <p:attrName>ppt_y</p:attrName>
                                        </p:attrNameLst>
                                      </p:cBhvr>
                                      <p:rCtr x="0" y="-7100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
                                        </p:tgtEl>
                                        <p:attrNameLst>
                                          <p:attrName>ppt_x</p:attrName>
                                          <p:attrName>ppt_y</p:attrName>
                                        </p:attrNameLst>
                                      </p:cBhvr>
                                      <p:rCtr x="0" y="4100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
                                        </p:tgtEl>
                                        <p:attrNameLst>
                                          <p:attrName>ppt_x</p:attrName>
                                          <p:attrName>ppt_y</p:attrName>
                                        </p:attrNameLst>
                                      </p:cBhvr>
                                      <p:rCtr x="0" y="59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3" name="Picture 7" descr="C:\Documents and Settings\contractor\Desktop\Pattern_Half_P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3106738"/>
            <a:ext cx="11299825" cy="3438525"/>
          </a:xfrm>
          <a:prstGeom prst="rect">
            <a:avLst/>
          </a:prstGeom>
          <a:noFill/>
          <a:ln w="9525">
            <a:noFill/>
            <a:miter lim="800000"/>
            <a:headEnd/>
            <a:tailEnd/>
          </a:ln>
        </p:spPr>
      </p:pic>
      <p:sp>
        <p:nvSpPr>
          <p:cNvPr id="4" name="Rectangle 3"/>
          <p:cNvSpPr/>
          <p:nvPr userDrawn="1"/>
        </p:nvSpPr>
        <p:spPr>
          <a:xfrm>
            <a:off x="290513" y="3021013"/>
            <a:ext cx="11588750" cy="335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5" name="Rectangle 3"/>
          <p:cNvSpPr>
            <a:spLocks noChangeArrowheads="1"/>
          </p:cNvSpPr>
          <p:nvPr/>
        </p:nvSpPr>
        <p:spPr bwMode="white">
          <a:xfrm>
            <a:off x="0" y="0"/>
            <a:ext cx="12188825" cy="177800"/>
          </a:xfrm>
          <a:prstGeom prst="rect">
            <a:avLst/>
          </a:prstGeom>
          <a:solidFill>
            <a:schemeClr val="bg2"/>
          </a:solidFill>
          <a:ln w="25400">
            <a:noFill/>
            <a:miter lim="800000"/>
            <a:headEnd/>
            <a:tailEnd/>
          </a:ln>
        </p:spPr>
        <p:txBody>
          <a:bodyPr wrap="none" anchor="ctr"/>
          <a:lstStyle/>
          <a:p>
            <a:pPr>
              <a:defRPr/>
            </a:pPr>
            <a:endParaRPr lang="en-US">
              <a:solidFill>
                <a:srgbClr val="0096D6"/>
              </a:solidFill>
              <a:latin typeface="+mn-lt"/>
              <a:ea typeface="ＭＳ Ｐゴシック" pitchFamily="34" charset="-128"/>
              <a:cs typeface="+mn-cs"/>
            </a:endParaRPr>
          </a:p>
        </p:txBody>
      </p:sp>
      <p:sp>
        <p:nvSpPr>
          <p:cNvPr id="6" name="Rectangle 3"/>
          <p:cNvSpPr>
            <a:spLocks noChangeArrowheads="1"/>
          </p:cNvSpPr>
          <p:nvPr/>
        </p:nvSpPr>
        <p:spPr bwMode="hidden">
          <a:xfrm>
            <a:off x="0" y="0"/>
            <a:ext cx="12188825" cy="177800"/>
          </a:xfrm>
          <a:prstGeom prst="rect">
            <a:avLst/>
          </a:prstGeom>
          <a:solidFill>
            <a:schemeClr val="bg2"/>
          </a:solidFill>
          <a:ln w="25400">
            <a:noFill/>
            <a:miter lim="800000"/>
            <a:headEnd/>
            <a:tailEnd/>
          </a:ln>
        </p:spPr>
        <p:txBody>
          <a:bodyPr wrap="none" anchor="ctr"/>
          <a:lstStyle/>
          <a:p>
            <a:pPr>
              <a:defRPr/>
            </a:pPr>
            <a:endParaRPr lang="en-US">
              <a:solidFill>
                <a:srgbClr val="0096D6"/>
              </a:solidFill>
              <a:latin typeface="+mn-lt"/>
              <a:ea typeface="ＭＳ Ｐゴシック" pitchFamily="34" charset="-128"/>
              <a:cs typeface="+mn-cs"/>
            </a:endParaRPr>
          </a:p>
        </p:txBody>
      </p:sp>
      <p:sp>
        <p:nvSpPr>
          <p:cNvPr id="7" name="Rectangle 5"/>
          <p:cNvSpPr>
            <a:spLocks noChangeArrowheads="1"/>
          </p:cNvSpPr>
          <p:nvPr userDrawn="1"/>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8" name="Rectangle 15"/>
          <p:cNvSpPr>
            <a:spLocks noChangeArrowheads="1"/>
          </p:cNvSpPr>
          <p:nvPr userDrawn="1"/>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B04E2212-FDA0-4092-AD03-57995E4F8129}"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9" name="Rectangle 4"/>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2" name="Title 1"/>
          <p:cNvSpPr>
            <a:spLocks noGrp="1"/>
          </p:cNvSpPr>
          <p:nvPr>
            <p:ph type="ctrTitle"/>
          </p:nvPr>
        </p:nvSpPr>
        <p:spPr>
          <a:xfrm>
            <a:off x="295114" y="399143"/>
            <a:ext cx="10813350"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4"/>
                                        </p:tgtEl>
                                        <p:attrNameLst>
                                          <p:attrName>ppt_x</p:attrName>
                                          <p:attrName>ppt_y</p:attrName>
                                        </p:attrNameLst>
                                      </p:cBhvr>
                                      <p:rCtr x="0" y="-24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19534" y="1441348"/>
            <a:ext cx="11435488"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9" y="1339745"/>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274079" y="1339745"/>
            <a:ext cx="549513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6" name="Rounded Rectangle 5"/>
          <p:cNvSpPr>
            <a:spLocks noChangeArrowheads="1"/>
          </p:cNvSpPr>
          <p:nvPr userDrawn="1"/>
        </p:nvSpPr>
        <p:spPr bwMode="auto">
          <a:xfrm>
            <a:off x="6645275" y="1411288"/>
            <a:ext cx="5010150" cy="4794250"/>
          </a:xfrm>
          <a:prstGeom prst="roundRect">
            <a:avLst>
              <a:gd name="adj" fmla="val 0"/>
            </a:avLst>
          </a:prstGeom>
          <a:gradFill rotWithShape="1">
            <a:gsLst>
              <a:gs pos="0">
                <a:srgbClr val="E2F4FA"/>
              </a:gs>
              <a:gs pos="47000">
                <a:schemeClr val="bg1"/>
              </a:gs>
              <a:gs pos="100000">
                <a:srgbClr val="E2F4FA"/>
              </a:gs>
            </a:gsLst>
            <a:lin ang="2700000" scaled="1"/>
          </a:gradFill>
          <a:ln w="25400">
            <a:noFill/>
            <a:round/>
            <a:headEnd/>
            <a:tailEnd/>
          </a:ln>
          <a:effectLst>
            <a:outerShdw dist="38100" dir="5400000" algn="t" rotWithShape="0">
              <a:srgbClr val="808080">
                <a:alpha val="39999"/>
              </a:srgbClr>
            </a:outerShdw>
          </a:effectLst>
        </p:spPr>
        <p:txBody>
          <a:bodyPr anchor="ctr"/>
          <a:lstStyle/>
          <a:p>
            <a:pPr algn="ctr">
              <a:defRPr/>
            </a:pPr>
            <a:endParaRPr lang="en-US">
              <a:solidFill>
                <a:srgbClr val="FFFFFF"/>
              </a:solidFill>
              <a:latin typeface="+mn-lt"/>
              <a:ea typeface="ＭＳ Ｐゴシック" charset="-128"/>
              <a:cs typeface="ＭＳ Ｐゴシック" charset="-128"/>
            </a:endParaRPr>
          </a:p>
        </p:txBody>
      </p:sp>
      <p:sp>
        <p:nvSpPr>
          <p:cNvPr id="7" name="Rectangle 4"/>
          <p:cNvSpPr>
            <a:spLocks noChangeArrowheads="1"/>
          </p:cNvSpPr>
          <p:nvPr userDrawn="1"/>
        </p:nvSpPr>
        <p:spPr bwMode="ltGray">
          <a:xfrm>
            <a:off x="334963" y="6586538"/>
            <a:ext cx="342265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9" name="Rectangle 5"/>
          <p:cNvSpPr>
            <a:spLocks noChangeArrowheads="1"/>
          </p:cNvSpPr>
          <p:nvPr userDrawn="1"/>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10" name="Rectangle 7"/>
          <p:cNvSpPr>
            <a:spLocks noChangeArrowheads="1"/>
          </p:cNvSpPr>
          <p:nvPr userDrawn="1"/>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E272B11D-E977-44D6-92E4-34BE657AA6B9}"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pic>
        <p:nvPicPr>
          <p:cNvPr id="11" name="Picture 15" descr="vertical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96063" y="1335088"/>
            <a:ext cx="112712" cy="4960937"/>
          </a:xfrm>
          <a:prstGeom prst="rect">
            <a:avLst/>
          </a:prstGeom>
          <a:noFill/>
          <a:ln w="9525">
            <a:noFill/>
            <a:miter lim="800000"/>
            <a:headEnd/>
            <a:tailEnd/>
          </a:ln>
        </p:spPr>
      </p:pic>
      <p:sp>
        <p:nvSpPr>
          <p:cNvPr id="2" name="Title 1"/>
          <p:cNvSpPr>
            <a:spLocks noGrp="1"/>
          </p:cNvSpPr>
          <p:nvPr>
            <p:ph type="title"/>
          </p:nvPr>
        </p:nvSpPr>
        <p:spPr>
          <a:xfrm>
            <a:off x="306190" y="432215"/>
            <a:ext cx="11448832"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9537" y="1339745"/>
            <a:ext cx="5470158"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6959819" y="1747687"/>
            <a:ext cx="4314844" cy="369332"/>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8" name="Text Placeholder 11"/>
          <p:cNvSpPr>
            <a:spLocks noGrp="1"/>
          </p:cNvSpPr>
          <p:nvPr>
            <p:ph type="body" sz="quarter" idx="13"/>
          </p:nvPr>
        </p:nvSpPr>
        <p:spPr>
          <a:xfrm>
            <a:off x="7078732" y="4735551"/>
            <a:ext cx="4314844" cy="338554"/>
          </a:xfrm>
          <a:noFill/>
        </p:spPr>
        <p:txBody>
          <a:bodyPr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noProof="0" smtClean="0"/>
              <a:t>Click to edit Master text styles</a:t>
            </a:r>
          </a:p>
        </p:txBody>
      </p:sp>
    </p:spTree>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48832"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29098" y="1600200"/>
            <a:ext cx="5338705" cy="3749040"/>
          </a:xfrm>
        </p:spPr>
        <p:txBody>
          <a:bodyPr anchor="ctr">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p:nvPr>
        </p:nvSpPr>
        <p:spPr>
          <a:xfrm>
            <a:off x="6496644" y="1947672"/>
            <a:ext cx="4570809" cy="2990088"/>
          </a:xfrm>
        </p:spPr>
        <p:txBody>
          <a:bodyPr rtlCol="0" anchor="ctr" anchorCtr="1">
            <a:normAutofit/>
          </a:bodyPr>
          <a:lstStyle>
            <a:lvl1pPr algn="ctr">
              <a:buFontTx/>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89" y="5430244"/>
            <a:ext cx="11408626" cy="838200"/>
          </a:xfrm>
        </p:spPr>
        <p:txBody>
          <a:bodyPr rtlCol="0"/>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2188825" cy="177800"/>
          </a:xfrm>
          <a:prstGeom prst="rect">
            <a:avLst/>
          </a:prstGeom>
          <a:solidFill>
            <a:schemeClr val="bg2"/>
          </a:solidFill>
          <a:ln w="25400">
            <a:noFill/>
            <a:miter lim="800000"/>
            <a:headEnd/>
            <a:tailEnd/>
          </a:ln>
        </p:spPr>
        <p:txBody>
          <a:bodyPr wrap="none" anchor="ctr"/>
          <a:lstStyle/>
          <a:p>
            <a:pPr>
              <a:defRPr/>
            </a:pPr>
            <a:endParaRPr lang="en-US">
              <a:solidFill>
                <a:srgbClr val="0096D6"/>
              </a:solidFill>
              <a:latin typeface="+mn-lt"/>
              <a:ea typeface="ＭＳ Ｐゴシック" pitchFamily="34" charset="-128"/>
              <a:cs typeface="+mn-cs"/>
            </a:endParaRPr>
          </a:p>
        </p:txBody>
      </p:sp>
      <p:sp>
        <p:nvSpPr>
          <p:cNvPr id="5" name="Rectangle 3"/>
          <p:cNvSpPr>
            <a:spLocks noChangeArrowheads="1"/>
          </p:cNvSpPr>
          <p:nvPr/>
        </p:nvSpPr>
        <p:spPr bwMode="hidden">
          <a:xfrm>
            <a:off x="0" y="0"/>
            <a:ext cx="12188825" cy="177800"/>
          </a:xfrm>
          <a:prstGeom prst="rect">
            <a:avLst/>
          </a:prstGeom>
          <a:solidFill>
            <a:schemeClr val="bg2"/>
          </a:solidFill>
          <a:ln w="25400">
            <a:noFill/>
            <a:miter lim="800000"/>
            <a:headEnd/>
            <a:tailEnd/>
          </a:ln>
        </p:spPr>
        <p:txBody>
          <a:bodyPr wrap="none" anchor="ctr"/>
          <a:lstStyle/>
          <a:p>
            <a:pPr>
              <a:defRPr/>
            </a:pPr>
            <a:endParaRPr lang="en-US">
              <a:solidFill>
                <a:srgbClr val="0096D6"/>
              </a:solidFill>
              <a:latin typeface="+mn-lt"/>
              <a:ea typeface="ＭＳ Ｐゴシック" pitchFamily="34" charset="-128"/>
              <a:cs typeface="+mn-cs"/>
            </a:endParaRPr>
          </a:p>
        </p:txBody>
      </p:sp>
      <p:sp>
        <p:nvSpPr>
          <p:cNvPr id="3" name="Subtitle 2"/>
          <p:cNvSpPr>
            <a:spLocks noGrp="1"/>
          </p:cNvSpPr>
          <p:nvPr>
            <p:ph type="subTitle" idx="1"/>
          </p:nvPr>
        </p:nvSpPr>
        <p:spPr>
          <a:xfrm>
            <a:off x="658198" y="5852167"/>
            <a:ext cx="10813351"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92532" y="649224"/>
            <a:ext cx="10813350"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5" name="Rectangle 4"/>
          <p:cNvSpPr/>
          <p:nvPr/>
        </p:nvSpPr>
        <p:spPr>
          <a:xfrm flipV="1">
            <a:off x="290513" y="6356350"/>
            <a:ext cx="11588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6" name="Picture 5" descr="verticalbar.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21375" y="777875"/>
            <a:ext cx="117475" cy="5287963"/>
          </a:xfrm>
          <a:prstGeom prst="rect">
            <a:avLst/>
          </a:prstGeom>
          <a:noFill/>
          <a:ln w="9525">
            <a:noFill/>
            <a:miter lim="800000"/>
            <a:headEnd/>
            <a:tailEnd/>
          </a:ln>
        </p:spPr>
      </p:pic>
      <p:sp>
        <p:nvSpPr>
          <p:cNvPr id="4" name="Title 1"/>
          <p:cNvSpPr>
            <a:spLocks noGrp="1"/>
          </p:cNvSpPr>
          <p:nvPr>
            <p:ph type="title"/>
          </p:nvPr>
        </p:nvSpPr>
        <p:spPr>
          <a:xfrm>
            <a:off x="306190" y="1918741"/>
            <a:ext cx="5488498" cy="3020518"/>
          </a:xfrm>
        </p:spPr>
        <p:txBody>
          <a:bodyPr rtlCol="0" anchor="ct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6561651" y="310896"/>
            <a:ext cx="5192439" cy="6208776"/>
          </a:xfrm>
        </p:spPr>
        <p:txBody>
          <a:bodyPr anchor="ctr">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smtClean="0"/>
              <a:t>Click to edit Master text styles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hoto Segue 3">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4" name="Rectangle 3"/>
          <p:cNvSpPr/>
          <p:nvPr/>
        </p:nvSpPr>
        <p:spPr>
          <a:xfrm>
            <a:off x="-17463" y="6142038"/>
            <a:ext cx="12206288" cy="7159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6" name="Rounded Rectangle 5"/>
          <p:cNvSpPr/>
          <p:nvPr userDrawn="1"/>
        </p:nvSpPr>
        <p:spPr>
          <a:xfrm>
            <a:off x="2432050" y="-3578225"/>
            <a:ext cx="2303463" cy="140144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8" name="Rounded Rectangle 7"/>
          <p:cNvSpPr/>
          <p:nvPr userDrawn="1"/>
        </p:nvSpPr>
        <p:spPr>
          <a:xfrm>
            <a:off x="0" y="-644525"/>
            <a:ext cx="2306638" cy="814705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9" name="Rounded Rectangle 8"/>
          <p:cNvSpPr/>
          <p:nvPr userDrawn="1"/>
        </p:nvSpPr>
        <p:spPr>
          <a:xfrm rot="10800000">
            <a:off x="1352550" y="-644525"/>
            <a:ext cx="2303463" cy="814705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0" name="Rounded Rectangle 9"/>
          <p:cNvSpPr/>
          <p:nvPr/>
        </p:nvSpPr>
        <p:spPr>
          <a:xfrm>
            <a:off x="8497888" y="1711325"/>
            <a:ext cx="2306637"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1" name="Rounded Rectangle 10"/>
          <p:cNvSpPr/>
          <p:nvPr/>
        </p:nvSpPr>
        <p:spPr>
          <a:xfrm>
            <a:off x="10804525" y="835025"/>
            <a:ext cx="2305050"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2" name="Rounded Rectangle 11"/>
          <p:cNvSpPr/>
          <p:nvPr/>
        </p:nvSpPr>
        <p:spPr>
          <a:xfrm rot="10800000">
            <a:off x="4046538" y="-3378200"/>
            <a:ext cx="230663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3" name="Rectangle 5"/>
          <p:cNvSpPr>
            <a:spLocks noChangeArrowheads="1"/>
          </p:cNvSpPr>
          <p:nvPr/>
        </p:nvSpPr>
        <p:spPr bwMode="ltGray">
          <a:xfrm>
            <a:off x="10347325" y="6584950"/>
            <a:ext cx="1084263" cy="174625"/>
          </a:xfrm>
          <a:prstGeom prst="rect">
            <a:avLst/>
          </a:prstGeom>
          <a:noFill/>
          <a:ln w="9525">
            <a:noFill/>
            <a:miter lim="800000"/>
            <a:headEnd/>
            <a:tailEnd/>
          </a:ln>
        </p:spPr>
        <p:txBody>
          <a:bodyPr lIns="82124" tIns="41061" rIns="82124" bIns="41061" anchor="b">
            <a:spAutoFit/>
          </a:bodyPr>
          <a:lstStyle/>
          <a:p>
            <a:pPr algn="r" defTabSz="814388">
              <a:defRPr/>
            </a:pPr>
            <a:r>
              <a:rPr lang="en-US" sz="600">
                <a:solidFill>
                  <a:srgbClr val="FFFFFF"/>
                </a:solidFill>
                <a:latin typeface="+mn-lt"/>
                <a:ea typeface="ＭＳ Ｐゴシック" pitchFamily="34" charset="-128"/>
                <a:cs typeface="+mn-cs"/>
              </a:rPr>
              <a:t>Cisco Confidential</a:t>
            </a:r>
          </a:p>
        </p:txBody>
      </p:sp>
      <p:sp>
        <p:nvSpPr>
          <p:cNvPr id="14" name="Rectangle 7"/>
          <p:cNvSpPr>
            <a:spLocks noChangeArrowheads="1"/>
          </p:cNvSpPr>
          <p:nvPr/>
        </p:nvSpPr>
        <p:spPr bwMode="ltGray">
          <a:xfrm>
            <a:off x="11528425" y="6580188"/>
            <a:ext cx="349250" cy="176212"/>
          </a:xfrm>
          <a:prstGeom prst="rect">
            <a:avLst/>
          </a:prstGeom>
          <a:noFill/>
          <a:ln w="9525">
            <a:noFill/>
            <a:miter lim="800000"/>
            <a:headEnd/>
            <a:tailEnd/>
          </a:ln>
        </p:spPr>
        <p:txBody>
          <a:bodyPr lIns="82124" tIns="41061" rIns="82124" bIns="41061" anchor="b">
            <a:spAutoFit/>
          </a:bodyPr>
          <a:lstStyle/>
          <a:p>
            <a:pPr algn="r" defTabSz="814388">
              <a:defRPr/>
            </a:pPr>
            <a:fld id="{BA59C325-263B-4539-A495-6AD55B43E3A6}" type="slidenum">
              <a:rPr lang="en-US" sz="600">
                <a:solidFill>
                  <a:srgbClr val="FFFFFF"/>
                </a:solidFill>
                <a:latin typeface="+mn-lt"/>
                <a:ea typeface="ＭＳ Ｐゴシック" pitchFamily="34" charset="-128"/>
                <a:cs typeface="+mn-cs"/>
              </a:rPr>
              <a:pPr algn="r" defTabSz="814388">
                <a:defRPr/>
              </a:pPr>
              <a:t>‹#›</a:t>
            </a:fld>
            <a:endParaRPr lang="en-US" sz="600">
              <a:solidFill>
                <a:srgbClr val="FFFFFF"/>
              </a:solidFill>
              <a:latin typeface="+mn-lt"/>
              <a:ea typeface="ＭＳ Ｐゴシック" pitchFamily="34" charset="-128"/>
              <a:cs typeface="+mn-cs"/>
            </a:endParaRPr>
          </a:p>
        </p:txBody>
      </p:sp>
      <p:sp>
        <p:nvSpPr>
          <p:cNvPr id="15" name="Rectangle 5"/>
          <p:cNvSpPr>
            <a:spLocks noChangeArrowheads="1"/>
          </p:cNvSpPr>
          <p:nvPr userDrawn="1"/>
        </p:nvSpPr>
        <p:spPr bwMode="ltGray">
          <a:xfrm>
            <a:off x="10347325" y="6584950"/>
            <a:ext cx="1084263" cy="174625"/>
          </a:xfrm>
          <a:prstGeom prst="rect">
            <a:avLst/>
          </a:prstGeom>
          <a:noFill/>
          <a:ln w="9525">
            <a:noFill/>
            <a:miter lim="800000"/>
            <a:headEnd/>
            <a:tailEnd/>
          </a:ln>
        </p:spPr>
        <p:txBody>
          <a:bodyPr lIns="82124" tIns="41061" rIns="82124" bIns="41061" anchor="b">
            <a:spAutoFit/>
          </a:bodyPr>
          <a:lstStyle/>
          <a:p>
            <a:pPr algn="r" defTabSz="814388">
              <a:defRPr/>
            </a:pPr>
            <a:r>
              <a:rPr lang="en-US" sz="600">
                <a:solidFill>
                  <a:srgbClr val="FFFFFF"/>
                </a:solidFill>
                <a:latin typeface="+mn-lt"/>
                <a:ea typeface="ＭＳ Ｐゴシック" pitchFamily="34" charset="-128"/>
                <a:cs typeface="+mn-cs"/>
              </a:rPr>
              <a:t>Cisco Confidential</a:t>
            </a:r>
          </a:p>
        </p:txBody>
      </p:sp>
      <p:sp>
        <p:nvSpPr>
          <p:cNvPr id="16" name="Rectangle 7"/>
          <p:cNvSpPr>
            <a:spLocks noChangeArrowheads="1"/>
          </p:cNvSpPr>
          <p:nvPr userDrawn="1"/>
        </p:nvSpPr>
        <p:spPr bwMode="ltGray">
          <a:xfrm>
            <a:off x="11528425" y="6580188"/>
            <a:ext cx="349250" cy="176212"/>
          </a:xfrm>
          <a:prstGeom prst="rect">
            <a:avLst/>
          </a:prstGeom>
          <a:noFill/>
          <a:ln w="9525">
            <a:noFill/>
            <a:miter lim="800000"/>
            <a:headEnd/>
            <a:tailEnd/>
          </a:ln>
        </p:spPr>
        <p:txBody>
          <a:bodyPr lIns="82124" tIns="41061" rIns="82124" bIns="41061" anchor="b">
            <a:spAutoFit/>
          </a:bodyPr>
          <a:lstStyle/>
          <a:p>
            <a:pPr algn="r" defTabSz="814388">
              <a:defRPr/>
            </a:pPr>
            <a:fld id="{A2065641-381D-40C8-8233-81885011F961}" type="slidenum">
              <a:rPr lang="en-US" sz="600">
                <a:solidFill>
                  <a:srgbClr val="FFFFFF"/>
                </a:solidFill>
                <a:latin typeface="+mn-lt"/>
                <a:ea typeface="ＭＳ Ｐゴシック" pitchFamily="34" charset="-128"/>
                <a:cs typeface="+mn-cs"/>
              </a:rPr>
              <a:pPr algn="r" defTabSz="814388">
                <a:defRPr/>
              </a:pPr>
              <a:t>‹#›</a:t>
            </a:fld>
            <a:endParaRPr lang="en-US" sz="600">
              <a:solidFill>
                <a:srgbClr val="FFFFFF"/>
              </a:solidFill>
              <a:latin typeface="+mn-lt"/>
              <a:ea typeface="ＭＳ Ｐゴシック" pitchFamily="34" charset="-128"/>
              <a:cs typeface="+mn-cs"/>
            </a:endParaRPr>
          </a:p>
        </p:txBody>
      </p:sp>
      <p:sp>
        <p:nvSpPr>
          <p:cNvPr id="17" name="Rectangle 4"/>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FFFFFF"/>
                </a:solidFill>
                <a:latin typeface="+mn-lt"/>
                <a:ea typeface="ＭＳ Ｐゴシック" pitchFamily="34" charset="-128"/>
                <a:cs typeface="+mn-cs"/>
              </a:rPr>
              <a:t>© 2010 Cisco and/or its affiliates. All rights reserved.</a:t>
            </a:r>
          </a:p>
        </p:txBody>
      </p:sp>
      <p:sp>
        <p:nvSpPr>
          <p:cNvPr id="2" name="Title 1"/>
          <p:cNvSpPr>
            <a:spLocks noGrp="1"/>
          </p:cNvSpPr>
          <p:nvPr>
            <p:ph type="title"/>
          </p:nvPr>
        </p:nvSpPr>
        <p:spPr>
          <a:xfrm>
            <a:off x="316909" y="484639"/>
            <a:ext cx="11670464" cy="4372131"/>
          </a:xfrm>
        </p:spPr>
        <p:txBody>
          <a:bodyPr/>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572875" y="5358903"/>
            <a:ext cx="11429936" cy="614362"/>
          </a:xfrm>
        </p:spPr>
        <p:txBody>
          <a:bodyPr rtlCol="0">
            <a:normAutofit/>
          </a:bodyPr>
          <a:lstStyle>
            <a:lvl1pPr marL="0" indent="0">
              <a:buNone/>
              <a:defRPr lang="en-US" sz="2400" kern="1200" dirty="0" smtClean="0">
                <a:solidFill>
                  <a:schemeClr val="bg1"/>
                </a:solidFill>
                <a:latin typeface="+mj-lt"/>
                <a:ea typeface="+mn-ea"/>
                <a:cs typeface="+mn-cs"/>
              </a:defRPr>
            </a:lvl1pPr>
          </a:lstStyle>
          <a:p>
            <a:pPr lvl="0"/>
            <a:r>
              <a:rPr lang="en-US" smtClean="0"/>
              <a:t>Click to edit Master text styles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ppt_x"/>
                                          </p:val>
                                        </p:tav>
                                        <p:tav tm="100000">
                                          <p:val>
                                            <p:strVal val="#ppt_x"/>
                                          </p:val>
                                        </p:tav>
                                      </p:tavLst>
                                    </p:anim>
                                    <p:anim calcmode="lin" valueType="num">
                                      <p:cBhvr additive="base">
                                        <p:cTn id="20" dur="20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000" fill="hold"/>
                                        <p:tgtEl>
                                          <p:spTgt spid="10"/>
                                        </p:tgtEl>
                                        <p:attrNameLst>
                                          <p:attrName>ppt_x</p:attrName>
                                        </p:attrNameLst>
                                      </p:cBhvr>
                                      <p:tavLst>
                                        <p:tav tm="0">
                                          <p:val>
                                            <p:strVal val="#ppt_x"/>
                                          </p:val>
                                        </p:tav>
                                        <p:tav tm="100000">
                                          <p:val>
                                            <p:strVal val="#ppt_x"/>
                                          </p:val>
                                        </p:tav>
                                      </p:tavLst>
                                    </p:anim>
                                    <p:anim calcmode="lin" valueType="num">
                                      <p:cBhvr additive="base">
                                        <p:cTn id="24" dur="2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100" fill="hold"/>
                                        <p:tgtEl>
                                          <p:spTgt spid="11"/>
                                        </p:tgtEl>
                                        <p:attrNameLst>
                                          <p:attrName>ppt_x</p:attrName>
                                        </p:attrNameLst>
                                      </p:cBhvr>
                                      <p:tavLst>
                                        <p:tav tm="0">
                                          <p:val>
                                            <p:strVal val="#ppt_x"/>
                                          </p:val>
                                        </p:tav>
                                        <p:tav tm="100000">
                                          <p:val>
                                            <p:strVal val="#ppt_x"/>
                                          </p:val>
                                        </p:tav>
                                      </p:tavLst>
                                    </p:anim>
                                    <p:anim calcmode="lin" valueType="num">
                                      <p:cBhvr additive="base">
                                        <p:cTn id="28" dur="1100" fill="hold"/>
                                        <p:tgtEl>
                                          <p:spTgt spid="11"/>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5" name="Rectangle 4"/>
          <p:cNvSpPr/>
          <p:nvPr/>
        </p:nvSpPr>
        <p:spPr>
          <a:xfrm>
            <a:off x="2522538" y="795338"/>
            <a:ext cx="7129462" cy="40052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6" name="Rectangle 5"/>
          <p:cNvSpPr>
            <a:spLocks noChangeArrowheads="1"/>
          </p:cNvSpPr>
          <p:nvPr userDrawn="1"/>
        </p:nvSpPr>
        <p:spPr bwMode="auto">
          <a:xfrm>
            <a:off x="2522538" y="4794250"/>
            <a:ext cx="7126287" cy="996950"/>
          </a:xfrm>
          <a:prstGeom prst="rect">
            <a:avLst/>
          </a:prstGeom>
          <a:solidFill>
            <a:schemeClr val="bg1"/>
          </a:solidFill>
          <a:ln w="25400">
            <a:noFill/>
            <a:miter lim="800000"/>
            <a:headEnd/>
            <a:tailEnd/>
          </a:ln>
          <a:effectLst>
            <a:outerShdw dist="38100" dir="5400000" algn="t" rotWithShape="0">
              <a:srgbClr val="808080">
                <a:alpha val="39999"/>
              </a:srgbClr>
            </a:outerShdw>
          </a:effectLst>
        </p:spPr>
        <p:txBody>
          <a:bodyPr anchor="ctr"/>
          <a:lstStyle/>
          <a:p>
            <a:pPr algn="ctr">
              <a:defRPr/>
            </a:pPr>
            <a:endParaRPr lang="en-US">
              <a:solidFill>
                <a:srgbClr val="FFFFFF"/>
              </a:solidFill>
              <a:latin typeface="+mn-lt"/>
              <a:ea typeface="ＭＳ Ｐゴシック" charset="-128"/>
              <a:cs typeface="ＭＳ Ｐゴシック" charset="-128"/>
            </a:endParaRPr>
          </a:p>
        </p:txBody>
      </p:sp>
      <p:sp>
        <p:nvSpPr>
          <p:cNvPr id="26" name="Picture Placeholder 25"/>
          <p:cNvSpPr>
            <a:spLocks noGrp="1"/>
          </p:cNvSpPr>
          <p:nvPr>
            <p:ph type="pic" sz="quarter" idx="10"/>
          </p:nvPr>
        </p:nvSpPr>
        <p:spPr>
          <a:xfrm>
            <a:off x="2532991" y="795528"/>
            <a:ext cx="7103800" cy="4005072"/>
          </a:xfrm>
          <a:solidFill>
            <a:schemeClr val="bg1">
              <a:alpha val="30000"/>
            </a:schemeClr>
          </a:solidFill>
          <a:ln>
            <a:solidFill>
              <a:schemeClr val="bg2"/>
            </a:solidFill>
          </a:ln>
        </p:spPr>
        <p:txBody>
          <a:bodyPr rtlCol="0" anchor="ctr">
            <a:normAutofit/>
          </a:bodyPr>
          <a:lstStyle>
            <a:lvl1pPr algn="ctr">
              <a:buFontTx/>
              <a:buNone/>
              <a:defRPr>
                <a:solidFill>
                  <a:schemeClr val="bg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p:nvPr>
        </p:nvSpPr>
        <p:spPr>
          <a:xfrm>
            <a:off x="2753777" y="4873438"/>
            <a:ext cx="6763665"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5" name="Rectangle 4"/>
          <p:cNvSpPr/>
          <p:nvPr/>
        </p:nvSpPr>
        <p:spPr>
          <a:xfrm>
            <a:off x="450850" y="311150"/>
            <a:ext cx="4364038" cy="245903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26" name="Picture Placeholder 25"/>
          <p:cNvSpPr>
            <a:spLocks noGrp="1"/>
          </p:cNvSpPr>
          <p:nvPr>
            <p:ph type="pic" sz="quarter" idx="10"/>
          </p:nvPr>
        </p:nvSpPr>
        <p:spPr>
          <a:xfrm>
            <a:off x="450988" y="310896"/>
            <a:ext cx="4363599"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306191" y="3429000"/>
            <a:ext cx="9343297" cy="757130"/>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smtClean="0"/>
              <a:t>Click to edit Master title style</a:t>
            </a:r>
            <a:endParaRPr lang="en-US" dirty="0" smtClean="0"/>
          </a:p>
        </p:txBody>
      </p:sp>
    </p:spTree>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4"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5" name="Rectangle 4"/>
          <p:cNvSpPr/>
          <p:nvPr/>
        </p:nvSpPr>
        <p:spPr>
          <a:xfrm>
            <a:off x="6654800" y="858838"/>
            <a:ext cx="484028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26" name="Picture Placeholder 25"/>
          <p:cNvSpPr>
            <a:spLocks noGrp="1"/>
          </p:cNvSpPr>
          <p:nvPr>
            <p:ph type="pic" sz="quarter" idx="10"/>
          </p:nvPr>
        </p:nvSpPr>
        <p:spPr>
          <a:xfrm>
            <a:off x="6655098" y="859536"/>
            <a:ext cx="4838964"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algn="ctr">
              <a:buFontTx/>
              <a:buNone/>
              <a:defRPr>
                <a:solidFill>
                  <a:schemeClr val="bg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306191" y="728979"/>
            <a:ext cx="5798380" cy="535531"/>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9"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10" name="Rectangle 9"/>
          <p:cNvSpPr/>
          <p:nvPr/>
        </p:nvSpPr>
        <p:spPr>
          <a:xfrm>
            <a:off x="4891088" y="311150"/>
            <a:ext cx="4356100"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p:nvPr/>
        </p:nvSpPr>
        <p:spPr>
          <a:xfrm>
            <a:off x="446088" y="311150"/>
            <a:ext cx="4344987" cy="26606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p:nvPr/>
        </p:nvSpPr>
        <p:spPr>
          <a:xfrm>
            <a:off x="9347200" y="311150"/>
            <a:ext cx="2408238"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p:nvPr/>
        </p:nvSpPr>
        <p:spPr>
          <a:xfrm>
            <a:off x="446088" y="3028950"/>
            <a:ext cx="3335337"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p:nvPr/>
        </p:nvSpPr>
        <p:spPr>
          <a:xfrm>
            <a:off x="3881438" y="3028950"/>
            <a:ext cx="5365750" cy="3459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p:nvPr/>
        </p:nvSpPr>
        <p:spPr>
          <a:xfrm>
            <a:off x="9347200" y="1684338"/>
            <a:ext cx="2408238" cy="34417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p:nvPr/>
        </p:nvSpPr>
        <p:spPr>
          <a:xfrm>
            <a:off x="9347200" y="5183188"/>
            <a:ext cx="2408238"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49" name="Picture Placeholder 25"/>
          <p:cNvSpPr>
            <a:spLocks noGrp="1"/>
          </p:cNvSpPr>
          <p:nvPr>
            <p:ph type="pic" sz="quarter" idx="11"/>
          </p:nvPr>
        </p:nvSpPr>
        <p:spPr>
          <a:xfrm>
            <a:off x="4890716" y="311149"/>
            <a:ext cx="4356013"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427654" y="311149"/>
            <a:ext cx="4362532"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9346887" y="311151"/>
            <a:ext cx="2408137"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427654" y="3028951"/>
            <a:ext cx="3353932"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3876769" y="3028951"/>
            <a:ext cx="536995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9346887" y="1676400"/>
            <a:ext cx="2408137"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9346887" y="5182967"/>
            <a:ext cx="2408137"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3" name="Rectangle 2"/>
          <p:cNvSpPr/>
          <p:nvPr/>
        </p:nvSpPr>
        <p:spPr>
          <a:xfrm>
            <a:off x="450850" y="311150"/>
            <a:ext cx="11299825" cy="607536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4" name="Picture 11" descr="bottom ba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500" y="6375400"/>
            <a:ext cx="11299825" cy="171450"/>
          </a:xfrm>
          <a:prstGeom prst="rect">
            <a:avLst/>
          </a:prstGeom>
          <a:noFill/>
          <a:ln w="9525">
            <a:noFill/>
            <a:miter lim="800000"/>
            <a:headEnd/>
            <a:tailEnd/>
          </a:ln>
        </p:spPr>
      </p:pic>
      <p:sp>
        <p:nvSpPr>
          <p:cNvPr id="6" name="Rectangle 12"/>
          <p:cNvSpPr>
            <a:spLocks noChangeArrowheads="1"/>
          </p:cNvSpPr>
          <p:nvPr userDrawn="1"/>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7" name="Rectangle 7"/>
          <p:cNvSpPr>
            <a:spLocks noChangeArrowheads="1"/>
          </p:cNvSpPr>
          <p:nvPr userDrawn="1"/>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B1E9A4A1-115B-4C61-ADB7-28C35B58E5A8}"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8" name="Rectangle 4"/>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5" name="Picture Placeholder 4"/>
          <p:cNvSpPr>
            <a:spLocks noGrp="1"/>
          </p:cNvSpPr>
          <p:nvPr>
            <p:ph type="pic" sz="quarter" idx="10"/>
          </p:nvPr>
        </p:nvSpPr>
        <p:spPr>
          <a:xfrm>
            <a:off x="444389" y="310903"/>
            <a:ext cx="11296883" cy="6054185"/>
          </a:xfrm>
          <a:ln>
            <a:solidFill>
              <a:schemeClr val="bg2"/>
            </a:solidFill>
          </a:ln>
        </p:spPr>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9" y="-91440"/>
            <a:ext cx="12432602" cy="7040880"/>
          </a:xfrm>
        </p:spPr>
        <p:txBody>
          <a:bodyPr rtlCol="0" anchor="ctr" anchorCtr="1">
            <a:noAutofit/>
          </a:bodyPr>
          <a:lstStyle>
            <a:lvl1pPr algn="ctr">
              <a:buNone/>
              <a:defRPr>
                <a:latin typeface="+mj-lt"/>
              </a:defRPr>
            </a:lvl1pPr>
          </a:lstStyle>
          <a:p>
            <a:pPr lvl="0"/>
            <a:r>
              <a:rPr lang="en-US" noProof="0" smtClean="0"/>
              <a:t>Click icon to add picture</a:t>
            </a:r>
            <a:endParaRPr lang="en-US" noProof="0" dirty="0"/>
          </a:p>
        </p:txBody>
      </p:sp>
    </p:spTree>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3" name="Picture 7"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4" name="Rectangle 3"/>
          <p:cNvSpPr/>
          <p:nvPr userDrawn="1"/>
        </p:nvSpPr>
        <p:spPr>
          <a:xfrm>
            <a:off x="0" y="0"/>
            <a:ext cx="12188825" cy="6858000"/>
          </a:xfrm>
          <a:prstGeom prst="rect">
            <a:avLst/>
          </a:prstGeom>
          <a:blipFill dpi="0" rotWithShape="1">
            <a:blip r:embed="rId3" cstate="print">
              <a:alphaModFix amt="2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grpSp>
        <p:nvGrpSpPr>
          <p:cNvPr id="5" name="Group 3"/>
          <p:cNvGrpSpPr/>
          <p:nvPr userDrawn="1"/>
        </p:nvGrpSpPr>
        <p:grpSpPr>
          <a:xfrm>
            <a:off x="454972" y="6124575"/>
            <a:ext cx="1049237" cy="416134"/>
            <a:chOff x="609600" y="528537"/>
            <a:chExt cx="1444734" cy="763789"/>
          </a:xfrm>
          <a:solidFill>
            <a:schemeClr val="bg1"/>
          </a:solidFill>
        </p:grpSpPr>
        <p:sp>
          <p:nvSpPr>
            <p:cNvPr id="6" name="Rectangle 5"/>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7" name="Freeform 6"/>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8" name="Freeform 7"/>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9" name="Freeform 8"/>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0" name="Freeform 9"/>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1" name="Freeform 10"/>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2" name="Freeform 11"/>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5" name="Freeform 14"/>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7" name="Freeform 16"/>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8" name="Freeform 17"/>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sp>
          <p:nvSpPr>
            <p:cNvPr id="19" name="Freeform 18"/>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defRPr/>
              </a:pPr>
              <a:endParaRPr lang="en-US">
                <a:solidFill>
                  <a:srgbClr val="0096D6"/>
                </a:solidFill>
                <a:latin typeface="+mn-lt"/>
                <a:ea typeface="ＭＳ Ｐゴシック" pitchFamily="34" charset="-128"/>
                <a:cs typeface="+mn-cs"/>
              </a:endParaRPr>
            </a:p>
          </p:txBody>
        </p:sp>
      </p:grpSp>
      <p:sp>
        <p:nvSpPr>
          <p:cNvPr id="21" name="Media Placeholder 20"/>
          <p:cNvSpPr>
            <a:spLocks noGrp="1"/>
          </p:cNvSpPr>
          <p:nvPr>
            <p:ph type="media" sz="quarter" idx="10"/>
          </p:nvPr>
        </p:nvSpPr>
        <p:spPr>
          <a:xfrm>
            <a:off x="3792545" y="778669"/>
            <a:ext cx="7959303"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pPr lvl="0"/>
            <a:r>
              <a:rPr lang="en-US" noProof="0" smtClean="0"/>
              <a:t>Click icon to add media</a:t>
            </a:r>
            <a:endParaRPr lang="en-US" noProof="0" dirty="0"/>
          </a:p>
        </p:txBody>
      </p:sp>
    </p:spTree>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Tree>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3" name="Rectangle 7"/>
          <p:cNvSpPr>
            <a:spLocks noChangeArrowheads="1"/>
          </p:cNvSpPr>
          <p:nvPr userDrawn="1"/>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557DDFA7-CD03-46F4-BF52-403F1C55C550}"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sp>
        <p:nvSpPr>
          <p:cNvPr id="4" name="Rectangle 12"/>
          <p:cNvSpPr>
            <a:spLocks noChangeArrowheads="1"/>
          </p:cNvSpPr>
          <p:nvPr userDrawn="1"/>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hoto Segue 4">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solidFill>
                  <a:schemeClr val="bg2"/>
                </a:soli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3" name="Rectangle 2"/>
          <p:cNvSpPr>
            <a:spLocks noChangeArrowheads="1"/>
          </p:cNvSpPr>
          <p:nvPr/>
        </p:nvSpPr>
        <p:spPr bwMode="black">
          <a:xfrm>
            <a:off x="5829300" y="5845175"/>
            <a:ext cx="55563" cy="157163"/>
          </a:xfrm>
          <a:prstGeom prst="rect">
            <a:avLst/>
          </a:prstGeom>
          <a:solidFill>
            <a:schemeClr val="bg1"/>
          </a:solidFill>
          <a:ln w="9525">
            <a:noFill/>
            <a:miter lim="800000"/>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4" name="Freeform 3"/>
          <p:cNvSpPr>
            <a:spLocks/>
          </p:cNvSpPr>
          <p:nvPr/>
        </p:nvSpPr>
        <p:spPr bwMode="black">
          <a:xfrm>
            <a:off x="6151563" y="5840413"/>
            <a:ext cx="160337" cy="165100"/>
          </a:xfrm>
          <a:custGeom>
            <a:avLst/>
            <a:gdLst>
              <a:gd name="T0" fmla="*/ 120650 w 58"/>
              <a:gd name="T1" fmla="*/ 49530 h 80"/>
              <a:gd name="T2" fmla="*/ 87367 w 58"/>
              <a:gd name="T3" fmla="*/ 41275 h 80"/>
              <a:gd name="T4" fmla="*/ 43684 w 58"/>
              <a:gd name="T5" fmla="*/ 82550 h 80"/>
              <a:gd name="T6" fmla="*/ 87367 w 58"/>
              <a:gd name="T7" fmla="*/ 123825 h 80"/>
              <a:gd name="T8" fmla="*/ 120650 w 58"/>
              <a:gd name="T9" fmla="*/ 115570 h 80"/>
              <a:gd name="T10" fmla="*/ 120650 w 58"/>
              <a:gd name="T11" fmla="*/ 158909 h 80"/>
              <a:gd name="T12" fmla="*/ 85287 w 58"/>
              <a:gd name="T13" fmla="*/ 165100 h 80"/>
              <a:gd name="T14" fmla="*/ 0 w 58"/>
              <a:gd name="T15" fmla="*/ 82550 h 80"/>
              <a:gd name="T16" fmla="*/ 85287 w 58"/>
              <a:gd name="T17" fmla="*/ 0 h 80"/>
              <a:gd name="T18" fmla="*/ 120650 w 58"/>
              <a:gd name="T19" fmla="*/ 6191 h 80"/>
              <a:gd name="T20" fmla="*/ 120650 w 58"/>
              <a:gd name="T21" fmla="*/ 4953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5" name="Freeform 4"/>
          <p:cNvSpPr>
            <a:spLocks/>
          </p:cNvSpPr>
          <p:nvPr/>
        </p:nvSpPr>
        <p:spPr bwMode="black">
          <a:xfrm>
            <a:off x="5599113" y="5840413"/>
            <a:ext cx="158750" cy="165100"/>
          </a:xfrm>
          <a:custGeom>
            <a:avLst/>
            <a:gdLst>
              <a:gd name="T0" fmla="*/ 119063 w 58"/>
              <a:gd name="T1" fmla="*/ 49530 h 80"/>
              <a:gd name="T2" fmla="*/ 86218 w 58"/>
              <a:gd name="T3" fmla="*/ 41275 h 80"/>
              <a:gd name="T4" fmla="*/ 43109 w 58"/>
              <a:gd name="T5" fmla="*/ 82550 h 80"/>
              <a:gd name="T6" fmla="*/ 86218 w 58"/>
              <a:gd name="T7" fmla="*/ 123825 h 80"/>
              <a:gd name="T8" fmla="*/ 119063 w 58"/>
              <a:gd name="T9" fmla="*/ 115570 h 80"/>
              <a:gd name="T10" fmla="*/ 119063 w 58"/>
              <a:gd name="T11" fmla="*/ 158909 h 80"/>
              <a:gd name="T12" fmla="*/ 82112 w 58"/>
              <a:gd name="T13" fmla="*/ 165100 h 80"/>
              <a:gd name="T14" fmla="*/ 0 w 58"/>
              <a:gd name="T15" fmla="*/ 82550 h 80"/>
              <a:gd name="T16" fmla="*/ 82112 w 58"/>
              <a:gd name="T17" fmla="*/ 0 h 80"/>
              <a:gd name="T18" fmla="*/ 119063 w 58"/>
              <a:gd name="T19" fmla="*/ 6191 h 80"/>
              <a:gd name="T20" fmla="*/ 119063 w 58"/>
              <a:gd name="T21" fmla="*/ 4953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6" name="Freeform 5"/>
          <p:cNvSpPr>
            <a:spLocks noEditPoints="1"/>
          </p:cNvSpPr>
          <p:nvPr userDrawn="1"/>
        </p:nvSpPr>
        <p:spPr bwMode="black">
          <a:xfrm>
            <a:off x="6369050" y="5840413"/>
            <a:ext cx="220663" cy="165100"/>
          </a:xfrm>
          <a:custGeom>
            <a:avLst/>
            <a:gdLst>
              <a:gd name="T0" fmla="*/ 165100 w 80"/>
              <a:gd name="T1" fmla="*/ 82550 h 80"/>
              <a:gd name="T2" fmla="*/ 82550 w 80"/>
              <a:gd name="T3" fmla="*/ 165100 h 80"/>
              <a:gd name="T4" fmla="*/ 0 w 80"/>
              <a:gd name="T5" fmla="*/ 82550 h 80"/>
              <a:gd name="T6" fmla="*/ 82550 w 80"/>
              <a:gd name="T7" fmla="*/ 0 h 80"/>
              <a:gd name="T8" fmla="*/ 165100 w 80"/>
              <a:gd name="T9" fmla="*/ 82550 h 80"/>
              <a:gd name="T10" fmla="*/ 82550 w 80"/>
              <a:gd name="T11" fmla="*/ 41275 h 80"/>
              <a:gd name="T12" fmla="*/ 41275 w 80"/>
              <a:gd name="T13" fmla="*/ 82550 h 80"/>
              <a:gd name="T14" fmla="*/ 82550 w 80"/>
              <a:gd name="T15" fmla="*/ 123825 h 80"/>
              <a:gd name="T16" fmla="*/ 123825 w 80"/>
              <a:gd name="T17" fmla="*/ 82550 h 80"/>
              <a:gd name="T18" fmla="*/ 82550 w 80"/>
              <a:gd name="T19" fmla="*/ 41275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7" name="Freeform 6"/>
          <p:cNvSpPr>
            <a:spLocks/>
          </p:cNvSpPr>
          <p:nvPr/>
        </p:nvSpPr>
        <p:spPr bwMode="black">
          <a:xfrm>
            <a:off x="5956300" y="5840413"/>
            <a:ext cx="144463" cy="165100"/>
          </a:xfrm>
          <a:custGeom>
            <a:avLst/>
            <a:gdLst>
              <a:gd name="T0" fmla="*/ 97570 w 52"/>
              <a:gd name="T1" fmla="*/ 39211 h 80"/>
              <a:gd name="T2" fmla="*/ 66431 w 52"/>
              <a:gd name="T3" fmla="*/ 35084 h 80"/>
              <a:gd name="T4" fmla="*/ 41519 w 52"/>
              <a:gd name="T5" fmla="*/ 47466 h 80"/>
              <a:gd name="T6" fmla="*/ 60203 w 52"/>
              <a:gd name="T7" fmla="*/ 61913 h 80"/>
              <a:gd name="T8" fmla="*/ 70583 w 52"/>
              <a:gd name="T9" fmla="*/ 66040 h 80"/>
              <a:gd name="T10" fmla="*/ 107950 w 52"/>
              <a:gd name="T11" fmla="*/ 111443 h 80"/>
              <a:gd name="T12" fmla="*/ 43595 w 52"/>
              <a:gd name="T13" fmla="*/ 165100 h 80"/>
              <a:gd name="T14" fmla="*/ 0 w 52"/>
              <a:gd name="T15" fmla="*/ 158909 h 80"/>
              <a:gd name="T16" fmla="*/ 0 w 52"/>
              <a:gd name="T17" fmla="*/ 123825 h 80"/>
              <a:gd name="T18" fmla="*/ 37367 w 52"/>
              <a:gd name="T19" fmla="*/ 130016 h 80"/>
              <a:gd name="T20" fmla="*/ 66431 w 52"/>
              <a:gd name="T21" fmla="*/ 115570 h 80"/>
              <a:gd name="T22" fmla="*/ 47747 w 52"/>
              <a:gd name="T23" fmla="*/ 99060 h 80"/>
              <a:gd name="T24" fmla="*/ 39443 w 52"/>
              <a:gd name="T25" fmla="*/ 96996 h 80"/>
              <a:gd name="T26" fmla="*/ 0 w 52"/>
              <a:gd name="T27" fmla="*/ 49530 h 80"/>
              <a:gd name="T28" fmla="*/ 58127 w 52"/>
              <a:gd name="T29" fmla="*/ 0 h 80"/>
              <a:gd name="T30" fmla="*/ 97570 w 52"/>
              <a:gd name="T31" fmla="*/ 6191 h 80"/>
              <a:gd name="T32" fmla="*/ 97570 w 52"/>
              <a:gd name="T33" fmla="*/ 39211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8" name="Freeform 7"/>
          <p:cNvSpPr>
            <a:spLocks/>
          </p:cNvSpPr>
          <p:nvPr/>
        </p:nvSpPr>
        <p:spPr bwMode="black">
          <a:xfrm>
            <a:off x="5489575" y="5654675"/>
            <a:ext cx="50800" cy="80963"/>
          </a:xfrm>
          <a:custGeom>
            <a:avLst/>
            <a:gdLst>
              <a:gd name="T0" fmla="*/ 38100 w 19"/>
              <a:gd name="T1" fmla="*/ 20760 h 39"/>
              <a:gd name="T2" fmla="*/ 20053 w 19"/>
              <a:gd name="T3" fmla="*/ 0 h 39"/>
              <a:gd name="T4" fmla="*/ 0 w 19"/>
              <a:gd name="T5" fmla="*/ 20760 h 39"/>
              <a:gd name="T6" fmla="*/ 0 w 19"/>
              <a:gd name="T7" fmla="*/ 62279 h 39"/>
              <a:gd name="T8" fmla="*/ 20053 w 19"/>
              <a:gd name="T9" fmla="*/ 80963 h 39"/>
              <a:gd name="T10" fmla="*/ 38100 w 19"/>
              <a:gd name="T11" fmla="*/ 62279 h 39"/>
              <a:gd name="T12" fmla="*/ 38100 w 19"/>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9" name="Freeform 8"/>
          <p:cNvSpPr>
            <a:spLocks/>
          </p:cNvSpPr>
          <p:nvPr/>
        </p:nvSpPr>
        <p:spPr bwMode="black">
          <a:xfrm>
            <a:off x="5635625" y="5600700"/>
            <a:ext cx="50800" cy="134938"/>
          </a:xfrm>
          <a:custGeom>
            <a:avLst/>
            <a:gdLst>
              <a:gd name="T0" fmla="*/ 38100 w 19"/>
              <a:gd name="T1" fmla="*/ 18684 h 65"/>
              <a:gd name="T2" fmla="*/ 18047 w 19"/>
              <a:gd name="T3" fmla="*/ 0 h 65"/>
              <a:gd name="T4" fmla="*/ 0 w 19"/>
              <a:gd name="T5" fmla="*/ 18684 h 65"/>
              <a:gd name="T6" fmla="*/ 0 w 19"/>
              <a:gd name="T7" fmla="*/ 116254 h 65"/>
              <a:gd name="T8" fmla="*/ 18047 w 19"/>
              <a:gd name="T9" fmla="*/ 134938 h 65"/>
              <a:gd name="T10" fmla="*/ 38100 w 19"/>
              <a:gd name="T11" fmla="*/ 116254 h 65"/>
              <a:gd name="T12" fmla="*/ 38100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0" name="Freeform 9"/>
          <p:cNvSpPr>
            <a:spLocks/>
          </p:cNvSpPr>
          <p:nvPr/>
        </p:nvSpPr>
        <p:spPr bwMode="black">
          <a:xfrm>
            <a:off x="5778500" y="5526088"/>
            <a:ext cx="50800" cy="247650"/>
          </a:xfrm>
          <a:custGeom>
            <a:avLst/>
            <a:gdLst>
              <a:gd name="T0" fmla="*/ 38100 w 19"/>
              <a:gd name="T1" fmla="*/ 18574 h 120"/>
              <a:gd name="T2" fmla="*/ 20053 w 19"/>
              <a:gd name="T3" fmla="*/ 0 h 120"/>
              <a:gd name="T4" fmla="*/ 0 w 19"/>
              <a:gd name="T5" fmla="*/ 18574 h 120"/>
              <a:gd name="T6" fmla="*/ 0 w 19"/>
              <a:gd name="T7" fmla="*/ 229076 h 120"/>
              <a:gd name="T8" fmla="*/ 20053 w 19"/>
              <a:gd name="T9" fmla="*/ 247650 h 120"/>
              <a:gd name="T10" fmla="*/ 38100 w 19"/>
              <a:gd name="T11" fmla="*/ 229076 h 120"/>
              <a:gd name="T12" fmla="*/ 38100 w 19"/>
              <a:gd name="T13" fmla="*/ 1857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1" name="Freeform 10"/>
          <p:cNvSpPr>
            <a:spLocks/>
          </p:cNvSpPr>
          <p:nvPr/>
        </p:nvSpPr>
        <p:spPr bwMode="black">
          <a:xfrm>
            <a:off x="5922963" y="5600700"/>
            <a:ext cx="52387" cy="134938"/>
          </a:xfrm>
          <a:custGeom>
            <a:avLst/>
            <a:gdLst>
              <a:gd name="T0" fmla="*/ 39687 w 19"/>
              <a:gd name="T1" fmla="*/ 18684 h 65"/>
              <a:gd name="T2" fmla="*/ 18799 w 19"/>
              <a:gd name="T3" fmla="*/ 0 h 65"/>
              <a:gd name="T4" fmla="*/ 0 w 19"/>
              <a:gd name="T5" fmla="*/ 18684 h 65"/>
              <a:gd name="T6" fmla="*/ 0 w 19"/>
              <a:gd name="T7" fmla="*/ 116254 h 65"/>
              <a:gd name="T8" fmla="*/ 18799 w 19"/>
              <a:gd name="T9" fmla="*/ 134938 h 65"/>
              <a:gd name="T10" fmla="*/ 39687 w 19"/>
              <a:gd name="T11" fmla="*/ 116254 h 65"/>
              <a:gd name="T12" fmla="*/ 39687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2" name="Freeform 11"/>
          <p:cNvSpPr>
            <a:spLocks/>
          </p:cNvSpPr>
          <p:nvPr/>
        </p:nvSpPr>
        <p:spPr bwMode="black">
          <a:xfrm>
            <a:off x="6067425" y="5654675"/>
            <a:ext cx="53975" cy="80963"/>
          </a:xfrm>
          <a:custGeom>
            <a:avLst/>
            <a:gdLst>
              <a:gd name="T0" fmla="*/ 41275 w 20"/>
              <a:gd name="T1" fmla="*/ 20760 h 39"/>
              <a:gd name="T2" fmla="*/ 20638 w 20"/>
              <a:gd name="T3" fmla="*/ 0 h 39"/>
              <a:gd name="T4" fmla="*/ 0 w 20"/>
              <a:gd name="T5" fmla="*/ 20760 h 39"/>
              <a:gd name="T6" fmla="*/ 0 w 20"/>
              <a:gd name="T7" fmla="*/ 62279 h 39"/>
              <a:gd name="T8" fmla="*/ 20638 w 20"/>
              <a:gd name="T9" fmla="*/ 80963 h 39"/>
              <a:gd name="T10" fmla="*/ 41275 w 20"/>
              <a:gd name="T11" fmla="*/ 62279 h 39"/>
              <a:gd name="T12" fmla="*/ 41275 w 20"/>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6213475" y="5600700"/>
            <a:ext cx="52388" cy="134938"/>
          </a:xfrm>
          <a:custGeom>
            <a:avLst/>
            <a:gdLst>
              <a:gd name="T0" fmla="*/ 39688 w 19"/>
              <a:gd name="T1" fmla="*/ 18684 h 65"/>
              <a:gd name="T2" fmla="*/ 20888 w 19"/>
              <a:gd name="T3" fmla="*/ 0 h 65"/>
              <a:gd name="T4" fmla="*/ 0 w 19"/>
              <a:gd name="T5" fmla="*/ 18684 h 65"/>
              <a:gd name="T6" fmla="*/ 0 w 19"/>
              <a:gd name="T7" fmla="*/ 116254 h 65"/>
              <a:gd name="T8" fmla="*/ 20888 w 19"/>
              <a:gd name="T9" fmla="*/ 134938 h 65"/>
              <a:gd name="T10" fmla="*/ 39688 w 19"/>
              <a:gd name="T11" fmla="*/ 116254 h 65"/>
              <a:gd name="T12" fmla="*/ 39688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6359525" y="5526088"/>
            <a:ext cx="52388" cy="247650"/>
          </a:xfrm>
          <a:custGeom>
            <a:avLst/>
            <a:gdLst>
              <a:gd name="T0" fmla="*/ 39687 w 19"/>
              <a:gd name="T1" fmla="*/ 18574 h 120"/>
              <a:gd name="T2" fmla="*/ 18799 w 19"/>
              <a:gd name="T3" fmla="*/ 0 h 120"/>
              <a:gd name="T4" fmla="*/ 0 w 19"/>
              <a:gd name="T5" fmla="*/ 18574 h 120"/>
              <a:gd name="T6" fmla="*/ 0 w 19"/>
              <a:gd name="T7" fmla="*/ 229076 h 120"/>
              <a:gd name="T8" fmla="*/ 18799 w 19"/>
              <a:gd name="T9" fmla="*/ 247650 h 120"/>
              <a:gd name="T10" fmla="*/ 39687 w 19"/>
              <a:gd name="T11" fmla="*/ 229076 h 120"/>
              <a:gd name="T12" fmla="*/ 39687 w 19"/>
              <a:gd name="T13" fmla="*/ 1857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5" name="Freeform 14"/>
          <p:cNvSpPr>
            <a:spLocks/>
          </p:cNvSpPr>
          <p:nvPr/>
        </p:nvSpPr>
        <p:spPr bwMode="black">
          <a:xfrm>
            <a:off x="6500813" y="5600700"/>
            <a:ext cx="52387" cy="134938"/>
          </a:xfrm>
          <a:custGeom>
            <a:avLst/>
            <a:gdLst>
              <a:gd name="T0" fmla="*/ 39688 w 19"/>
              <a:gd name="T1" fmla="*/ 18684 h 65"/>
              <a:gd name="T2" fmla="*/ 20888 w 19"/>
              <a:gd name="T3" fmla="*/ 0 h 65"/>
              <a:gd name="T4" fmla="*/ 0 w 19"/>
              <a:gd name="T5" fmla="*/ 18684 h 65"/>
              <a:gd name="T6" fmla="*/ 0 w 19"/>
              <a:gd name="T7" fmla="*/ 116254 h 65"/>
              <a:gd name="T8" fmla="*/ 20888 w 19"/>
              <a:gd name="T9" fmla="*/ 134938 h 65"/>
              <a:gd name="T10" fmla="*/ 39688 w 19"/>
              <a:gd name="T11" fmla="*/ 116254 h 65"/>
              <a:gd name="T12" fmla="*/ 39688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6646863" y="5654675"/>
            <a:ext cx="52387" cy="80963"/>
          </a:xfrm>
          <a:custGeom>
            <a:avLst/>
            <a:gdLst>
              <a:gd name="T0" fmla="*/ 39687 w 19"/>
              <a:gd name="T1" fmla="*/ 20760 h 39"/>
              <a:gd name="T2" fmla="*/ 18799 w 19"/>
              <a:gd name="T3" fmla="*/ 0 h 39"/>
              <a:gd name="T4" fmla="*/ 0 w 19"/>
              <a:gd name="T5" fmla="*/ 20760 h 39"/>
              <a:gd name="T6" fmla="*/ 0 w 19"/>
              <a:gd name="T7" fmla="*/ 62279 h 39"/>
              <a:gd name="T8" fmla="*/ 18799 w 19"/>
              <a:gd name="T9" fmla="*/ 80963 h 39"/>
              <a:gd name="T10" fmla="*/ 39687 w 19"/>
              <a:gd name="T11" fmla="*/ 62279 h 39"/>
              <a:gd name="T12" fmla="*/ 39687 w 19"/>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1"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00"/>
                                    </p:animMotion>
                                  </p:childTnLst>
                                </p:cTn>
                              </p:par>
                              <p:par>
                                <p:cTn id="38" presetID="42" presetClass="path" presetSubtype="0" accel="50000" decel="50000" fill="hold" grpId="1"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00"/>
                                    </p:animMotion>
                                  </p:childTnLst>
                                </p:cTn>
                              </p:par>
                              <p:par>
                                <p:cTn id="40" presetID="42" presetClass="path" presetSubtype="0" accel="50000" decel="50000" fill="hold" grpId="1"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00"/>
                                    </p:animMotion>
                                  </p:childTnLst>
                                </p:cTn>
                              </p:par>
                              <p:par>
                                <p:cTn id="42" presetID="42" presetClass="path" presetSubtype="0" accel="50000" decel="50000" fill="hold" grpId="1"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00"/>
                                    </p:animMotion>
                                  </p:childTnLst>
                                </p:cTn>
                              </p:par>
                              <p:par>
                                <p:cTn id="44" presetID="42" presetClass="path" presetSubtype="0" accel="50000" decel="50000" fill="hold" grpId="1"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00"/>
                                    </p:animMotion>
                                  </p:childTnLst>
                                </p:cTn>
                              </p:par>
                              <p:par>
                                <p:cTn id="46" presetID="64" presetClass="path" presetSubtype="0" accel="50000" decel="50000" fill="hold" grpId="1"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00"/>
                                    </p:animMotion>
                                  </p:childTnLst>
                                </p:cTn>
                              </p:par>
                              <p:par>
                                <p:cTn id="48" presetID="64" presetClass="path" presetSubtype="0" accel="50000" decel="50000" fill="hold" grpId="1"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00"/>
                                    </p:animMotion>
                                  </p:childTnLst>
                                </p:cTn>
                              </p:par>
                              <p:par>
                                <p:cTn id="50" presetID="64" presetClass="path" presetSubtype="0" accel="50000" decel="50000" fill="hold" grpId="1"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00"/>
                                    </p:animMotion>
                                  </p:childTnLst>
                                </p:cTn>
                              </p:par>
                              <p:par>
                                <p:cTn id="52" presetID="64" presetClass="path" presetSubtype="0" accel="50000" decel="50000" fill="hold" grpId="1"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00"/>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 name="Picture 2" descr="C:\Documents and Settings\contractor\Desktop\Blue_Green_Gradi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3" name="Rectangle 2"/>
          <p:cNvSpPr>
            <a:spLocks noChangeArrowheads="1"/>
          </p:cNvSpPr>
          <p:nvPr userDrawn="1"/>
        </p:nvSpPr>
        <p:spPr bwMode="black">
          <a:xfrm>
            <a:off x="8415338" y="3708400"/>
            <a:ext cx="155575" cy="441325"/>
          </a:xfrm>
          <a:prstGeom prst="rect">
            <a:avLst/>
          </a:prstGeom>
          <a:solidFill>
            <a:schemeClr val="bg1"/>
          </a:solidFill>
          <a:ln w="9525">
            <a:noFill/>
            <a:miter lim="800000"/>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4" name="Freeform 3"/>
          <p:cNvSpPr>
            <a:spLocks/>
          </p:cNvSpPr>
          <p:nvPr/>
        </p:nvSpPr>
        <p:spPr bwMode="black">
          <a:xfrm>
            <a:off x="9321800" y="3697288"/>
            <a:ext cx="447675" cy="466725"/>
          </a:xfrm>
          <a:custGeom>
            <a:avLst/>
            <a:gdLst>
              <a:gd name="T0" fmla="*/ 336550 w 58"/>
              <a:gd name="T1" fmla="*/ 140018 h 80"/>
              <a:gd name="T2" fmla="*/ 243709 w 58"/>
              <a:gd name="T3" fmla="*/ 116681 h 80"/>
              <a:gd name="T4" fmla="*/ 121854 w 58"/>
              <a:gd name="T5" fmla="*/ 233363 h 80"/>
              <a:gd name="T6" fmla="*/ 243709 w 58"/>
              <a:gd name="T7" fmla="*/ 350044 h 80"/>
              <a:gd name="T8" fmla="*/ 336550 w 58"/>
              <a:gd name="T9" fmla="*/ 326708 h 80"/>
              <a:gd name="T10" fmla="*/ 336550 w 58"/>
              <a:gd name="T11" fmla="*/ 449223 h 80"/>
              <a:gd name="T12" fmla="*/ 237906 w 58"/>
              <a:gd name="T13" fmla="*/ 466725 h 80"/>
              <a:gd name="T14" fmla="*/ 0 w 58"/>
              <a:gd name="T15" fmla="*/ 233363 h 80"/>
              <a:gd name="T16" fmla="*/ 237906 w 58"/>
              <a:gd name="T17" fmla="*/ 0 h 80"/>
              <a:gd name="T18" fmla="*/ 336550 w 58"/>
              <a:gd name="T19" fmla="*/ 17502 h 80"/>
              <a:gd name="T20" fmla="*/ 336550 w 58"/>
              <a:gd name="T21" fmla="*/ 14001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5" name="Freeform 4"/>
          <p:cNvSpPr>
            <a:spLocks/>
          </p:cNvSpPr>
          <p:nvPr/>
        </p:nvSpPr>
        <p:spPr bwMode="black">
          <a:xfrm>
            <a:off x="7764463" y="3697288"/>
            <a:ext cx="450850" cy="466725"/>
          </a:xfrm>
          <a:custGeom>
            <a:avLst/>
            <a:gdLst>
              <a:gd name="T0" fmla="*/ 338137 w 58"/>
              <a:gd name="T1" fmla="*/ 140018 h 80"/>
              <a:gd name="T2" fmla="*/ 244858 w 58"/>
              <a:gd name="T3" fmla="*/ 116681 h 80"/>
              <a:gd name="T4" fmla="*/ 122429 w 58"/>
              <a:gd name="T5" fmla="*/ 233363 h 80"/>
              <a:gd name="T6" fmla="*/ 244858 w 58"/>
              <a:gd name="T7" fmla="*/ 350044 h 80"/>
              <a:gd name="T8" fmla="*/ 338137 w 58"/>
              <a:gd name="T9" fmla="*/ 326708 h 80"/>
              <a:gd name="T10" fmla="*/ 338137 w 58"/>
              <a:gd name="T11" fmla="*/ 449223 h 80"/>
              <a:gd name="T12" fmla="*/ 233198 w 58"/>
              <a:gd name="T13" fmla="*/ 466725 h 80"/>
              <a:gd name="T14" fmla="*/ 0 w 58"/>
              <a:gd name="T15" fmla="*/ 233363 h 80"/>
              <a:gd name="T16" fmla="*/ 233198 w 58"/>
              <a:gd name="T17" fmla="*/ 0 h 80"/>
              <a:gd name="T18" fmla="*/ 338137 w 58"/>
              <a:gd name="T19" fmla="*/ 17502 h 80"/>
              <a:gd name="T20" fmla="*/ 338137 w 58"/>
              <a:gd name="T21" fmla="*/ 14001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6" name="Freeform 5"/>
          <p:cNvSpPr>
            <a:spLocks noEditPoints="1"/>
          </p:cNvSpPr>
          <p:nvPr/>
        </p:nvSpPr>
        <p:spPr bwMode="black">
          <a:xfrm>
            <a:off x="9932988" y="3697288"/>
            <a:ext cx="617537" cy="466725"/>
          </a:xfrm>
          <a:custGeom>
            <a:avLst/>
            <a:gdLst>
              <a:gd name="T0" fmla="*/ 463550 w 80"/>
              <a:gd name="T1" fmla="*/ 233363 h 80"/>
              <a:gd name="T2" fmla="*/ 231775 w 80"/>
              <a:gd name="T3" fmla="*/ 466725 h 80"/>
              <a:gd name="T4" fmla="*/ 0 w 80"/>
              <a:gd name="T5" fmla="*/ 233363 h 80"/>
              <a:gd name="T6" fmla="*/ 231775 w 80"/>
              <a:gd name="T7" fmla="*/ 0 h 80"/>
              <a:gd name="T8" fmla="*/ 463550 w 80"/>
              <a:gd name="T9" fmla="*/ 233363 h 80"/>
              <a:gd name="T10" fmla="*/ 231775 w 80"/>
              <a:gd name="T11" fmla="*/ 116681 h 80"/>
              <a:gd name="T12" fmla="*/ 115888 w 80"/>
              <a:gd name="T13" fmla="*/ 233363 h 80"/>
              <a:gd name="T14" fmla="*/ 231775 w 80"/>
              <a:gd name="T15" fmla="*/ 350044 h 80"/>
              <a:gd name="T16" fmla="*/ 347663 w 80"/>
              <a:gd name="T17" fmla="*/ 233363 h 80"/>
              <a:gd name="T18" fmla="*/ 231775 w 80"/>
              <a:gd name="T19" fmla="*/ 116681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7" name="Freeform 6"/>
          <p:cNvSpPr>
            <a:spLocks/>
          </p:cNvSpPr>
          <p:nvPr/>
        </p:nvSpPr>
        <p:spPr bwMode="black">
          <a:xfrm>
            <a:off x="8770938" y="3697288"/>
            <a:ext cx="401637" cy="466725"/>
          </a:xfrm>
          <a:custGeom>
            <a:avLst/>
            <a:gdLst>
              <a:gd name="T0" fmla="*/ 272623 w 52"/>
              <a:gd name="T1" fmla="*/ 110847 h 80"/>
              <a:gd name="T2" fmla="*/ 185615 w 52"/>
              <a:gd name="T3" fmla="*/ 99179 h 80"/>
              <a:gd name="T4" fmla="*/ 116010 w 52"/>
              <a:gd name="T5" fmla="*/ 134183 h 80"/>
              <a:gd name="T6" fmla="*/ 168214 w 52"/>
              <a:gd name="T7" fmla="*/ 175022 h 80"/>
              <a:gd name="T8" fmla="*/ 197216 w 52"/>
              <a:gd name="T9" fmla="*/ 186690 h 80"/>
              <a:gd name="T10" fmla="*/ 301625 w 52"/>
              <a:gd name="T11" fmla="*/ 315039 h 80"/>
              <a:gd name="T12" fmla="*/ 121810 w 52"/>
              <a:gd name="T13" fmla="*/ 466725 h 80"/>
              <a:gd name="T14" fmla="*/ 0 w 52"/>
              <a:gd name="T15" fmla="*/ 449223 h 80"/>
              <a:gd name="T16" fmla="*/ 0 w 52"/>
              <a:gd name="T17" fmla="*/ 350044 h 80"/>
              <a:gd name="T18" fmla="*/ 104409 w 52"/>
              <a:gd name="T19" fmla="*/ 367546 h 80"/>
              <a:gd name="T20" fmla="*/ 185615 w 52"/>
              <a:gd name="T21" fmla="*/ 326708 h 80"/>
              <a:gd name="T22" fmla="*/ 133411 w 52"/>
              <a:gd name="T23" fmla="*/ 280035 h 80"/>
              <a:gd name="T24" fmla="*/ 110209 w 52"/>
              <a:gd name="T25" fmla="*/ 274201 h 80"/>
              <a:gd name="T26" fmla="*/ 0 w 52"/>
              <a:gd name="T27" fmla="*/ 140018 h 80"/>
              <a:gd name="T28" fmla="*/ 162413 w 52"/>
              <a:gd name="T29" fmla="*/ 0 h 80"/>
              <a:gd name="T30" fmla="*/ 272623 w 52"/>
              <a:gd name="T31" fmla="*/ 17502 h 80"/>
              <a:gd name="T32" fmla="*/ 272623 w 52"/>
              <a:gd name="T33" fmla="*/ 1108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8" name="Freeform 7"/>
          <p:cNvSpPr>
            <a:spLocks/>
          </p:cNvSpPr>
          <p:nvPr/>
        </p:nvSpPr>
        <p:spPr bwMode="black">
          <a:xfrm>
            <a:off x="7454900" y="3082925"/>
            <a:ext cx="146050" cy="227013"/>
          </a:xfrm>
          <a:custGeom>
            <a:avLst/>
            <a:gdLst>
              <a:gd name="T0" fmla="*/ 109537 w 19"/>
              <a:gd name="T1" fmla="*/ 58208 h 39"/>
              <a:gd name="T2" fmla="*/ 57651 w 19"/>
              <a:gd name="T3" fmla="*/ 0 h 39"/>
              <a:gd name="T4" fmla="*/ 0 w 19"/>
              <a:gd name="T5" fmla="*/ 58208 h 39"/>
              <a:gd name="T6" fmla="*/ 0 w 19"/>
              <a:gd name="T7" fmla="*/ 174625 h 39"/>
              <a:gd name="T8" fmla="*/ 57651 w 19"/>
              <a:gd name="T9" fmla="*/ 227013 h 39"/>
              <a:gd name="T10" fmla="*/ 109537 w 19"/>
              <a:gd name="T11" fmla="*/ 174625 h 39"/>
              <a:gd name="T12" fmla="*/ 109537 w 19"/>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9" name="Freeform 8"/>
          <p:cNvSpPr>
            <a:spLocks/>
          </p:cNvSpPr>
          <p:nvPr/>
        </p:nvSpPr>
        <p:spPr bwMode="black">
          <a:xfrm>
            <a:off x="7866063" y="2930525"/>
            <a:ext cx="146050" cy="379413"/>
          </a:xfrm>
          <a:custGeom>
            <a:avLst/>
            <a:gdLst>
              <a:gd name="T0" fmla="*/ 109537 w 19"/>
              <a:gd name="T1" fmla="*/ 52534 h 65"/>
              <a:gd name="T2" fmla="*/ 51886 w 19"/>
              <a:gd name="T3" fmla="*/ 0 h 65"/>
              <a:gd name="T4" fmla="*/ 0 w 19"/>
              <a:gd name="T5" fmla="*/ 52534 h 65"/>
              <a:gd name="T6" fmla="*/ 0 w 19"/>
              <a:gd name="T7" fmla="*/ 326879 h 65"/>
              <a:gd name="T8" fmla="*/ 51886 w 19"/>
              <a:gd name="T9" fmla="*/ 379413 h 65"/>
              <a:gd name="T10" fmla="*/ 109537 w 19"/>
              <a:gd name="T11" fmla="*/ 326879 h 65"/>
              <a:gd name="T12" fmla="*/ 109537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0" name="Freeform 9"/>
          <p:cNvSpPr>
            <a:spLocks/>
          </p:cNvSpPr>
          <p:nvPr/>
        </p:nvSpPr>
        <p:spPr bwMode="black">
          <a:xfrm>
            <a:off x="8267700" y="2720975"/>
            <a:ext cx="147638" cy="698500"/>
          </a:xfrm>
          <a:custGeom>
            <a:avLst/>
            <a:gdLst>
              <a:gd name="T0" fmla="*/ 111125 w 19"/>
              <a:gd name="T1" fmla="*/ 52388 h 120"/>
              <a:gd name="T2" fmla="*/ 58487 w 19"/>
              <a:gd name="T3" fmla="*/ 0 h 120"/>
              <a:gd name="T4" fmla="*/ 0 w 19"/>
              <a:gd name="T5" fmla="*/ 52388 h 120"/>
              <a:gd name="T6" fmla="*/ 0 w 19"/>
              <a:gd name="T7" fmla="*/ 646113 h 120"/>
              <a:gd name="T8" fmla="*/ 58487 w 19"/>
              <a:gd name="T9" fmla="*/ 698500 h 120"/>
              <a:gd name="T10" fmla="*/ 111125 w 19"/>
              <a:gd name="T11" fmla="*/ 646113 h 120"/>
              <a:gd name="T12" fmla="*/ 111125 w 19"/>
              <a:gd name="T13" fmla="*/ 52388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1" name="Freeform 10"/>
          <p:cNvSpPr>
            <a:spLocks/>
          </p:cNvSpPr>
          <p:nvPr/>
        </p:nvSpPr>
        <p:spPr bwMode="black">
          <a:xfrm>
            <a:off x="8678863" y="2930525"/>
            <a:ext cx="147637" cy="379413"/>
          </a:xfrm>
          <a:custGeom>
            <a:avLst/>
            <a:gdLst>
              <a:gd name="T0" fmla="*/ 111125 w 19"/>
              <a:gd name="T1" fmla="*/ 52534 h 65"/>
              <a:gd name="T2" fmla="*/ 52638 w 19"/>
              <a:gd name="T3" fmla="*/ 0 h 65"/>
              <a:gd name="T4" fmla="*/ 0 w 19"/>
              <a:gd name="T5" fmla="*/ 52534 h 65"/>
              <a:gd name="T6" fmla="*/ 0 w 19"/>
              <a:gd name="T7" fmla="*/ 326879 h 65"/>
              <a:gd name="T8" fmla="*/ 52638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2" name="Freeform 11"/>
          <p:cNvSpPr>
            <a:spLocks/>
          </p:cNvSpPr>
          <p:nvPr/>
        </p:nvSpPr>
        <p:spPr bwMode="black">
          <a:xfrm>
            <a:off x="9080500" y="3082925"/>
            <a:ext cx="153988" cy="227013"/>
          </a:xfrm>
          <a:custGeom>
            <a:avLst/>
            <a:gdLst>
              <a:gd name="T0" fmla="*/ 115887 w 20"/>
              <a:gd name="T1" fmla="*/ 58208 h 39"/>
              <a:gd name="T2" fmla="*/ 57944 w 20"/>
              <a:gd name="T3" fmla="*/ 0 h 39"/>
              <a:gd name="T4" fmla="*/ 0 w 20"/>
              <a:gd name="T5" fmla="*/ 58208 h 39"/>
              <a:gd name="T6" fmla="*/ 0 w 20"/>
              <a:gd name="T7" fmla="*/ 174625 h 39"/>
              <a:gd name="T8" fmla="*/ 57944 w 20"/>
              <a:gd name="T9" fmla="*/ 227013 h 39"/>
              <a:gd name="T10" fmla="*/ 115887 w 20"/>
              <a:gd name="T11" fmla="*/ 174625 h 39"/>
              <a:gd name="T12" fmla="*/ 115887 w 20"/>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9490075" y="2930525"/>
            <a:ext cx="149225" cy="379413"/>
          </a:xfrm>
          <a:custGeom>
            <a:avLst/>
            <a:gdLst>
              <a:gd name="T0" fmla="*/ 111125 w 19"/>
              <a:gd name="T1" fmla="*/ 52534 h 65"/>
              <a:gd name="T2" fmla="*/ 58487 w 19"/>
              <a:gd name="T3" fmla="*/ 0 h 65"/>
              <a:gd name="T4" fmla="*/ 0 w 19"/>
              <a:gd name="T5" fmla="*/ 52534 h 65"/>
              <a:gd name="T6" fmla="*/ 0 w 19"/>
              <a:gd name="T7" fmla="*/ 326879 h 65"/>
              <a:gd name="T8" fmla="*/ 58487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9901238" y="2720975"/>
            <a:ext cx="147637" cy="698500"/>
          </a:xfrm>
          <a:custGeom>
            <a:avLst/>
            <a:gdLst>
              <a:gd name="T0" fmla="*/ 111125 w 19"/>
              <a:gd name="T1" fmla="*/ 52388 h 120"/>
              <a:gd name="T2" fmla="*/ 52638 w 19"/>
              <a:gd name="T3" fmla="*/ 0 h 120"/>
              <a:gd name="T4" fmla="*/ 0 w 19"/>
              <a:gd name="T5" fmla="*/ 52388 h 120"/>
              <a:gd name="T6" fmla="*/ 0 w 19"/>
              <a:gd name="T7" fmla="*/ 646113 h 120"/>
              <a:gd name="T8" fmla="*/ 52638 w 19"/>
              <a:gd name="T9" fmla="*/ 698500 h 120"/>
              <a:gd name="T10" fmla="*/ 111125 w 19"/>
              <a:gd name="T11" fmla="*/ 646113 h 120"/>
              <a:gd name="T12" fmla="*/ 111125 w 19"/>
              <a:gd name="T13" fmla="*/ 52388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5" name="Freeform 14"/>
          <p:cNvSpPr>
            <a:spLocks/>
          </p:cNvSpPr>
          <p:nvPr/>
        </p:nvSpPr>
        <p:spPr bwMode="black">
          <a:xfrm>
            <a:off x="10302875" y="2930525"/>
            <a:ext cx="149225" cy="379413"/>
          </a:xfrm>
          <a:custGeom>
            <a:avLst/>
            <a:gdLst>
              <a:gd name="T0" fmla="*/ 111125 w 19"/>
              <a:gd name="T1" fmla="*/ 52534 h 65"/>
              <a:gd name="T2" fmla="*/ 58487 w 19"/>
              <a:gd name="T3" fmla="*/ 0 h 65"/>
              <a:gd name="T4" fmla="*/ 0 w 19"/>
              <a:gd name="T5" fmla="*/ 52534 h 65"/>
              <a:gd name="T6" fmla="*/ 0 w 19"/>
              <a:gd name="T7" fmla="*/ 326879 h 65"/>
              <a:gd name="T8" fmla="*/ 58487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10714038" y="3082925"/>
            <a:ext cx="147637" cy="227013"/>
          </a:xfrm>
          <a:custGeom>
            <a:avLst/>
            <a:gdLst>
              <a:gd name="T0" fmla="*/ 111125 w 19"/>
              <a:gd name="T1" fmla="*/ 58208 h 39"/>
              <a:gd name="T2" fmla="*/ 52638 w 19"/>
              <a:gd name="T3" fmla="*/ 0 h 39"/>
              <a:gd name="T4" fmla="*/ 0 w 19"/>
              <a:gd name="T5" fmla="*/ 58208 h 39"/>
              <a:gd name="T6" fmla="*/ 0 w 19"/>
              <a:gd name="T7" fmla="*/ 174625 h 39"/>
              <a:gd name="T8" fmla="*/ 52638 w 19"/>
              <a:gd name="T9" fmla="*/ 227013 h 39"/>
              <a:gd name="T10" fmla="*/ 111125 w 19"/>
              <a:gd name="T11" fmla="*/ 174625 h 39"/>
              <a:gd name="T12" fmla="*/ 111125 w 19"/>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7" name="TextBox 16"/>
          <p:cNvSpPr txBox="1">
            <a:spLocks noChangeArrowheads="1"/>
          </p:cNvSpPr>
          <p:nvPr userDrawn="1"/>
        </p:nvSpPr>
        <p:spPr bwMode="auto">
          <a:xfrm>
            <a:off x="858838" y="3060700"/>
            <a:ext cx="2466975" cy="64611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smtClean="0">
                <a:solidFill>
                  <a:srgbClr val="FFFFFF"/>
                </a:solidFill>
              </a:rPr>
              <a:t>Thank you.</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2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7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7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700"/>
                                        <p:tgtEl>
                                          <p:spTgt spid="16"/>
                                        </p:tgtEl>
                                      </p:cBhvr>
                                    </p:animEffect>
                                  </p:childTnLst>
                                </p:cTn>
                              </p:par>
                              <p:par>
                                <p:cTn id="40" presetID="42" presetClass="path" presetSubtype="0" accel="50000" decel="50000" fill="hold" grpId="1" nodeType="withEffect">
                                  <p:stCondLst>
                                    <p:cond delay="0"/>
                                  </p:stCondLst>
                                  <p:childTnLst>
                                    <p:animMotion origin="layout" path="M -4.72222E-6 3.7037E-7 L -4.72222E-6 0.09143 " pathEditMode="relative" rAng="0" ptsTypes="AA">
                                      <p:cBhvr>
                                        <p:cTn id="41" dur="700" spd="-100000" fill="hold"/>
                                        <p:tgtEl>
                                          <p:spTgt spid="8"/>
                                        </p:tgtEl>
                                        <p:attrNameLst>
                                          <p:attrName>ppt_x</p:attrName>
                                          <p:attrName>ppt_y</p:attrName>
                                        </p:attrNameLst>
                                      </p:cBhvr>
                                      <p:rCtr x="0" y="4600"/>
                                    </p:animMotion>
                                  </p:childTnLst>
                                </p:cTn>
                              </p:par>
                              <p:par>
                                <p:cTn id="42" presetID="42" presetClass="path" presetSubtype="0" accel="50000" decel="50000" fill="hold" grpId="1" nodeType="withEffect">
                                  <p:stCondLst>
                                    <p:cond delay="0"/>
                                  </p:stCondLst>
                                  <p:childTnLst>
                                    <p:animMotion origin="layout" path="M 5E-6 3.7037E-6 L 5E-6 0.11157 " pathEditMode="relative" rAng="0" ptsTypes="AA">
                                      <p:cBhvr>
                                        <p:cTn id="43" dur="700" spd="-100000" fill="hold"/>
                                        <p:tgtEl>
                                          <p:spTgt spid="10"/>
                                        </p:tgtEl>
                                        <p:attrNameLst>
                                          <p:attrName>ppt_x</p:attrName>
                                          <p:attrName>ppt_y</p:attrName>
                                        </p:attrNameLst>
                                      </p:cBhvr>
                                      <p:rCtr x="0" y="5600"/>
                                    </p:animMotion>
                                  </p:childTnLst>
                                </p:cTn>
                              </p:par>
                              <p:par>
                                <p:cTn id="44" presetID="42" presetClass="path" presetSubtype="0" accel="50000" decel="50000" fill="hold" grpId="1" nodeType="withEffect">
                                  <p:stCondLst>
                                    <p:cond delay="0"/>
                                  </p:stCondLst>
                                  <p:childTnLst>
                                    <p:animMotion origin="layout" path="M 4.72222E-6 4.81481E-6 L 4.72222E-6 0.09143 " pathEditMode="relative" rAng="0" ptsTypes="AA">
                                      <p:cBhvr>
                                        <p:cTn id="45" dur="700" spd="-100000" fill="hold"/>
                                        <p:tgtEl>
                                          <p:spTgt spid="12"/>
                                        </p:tgtEl>
                                        <p:attrNameLst>
                                          <p:attrName>ppt_x</p:attrName>
                                          <p:attrName>ppt_y</p:attrName>
                                        </p:attrNameLst>
                                      </p:cBhvr>
                                      <p:rCtr x="0" y="4600"/>
                                    </p:animMotion>
                                  </p:childTnLst>
                                </p:cTn>
                              </p:par>
                              <p:par>
                                <p:cTn id="46" presetID="42" presetClass="path" presetSubtype="0" accel="50000" decel="50000" fill="hold" grpId="1" nodeType="withEffect">
                                  <p:stCondLst>
                                    <p:cond delay="0"/>
                                  </p:stCondLst>
                                  <p:childTnLst>
                                    <p:animMotion origin="layout" path="M -2.77778E-6 3.7037E-6 L -2.77778E-6 0.11157 " pathEditMode="relative" rAng="0" ptsTypes="AA">
                                      <p:cBhvr>
                                        <p:cTn id="47" dur="700" spd="-100000" fill="hold"/>
                                        <p:tgtEl>
                                          <p:spTgt spid="14"/>
                                        </p:tgtEl>
                                        <p:attrNameLst>
                                          <p:attrName>ppt_x</p:attrName>
                                          <p:attrName>ppt_y</p:attrName>
                                        </p:attrNameLst>
                                      </p:cBhvr>
                                      <p:rCtr x="0" y="5600"/>
                                    </p:animMotion>
                                  </p:childTnLst>
                                </p:cTn>
                              </p:par>
                              <p:par>
                                <p:cTn id="48" presetID="42" presetClass="path" presetSubtype="0" accel="50000" decel="50000" fill="hold" grpId="1" nodeType="withEffect">
                                  <p:stCondLst>
                                    <p:cond delay="0"/>
                                  </p:stCondLst>
                                  <p:childTnLst>
                                    <p:animMotion origin="layout" path="M 5.55556E-7 4.81481E-6 L 5.55556E-7 0.09143 " pathEditMode="relative" rAng="0" ptsTypes="AA">
                                      <p:cBhvr>
                                        <p:cTn id="49" dur="700" spd="-100000" fill="hold"/>
                                        <p:tgtEl>
                                          <p:spTgt spid="16"/>
                                        </p:tgtEl>
                                        <p:attrNameLst>
                                          <p:attrName>ppt_x</p:attrName>
                                          <p:attrName>ppt_y</p:attrName>
                                        </p:attrNameLst>
                                      </p:cBhvr>
                                      <p:rCtr x="0" y="4600"/>
                                    </p:animMotion>
                                  </p:childTnLst>
                                </p:cTn>
                              </p:par>
                              <p:par>
                                <p:cTn id="50" presetID="64" presetClass="path" presetSubtype="0" accel="50000" decel="50000" fill="hold" grpId="1" nodeType="withEffect">
                                  <p:stCondLst>
                                    <p:cond delay="0"/>
                                  </p:stCondLst>
                                  <p:childTnLst>
                                    <p:animMotion origin="layout" path="M 4.72222E-6 3.33333E-6 L 4.72222E-6 -0.10764 " pathEditMode="relative" rAng="0" ptsTypes="AA">
                                      <p:cBhvr>
                                        <p:cTn id="51" dur="700" spd="-100000" fill="hold"/>
                                        <p:tgtEl>
                                          <p:spTgt spid="9"/>
                                        </p:tgtEl>
                                        <p:attrNameLst>
                                          <p:attrName>ppt_x</p:attrName>
                                          <p:attrName>ppt_y</p:attrName>
                                        </p:attrNameLst>
                                      </p:cBhvr>
                                      <p:rCtr x="0" y="-5400"/>
                                    </p:animMotion>
                                  </p:childTnLst>
                                </p:cTn>
                              </p:par>
                              <p:par>
                                <p:cTn id="52" presetID="64" presetClass="path" presetSubtype="0" accel="50000" decel="50000" fill="hold" grpId="1" nodeType="withEffect">
                                  <p:stCondLst>
                                    <p:cond delay="0"/>
                                  </p:stCondLst>
                                  <p:childTnLst>
                                    <p:animMotion origin="layout" path="M 4.44444E-6 3.33333E-6 L 4.44444E-6 -0.10764 " pathEditMode="relative" rAng="0" ptsTypes="AA">
                                      <p:cBhvr>
                                        <p:cTn id="53" dur="700" spd="-100000" fill="hold"/>
                                        <p:tgtEl>
                                          <p:spTgt spid="11"/>
                                        </p:tgtEl>
                                        <p:attrNameLst>
                                          <p:attrName>ppt_x</p:attrName>
                                          <p:attrName>ppt_y</p:attrName>
                                        </p:attrNameLst>
                                      </p:cBhvr>
                                      <p:rCtr x="0" y="-5400"/>
                                    </p:animMotion>
                                  </p:childTnLst>
                                </p:cTn>
                              </p:par>
                              <p:par>
                                <p:cTn id="54" presetID="64" presetClass="path" presetSubtype="0" accel="50000" decel="50000" fill="hold" grpId="1" nodeType="withEffect">
                                  <p:stCondLst>
                                    <p:cond delay="0"/>
                                  </p:stCondLst>
                                  <p:childTnLst>
                                    <p:animMotion origin="layout" path="M -2.22222E-6 3.33333E-6 L -2.22222E-6 -0.10764 " pathEditMode="relative" rAng="0" ptsTypes="AA">
                                      <p:cBhvr>
                                        <p:cTn id="55" dur="700" spd="-100000" fill="hold"/>
                                        <p:tgtEl>
                                          <p:spTgt spid="13"/>
                                        </p:tgtEl>
                                        <p:attrNameLst>
                                          <p:attrName>ppt_x</p:attrName>
                                          <p:attrName>ppt_y</p:attrName>
                                        </p:attrNameLst>
                                      </p:cBhvr>
                                      <p:rCtr x="0" y="-5400"/>
                                    </p:animMotion>
                                  </p:childTnLst>
                                </p:cTn>
                              </p:par>
                              <p:par>
                                <p:cTn id="56" presetID="64" presetClass="path" presetSubtype="0" accel="50000" decel="50000" fill="hold" grpId="1" nodeType="withEffect">
                                  <p:stCondLst>
                                    <p:cond delay="0"/>
                                  </p:stCondLst>
                                  <p:childTnLst>
                                    <p:animMotion origin="layout" path="M 1.11111E-6 3.33333E-6 L 1.11111E-6 -0.10764 " pathEditMode="relative" rAng="0" ptsTypes="AA">
                                      <p:cBhvr>
                                        <p:cTn id="57" dur="700" spd="-100000" fill="hold"/>
                                        <p:tgtEl>
                                          <p:spTgt spid="15"/>
                                        </p:tgtEl>
                                        <p:attrNameLst>
                                          <p:attrName>ppt_x</p:attrName>
                                          <p:attrName>ppt_y</p:attrName>
                                        </p:attrNameLst>
                                      </p:cBhvr>
                                      <p:rCtr x="0" y="-5400"/>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00"/>
                                        <p:tgtEl>
                                          <p:spTgt spid="5"/>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700"/>
                                        <p:tgtEl>
                                          <p:spTgt spid="3"/>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700"/>
                                        <p:tgtEl>
                                          <p:spTgt spid="7"/>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700"/>
                                        <p:tgtEl>
                                          <p:spTgt spid="4"/>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extLst>
              <a:ext uri="{28A0092B-C50C-407E-A947-70E740481C1C}">
                <a14:useLocalDpi xmlns:a14="http://schemas.microsoft.com/office/drawing/2010/main" val="0"/>
              </a:ext>
            </a:extLst>
          </a:blip>
          <a:srcRect l="1695" r="14438"/>
          <a:stretch>
            <a:fillRect/>
          </a:stretch>
        </p:blipFill>
        <p:spPr bwMode="auto">
          <a:xfrm>
            <a:off x="0" y="0"/>
            <a:ext cx="12188825" cy="6858000"/>
          </a:xfrm>
          <a:prstGeom prst="rect">
            <a:avLst/>
          </a:prstGeom>
          <a:noFill/>
          <a:ln w="9525">
            <a:noFill/>
            <a:miter lim="800000"/>
            <a:headEnd/>
            <a:tailEnd/>
          </a:ln>
        </p:spPr>
      </p:pic>
      <p:sp>
        <p:nvSpPr>
          <p:cNvPr id="3" name="Rectangle 2"/>
          <p:cNvSpPr>
            <a:spLocks noChangeArrowheads="1"/>
          </p:cNvSpPr>
          <p:nvPr/>
        </p:nvSpPr>
        <p:spPr bwMode="black">
          <a:xfrm>
            <a:off x="5829300" y="5845175"/>
            <a:ext cx="55563" cy="157163"/>
          </a:xfrm>
          <a:prstGeom prst="rect">
            <a:avLst/>
          </a:prstGeom>
          <a:solidFill>
            <a:schemeClr val="bg1"/>
          </a:solidFill>
          <a:ln w="9525">
            <a:noFill/>
            <a:miter lim="800000"/>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4" name="Freeform 3"/>
          <p:cNvSpPr>
            <a:spLocks/>
          </p:cNvSpPr>
          <p:nvPr/>
        </p:nvSpPr>
        <p:spPr bwMode="black">
          <a:xfrm>
            <a:off x="6151563" y="5840413"/>
            <a:ext cx="160337" cy="165100"/>
          </a:xfrm>
          <a:custGeom>
            <a:avLst/>
            <a:gdLst>
              <a:gd name="T0" fmla="*/ 120650 w 58"/>
              <a:gd name="T1" fmla="*/ 49530 h 80"/>
              <a:gd name="T2" fmla="*/ 87367 w 58"/>
              <a:gd name="T3" fmla="*/ 41275 h 80"/>
              <a:gd name="T4" fmla="*/ 43684 w 58"/>
              <a:gd name="T5" fmla="*/ 82550 h 80"/>
              <a:gd name="T6" fmla="*/ 87367 w 58"/>
              <a:gd name="T7" fmla="*/ 123825 h 80"/>
              <a:gd name="T8" fmla="*/ 120650 w 58"/>
              <a:gd name="T9" fmla="*/ 115570 h 80"/>
              <a:gd name="T10" fmla="*/ 120650 w 58"/>
              <a:gd name="T11" fmla="*/ 158909 h 80"/>
              <a:gd name="T12" fmla="*/ 85287 w 58"/>
              <a:gd name="T13" fmla="*/ 165100 h 80"/>
              <a:gd name="T14" fmla="*/ 0 w 58"/>
              <a:gd name="T15" fmla="*/ 82550 h 80"/>
              <a:gd name="T16" fmla="*/ 85287 w 58"/>
              <a:gd name="T17" fmla="*/ 0 h 80"/>
              <a:gd name="T18" fmla="*/ 120650 w 58"/>
              <a:gd name="T19" fmla="*/ 6191 h 80"/>
              <a:gd name="T20" fmla="*/ 120650 w 58"/>
              <a:gd name="T21" fmla="*/ 4953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5" name="Freeform 4"/>
          <p:cNvSpPr>
            <a:spLocks/>
          </p:cNvSpPr>
          <p:nvPr/>
        </p:nvSpPr>
        <p:spPr bwMode="black">
          <a:xfrm>
            <a:off x="5599113" y="5840413"/>
            <a:ext cx="158750" cy="165100"/>
          </a:xfrm>
          <a:custGeom>
            <a:avLst/>
            <a:gdLst>
              <a:gd name="T0" fmla="*/ 119063 w 58"/>
              <a:gd name="T1" fmla="*/ 49530 h 80"/>
              <a:gd name="T2" fmla="*/ 86218 w 58"/>
              <a:gd name="T3" fmla="*/ 41275 h 80"/>
              <a:gd name="T4" fmla="*/ 43109 w 58"/>
              <a:gd name="T5" fmla="*/ 82550 h 80"/>
              <a:gd name="T6" fmla="*/ 86218 w 58"/>
              <a:gd name="T7" fmla="*/ 123825 h 80"/>
              <a:gd name="T8" fmla="*/ 119063 w 58"/>
              <a:gd name="T9" fmla="*/ 115570 h 80"/>
              <a:gd name="T10" fmla="*/ 119063 w 58"/>
              <a:gd name="T11" fmla="*/ 158909 h 80"/>
              <a:gd name="T12" fmla="*/ 82112 w 58"/>
              <a:gd name="T13" fmla="*/ 165100 h 80"/>
              <a:gd name="T14" fmla="*/ 0 w 58"/>
              <a:gd name="T15" fmla="*/ 82550 h 80"/>
              <a:gd name="T16" fmla="*/ 82112 w 58"/>
              <a:gd name="T17" fmla="*/ 0 h 80"/>
              <a:gd name="T18" fmla="*/ 119063 w 58"/>
              <a:gd name="T19" fmla="*/ 6191 h 80"/>
              <a:gd name="T20" fmla="*/ 119063 w 58"/>
              <a:gd name="T21" fmla="*/ 4953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6" name="Freeform 5"/>
          <p:cNvSpPr>
            <a:spLocks noEditPoints="1"/>
          </p:cNvSpPr>
          <p:nvPr userDrawn="1"/>
        </p:nvSpPr>
        <p:spPr bwMode="black">
          <a:xfrm>
            <a:off x="6369050" y="5840413"/>
            <a:ext cx="220663" cy="165100"/>
          </a:xfrm>
          <a:custGeom>
            <a:avLst/>
            <a:gdLst>
              <a:gd name="T0" fmla="*/ 165100 w 80"/>
              <a:gd name="T1" fmla="*/ 82550 h 80"/>
              <a:gd name="T2" fmla="*/ 82550 w 80"/>
              <a:gd name="T3" fmla="*/ 165100 h 80"/>
              <a:gd name="T4" fmla="*/ 0 w 80"/>
              <a:gd name="T5" fmla="*/ 82550 h 80"/>
              <a:gd name="T6" fmla="*/ 82550 w 80"/>
              <a:gd name="T7" fmla="*/ 0 h 80"/>
              <a:gd name="T8" fmla="*/ 165100 w 80"/>
              <a:gd name="T9" fmla="*/ 82550 h 80"/>
              <a:gd name="T10" fmla="*/ 82550 w 80"/>
              <a:gd name="T11" fmla="*/ 41275 h 80"/>
              <a:gd name="T12" fmla="*/ 41275 w 80"/>
              <a:gd name="T13" fmla="*/ 82550 h 80"/>
              <a:gd name="T14" fmla="*/ 82550 w 80"/>
              <a:gd name="T15" fmla="*/ 123825 h 80"/>
              <a:gd name="T16" fmla="*/ 123825 w 80"/>
              <a:gd name="T17" fmla="*/ 82550 h 80"/>
              <a:gd name="T18" fmla="*/ 82550 w 80"/>
              <a:gd name="T19" fmla="*/ 41275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7" name="Freeform 6"/>
          <p:cNvSpPr>
            <a:spLocks/>
          </p:cNvSpPr>
          <p:nvPr/>
        </p:nvSpPr>
        <p:spPr bwMode="black">
          <a:xfrm>
            <a:off x="5956300" y="5840413"/>
            <a:ext cx="144463" cy="165100"/>
          </a:xfrm>
          <a:custGeom>
            <a:avLst/>
            <a:gdLst>
              <a:gd name="T0" fmla="*/ 97570 w 52"/>
              <a:gd name="T1" fmla="*/ 39211 h 80"/>
              <a:gd name="T2" fmla="*/ 66431 w 52"/>
              <a:gd name="T3" fmla="*/ 35084 h 80"/>
              <a:gd name="T4" fmla="*/ 41519 w 52"/>
              <a:gd name="T5" fmla="*/ 47466 h 80"/>
              <a:gd name="T6" fmla="*/ 60203 w 52"/>
              <a:gd name="T7" fmla="*/ 61913 h 80"/>
              <a:gd name="T8" fmla="*/ 70583 w 52"/>
              <a:gd name="T9" fmla="*/ 66040 h 80"/>
              <a:gd name="T10" fmla="*/ 107950 w 52"/>
              <a:gd name="T11" fmla="*/ 111443 h 80"/>
              <a:gd name="T12" fmla="*/ 43595 w 52"/>
              <a:gd name="T13" fmla="*/ 165100 h 80"/>
              <a:gd name="T14" fmla="*/ 0 w 52"/>
              <a:gd name="T15" fmla="*/ 158909 h 80"/>
              <a:gd name="T16" fmla="*/ 0 w 52"/>
              <a:gd name="T17" fmla="*/ 123825 h 80"/>
              <a:gd name="T18" fmla="*/ 37367 w 52"/>
              <a:gd name="T19" fmla="*/ 130016 h 80"/>
              <a:gd name="T20" fmla="*/ 66431 w 52"/>
              <a:gd name="T21" fmla="*/ 115570 h 80"/>
              <a:gd name="T22" fmla="*/ 47747 w 52"/>
              <a:gd name="T23" fmla="*/ 99060 h 80"/>
              <a:gd name="T24" fmla="*/ 39443 w 52"/>
              <a:gd name="T25" fmla="*/ 96996 h 80"/>
              <a:gd name="T26" fmla="*/ 0 w 52"/>
              <a:gd name="T27" fmla="*/ 49530 h 80"/>
              <a:gd name="T28" fmla="*/ 58127 w 52"/>
              <a:gd name="T29" fmla="*/ 0 h 80"/>
              <a:gd name="T30" fmla="*/ 97570 w 52"/>
              <a:gd name="T31" fmla="*/ 6191 h 80"/>
              <a:gd name="T32" fmla="*/ 97570 w 52"/>
              <a:gd name="T33" fmla="*/ 39211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8" name="Freeform 7"/>
          <p:cNvSpPr>
            <a:spLocks/>
          </p:cNvSpPr>
          <p:nvPr/>
        </p:nvSpPr>
        <p:spPr bwMode="black">
          <a:xfrm>
            <a:off x="5489575" y="5654675"/>
            <a:ext cx="50800" cy="80963"/>
          </a:xfrm>
          <a:custGeom>
            <a:avLst/>
            <a:gdLst>
              <a:gd name="T0" fmla="*/ 38100 w 19"/>
              <a:gd name="T1" fmla="*/ 20760 h 39"/>
              <a:gd name="T2" fmla="*/ 20053 w 19"/>
              <a:gd name="T3" fmla="*/ 0 h 39"/>
              <a:gd name="T4" fmla="*/ 0 w 19"/>
              <a:gd name="T5" fmla="*/ 20760 h 39"/>
              <a:gd name="T6" fmla="*/ 0 w 19"/>
              <a:gd name="T7" fmla="*/ 62279 h 39"/>
              <a:gd name="T8" fmla="*/ 20053 w 19"/>
              <a:gd name="T9" fmla="*/ 80963 h 39"/>
              <a:gd name="T10" fmla="*/ 38100 w 19"/>
              <a:gd name="T11" fmla="*/ 62279 h 39"/>
              <a:gd name="T12" fmla="*/ 38100 w 19"/>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9" name="Freeform 8"/>
          <p:cNvSpPr>
            <a:spLocks/>
          </p:cNvSpPr>
          <p:nvPr/>
        </p:nvSpPr>
        <p:spPr bwMode="black">
          <a:xfrm>
            <a:off x="5635625" y="5600700"/>
            <a:ext cx="50800" cy="134938"/>
          </a:xfrm>
          <a:custGeom>
            <a:avLst/>
            <a:gdLst>
              <a:gd name="T0" fmla="*/ 38100 w 19"/>
              <a:gd name="T1" fmla="*/ 18684 h 65"/>
              <a:gd name="T2" fmla="*/ 18047 w 19"/>
              <a:gd name="T3" fmla="*/ 0 h 65"/>
              <a:gd name="T4" fmla="*/ 0 w 19"/>
              <a:gd name="T5" fmla="*/ 18684 h 65"/>
              <a:gd name="T6" fmla="*/ 0 w 19"/>
              <a:gd name="T7" fmla="*/ 116254 h 65"/>
              <a:gd name="T8" fmla="*/ 18047 w 19"/>
              <a:gd name="T9" fmla="*/ 134938 h 65"/>
              <a:gd name="T10" fmla="*/ 38100 w 19"/>
              <a:gd name="T11" fmla="*/ 116254 h 65"/>
              <a:gd name="T12" fmla="*/ 38100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0" name="Freeform 9"/>
          <p:cNvSpPr>
            <a:spLocks/>
          </p:cNvSpPr>
          <p:nvPr/>
        </p:nvSpPr>
        <p:spPr bwMode="black">
          <a:xfrm>
            <a:off x="5778500" y="5526088"/>
            <a:ext cx="50800" cy="247650"/>
          </a:xfrm>
          <a:custGeom>
            <a:avLst/>
            <a:gdLst>
              <a:gd name="T0" fmla="*/ 38100 w 19"/>
              <a:gd name="T1" fmla="*/ 18574 h 120"/>
              <a:gd name="T2" fmla="*/ 20053 w 19"/>
              <a:gd name="T3" fmla="*/ 0 h 120"/>
              <a:gd name="T4" fmla="*/ 0 w 19"/>
              <a:gd name="T5" fmla="*/ 18574 h 120"/>
              <a:gd name="T6" fmla="*/ 0 w 19"/>
              <a:gd name="T7" fmla="*/ 229076 h 120"/>
              <a:gd name="T8" fmla="*/ 20053 w 19"/>
              <a:gd name="T9" fmla="*/ 247650 h 120"/>
              <a:gd name="T10" fmla="*/ 38100 w 19"/>
              <a:gd name="T11" fmla="*/ 229076 h 120"/>
              <a:gd name="T12" fmla="*/ 38100 w 19"/>
              <a:gd name="T13" fmla="*/ 1857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1" name="Freeform 10"/>
          <p:cNvSpPr>
            <a:spLocks/>
          </p:cNvSpPr>
          <p:nvPr/>
        </p:nvSpPr>
        <p:spPr bwMode="black">
          <a:xfrm>
            <a:off x="5922963" y="5600700"/>
            <a:ext cx="52387" cy="134938"/>
          </a:xfrm>
          <a:custGeom>
            <a:avLst/>
            <a:gdLst>
              <a:gd name="T0" fmla="*/ 39687 w 19"/>
              <a:gd name="T1" fmla="*/ 18684 h 65"/>
              <a:gd name="T2" fmla="*/ 18799 w 19"/>
              <a:gd name="T3" fmla="*/ 0 h 65"/>
              <a:gd name="T4" fmla="*/ 0 w 19"/>
              <a:gd name="T5" fmla="*/ 18684 h 65"/>
              <a:gd name="T6" fmla="*/ 0 w 19"/>
              <a:gd name="T7" fmla="*/ 116254 h 65"/>
              <a:gd name="T8" fmla="*/ 18799 w 19"/>
              <a:gd name="T9" fmla="*/ 134938 h 65"/>
              <a:gd name="T10" fmla="*/ 39687 w 19"/>
              <a:gd name="T11" fmla="*/ 116254 h 65"/>
              <a:gd name="T12" fmla="*/ 39687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2" name="Freeform 11"/>
          <p:cNvSpPr>
            <a:spLocks/>
          </p:cNvSpPr>
          <p:nvPr/>
        </p:nvSpPr>
        <p:spPr bwMode="black">
          <a:xfrm>
            <a:off x="6067425" y="5654675"/>
            <a:ext cx="53975" cy="80963"/>
          </a:xfrm>
          <a:custGeom>
            <a:avLst/>
            <a:gdLst>
              <a:gd name="T0" fmla="*/ 41275 w 20"/>
              <a:gd name="T1" fmla="*/ 20760 h 39"/>
              <a:gd name="T2" fmla="*/ 20638 w 20"/>
              <a:gd name="T3" fmla="*/ 0 h 39"/>
              <a:gd name="T4" fmla="*/ 0 w 20"/>
              <a:gd name="T5" fmla="*/ 20760 h 39"/>
              <a:gd name="T6" fmla="*/ 0 w 20"/>
              <a:gd name="T7" fmla="*/ 62279 h 39"/>
              <a:gd name="T8" fmla="*/ 20638 w 20"/>
              <a:gd name="T9" fmla="*/ 80963 h 39"/>
              <a:gd name="T10" fmla="*/ 41275 w 20"/>
              <a:gd name="T11" fmla="*/ 62279 h 39"/>
              <a:gd name="T12" fmla="*/ 41275 w 20"/>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6213475" y="5600700"/>
            <a:ext cx="52388" cy="134938"/>
          </a:xfrm>
          <a:custGeom>
            <a:avLst/>
            <a:gdLst>
              <a:gd name="T0" fmla="*/ 39688 w 19"/>
              <a:gd name="T1" fmla="*/ 18684 h 65"/>
              <a:gd name="T2" fmla="*/ 20888 w 19"/>
              <a:gd name="T3" fmla="*/ 0 h 65"/>
              <a:gd name="T4" fmla="*/ 0 w 19"/>
              <a:gd name="T5" fmla="*/ 18684 h 65"/>
              <a:gd name="T6" fmla="*/ 0 w 19"/>
              <a:gd name="T7" fmla="*/ 116254 h 65"/>
              <a:gd name="T8" fmla="*/ 20888 w 19"/>
              <a:gd name="T9" fmla="*/ 134938 h 65"/>
              <a:gd name="T10" fmla="*/ 39688 w 19"/>
              <a:gd name="T11" fmla="*/ 116254 h 65"/>
              <a:gd name="T12" fmla="*/ 39688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6359525" y="5526088"/>
            <a:ext cx="52388" cy="247650"/>
          </a:xfrm>
          <a:custGeom>
            <a:avLst/>
            <a:gdLst>
              <a:gd name="T0" fmla="*/ 39687 w 19"/>
              <a:gd name="T1" fmla="*/ 18574 h 120"/>
              <a:gd name="T2" fmla="*/ 18799 w 19"/>
              <a:gd name="T3" fmla="*/ 0 h 120"/>
              <a:gd name="T4" fmla="*/ 0 w 19"/>
              <a:gd name="T5" fmla="*/ 18574 h 120"/>
              <a:gd name="T6" fmla="*/ 0 w 19"/>
              <a:gd name="T7" fmla="*/ 229076 h 120"/>
              <a:gd name="T8" fmla="*/ 18799 w 19"/>
              <a:gd name="T9" fmla="*/ 247650 h 120"/>
              <a:gd name="T10" fmla="*/ 39687 w 19"/>
              <a:gd name="T11" fmla="*/ 229076 h 120"/>
              <a:gd name="T12" fmla="*/ 39687 w 19"/>
              <a:gd name="T13" fmla="*/ 18574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5" name="Freeform 14"/>
          <p:cNvSpPr>
            <a:spLocks/>
          </p:cNvSpPr>
          <p:nvPr/>
        </p:nvSpPr>
        <p:spPr bwMode="black">
          <a:xfrm>
            <a:off x="6500813" y="5600700"/>
            <a:ext cx="52387" cy="134938"/>
          </a:xfrm>
          <a:custGeom>
            <a:avLst/>
            <a:gdLst>
              <a:gd name="T0" fmla="*/ 39688 w 19"/>
              <a:gd name="T1" fmla="*/ 18684 h 65"/>
              <a:gd name="T2" fmla="*/ 20888 w 19"/>
              <a:gd name="T3" fmla="*/ 0 h 65"/>
              <a:gd name="T4" fmla="*/ 0 w 19"/>
              <a:gd name="T5" fmla="*/ 18684 h 65"/>
              <a:gd name="T6" fmla="*/ 0 w 19"/>
              <a:gd name="T7" fmla="*/ 116254 h 65"/>
              <a:gd name="T8" fmla="*/ 20888 w 19"/>
              <a:gd name="T9" fmla="*/ 134938 h 65"/>
              <a:gd name="T10" fmla="*/ 39688 w 19"/>
              <a:gd name="T11" fmla="*/ 116254 h 65"/>
              <a:gd name="T12" fmla="*/ 39688 w 19"/>
              <a:gd name="T13" fmla="*/ 1868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6646863" y="5654675"/>
            <a:ext cx="52387" cy="80963"/>
          </a:xfrm>
          <a:custGeom>
            <a:avLst/>
            <a:gdLst>
              <a:gd name="T0" fmla="*/ 39687 w 19"/>
              <a:gd name="T1" fmla="*/ 20760 h 39"/>
              <a:gd name="T2" fmla="*/ 18799 w 19"/>
              <a:gd name="T3" fmla="*/ 0 h 39"/>
              <a:gd name="T4" fmla="*/ 0 w 19"/>
              <a:gd name="T5" fmla="*/ 20760 h 39"/>
              <a:gd name="T6" fmla="*/ 0 w 19"/>
              <a:gd name="T7" fmla="*/ 62279 h 39"/>
              <a:gd name="T8" fmla="*/ 18799 w 19"/>
              <a:gd name="T9" fmla="*/ 80963 h 39"/>
              <a:gd name="T10" fmla="*/ 39687 w 19"/>
              <a:gd name="T11" fmla="*/ 62279 h 39"/>
              <a:gd name="T12" fmla="*/ 39687 w 19"/>
              <a:gd name="T13" fmla="*/ 2076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00"/>
                                        <p:tgtEl>
                                          <p:spTgt spid="15"/>
                                        </p:tgtEl>
                                      </p:cBhvr>
                                    </p:animEffect>
                                  </p:childTnLst>
                                </p:cTn>
                              </p:par>
                              <p:par>
                                <p:cTn id="36" presetID="42" presetClass="path" presetSubtype="0" accel="50000" decel="50000" fill="hold" grpId="1" nodeType="withEffect">
                                  <p:stCondLst>
                                    <p:cond delay="0"/>
                                  </p:stCondLst>
                                  <p:childTnLst>
                                    <p:animMotion origin="layout" path="M -5.55556E-7 -1.91391E-6 L -5.55556E-7 0.02314 " pathEditMode="relative" rAng="0" ptsTypes="AA">
                                      <p:cBhvr>
                                        <p:cTn id="37" dur="700" spd="-100000" fill="hold"/>
                                        <p:tgtEl>
                                          <p:spTgt spid="8"/>
                                        </p:tgtEl>
                                        <p:attrNameLst>
                                          <p:attrName>ppt_x</p:attrName>
                                          <p:attrName>ppt_y</p:attrName>
                                        </p:attrNameLst>
                                      </p:cBhvr>
                                      <p:rCtr x="0" y="1200"/>
                                    </p:animMotion>
                                  </p:childTnLst>
                                </p:cTn>
                              </p:par>
                              <p:par>
                                <p:cTn id="38" presetID="42" presetClass="path" presetSubtype="0" accel="50000" decel="50000" fill="hold" grpId="1" nodeType="withEffect">
                                  <p:stCondLst>
                                    <p:cond delay="0"/>
                                  </p:stCondLst>
                                  <p:childTnLst>
                                    <p:animMotion origin="layout" path="M 4.72222E-6 -1.93242E-6 L 4.72222E-6 0.02962 " pathEditMode="relative" rAng="0" ptsTypes="AA">
                                      <p:cBhvr>
                                        <p:cTn id="39" dur="700" spd="-100000" fill="hold"/>
                                        <p:tgtEl>
                                          <p:spTgt spid="10"/>
                                        </p:tgtEl>
                                        <p:attrNameLst>
                                          <p:attrName>ppt_x</p:attrName>
                                          <p:attrName>ppt_y</p:attrName>
                                        </p:attrNameLst>
                                      </p:cBhvr>
                                      <p:rCtr x="0" y="1500"/>
                                    </p:animMotion>
                                  </p:childTnLst>
                                </p:cTn>
                              </p:par>
                              <p:par>
                                <p:cTn id="40" presetID="42" presetClass="path" presetSubtype="0" accel="50000" decel="50000" fill="hold" grpId="1" nodeType="withEffect">
                                  <p:stCondLst>
                                    <p:cond delay="0"/>
                                  </p:stCondLst>
                                  <p:childTnLst>
                                    <p:animMotion origin="layout" path="M 0 -1.91391E-6 L 0 0.02314 " pathEditMode="relative" rAng="0" ptsTypes="AA">
                                      <p:cBhvr>
                                        <p:cTn id="41" dur="700" spd="-100000" fill="hold"/>
                                        <p:tgtEl>
                                          <p:spTgt spid="12"/>
                                        </p:tgtEl>
                                        <p:attrNameLst>
                                          <p:attrName>ppt_x</p:attrName>
                                          <p:attrName>ppt_y</p:attrName>
                                        </p:attrNameLst>
                                      </p:cBhvr>
                                      <p:rCtr x="0" y="1200"/>
                                    </p:animMotion>
                                  </p:childTnLst>
                                </p:cTn>
                              </p:par>
                              <p:par>
                                <p:cTn id="42" presetID="42" presetClass="path" presetSubtype="0" accel="50000" decel="50000" fill="hold" grpId="1" nodeType="withEffect">
                                  <p:stCondLst>
                                    <p:cond delay="0"/>
                                  </p:stCondLst>
                                  <p:childTnLst>
                                    <p:animMotion origin="layout" path="M -4.72222E-6 -1.93242E-6 L -4.72222E-6 0.02962 " pathEditMode="relative" rAng="0" ptsTypes="AA">
                                      <p:cBhvr>
                                        <p:cTn id="43" dur="700" spd="-100000" fill="hold"/>
                                        <p:tgtEl>
                                          <p:spTgt spid="14"/>
                                        </p:tgtEl>
                                        <p:attrNameLst>
                                          <p:attrName>ppt_x</p:attrName>
                                          <p:attrName>ppt_y</p:attrName>
                                        </p:attrNameLst>
                                      </p:cBhvr>
                                      <p:rCtr x="0" y="1500"/>
                                    </p:animMotion>
                                  </p:childTnLst>
                                </p:cTn>
                              </p:par>
                              <p:par>
                                <p:cTn id="44" presetID="42" presetClass="path" presetSubtype="0" accel="50000" decel="50000" fill="hold" grpId="1" nodeType="withEffect">
                                  <p:stCondLst>
                                    <p:cond delay="0"/>
                                  </p:stCondLst>
                                  <p:childTnLst>
                                    <p:animMotion origin="layout" path="M 4.16667E-6 -1.91391E-6 L 4.16667E-6 0.02314 " pathEditMode="relative" rAng="0" ptsTypes="AA">
                                      <p:cBhvr>
                                        <p:cTn id="45" dur="700" spd="-100000" fill="hold"/>
                                        <p:tgtEl>
                                          <p:spTgt spid="16"/>
                                        </p:tgtEl>
                                        <p:attrNameLst>
                                          <p:attrName>ppt_x</p:attrName>
                                          <p:attrName>ppt_y</p:attrName>
                                        </p:attrNameLst>
                                      </p:cBhvr>
                                      <p:rCtr x="0" y="1200"/>
                                    </p:animMotion>
                                  </p:childTnLst>
                                </p:cTn>
                              </p:par>
                              <p:par>
                                <p:cTn id="46" presetID="64" presetClass="path" presetSubtype="0" accel="50000" decel="50000" fill="hold" grpId="1" nodeType="withEffect">
                                  <p:stCondLst>
                                    <p:cond delay="0"/>
                                  </p:stCondLst>
                                  <p:childTnLst>
                                    <p:animMotion origin="layout" path="M 2.77778E-7 2.36056E-6 L 2.77778E-7 -0.02338 " pathEditMode="relative" rAng="0" ptsTypes="AA">
                                      <p:cBhvr>
                                        <p:cTn id="47" dur="700" spd="-100000" fill="hold"/>
                                        <p:tgtEl>
                                          <p:spTgt spid="9"/>
                                        </p:tgtEl>
                                        <p:attrNameLst>
                                          <p:attrName>ppt_x</p:attrName>
                                          <p:attrName>ppt_y</p:attrName>
                                        </p:attrNameLst>
                                      </p:cBhvr>
                                      <p:rCtr x="0" y="-1200"/>
                                    </p:animMotion>
                                  </p:childTnLst>
                                </p:cTn>
                              </p:par>
                              <p:par>
                                <p:cTn id="48" presetID="64" presetClass="path" presetSubtype="0" accel="50000" decel="50000" fill="hold" grpId="1" nodeType="withEffect">
                                  <p:stCondLst>
                                    <p:cond delay="0"/>
                                  </p:stCondLst>
                                  <p:childTnLst>
                                    <p:animMotion origin="layout" path="M -8.33333E-7 2.36056E-6 L -8.33333E-7 -0.02338 " pathEditMode="relative" rAng="0" ptsTypes="AA">
                                      <p:cBhvr>
                                        <p:cTn id="49" dur="700" spd="-100000" fill="hold"/>
                                        <p:tgtEl>
                                          <p:spTgt spid="11"/>
                                        </p:tgtEl>
                                        <p:attrNameLst>
                                          <p:attrName>ppt_x</p:attrName>
                                          <p:attrName>ppt_y</p:attrName>
                                        </p:attrNameLst>
                                      </p:cBhvr>
                                      <p:rCtr x="0" y="-1200"/>
                                    </p:animMotion>
                                  </p:childTnLst>
                                </p:cTn>
                              </p:par>
                              <p:par>
                                <p:cTn id="50" presetID="64" presetClass="path" presetSubtype="0" accel="50000" decel="50000" fill="hold" grpId="1" nodeType="withEffect">
                                  <p:stCondLst>
                                    <p:cond delay="0"/>
                                  </p:stCondLst>
                                  <p:childTnLst>
                                    <p:animMotion origin="layout" path="M 4.44444E-6 2.36056E-6 L 4.44444E-6 -0.02338 " pathEditMode="relative" rAng="0" ptsTypes="AA">
                                      <p:cBhvr>
                                        <p:cTn id="51" dur="700" spd="-100000" fill="hold"/>
                                        <p:tgtEl>
                                          <p:spTgt spid="13"/>
                                        </p:tgtEl>
                                        <p:attrNameLst>
                                          <p:attrName>ppt_x</p:attrName>
                                          <p:attrName>ppt_y</p:attrName>
                                        </p:attrNameLst>
                                      </p:cBhvr>
                                      <p:rCtr x="0" y="-1200"/>
                                    </p:animMotion>
                                  </p:childTnLst>
                                </p:cTn>
                              </p:par>
                              <p:par>
                                <p:cTn id="52" presetID="64" presetClass="path" presetSubtype="0" accel="50000" decel="50000" fill="hold" grpId="1" nodeType="withEffect">
                                  <p:stCondLst>
                                    <p:cond delay="0"/>
                                  </p:stCondLst>
                                  <p:childTnLst>
                                    <p:animMotion origin="layout" path="M 3.33333E-6 2.36056E-6 L 3.33333E-6 -0.02338 " pathEditMode="relative" rAng="0" ptsTypes="AA">
                                      <p:cBhvr>
                                        <p:cTn id="53" dur="700" spd="-100000" fill="hold"/>
                                        <p:tgtEl>
                                          <p:spTgt spid="15"/>
                                        </p:tgtEl>
                                        <p:attrNameLst>
                                          <p:attrName>ppt_x</p:attrName>
                                          <p:attrName>ppt_y</p:attrName>
                                        </p:attrNameLst>
                                      </p:cBhvr>
                                      <p:rCtr x="0" y="-1200"/>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700"/>
                                        <p:tgtEl>
                                          <p:spTgt spid="5"/>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700"/>
                                        <p:tgtEl>
                                          <p:spTgt spid="3"/>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00"/>
                                        <p:tgtEl>
                                          <p:spTgt spid="7"/>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700"/>
                                        <p:tgtEl>
                                          <p:spTgt spid="4"/>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2" name="Picture 1" descr="Complex_Gradient7.jpg"/>
          <p:cNvPicPr>
            <a:picLocks noChangeAspect="1"/>
          </p:cNvPicPr>
          <p:nvPr userDrawn="1"/>
        </p:nvPicPr>
        <p:blipFill>
          <a:blip r:embed="rId2" cstate="print">
            <a:extLst>
              <a:ext uri="{28A0092B-C50C-407E-A947-70E740481C1C}">
                <a14:useLocalDpi xmlns:a14="http://schemas.microsoft.com/office/drawing/2010/main" val="0"/>
              </a:ext>
            </a:extLst>
          </a:blip>
          <a:srcRect l="1695" r="14438"/>
          <a:stretch>
            <a:fillRect/>
          </a:stretch>
        </p:blipFill>
        <p:spPr bwMode="auto">
          <a:xfrm>
            <a:off x="0" y="0"/>
            <a:ext cx="12188825" cy="6858000"/>
          </a:xfrm>
          <a:prstGeom prst="rect">
            <a:avLst/>
          </a:prstGeom>
          <a:noFill/>
          <a:ln w="9525">
            <a:noFill/>
            <a:miter lim="800000"/>
            <a:headEnd/>
            <a:tailEnd/>
          </a:ln>
        </p:spPr>
      </p:pic>
      <p:sp>
        <p:nvSpPr>
          <p:cNvPr id="3" name="TextBox 2"/>
          <p:cNvSpPr txBox="1">
            <a:spLocks noChangeArrowheads="1"/>
          </p:cNvSpPr>
          <p:nvPr userDrawn="1"/>
        </p:nvSpPr>
        <p:spPr bwMode="auto">
          <a:xfrm>
            <a:off x="858838" y="3060700"/>
            <a:ext cx="2466975" cy="646113"/>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smtClean="0">
                <a:solidFill>
                  <a:srgbClr val="FFFFFF"/>
                </a:solidFill>
              </a:rPr>
              <a:t>Thank you.</a:t>
            </a:r>
          </a:p>
        </p:txBody>
      </p:sp>
      <p:sp>
        <p:nvSpPr>
          <p:cNvPr id="4" name="Rectangle 3"/>
          <p:cNvSpPr>
            <a:spLocks noChangeArrowheads="1"/>
          </p:cNvSpPr>
          <p:nvPr/>
        </p:nvSpPr>
        <p:spPr bwMode="black">
          <a:xfrm>
            <a:off x="8415338" y="3708400"/>
            <a:ext cx="155575" cy="441325"/>
          </a:xfrm>
          <a:prstGeom prst="rect">
            <a:avLst/>
          </a:prstGeom>
          <a:solidFill>
            <a:schemeClr val="bg1"/>
          </a:solidFill>
          <a:ln w="9525">
            <a:noFill/>
            <a:miter lim="800000"/>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5" name="Freeform 4"/>
          <p:cNvSpPr>
            <a:spLocks/>
          </p:cNvSpPr>
          <p:nvPr/>
        </p:nvSpPr>
        <p:spPr bwMode="black">
          <a:xfrm>
            <a:off x="9321800" y="3697288"/>
            <a:ext cx="447675" cy="466725"/>
          </a:xfrm>
          <a:custGeom>
            <a:avLst/>
            <a:gdLst>
              <a:gd name="T0" fmla="*/ 336550 w 58"/>
              <a:gd name="T1" fmla="*/ 140018 h 80"/>
              <a:gd name="T2" fmla="*/ 243709 w 58"/>
              <a:gd name="T3" fmla="*/ 116681 h 80"/>
              <a:gd name="T4" fmla="*/ 121854 w 58"/>
              <a:gd name="T5" fmla="*/ 233363 h 80"/>
              <a:gd name="T6" fmla="*/ 243709 w 58"/>
              <a:gd name="T7" fmla="*/ 350044 h 80"/>
              <a:gd name="T8" fmla="*/ 336550 w 58"/>
              <a:gd name="T9" fmla="*/ 326708 h 80"/>
              <a:gd name="T10" fmla="*/ 336550 w 58"/>
              <a:gd name="T11" fmla="*/ 449223 h 80"/>
              <a:gd name="T12" fmla="*/ 237906 w 58"/>
              <a:gd name="T13" fmla="*/ 466725 h 80"/>
              <a:gd name="T14" fmla="*/ 0 w 58"/>
              <a:gd name="T15" fmla="*/ 233363 h 80"/>
              <a:gd name="T16" fmla="*/ 237906 w 58"/>
              <a:gd name="T17" fmla="*/ 0 h 80"/>
              <a:gd name="T18" fmla="*/ 336550 w 58"/>
              <a:gd name="T19" fmla="*/ 17502 h 80"/>
              <a:gd name="T20" fmla="*/ 336550 w 58"/>
              <a:gd name="T21" fmla="*/ 14001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6" name="Freeform 5"/>
          <p:cNvSpPr>
            <a:spLocks/>
          </p:cNvSpPr>
          <p:nvPr userDrawn="1"/>
        </p:nvSpPr>
        <p:spPr bwMode="black">
          <a:xfrm>
            <a:off x="7764463" y="3697288"/>
            <a:ext cx="450850" cy="466725"/>
          </a:xfrm>
          <a:custGeom>
            <a:avLst/>
            <a:gdLst>
              <a:gd name="T0" fmla="*/ 338137 w 58"/>
              <a:gd name="T1" fmla="*/ 140018 h 80"/>
              <a:gd name="T2" fmla="*/ 244858 w 58"/>
              <a:gd name="T3" fmla="*/ 116681 h 80"/>
              <a:gd name="T4" fmla="*/ 122429 w 58"/>
              <a:gd name="T5" fmla="*/ 233363 h 80"/>
              <a:gd name="T6" fmla="*/ 244858 w 58"/>
              <a:gd name="T7" fmla="*/ 350044 h 80"/>
              <a:gd name="T8" fmla="*/ 338137 w 58"/>
              <a:gd name="T9" fmla="*/ 326708 h 80"/>
              <a:gd name="T10" fmla="*/ 338137 w 58"/>
              <a:gd name="T11" fmla="*/ 449223 h 80"/>
              <a:gd name="T12" fmla="*/ 233198 w 58"/>
              <a:gd name="T13" fmla="*/ 466725 h 80"/>
              <a:gd name="T14" fmla="*/ 0 w 58"/>
              <a:gd name="T15" fmla="*/ 233363 h 80"/>
              <a:gd name="T16" fmla="*/ 233198 w 58"/>
              <a:gd name="T17" fmla="*/ 0 h 80"/>
              <a:gd name="T18" fmla="*/ 338137 w 58"/>
              <a:gd name="T19" fmla="*/ 17502 h 80"/>
              <a:gd name="T20" fmla="*/ 338137 w 58"/>
              <a:gd name="T21" fmla="*/ 140018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7" name="Freeform 6"/>
          <p:cNvSpPr>
            <a:spLocks noEditPoints="1"/>
          </p:cNvSpPr>
          <p:nvPr/>
        </p:nvSpPr>
        <p:spPr bwMode="black">
          <a:xfrm>
            <a:off x="9932988" y="3697288"/>
            <a:ext cx="617537" cy="466725"/>
          </a:xfrm>
          <a:custGeom>
            <a:avLst/>
            <a:gdLst>
              <a:gd name="T0" fmla="*/ 463550 w 80"/>
              <a:gd name="T1" fmla="*/ 233363 h 80"/>
              <a:gd name="T2" fmla="*/ 231775 w 80"/>
              <a:gd name="T3" fmla="*/ 466725 h 80"/>
              <a:gd name="T4" fmla="*/ 0 w 80"/>
              <a:gd name="T5" fmla="*/ 233363 h 80"/>
              <a:gd name="T6" fmla="*/ 231775 w 80"/>
              <a:gd name="T7" fmla="*/ 0 h 80"/>
              <a:gd name="T8" fmla="*/ 463550 w 80"/>
              <a:gd name="T9" fmla="*/ 233363 h 80"/>
              <a:gd name="T10" fmla="*/ 231775 w 80"/>
              <a:gd name="T11" fmla="*/ 116681 h 80"/>
              <a:gd name="T12" fmla="*/ 115888 w 80"/>
              <a:gd name="T13" fmla="*/ 233363 h 80"/>
              <a:gd name="T14" fmla="*/ 231775 w 80"/>
              <a:gd name="T15" fmla="*/ 350044 h 80"/>
              <a:gd name="T16" fmla="*/ 347663 w 80"/>
              <a:gd name="T17" fmla="*/ 233363 h 80"/>
              <a:gd name="T18" fmla="*/ 231775 w 80"/>
              <a:gd name="T19" fmla="*/ 116681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8" name="Freeform 7"/>
          <p:cNvSpPr>
            <a:spLocks/>
          </p:cNvSpPr>
          <p:nvPr/>
        </p:nvSpPr>
        <p:spPr bwMode="black">
          <a:xfrm>
            <a:off x="8770938" y="3697288"/>
            <a:ext cx="401637" cy="466725"/>
          </a:xfrm>
          <a:custGeom>
            <a:avLst/>
            <a:gdLst>
              <a:gd name="T0" fmla="*/ 272623 w 52"/>
              <a:gd name="T1" fmla="*/ 110847 h 80"/>
              <a:gd name="T2" fmla="*/ 185615 w 52"/>
              <a:gd name="T3" fmla="*/ 99179 h 80"/>
              <a:gd name="T4" fmla="*/ 116010 w 52"/>
              <a:gd name="T5" fmla="*/ 134183 h 80"/>
              <a:gd name="T6" fmla="*/ 168214 w 52"/>
              <a:gd name="T7" fmla="*/ 175022 h 80"/>
              <a:gd name="T8" fmla="*/ 197216 w 52"/>
              <a:gd name="T9" fmla="*/ 186690 h 80"/>
              <a:gd name="T10" fmla="*/ 301625 w 52"/>
              <a:gd name="T11" fmla="*/ 315039 h 80"/>
              <a:gd name="T12" fmla="*/ 121810 w 52"/>
              <a:gd name="T13" fmla="*/ 466725 h 80"/>
              <a:gd name="T14" fmla="*/ 0 w 52"/>
              <a:gd name="T15" fmla="*/ 449223 h 80"/>
              <a:gd name="T16" fmla="*/ 0 w 52"/>
              <a:gd name="T17" fmla="*/ 350044 h 80"/>
              <a:gd name="T18" fmla="*/ 104409 w 52"/>
              <a:gd name="T19" fmla="*/ 367546 h 80"/>
              <a:gd name="T20" fmla="*/ 185615 w 52"/>
              <a:gd name="T21" fmla="*/ 326708 h 80"/>
              <a:gd name="T22" fmla="*/ 133411 w 52"/>
              <a:gd name="T23" fmla="*/ 280035 h 80"/>
              <a:gd name="T24" fmla="*/ 110209 w 52"/>
              <a:gd name="T25" fmla="*/ 274201 h 80"/>
              <a:gd name="T26" fmla="*/ 0 w 52"/>
              <a:gd name="T27" fmla="*/ 140018 h 80"/>
              <a:gd name="T28" fmla="*/ 162413 w 52"/>
              <a:gd name="T29" fmla="*/ 0 h 80"/>
              <a:gd name="T30" fmla="*/ 272623 w 52"/>
              <a:gd name="T31" fmla="*/ 17502 h 80"/>
              <a:gd name="T32" fmla="*/ 272623 w 52"/>
              <a:gd name="T33" fmla="*/ 1108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9" name="Freeform 8"/>
          <p:cNvSpPr>
            <a:spLocks/>
          </p:cNvSpPr>
          <p:nvPr/>
        </p:nvSpPr>
        <p:spPr bwMode="black">
          <a:xfrm>
            <a:off x="7454900" y="3082925"/>
            <a:ext cx="146050" cy="227013"/>
          </a:xfrm>
          <a:custGeom>
            <a:avLst/>
            <a:gdLst>
              <a:gd name="T0" fmla="*/ 109537 w 19"/>
              <a:gd name="T1" fmla="*/ 58208 h 39"/>
              <a:gd name="T2" fmla="*/ 57651 w 19"/>
              <a:gd name="T3" fmla="*/ 0 h 39"/>
              <a:gd name="T4" fmla="*/ 0 w 19"/>
              <a:gd name="T5" fmla="*/ 58208 h 39"/>
              <a:gd name="T6" fmla="*/ 0 w 19"/>
              <a:gd name="T7" fmla="*/ 174625 h 39"/>
              <a:gd name="T8" fmla="*/ 57651 w 19"/>
              <a:gd name="T9" fmla="*/ 227013 h 39"/>
              <a:gd name="T10" fmla="*/ 109537 w 19"/>
              <a:gd name="T11" fmla="*/ 174625 h 39"/>
              <a:gd name="T12" fmla="*/ 109537 w 19"/>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0" name="Freeform 9"/>
          <p:cNvSpPr>
            <a:spLocks/>
          </p:cNvSpPr>
          <p:nvPr/>
        </p:nvSpPr>
        <p:spPr bwMode="black">
          <a:xfrm>
            <a:off x="7866063" y="2930525"/>
            <a:ext cx="146050" cy="379413"/>
          </a:xfrm>
          <a:custGeom>
            <a:avLst/>
            <a:gdLst>
              <a:gd name="T0" fmla="*/ 109537 w 19"/>
              <a:gd name="T1" fmla="*/ 52534 h 65"/>
              <a:gd name="T2" fmla="*/ 51886 w 19"/>
              <a:gd name="T3" fmla="*/ 0 h 65"/>
              <a:gd name="T4" fmla="*/ 0 w 19"/>
              <a:gd name="T5" fmla="*/ 52534 h 65"/>
              <a:gd name="T6" fmla="*/ 0 w 19"/>
              <a:gd name="T7" fmla="*/ 326879 h 65"/>
              <a:gd name="T8" fmla="*/ 51886 w 19"/>
              <a:gd name="T9" fmla="*/ 379413 h 65"/>
              <a:gd name="T10" fmla="*/ 109537 w 19"/>
              <a:gd name="T11" fmla="*/ 326879 h 65"/>
              <a:gd name="T12" fmla="*/ 109537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1" name="Freeform 10"/>
          <p:cNvSpPr>
            <a:spLocks/>
          </p:cNvSpPr>
          <p:nvPr/>
        </p:nvSpPr>
        <p:spPr bwMode="black">
          <a:xfrm>
            <a:off x="8267700" y="2720975"/>
            <a:ext cx="147638" cy="698500"/>
          </a:xfrm>
          <a:custGeom>
            <a:avLst/>
            <a:gdLst>
              <a:gd name="T0" fmla="*/ 111125 w 19"/>
              <a:gd name="T1" fmla="*/ 52388 h 120"/>
              <a:gd name="T2" fmla="*/ 58487 w 19"/>
              <a:gd name="T3" fmla="*/ 0 h 120"/>
              <a:gd name="T4" fmla="*/ 0 w 19"/>
              <a:gd name="T5" fmla="*/ 52388 h 120"/>
              <a:gd name="T6" fmla="*/ 0 w 19"/>
              <a:gd name="T7" fmla="*/ 646113 h 120"/>
              <a:gd name="T8" fmla="*/ 58487 w 19"/>
              <a:gd name="T9" fmla="*/ 698500 h 120"/>
              <a:gd name="T10" fmla="*/ 111125 w 19"/>
              <a:gd name="T11" fmla="*/ 646113 h 120"/>
              <a:gd name="T12" fmla="*/ 111125 w 19"/>
              <a:gd name="T13" fmla="*/ 52388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2" name="Freeform 11"/>
          <p:cNvSpPr>
            <a:spLocks/>
          </p:cNvSpPr>
          <p:nvPr/>
        </p:nvSpPr>
        <p:spPr bwMode="black">
          <a:xfrm>
            <a:off x="8678863" y="2930525"/>
            <a:ext cx="147637" cy="379413"/>
          </a:xfrm>
          <a:custGeom>
            <a:avLst/>
            <a:gdLst>
              <a:gd name="T0" fmla="*/ 111125 w 19"/>
              <a:gd name="T1" fmla="*/ 52534 h 65"/>
              <a:gd name="T2" fmla="*/ 52638 w 19"/>
              <a:gd name="T3" fmla="*/ 0 h 65"/>
              <a:gd name="T4" fmla="*/ 0 w 19"/>
              <a:gd name="T5" fmla="*/ 52534 h 65"/>
              <a:gd name="T6" fmla="*/ 0 w 19"/>
              <a:gd name="T7" fmla="*/ 326879 h 65"/>
              <a:gd name="T8" fmla="*/ 52638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3" name="Freeform 12"/>
          <p:cNvSpPr>
            <a:spLocks/>
          </p:cNvSpPr>
          <p:nvPr/>
        </p:nvSpPr>
        <p:spPr bwMode="black">
          <a:xfrm>
            <a:off x="9080500" y="3082925"/>
            <a:ext cx="153988" cy="227013"/>
          </a:xfrm>
          <a:custGeom>
            <a:avLst/>
            <a:gdLst>
              <a:gd name="T0" fmla="*/ 115887 w 20"/>
              <a:gd name="T1" fmla="*/ 58208 h 39"/>
              <a:gd name="T2" fmla="*/ 57944 w 20"/>
              <a:gd name="T3" fmla="*/ 0 h 39"/>
              <a:gd name="T4" fmla="*/ 0 w 20"/>
              <a:gd name="T5" fmla="*/ 58208 h 39"/>
              <a:gd name="T6" fmla="*/ 0 w 20"/>
              <a:gd name="T7" fmla="*/ 174625 h 39"/>
              <a:gd name="T8" fmla="*/ 57944 w 20"/>
              <a:gd name="T9" fmla="*/ 227013 h 39"/>
              <a:gd name="T10" fmla="*/ 115887 w 20"/>
              <a:gd name="T11" fmla="*/ 174625 h 39"/>
              <a:gd name="T12" fmla="*/ 115887 w 20"/>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4" name="Freeform 13"/>
          <p:cNvSpPr>
            <a:spLocks/>
          </p:cNvSpPr>
          <p:nvPr/>
        </p:nvSpPr>
        <p:spPr bwMode="black">
          <a:xfrm>
            <a:off x="9490075" y="2930525"/>
            <a:ext cx="149225" cy="379413"/>
          </a:xfrm>
          <a:custGeom>
            <a:avLst/>
            <a:gdLst>
              <a:gd name="T0" fmla="*/ 111125 w 19"/>
              <a:gd name="T1" fmla="*/ 52534 h 65"/>
              <a:gd name="T2" fmla="*/ 58487 w 19"/>
              <a:gd name="T3" fmla="*/ 0 h 65"/>
              <a:gd name="T4" fmla="*/ 0 w 19"/>
              <a:gd name="T5" fmla="*/ 52534 h 65"/>
              <a:gd name="T6" fmla="*/ 0 w 19"/>
              <a:gd name="T7" fmla="*/ 326879 h 65"/>
              <a:gd name="T8" fmla="*/ 58487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5" name="Freeform 14"/>
          <p:cNvSpPr>
            <a:spLocks/>
          </p:cNvSpPr>
          <p:nvPr/>
        </p:nvSpPr>
        <p:spPr bwMode="black">
          <a:xfrm>
            <a:off x="9901238" y="2720975"/>
            <a:ext cx="147637" cy="698500"/>
          </a:xfrm>
          <a:custGeom>
            <a:avLst/>
            <a:gdLst>
              <a:gd name="T0" fmla="*/ 111125 w 19"/>
              <a:gd name="T1" fmla="*/ 52388 h 120"/>
              <a:gd name="T2" fmla="*/ 52638 w 19"/>
              <a:gd name="T3" fmla="*/ 0 h 120"/>
              <a:gd name="T4" fmla="*/ 0 w 19"/>
              <a:gd name="T5" fmla="*/ 52388 h 120"/>
              <a:gd name="T6" fmla="*/ 0 w 19"/>
              <a:gd name="T7" fmla="*/ 646113 h 120"/>
              <a:gd name="T8" fmla="*/ 52638 w 19"/>
              <a:gd name="T9" fmla="*/ 698500 h 120"/>
              <a:gd name="T10" fmla="*/ 111125 w 19"/>
              <a:gd name="T11" fmla="*/ 646113 h 120"/>
              <a:gd name="T12" fmla="*/ 111125 w 19"/>
              <a:gd name="T13" fmla="*/ 52388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6" name="Freeform 15"/>
          <p:cNvSpPr>
            <a:spLocks/>
          </p:cNvSpPr>
          <p:nvPr/>
        </p:nvSpPr>
        <p:spPr bwMode="black">
          <a:xfrm>
            <a:off x="10302875" y="2930525"/>
            <a:ext cx="149225" cy="379413"/>
          </a:xfrm>
          <a:custGeom>
            <a:avLst/>
            <a:gdLst>
              <a:gd name="T0" fmla="*/ 111125 w 19"/>
              <a:gd name="T1" fmla="*/ 52534 h 65"/>
              <a:gd name="T2" fmla="*/ 58487 w 19"/>
              <a:gd name="T3" fmla="*/ 0 h 65"/>
              <a:gd name="T4" fmla="*/ 0 w 19"/>
              <a:gd name="T5" fmla="*/ 52534 h 65"/>
              <a:gd name="T6" fmla="*/ 0 w 19"/>
              <a:gd name="T7" fmla="*/ 326879 h 65"/>
              <a:gd name="T8" fmla="*/ 58487 w 19"/>
              <a:gd name="T9" fmla="*/ 379413 h 65"/>
              <a:gd name="T10" fmla="*/ 111125 w 19"/>
              <a:gd name="T11" fmla="*/ 326879 h 65"/>
              <a:gd name="T12" fmla="*/ 111125 w 19"/>
              <a:gd name="T13" fmla="*/ 52534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
        <p:nvSpPr>
          <p:cNvPr id="17" name="Freeform 16"/>
          <p:cNvSpPr>
            <a:spLocks/>
          </p:cNvSpPr>
          <p:nvPr/>
        </p:nvSpPr>
        <p:spPr bwMode="black">
          <a:xfrm>
            <a:off x="10714038" y="3082925"/>
            <a:ext cx="147637" cy="227013"/>
          </a:xfrm>
          <a:custGeom>
            <a:avLst/>
            <a:gdLst>
              <a:gd name="T0" fmla="*/ 111125 w 19"/>
              <a:gd name="T1" fmla="*/ 58208 h 39"/>
              <a:gd name="T2" fmla="*/ 52638 w 19"/>
              <a:gd name="T3" fmla="*/ 0 h 39"/>
              <a:gd name="T4" fmla="*/ 0 w 19"/>
              <a:gd name="T5" fmla="*/ 58208 h 39"/>
              <a:gd name="T6" fmla="*/ 0 w 19"/>
              <a:gd name="T7" fmla="*/ 174625 h 39"/>
              <a:gd name="T8" fmla="*/ 52638 w 19"/>
              <a:gd name="T9" fmla="*/ 227013 h 39"/>
              <a:gd name="T10" fmla="*/ 111125 w 19"/>
              <a:gd name="T11" fmla="*/ 174625 h 39"/>
              <a:gd name="T12" fmla="*/ 111125 w 19"/>
              <a:gd name="T13" fmla="*/ 5820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defRPr/>
            </a:pPr>
            <a:endParaRPr lang="en-US">
              <a:solidFill>
                <a:srgbClr val="0096D6"/>
              </a:solidFill>
              <a:latin typeface="+mn-lt"/>
              <a:ea typeface="ＭＳ Ｐゴシック" pitchFamily="34" charset="-128"/>
              <a:cs typeface="+mn-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2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7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7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00"/>
                                        <p:tgtEl>
                                          <p:spTgt spid="17"/>
                                        </p:tgtEl>
                                      </p:cBhvr>
                                    </p:animEffect>
                                  </p:childTnLst>
                                </p:cTn>
                              </p:par>
                              <p:par>
                                <p:cTn id="40" presetID="42" presetClass="path" presetSubtype="0" accel="50000" decel="50000" fill="hold" grpId="1" nodeType="withEffect">
                                  <p:stCondLst>
                                    <p:cond delay="0"/>
                                  </p:stCondLst>
                                  <p:childTnLst>
                                    <p:animMotion origin="layout" path="M -4.72222E-6 3.7037E-7 L -4.72222E-6 0.09143 " pathEditMode="relative" rAng="0" ptsTypes="AA">
                                      <p:cBhvr>
                                        <p:cTn id="41" dur="700" spd="-100000" fill="hold"/>
                                        <p:tgtEl>
                                          <p:spTgt spid="9"/>
                                        </p:tgtEl>
                                        <p:attrNameLst>
                                          <p:attrName>ppt_x</p:attrName>
                                          <p:attrName>ppt_y</p:attrName>
                                        </p:attrNameLst>
                                      </p:cBhvr>
                                      <p:rCtr x="0" y="4600"/>
                                    </p:animMotion>
                                  </p:childTnLst>
                                </p:cTn>
                              </p:par>
                              <p:par>
                                <p:cTn id="42" presetID="42" presetClass="path" presetSubtype="0" accel="50000" decel="50000" fill="hold" grpId="1" nodeType="withEffect">
                                  <p:stCondLst>
                                    <p:cond delay="0"/>
                                  </p:stCondLst>
                                  <p:childTnLst>
                                    <p:animMotion origin="layout" path="M 5E-6 3.7037E-6 L 5E-6 0.11157 " pathEditMode="relative" rAng="0" ptsTypes="AA">
                                      <p:cBhvr>
                                        <p:cTn id="43" dur="700" spd="-100000" fill="hold"/>
                                        <p:tgtEl>
                                          <p:spTgt spid="11"/>
                                        </p:tgtEl>
                                        <p:attrNameLst>
                                          <p:attrName>ppt_x</p:attrName>
                                          <p:attrName>ppt_y</p:attrName>
                                        </p:attrNameLst>
                                      </p:cBhvr>
                                      <p:rCtr x="0" y="5600"/>
                                    </p:animMotion>
                                  </p:childTnLst>
                                </p:cTn>
                              </p:par>
                              <p:par>
                                <p:cTn id="44" presetID="42" presetClass="path" presetSubtype="0" accel="50000" decel="50000" fill="hold" grpId="1" nodeType="withEffect">
                                  <p:stCondLst>
                                    <p:cond delay="0"/>
                                  </p:stCondLst>
                                  <p:childTnLst>
                                    <p:animMotion origin="layout" path="M 4.72222E-6 4.81481E-6 L 4.72222E-6 0.09143 " pathEditMode="relative" rAng="0" ptsTypes="AA">
                                      <p:cBhvr>
                                        <p:cTn id="45" dur="700" spd="-100000" fill="hold"/>
                                        <p:tgtEl>
                                          <p:spTgt spid="13"/>
                                        </p:tgtEl>
                                        <p:attrNameLst>
                                          <p:attrName>ppt_x</p:attrName>
                                          <p:attrName>ppt_y</p:attrName>
                                        </p:attrNameLst>
                                      </p:cBhvr>
                                      <p:rCtr x="0" y="4600"/>
                                    </p:animMotion>
                                  </p:childTnLst>
                                </p:cTn>
                              </p:par>
                              <p:par>
                                <p:cTn id="46" presetID="42" presetClass="path" presetSubtype="0" accel="50000" decel="50000" fill="hold" grpId="1" nodeType="withEffect">
                                  <p:stCondLst>
                                    <p:cond delay="0"/>
                                  </p:stCondLst>
                                  <p:childTnLst>
                                    <p:animMotion origin="layout" path="M -2.77778E-6 3.7037E-6 L -2.77778E-6 0.11157 " pathEditMode="relative" rAng="0" ptsTypes="AA">
                                      <p:cBhvr>
                                        <p:cTn id="47" dur="700" spd="-100000" fill="hold"/>
                                        <p:tgtEl>
                                          <p:spTgt spid="15"/>
                                        </p:tgtEl>
                                        <p:attrNameLst>
                                          <p:attrName>ppt_x</p:attrName>
                                          <p:attrName>ppt_y</p:attrName>
                                        </p:attrNameLst>
                                      </p:cBhvr>
                                      <p:rCtr x="0" y="5600"/>
                                    </p:animMotion>
                                  </p:childTnLst>
                                </p:cTn>
                              </p:par>
                              <p:par>
                                <p:cTn id="48" presetID="42" presetClass="path" presetSubtype="0" accel="50000" decel="50000" fill="hold" grpId="1" nodeType="withEffect">
                                  <p:stCondLst>
                                    <p:cond delay="0"/>
                                  </p:stCondLst>
                                  <p:childTnLst>
                                    <p:animMotion origin="layout" path="M 5.55556E-7 4.81481E-6 L 5.55556E-7 0.09143 " pathEditMode="relative" rAng="0" ptsTypes="AA">
                                      <p:cBhvr>
                                        <p:cTn id="49" dur="700" spd="-100000" fill="hold"/>
                                        <p:tgtEl>
                                          <p:spTgt spid="17"/>
                                        </p:tgtEl>
                                        <p:attrNameLst>
                                          <p:attrName>ppt_x</p:attrName>
                                          <p:attrName>ppt_y</p:attrName>
                                        </p:attrNameLst>
                                      </p:cBhvr>
                                      <p:rCtr x="0" y="4600"/>
                                    </p:animMotion>
                                  </p:childTnLst>
                                </p:cTn>
                              </p:par>
                              <p:par>
                                <p:cTn id="50" presetID="64" presetClass="path" presetSubtype="0" accel="50000" decel="50000" fill="hold" grpId="1" nodeType="withEffect">
                                  <p:stCondLst>
                                    <p:cond delay="0"/>
                                  </p:stCondLst>
                                  <p:childTnLst>
                                    <p:animMotion origin="layout" path="M 4.72222E-6 3.33333E-6 L 4.72222E-6 -0.10764 " pathEditMode="relative" rAng="0" ptsTypes="AA">
                                      <p:cBhvr>
                                        <p:cTn id="51" dur="700" spd="-100000" fill="hold"/>
                                        <p:tgtEl>
                                          <p:spTgt spid="10"/>
                                        </p:tgtEl>
                                        <p:attrNameLst>
                                          <p:attrName>ppt_x</p:attrName>
                                          <p:attrName>ppt_y</p:attrName>
                                        </p:attrNameLst>
                                      </p:cBhvr>
                                      <p:rCtr x="0" y="-5400"/>
                                    </p:animMotion>
                                  </p:childTnLst>
                                </p:cTn>
                              </p:par>
                              <p:par>
                                <p:cTn id="52" presetID="64" presetClass="path" presetSubtype="0" accel="50000" decel="50000" fill="hold" grpId="1" nodeType="withEffect">
                                  <p:stCondLst>
                                    <p:cond delay="0"/>
                                  </p:stCondLst>
                                  <p:childTnLst>
                                    <p:animMotion origin="layout" path="M 4.44444E-6 3.33333E-6 L 4.44444E-6 -0.10764 " pathEditMode="relative" rAng="0" ptsTypes="AA">
                                      <p:cBhvr>
                                        <p:cTn id="53" dur="700" spd="-100000" fill="hold"/>
                                        <p:tgtEl>
                                          <p:spTgt spid="12"/>
                                        </p:tgtEl>
                                        <p:attrNameLst>
                                          <p:attrName>ppt_x</p:attrName>
                                          <p:attrName>ppt_y</p:attrName>
                                        </p:attrNameLst>
                                      </p:cBhvr>
                                      <p:rCtr x="0" y="-5400"/>
                                    </p:animMotion>
                                  </p:childTnLst>
                                </p:cTn>
                              </p:par>
                              <p:par>
                                <p:cTn id="54" presetID="64" presetClass="path" presetSubtype="0" accel="50000" decel="50000" fill="hold" grpId="1" nodeType="withEffect">
                                  <p:stCondLst>
                                    <p:cond delay="0"/>
                                  </p:stCondLst>
                                  <p:childTnLst>
                                    <p:animMotion origin="layout" path="M -2.22222E-6 3.33333E-6 L -2.22222E-6 -0.10764 " pathEditMode="relative" rAng="0" ptsTypes="AA">
                                      <p:cBhvr>
                                        <p:cTn id="55" dur="700" spd="-100000" fill="hold"/>
                                        <p:tgtEl>
                                          <p:spTgt spid="14"/>
                                        </p:tgtEl>
                                        <p:attrNameLst>
                                          <p:attrName>ppt_x</p:attrName>
                                          <p:attrName>ppt_y</p:attrName>
                                        </p:attrNameLst>
                                      </p:cBhvr>
                                      <p:rCtr x="0" y="-5400"/>
                                    </p:animMotion>
                                  </p:childTnLst>
                                </p:cTn>
                              </p:par>
                              <p:par>
                                <p:cTn id="56" presetID="64" presetClass="path" presetSubtype="0" accel="50000" decel="50000" fill="hold" grpId="1" nodeType="withEffect">
                                  <p:stCondLst>
                                    <p:cond delay="0"/>
                                  </p:stCondLst>
                                  <p:childTnLst>
                                    <p:animMotion origin="layout" path="M 1.11111E-6 3.33333E-6 L 1.11111E-6 -0.10764 " pathEditMode="relative" rAng="0" ptsTypes="AA">
                                      <p:cBhvr>
                                        <p:cTn id="57" dur="700" spd="-100000" fill="hold"/>
                                        <p:tgtEl>
                                          <p:spTgt spid="16"/>
                                        </p:tgtEl>
                                        <p:attrNameLst>
                                          <p:attrName>ppt_x</p:attrName>
                                          <p:attrName>ppt_y</p:attrName>
                                        </p:attrNameLst>
                                      </p:cBhvr>
                                      <p:rCtr x="0" y="-5400"/>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700"/>
                                        <p:tgtEl>
                                          <p:spTgt spid="6"/>
                                        </p:tgtEl>
                                      </p:cBhvr>
                                    </p:animEffect>
                                  </p:childTnLst>
                                </p:cTn>
                              </p:par>
                              <p:par>
                                <p:cTn id="62" presetID="10" presetClass="entr" presetSubtype="0" fill="hold" nodeType="withEffect">
                                  <p:stCondLst>
                                    <p:cond delay="1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700"/>
                                        <p:tgtEl>
                                          <p:spTgt spid="4"/>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700"/>
                                        <p:tgtEl>
                                          <p:spTgt spid="8"/>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700"/>
                                        <p:tgtEl>
                                          <p:spTgt spid="5"/>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0"/>
          </p:nvPr>
        </p:nvSpPr>
        <p:spPr>
          <a:xfrm>
            <a:off x="609441" y="1600200"/>
            <a:ext cx="10969943"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0"/>
          </p:nvPr>
        </p:nvSpPr>
        <p:spPr>
          <a:xfrm>
            <a:off x="609441" y="1600200"/>
            <a:ext cx="10969943"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9" y="2130455"/>
            <a:ext cx="10360025"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5" y="3886200"/>
            <a:ext cx="8531224" cy="1752600"/>
          </a:xfrm>
        </p:spPr>
        <p:txBody>
          <a:bodyPr/>
          <a:lstStyle>
            <a:lvl1pPr marL="0" indent="0" algn="ctr">
              <a:buNone/>
              <a:defRPr>
                <a:solidFill>
                  <a:schemeClr val="tx1">
                    <a:tint val="75000"/>
                  </a:schemeClr>
                </a:solidFill>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3" indent="0" algn="ctr">
              <a:buNone/>
              <a:defRPr>
                <a:solidFill>
                  <a:schemeClr val="tx1">
                    <a:tint val="75000"/>
                  </a:schemeClr>
                </a:solidFill>
              </a:defRPr>
            </a:lvl5pPr>
            <a:lvl6pPr marL="2285542" indent="0" algn="ctr">
              <a:buNone/>
              <a:defRPr>
                <a:solidFill>
                  <a:schemeClr val="tx1">
                    <a:tint val="75000"/>
                  </a:schemeClr>
                </a:solidFill>
              </a:defRPr>
            </a:lvl6pPr>
            <a:lvl7pPr marL="2742650" indent="0" algn="ctr">
              <a:buNone/>
              <a:defRPr>
                <a:solidFill>
                  <a:schemeClr val="tx1">
                    <a:tint val="75000"/>
                  </a:schemeClr>
                </a:solidFill>
              </a:defRPr>
            </a:lvl7pPr>
            <a:lvl8pPr marL="3199758"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BD71B6-1271-49A9-ACBA-EC06E5478765}" type="datetimeFigureOut">
              <a:rPr lang="en-US"/>
              <a:pPr>
                <a:defRPr/>
              </a:pPr>
              <a:t>3/15/2013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1DB1D8A-5017-4A07-8193-B1F2882ACFC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A1C8A4E-337D-496E-A075-0EA0E5F98B90}" type="datetimeFigureOut">
              <a:rPr lang="en-US"/>
              <a:pPr>
                <a:defRPr/>
              </a:pPr>
              <a:t>3/15/2013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6B377B5-AFB2-4D30-BAF7-B0CC5F0878B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34" y="4406928"/>
            <a:ext cx="10360025"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34" y="2906723"/>
            <a:ext cx="10360025" cy="1500187"/>
          </a:xfrm>
        </p:spPr>
        <p:txBody>
          <a:bodyPr anchor="b"/>
          <a:lstStyle>
            <a:lvl1pPr marL="0" indent="0">
              <a:buNone/>
              <a:defRPr sz="2000">
                <a:solidFill>
                  <a:schemeClr val="tx1">
                    <a:tint val="75000"/>
                  </a:schemeClr>
                </a:solidFill>
              </a:defRPr>
            </a:lvl1pPr>
            <a:lvl2pPr marL="457108" indent="0">
              <a:buNone/>
              <a:defRPr sz="1800">
                <a:solidFill>
                  <a:schemeClr val="tx1">
                    <a:tint val="75000"/>
                  </a:schemeClr>
                </a:solidFill>
              </a:defRPr>
            </a:lvl2pPr>
            <a:lvl3pPr marL="914218" indent="0">
              <a:buNone/>
              <a:defRPr sz="1600">
                <a:solidFill>
                  <a:schemeClr val="tx1">
                    <a:tint val="75000"/>
                  </a:schemeClr>
                </a:solidFill>
              </a:defRPr>
            </a:lvl3pPr>
            <a:lvl4pPr marL="1371326" indent="0">
              <a:buNone/>
              <a:defRPr sz="1400">
                <a:solidFill>
                  <a:schemeClr val="tx1">
                    <a:tint val="75000"/>
                  </a:schemeClr>
                </a:solidFill>
              </a:defRPr>
            </a:lvl4pPr>
            <a:lvl5pPr marL="1828433" indent="0">
              <a:buNone/>
              <a:defRPr sz="1400">
                <a:solidFill>
                  <a:schemeClr val="tx1">
                    <a:tint val="75000"/>
                  </a:schemeClr>
                </a:solidFill>
              </a:defRPr>
            </a:lvl5pPr>
            <a:lvl6pPr marL="2285542" indent="0">
              <a:buNone/>
              <a:defRPr sz="1400">
                <a:solidFill>
                  <a:schemeClr val="tx1">
                    <a:tint val="75000"/>
                  </a:schemeClr>
                </a:solidFill>
              </a:defRPr>
            </a:lvl6pPr>
            <a:lvl7pPr marL="2742650" indent="0">
              <a:buNone/>
              <a:defRPr sz="1400">
                <a:solidFill>
                  <a:schemeClr val="tx1">
                    <a:tint val="75000"/>
                  </a:schemeClr>
                </a:solidFill>
              </a:defRPr>
            </a:lvl7pPr>
            <a:lvl8pPr marL="3199758" indent="0">
              <a:buNone/>
              <a:defRPr sz="1400">
                <a:solidFill>
                  <a:schemeClr val="tx1">
                    <a:tint val="75000"/>
                  </a:schemeClr>
                </a:solidFill>
              </a:defRPr>
            </a:lvl8pPr>
            <a:lvl9pPr marL="365686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CC4B029-E559-4CEC-95DA-55169AAFFE1A}" type="datetimeFigureOut">
              <a:rPr lang="en-US"/>
              <a:pPr>
                <a:defRPr/>
              </a:pPr>
              <a:t>3/15/2013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EA8B44E-9691-410A-B36A-0D07314ECBAF}"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lnSpc>
                <a:spcPct val="80000"/>
              </a:lnSpc>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B189E97D-0D22-4D0E-9A94-6A87DB8FF09C}" type="datetimeFigureOut">
              <a:rPr lang="en-US"/>
              <a:pPr>
                <a:defRPr/>
              </a:pPr>
              <a:t>3/15/2013</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71298F0-88BF-4561-9EFD-8BDD1CEB5D8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6192" y="432215"/>
            <a:ext cx="11438251" cy="838200"/>
          </a:xfrm>
        </p:spPr>
        <p:txBody>
          <a:bodyPr/>
          <a:lstStyle>
            <a:lvl1pPr algn="l" defTabSz="914400" rtl="0" eaLnBrk="1" latinLnBrk="0" hangingPunct="1">
              <a:lnSpc>
                <a:spcPct val="80000"/>
              </a:lnSpc>
              <a:spcBef>
                <a:spcPct val="0"/>
              </a:spcBef>
              <a:buNone/>
              <a:defRPr lang="en-US" sz="36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chemeClr val="accent1"/>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172B79B1-1715-4A5C-8381-C05909B19B30}" type="datetimeFigureOut">
              <a:rPr lang="en-US"/>
              <a:pPr>
                <a:defRPr/>
              </a:pPr>
              <a:t>3/15/2013</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19DA6B5-732B-4176-BE05-C0E2CBED7D1D}"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3" name="Title Placeholder 1"/>
          <p:cNvSpPr txBox="1">
            <a:spLocks/>
          </p:cNvSpPr>
          <p:nvPr userDrawn="1"/>
        </p:nvSpPr>
        <p:spPr>
          <a:xfrm>
            <a:off x="609600" y="152400"/>
            <a:ext cx="11352212" cy="838200"/>
          </a:xfrm>
          <a:prstGeom prst="rect">
            <a:avLst/>
          </a:prstGeom>
        </p:spPr>
        <p:txBody>
          <a:bodyPr lIns="82296" rIns="82296" anchor="b"/>
          <a:lstStyle>
            <a:lvl1pPr algn="ctr" defTabSz="914218" rtl="0" eaLnBrk="1" latinLnBrk="0" hangingPunct="1">
              <a:spcBef>
                <a:spcPct val="0"/>
              </a:spcBef>
              <a:buNone/>
              <a:defRPr lang="en-US" sz="2800" b="0" kern="1200" spc="0" baseline="0" dirty="0">
                <a:gradFill>
                  <a:gsLst>
                    <a:gs pos="0">
                      <a:srgbClr val="0096D6"/>
                    </a:gs>
                    <a:gs pos="44000">
                      <a:srgbClr val="01BBBB"/>
                    </a:gs>
                    <a:gs pos="100000">
                      <a:srgbClr val="008041"/>
                    </a:gs>
                  </a:gsLst>
                  <a:lin ang="4800000" scaled="0"/>
                </a:gradFill>
                <a:latin typeface="+mj-lt"/>
                <a:ea typeface="+mj-ea"/>
                <a:cs typeface="+mj-cs"/>
              </a:defRPr>
            </a:lvl1pPr>
          </a:lstStyle>
          <a:p>
            <a:pPr algn="l" defTabSz="914400" fontAlgn="auto">
              <a:lnSpc>
                <a:spcPct val="80000"/>
              </a:lnSpc>
              <a:spcAft>
                <a:spcPts val="0"/>
              </a:spcAft>
              <a:defRPr/>
            </a:pPr>
            <a:r>
              <a:rPr smtClean="0"/>
              <a:t>Click to edit Master title style</a:t>
            </a:r>
            <a:endParaRPr/>
          </a:p>
        </p:txBody>
      </p:sp>
      <p:sp>
        <p:nvSpPr>
          <p:cNvPr id="4" name="Text Placeholder 3"/>
          <p:cNvSpPr>
            <a:spLocks noGrp="1"/>
          </p:cNvSpPr>
          <p:nvPr>
            <p:ph type="body" sz="quarter" idx="10"/>
          </p:nvPr>
        </p:nvSpPr>
        <p:spPr>
          <a:xfrm>
            <a:off x="837281" y="1295400"/>
            <a:ext cx="10754549" cy="5181600"/>
          </a:xfrm>
        </p:spPr>
        <p:txBody>
          <a:bodyPr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325883" y="1600206"/>
            <a:ext cx="3495823"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4388844" y="1600200"/>
            <a:ext cx="3457733"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8398864" y="1600207"/>
            <a:ext cx="3510635"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92534" y="100584"/>
            <a:ext cx="3559137" cy="1152144"/>
          </a:xfrm>
        </p:spPr>
        <p:txBody>
          <a:bodyPr anchor="b">
            <a:noAutofit/>
          </a:bodyPr>
          <a:lstStyle>
            <a:lvl1pPr marL="0" marR="0" indent="0" algn="l" defTabSz="914309"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dirty="0" smtClean="0"/>
              <a:t>Click to edit Master text styles</a:t>
            </a:r>
          </a:p>
        </p:txBody>
      </p:sp>
      <p:sp>
        <p:nvSpPr>
          <p:cNvPr id="22" name="Text Placeholder 20"/>
          <p:cNvSpPr>
            <a:spLocks noGrp="1"/>
          </p:cNvSpPr>
          <p:nvPr>
            <p:ph type="body" sz="quarter" idx="18"/>
          </p:nvPr>
        </p:nvSpPr>
        <p:spPr>
          <a:xfrm>
            <a:off x="4339224" y="100584"/>
            <a:ext cx="3559137" cy="1152144"/>
          </a:xfrm>
        </p:spPr>
        <p:txBody>
          <a:bodyPr anchor="b">
            <a:noAutofit/>
          </a:bodyPr>
          <a:lstStyle>
            <a:lvl1pPr marL="0" marR="0" indent="0" algn="l" defTabSz="914309"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dirty="0" smtClean="0"/>
              <a:t>Click to edit Master text styles</a:t>
            </a:r>
          </a:p>
        </p:txBody>
      </p:sp>
      <p:sp>
        <p:nvSpPr>
          <p:cNvPr id="24" name="Text Placeholder 20"/>
          <p:cNvSpPr>
            <a:spLocks noGrp="1" noChangeAspect="1"/>
          </p:cNvSpPr>
          <p:nvPr>
            <p:ph type="body" sz="quarter" idx="19"/>
          </p:nvPr>
        </p:nvSpPr>
        <p:spPr>
          <a:xfrm>
            <a:off x="8362227" y="100584"/>
            <a:ext cx="3559137" cy="1152144"/>
          </a:xfrm>
        </p:spPr>
        <p:txBody>
          <a:bodyPr anchor="b">
            <a:noAutofit/>
          </a:bodyPr>
          <a:lstStyle>
            <a:lvl1pPr marL="0" marR="0" indent="0" algn="l" defTabSz="914309"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lvl="0"/>
            <a:r>
              <a:rPr lang="en-US" dirty="0" smtClean="0"/>
              <a:t>Click to edit Master text styles</a:t>
            </a:r>
          </a:p>
        </p:txBody>
      </p:sp>
    </p:spTree>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Bullet">
    <p:spTree>
      <p:nvGrpSpPr>
        <p:cNvPr id="1" name=""/>
        <p:cNvGrpSpPr/>
        <p:nvPr/>
      </p:nvGrpSpPr>
      <p:grpSpPr>
        <a:xfrm>
          <a:off x="0" y="0"/>
          <a:ext cx="0" cy="0"/>
          <a:chOff x="0" y="0"/>
          <a:chExt cx="0" cy="0"/>
        </a:xfrm>
      </p:grpSpPr>
      <p:sp>
        <p:nvSpPr>
          <p:cNvPr id="2" name="Title 1"/>
          <p:cNvSpPr>
            <a:spLocks noGrp="1"/>
          </p:cNvSpPr>
          <p:nvPr>
            <p:ph type="title"/>
          </p:nvPr>
        </p:nvSpPr>
        <p:spPr>
          <a:xfrm>
            <a:off x="304726" y="457228"/>
            <a:ext cx="11579384" cy="739553"/>
          </a:xfrm>
        </p:spPr>
        <p:txBody>
          <a:bodyPr/>
          <a:lstStyle>
            <a:lvl1pPr algn="l" defTabSz="913790" rtl="0" eaLnBrk="1" latinLnBrk="0" hangingPunct="1">
              <a:lnSpc>
                <a:spcPct val="80000"/>
              </a:lnSpc>
              <a:spcBef>
                <a:spcPct val="0"/>
              </a:spcBef>
              <a:buNone/>
              <a:defRPr lang="en-US" sz="3600" b="1" kern="1200" spc="0" baseline="0" dirty="0">
                <a:gradFill>
                  <a:gsLst>
                    <a:gs pos="0">
                      <a:srgbClr val="00B2F0"/>
                    </a:gs>
                    <a:gs pos="44000">
                      <a:srgbClr val="40FFFE"/>
                    </a:gs>
                    <a:gs pos="100000">
                      <a:srgbClr val="96CA4B"/>
                    </a:gs>
                  </a:gsLst>
                  <a:lin ang="4800000" scaled="0"/>
                </a:gradFill>
                <a:latin typeface="Arial Narrow" pitchFamily="34" charset="0"/>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04726" y="1344168"/>
            <a:ext cx="11579384" cy="4965192"/>
          </a:xfrm>
        </p:spPr>
        <p:txBody>
          <a:bodyPr/>
          <a:lstStyle>
            <a:lvl1pPr>
              <a:lnSpc>
                <a:spcPct val="95000"/>
              </a:lnSpc>
              <a:spcBef>
                <a:spcPts val="1480"/>
              </a:spcBef>
              <a:defRPr sz="2200">
                <a:solidFill>
                  <a:schemeClr val="bg1"/>
                </a:solidFill>
                <a:latin typeface="Arial Narrow" pitchFamily="34" charset="0"/>
              </a:defRPr>
            </a:lvl1pPr>
            <a:lvl2pPr>
              <a:lnSpc>
                <a:spcPct val="95000"/>
              </a:lnSpc>
              <a:spcBef>
                <a:spcPts val="600"/>
              </a:spcBef>
              <a:defRPr>
                <a:solidFill>
                  <a:schemeClr val="bg1"/>
                </a:solidFill>
                <a:latin typeface="Arial Narrow" pitchFamily="34" charset="0"/>
              </a:defRPr>
            </a:lvl2pPr>
            <a:lvl3pPr>
              <a:defRPr>
                <a:solidFill>
                  <a:schemeClr val="bg1"/>
                </a:solidFill>
                <a:latin typeface="Arial Narrow" pitchFamily="34" charset="0"/>
              </a:defRPr>
            </a:lvl3pPr>
            <a:lvl4pPr>
              <a:defRPr>
                <a:solidFill>
                  <a:schemeClr val="bg1"/>
                </a:solidFill>
                <a:latin typeface="Arial Narrow" pitchFamily="34" charset="0"/>
              </a:defRPr>
            </a:lvl4pPr>
            <a:lvl5pPr>
              <a:defRPr>
                <a:solidFill>
                  <a:schemeClr val="bg1"/>
                </a:solidFill>
                <a:latin typeface="Arial Narrow"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Title Slide-animated Gradient">
    <p:spTree>
      <p:nvGrpSpPr>
        <p:cNvPr id="1" name=""/>
        <p:cNvGrpSpPr/>
        <p:nvPr/>
      </p:nvGrpSpPr>
      <p:grpSpPr>
        <a:xfrm>
          <a:off x="0" y="0"/>
          <a:ext cx="0" cy="0"/>
          <a:chOff x="0" y="0"/>
          <a:chExt cx="0" cy="0"/>
        </a:xfrm>
      </p:grpSpPr>
      <p:pic>
        <p:nvPicPr>
          <p:cNvPr id="6" name="Picture 2" descr="C:\Documents and Settings\contractor\Desktop\Blue_Green_Gradien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463" y="0"/>
            <a:ext cx="12206288" cy="6858000"/>
          </a:xfrm>
          <a:prstGeom prst="rect">
            <a:avLst/>
          </a:prstGeom>
          <a:noFill/>
          <a:ln w="9525">
            <a:noFill/>
            <a:miter lim="800000"/>
            <a:headEnd/>
            <a:tailEnd/>
          </a:ln>
        </p:spPr>
      </p:pic>
      <p:sp>
        <p:nvSpPr>
          <p:cNvPr id="7" name="Rounded Rectangle 6"/>
          <p:cNvSpPr/>
          <p:nvPr userDrawn="1"/>
        </p:nvSpPr>
        <p:spPr>
          <a:xfrm>
            <a:off x="2430463" y="-3570288"/>
            <a:ext cx="2306637" cy="14014451"/>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8" name="Rounded Rectangle 7"/>
          <p:cNvSpPr/>
          <p:nvPr userDrawn="1"/>
        </p:nvSpPr>
        <p:spPr>
          <a:xfrm>
            <a:off x="0" y="-638175"/>
            <a:ext cx="2305050" cy="814863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9" name="Rounded Rectangle 8"/>
          <p:cNvSpPr/>
          <p:nvPr userDrawn="1"/>
        </p:nvSpPr>
        <p:spPr>
          <a:xfrm rot="10800000">
            <a:off x="1350963" y="4248150"/>
            <a:ext cx="2306637" cy="814863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10" name="Rounded Rectangle 9"/>
          <p:cNvSpPr/>
          <p:nvPr userDrawn="1"/>
        </p:nvSpPr>
        <p:spPr>
          <a:xfrm>
            <a:off x="8778875" y="-2913063"/>
            <a:ext cx="2305050"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11" name="Rounded Rectangle 10"/>
          <p:cNvSpPr/>
          <p:nvPr userDrawn="1"/>
        </p:nvSpPr>
        <p:spPr>
          <a:xfrm>
            <a:off x="10804525" y="5699125"/>
            <a:ext cx="2305050" cy="8148638"/>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12" name="Rounded Rectangle 11"/>
          <p:cNvSpPr/>
          <p:nvPr userDrawn="1"/>
        </p:nvSpPr>
        <p:spPr>
          <a:xfrm rot="10800000">
            <a:off x="4046538" y="1516063"/>
            <a:ext cx="2306637" cy="8148637"/>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anchor="ctr"/>
          <a:lstStyle/>
          <a:p>
            <a:pPr algn="ctr" defTabSz="914218" fontAlgn="auto">
              <a:spcBef>
                <a:spcPts val="0"/>
              </a:spcBef>
              <a:spcAft>
                <a:spcPts val="0"/>
              </a:spcAft>
              <a:defRPr/>
            </a:pPr>
            <a:endParaRPr lang="en-US" dirty="0">
              <a:solidFill>
                <a:srgbClr val="FFFFFF"/>
              </a:solidFill>
            </a:endParaRPr>
          </a:p>
        </p:txBody>
      </p:sp>
      <p:sp>
        <p:nvSpPr>
          <p:cNvPr id="13" name="Rectangle 5"/>
          <p:cNvSpPr>
            <a:spLocks noChangeArrowheads="1"/>
          </p:cNvSpPr>
          <p:nvPr userDrawn="1"/>
        </p:nvSpPr>
        <p:spPr bwMode="ltGray">
          <a:xfrm>
            <a:off x="10706100" y="6584950"/>
            <a:ext cx="725488" cy="174625"/>
          </a:xfrm>
          <a:prstGeom prst="rect">
            <a:avLst/>
          </a:prstGeom>
          <a:noFill/>
          <a:ln w="9525">
            <a:noFill/>
            <a:miter lim="800000"/>
            <a:headEnd/>
            <a:tailEnd/>
          </a:ln>
          <a:effectLst/>
        </p:spPr>
        <p:txBody>
          <a:bodyPr wrap="none" lIns="82108" tIns="41051" rIns="82108" bIns="41051" anchor="b">
            <a:spAutoFit/>
          </a:bodyPr>
          <a:lstStyle/>
          <a:p>
            <a:pPr algn="r" defTabSz="814226" fontAlgn="auto">
              <a:spcBef>
                <a:spcPts val="0"/>
              </a:spcBef>
              <a:spcAft>
                <a:spcPts val="0"/>
              </a:spcAft>
              <a:defRPr/>
            </a:pPr>
            <a:r>
              <a:rPr lang="en-US" sz="600" dirty="0">
                <a:solidFill>
                  <a:srgbClr val="FFFFFF"/>
                </a:solidFill>
                <a:latin typeface="+mn-lt"/>
                <a:cs typeface="+mn-cs"/>
              </a:rPr>
              <a:t>Cisco Confidential</a:t>
            </a:r>
          </a:p>
        </p:txBody>
      </p:sp>
      <p:sp>
        <p:nvSpPr>
          <p:cNvPr id="14" name="Rectangle 4"/>
          <p:cNvSpPr>
            <a:spLocks noChangeArrowheads="1"/>
          </p:cNvSpPr>
          <p:nvPr userDrawn="1"/>
        </p:nvSpPr>
        <p:spPr bwMode="ltGray">
          <a:xfrm>
            <a:off x="334963" y="6586538"/>
            <a:ext cx="4559300" cy="174625"/>
          </a:xfrm>
          <a:prstGeom prst="rect">
            <a:avLst/>
          </a:prstGeom>
          <a:noFill/>
          <a:ln w="9525">
            <a:noFill/>
            <a:miter lim="800000"/>
            <a:headEnd/>
            <a:tailEnd/>
          </a:ln>
          <a:effectLst/>
        </p:spPr>
        <p:txBody>
          <a:bodyPr lIns="82108" tIns="41051" rIns="82108" bIns="41051" anchor="b">
            <a:spAutoFit/>
          </a:bodyPr>
          <a:lstStyle/>
          <a:p>
            <a:pPr defTabSz="814226" fontAlgn="auto">
              <a:spcBef>
                <a:spcPts val="0"/>
              </a:spcBef>
              <a:spcAft>
                <a:spcPts val="0"/>
              </a:spcAft>
              <a:defRPr/>
            </a:pPr>
            <a:r>
              <a:rPr lang="en-US" sz="600" dirty="0">
                <a:solidFill>
                  <a:srgbClr val="FFFFFF"/>
                </a:solidFill>
                <a:latin typeface="+mn-lt"/>
                <a:cs typeface="+mn-cs"/>
              </a:rPr>
              <a:t>© 2010 Cisco and/or its affiliates. All rights reserved.</a:t>
            </a:r>
          </a:p>
        </p:txBody>
      </p:sp>
      <p:sp>
        <p:nvSpPr>
          <p:cNvPr id="15" name="Rectangle 7"/>
          <p:cNvSpPr>
            <a:spLocks noChangeArrowheads="1"/>
          </p:cNvSpPr>
          <p:nvPr userDrawn="1"/>
        </p:nvSpPr>
        <p:spPr bwMode="ltGray">
          <a:xfrm>
            <a:off x="11607800" y="6580188"/>
            <a:ext cx="255588" cy="176212"/>
          </a:xfrm>
          <a:prstGeom prst="rect">
            <a:avLst/>
          </a:prstGeom>
          <a:noFill/>
          <a:ln w="9525" algn="ctr">
            <a:noFill/>
            <a:miter lim="800000"/>
            <a:headEnd/>
            <a:tailEnd/>
          </a:ln>
          <a:effectLst/>
        </p:spPr>
        <p:txBody>
          <a:bodyPr wrap="none" lIns="82108" tIns="41051" rIns="82108" bIns="41051" anchor="b">
            <a:spAutoFit/>
          </a:bodyPr>
          <a:lstStyle/>
          <a:p>
            <a:pPr algn="r" defTabSz="814226" fontAlgn="auto">
              <a:spcBef>
                <a:spcPts val="0"/>
              </a:spcBef>
              <a:spcAft>
                <a:spcPts val="0"/>
              </a:spcAft>
              <a:defRPr/>
            </a:pPr>
            <a:fld id="{628C5E8F-4F93-4DA3-8D9C-08A38F831B79}" type="slidenum">
              <a:rPr lang="en-US" sz="600">
                <a:solidFill>
                  <a:srgbClr val="FFFFFF"/>
                </a:solidFill>
                <a:latin typeface="+mn-lt"/>
                <a:cs typeface="+mn-cs"/>
              </a:rPr>
              <a:pPr algn="r" defTabSz="814226" fontAlgn="auto">
                <a:spcBef>
                  <a:spcPts val="0"/>
                </a:spcBef>
                <a:spcAft>
                  <a:spcPts val="0"/>
                </a:spcAft>
                <a:defRPr/>
              </a:pPr>
              <a:t>‹#›</a:t>
            </a:fld>
            <a:endParaRPr lang="en-US" sz="600" dirty="0">
              <a:solidFill>
                <a:srgbClr val="FFFFFF"/>
              </a:solidFill>
              <a:latin typeface="+mn-lt"/>
              <a:cs typeface="+mn-cs"/>
            </a:endParaRPr>
          </a:p>
        </p:txBody>
      </p:sp>
      <p:pic>
        <p:nvPicPr>
          <p:cNvPr id="16" name="Picture 3" descr="C:\Documents and Settings\envision studio\Desktop\cisc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1813" y="265113"/>
            <a:ext cx="1096962" cy="649287"/>
          </a:xfrm>
          <a:prstGeom prst="rect">
            <a:avLst/>
          </a:prstGeom>
          <a:noFill/>
          <a:ln w="9525">
            <a:noFill/>
            <a:miter lim="800000"/>
            <a:headEnd/>
            <a:tailEnd/>
          </a:ln>
        </p:spPr>
      </p:pic>
      <p:sp>
        <p:nvSpPr>
          <p:cNvPr id="2" name="Title 1"/>
          <p:cNvSpPr>
            <a:spLocks noGrp="1"/>
          </p:cNvSpPr>
          <p:nvPr>
            <p:ph type="ctrTitle"/>
          </p:nvPr>
        </p:nvSpPr>
        <p:spPr>
          <a:xfrm>
            <a:off x="295118" y="1236718"/>
            <a:ext cx="10813350"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smtClean="0"/>
              <a:t>Click to edit Master title style</a:t>
            </a:r>
            <a:endParaRPr lang="en-US" dirty="0"/>
          </a:p>
        </p:txBody>
      </p:sp>
      <p:sp>
        <p:nvSpPr>
          <p:cNvPr id="3" name="Subtitle 2"/>
          <p:cNvSpPr>
            <a:spLocks noGrp="1"/>
          </p:cNvSpPr>
          <p:nvPr>
            <p:ph type="subTitle" idx="1"/>
          </p:nvPr>
        </p:nvSpPr>
        <p:spPr>
          <a:xfrm>
            <a:off x="315099" y="4464095"/>
            <a:ext cx="10813351" cy="384175"/>
          </a:xfrm>
        </p:spPr>
        <p:txBody>
          <a:bodyPr anchor="b">
            <a:noAutofit/>
          </a:bodyPr>
          <a:lstStyle>
            <a:lvl1pPr marL="0" indent="0" algn="l">
              <a:buNone/>
              <a:defRPr lang="en-US" sz="2000" b="0" kern="1200" dirty="0">
                <a:solidFill>
                  <a:schemeClr val="bg1"/>
                </a:solidFill>
                <a:latin typeface="+mj-lt"/>
                <a:ea typeface="+mn-ea"/>
                <a:cs typeface="+mn-cs"/>
              </a:defRPr>
            </a:lvl1pPr>
            <a:lvl2pPr marL="457108" indent="0" algn="ctr">
              <a:buNone/>
              <a:defRPr>
                <a:solidFill>
                  <a:schemeClr val="tx1">
                    <a:tint val="75000"/>
                  </a:schemeClr>
                </a:solidFill>
              </a:defRPr>
            </a:lvl2pPr>
            <a:lvl3pPr marL="914218" indent="0" algn="ctr">
              <a:buNone/>
              <a:defRPr>
                <a:solidFill>
                  <a:schemeClr val="tx1">
                    <a:tint val="75000"/>
                  </a:schemeClr>
                </a:solidFill>
              </a:defRPr>
            </a:lvl3pPr>
            <a:lvl4pPr marL="1371326" indent="0" algn="ctr">
              <a:buNone/>
              <a:defRPr>
                <a:solidFill>
                  <a:schemeClr val="tx1">
                    <a:tint val="75000"/>
                  </a:schemeClr>
                </a:solidFill>
              </a:defRPr>
            </a:lvl4pPr>
            <a:lvl5pPr marL="1828433" indent="0" algn="ctr">
              <a:buNone/>
              <a:defRPr>
                <a:solidFill>
                  <a:schemeClr val="tx1">
                    <a:tint val="75000"/>
                  </a:schemeClr>
                </a:solidFill>
              </a:defRPr>
            </a:lvl5pPr>
            <a:lvl6pPr marL="2285542" indent="0" algn="ctr">
              <a:buNone/>
              <a:defRPr>
                <a:solidFill>
                  <a:schemeClr val="tx1">
                    <a:tint val="75000"/>
                  </a:schemeClr>
                </a:solidFill>
              </a:defRPr>
            </a:lvl6pPr>
            <a:lvl7pPr marL="2742650" indent="0" algn="ctr">
              <a:buNone/>
              <a:defRPr>
                <a:solidFill>
                  <a:schemeClr val="tx1">
                    <a:tint val="75000"/>
                  </a:schemeClr>
                </a:solidFill>
              </a:defRPr>
            </a:lvl7pPr>
            <a:lvl8pPr marL="3199758"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smtClean="0"/>
              <a:t>Click to edit Master subtitle style</a:t>
            </a:r>
            <a:endParaRPr lang="en-US" dirty="0"/>
          </a:p>
        </p:txBody>
      </p:sp>
      <p:sp>
        <p:nvSpPr>
          <p:cNvPr id="41" name="Text Placeholder 40"/>
          <p:cNvSpPr>
            <a:spLocks noGrp="1"/>
          </p:cNvSpPr>
          <p:nvPr>
            <p:ph type="body" sz="quarter" idx="10"/>
          </p:nvPr>
        </p:nvSpPr>
        <p:spPr>
          <a:xfrm>
            <a:off x="315095" y="4768881"/>
            <a:ext cx="10794306"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smtClean="0"/>
              <a:t>Click to edit Master text styles</a:t>
            </a:r>
          </a:p>
        </p:txBody>
      </p:sp>
      <p:sp>
        <p:nvSpPr>
          <p:cNvPr id="44" name="Text Placeholder 43"/>
          <p:cNvSpPr>
            <a:spLocks noGrp="1"/>
          </p:cNvSpPr>
          <p:nvPr>
            <p:ph type="body" sz="quarter" idx="11"/>
          </p:nvPr>
        </p:nvSpPr>
        <p:spPr>
          <a:xfrm>
            <a:off x="315305" y="5232797"/>
            <a:ext cx="10813350"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smtClean="0"/>
              <a:t>Click to edit Master text styles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11"/>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10"/>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12"/>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9"/>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8"/>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7"/>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pic>
        <p:nvPicPr>
          <p:cNvPr id="3" name="Picture 6" descr="segue texture.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4500" y="3106738"/>
            <a:ext cx="11299825" cy="3438525"/>
          </a:xfrm>
          <a:prstGeom prst="rect">
            <a:avLst/>
          </a:prstGeom>
          <a:noFill/>
          <a:ln w="9525">
            <a:noFill/>
            <a:miter lim="800000"/>
            <a:headEnd/>
            <a:tailEnd/>
          </a:ln>
        </p:spPr>
      </p:pic>
      <p:sp>
        <p:nvSpPr>
          <p:cNvPr id="4" name="Rectangle 3"/>
          <p:cNvSpPr>
            <a:spLocks noChangeArrowheads="1"/>
          </p:cNvSpPr>
          <p:nvPr userDrawn="1"/>
        </p:nvSpPr>
        <p:spPr bwMode="white">
          <a:xfrm>
            <a:off x="0" y="0"/>
            <a:ext cx="12188825"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defRPr/>
            </a:pPr>
            <a:endParaRPr lang="en-US">
              <a:solidFill>
                <a:srgbClr val="0096D6"/>
              </a:solidFill>
              <a:latin typeface="+mn-lt"/>
              <a:cs typeface="+mn-cs"/>
            </a:endParaRPr>
          </a:p>
        </p:txBody>
      </p:sp>
      <p:sp>
        <p:nvSpPr>
          <p:cNvPr id="5" name="Rectangle 3"/>
          <p:cNvSpPr>
            <a:spLocks noChangeArrowheads="1"/>
          </p:cNvSpPr>
          <p:nvPr userDrawn="1"/>
        </p:nvSpPr>
        <p:spPr bwMode="hidden">
          <a:xfrm>
            <a:off x="0" y="0"/>
            <a:ext cx="12188825" cy="177800"/>
          </a:xfrm>
          <a:prstGeom prst="rect">
            <a:avLst/>
          </a:prstGeom>
          <a:solidFill>
            <a:srgbClr val="08252E"/>
          </a:solidFill>
          <a:ln w="25400" algn="ctr">
            <a:noFill/>
            <a:miter lim="800000"/>
            <a:headEnd/>
            <a:tailEnd/>
          </a:ln>
          <a:effectLst/>
        </p:spPr>
        <p:txBody>
          <a:bodyPr wrap="none" anchor="ctr"/>
          <a:lstStyle/>
          <a:p>
            <a:pPr fontAlgn="auto">
              <a:spcBef>
                <a:spcPts val="0"/>
              </a:spcBef>
              <a:spcAft>
                <a:spcPts val="0"/>
              </a:spcAft>
              <a:defRPr/>
            </a:pPr>
            <a:endParaRPr lang="en-US">
              <a:solidFill>
                <a:srgbClr val="0096D6"/>
              </a:solidFill>
              <a:latin typeface="+mn-lt"/>
              <a:cs typeface="+mn-cs"/>
            </a:endParaRPr>
          </a:p>
        </p:txBody>
      </p:sp>
      <p:sp>
        <p:nvSpPr>
          <p:cNvPr id="6" name="Rectangle 5"/>
          <p:cNvSpPr/>
          <p:nvPr userDrawn="1"/>
        </p:nvSpPr>
        <p:spPr>
          <a:xfrm>
            <a:off x="290513" y="3022600"/>
            <a:ext cx="11588750" cy="1720850"/>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ctrTitle"/>
          </p:nvPr>
        </p:nvSpPr>
        <p:spPr>
          <a:xfrm>
            <a:off x="295114" y="1774540"/>
            <a:ext cx="10813350"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8_Bullet">
    <p:spTree>
      <p:nvGrpSpPr>
        <p:cNvPr id="1" name=""/>
        <p:cNvGrpSpPr/>
        <p:nvPr/>
      </p:nvGrpSpPr>
      <p:grpSpPr>
        <a:xfrm>
          <a:off x="0" y="0"/>
          <a:ext cx="0" cy="0"/>
          <a:chOff x="0" y="0"/>
          <a:chExt cx="0" cy="0"/>
        </a:xfrm>
      </p:grpSpPr>
      <p:sp>
        <p:nvSpPr>
          <p:cNvPr id="2" name="Title 1"/>
          <p:cNvSpPr>
            <a:spLocks noGrp="1"/>
          </p:cNvSpPr>
          <p:nvPr>
            <p:ph type="title"/>
          </p:nvPr>
        </p:nvSpPr>
        <p:spPr>
          <a:xfrm>
            <a:off x="304721" y="457203"/>
            <a:ext cx="11579384" cy="739553"/>
          </a:xfrm>
        </p:spPr>
        <p:txBody>
          <a:bodyPr>
            <a:normAutofit/>
          </a:bodyPr>
          <a:lstStyle>
            <a:lvl1pPr algn="l" defTabSz="1088232" rtl="0" eaLnBrk="1" latinLnBrk="0" hangingPunct="1">
              <a:lnSpc>
                <a:spcPct val="80000"/>
              </a:lnSpc>
              <a:spcBef>
                <a:spcPct val="0"/>
              </a:spcBef>
              <a:buNone/>
              <a:defRPr lang="en-US" sz="3200" b="1" kern="1200" spc="0" baseline="0" dirty="0">
                <a:gradFill>
                  <a:gsLst>
                    <a:gs pos="0">
                      <a:srgbClr val="00B2F0"/>
                    </a:gs>
                    <a:gs pos="44000">
                      <a:srgbClr val="40FFFE"/>
                    </a:gs>
                    <a:gs pos="100000">
                      <a:srgbClr val="96CA4B"/>
                    </a:gs>
                  </a:gsLst>
                  <a:lin ang="4800000" scaled="0"/>
                </a:gradFill>
                <a:latin typeface="Arial" pitchFamily="34" charset="0"/>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04721" y="1344168"/>
            <a:ext cx="11579384" cy="4965192"/>
          </a:xfrm>
        </p:spPr>
        <p:txBody>
          <a:bodyPr>
            <a:normAutofit/>
          </a:bodyPr>
          <a:lstStyle>
            <a:lvl1pPr>
              <a:lnSpc>
                <a:spcPct val="95000"/>
              </a:lnSpc>
              <a:spcBef>
                <a:spcPts val="1761"/>
              </a:spcBef>
              <a:defRPr sz="1600" baseline="0">
                <a:solidFill>
                  <a:schemeClr val="bg1"/>
                </a:solidFill>
                <a:latin typeface="Arial" pitchFamily="34" charset="0"/>
              </a:defRPr>
            </a:lvl1pPr>
            <a:lvl2pPr>
              <a:lnSpc>
                <a:spcPct val="95000"/>
              </a:lnSpc>
              <a:spcBef>
                <a:spcPts val="714"/>
              </a:spcBef>
              <a:defRPr sz="1600" baseline="0">
                <a:solidFill>
                  <a:schemeClr val="bg1"/>
                </a:solidFill>
                <a:latin typeface="Arial" pitchFamily="34" charset="0"/>
              </a:defRPr>
            </a:lvl2pPr>
            <a:lvl3pPr>
              <a:defRPr sz="1600" baseline="0">
                <a:solidFill>
                  <a:schemeClr val="bg1"/>
                </a:solidFill>
                <a:latin typeface="Arial" pitchFamily="34" charset="0"/>
              </a:defRPr>
            </a:lvl3pPr>
            <a:lvl4pPr>
              <a:defRPr sz="1600" baseline="0">
                <a:solidFill>
                  <a:schemeClr val="bg1"/>
                </a:solidFill>
                <a:latin typeface="Arial" pitchFamily="34" charset="0"/>
              </a:defRPr>
            </a:lvl4pPr>
            <a:lvl5pPr>
              <a:defRPr sz="1600" baseline="0">
                <a:solidFill>
                  <a:schemeClr val="bg1"/>
                </a:solidFill>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3_Bullet">
    <p:spTree>
      <p:nvGrpSpPr>
        <p:cNvPr id="1" name=""/>
        <p:cNvGrpSpPr/>
        <p:nvPr/>
      </p:nvGrpSpPr>
      <p:grpSpPr>
        <a:xfrm>
          <a:off x="0" y="0"/>
          <a:ext cx="0" cy="0"/>
          <a:chOff x="0" y="0"/>
          <a:chExt cx="0" cy="0"/>
        </a:xfrm>
      </p:grpSpPr>
      <p:sp>
        <p:nvSpPr>
          <p:cNvPr id="2" name="Title 1"/>
          <p:cNvSpPr>
            <a:spLocks noGrp="1"/>
          </p:cNvSpPr>
          <p:nvPr>
            <p:ph type="title"/>
          </p:nvPr>
        </p:nvSpPr>
        <p:spPr>
          <a:xfrm>
            <a:off x="304721" y="457203"/>
            <a:ext cx="11579384" cy="739553"/>
          </a:xfrm>
        </p:spPr>
        <p:txBody>
          <a:bodyPr>
            <a:normAutofit/>
          </a:bodyPr>
          <a:lstStyle>
            <a:lvl1pPr algn="l" defTabSz="1088232" rtl="0" eaLnBrk="1" latinLnBrk="0" hangingPunct="1">
              <a:lnSpc>
                <a:spcPct val="80000"/>
              </a:lnSpc>
              <a:spcBef>
                <a:spcPct val="0"/>
              </a:spcBef>
              <a:buNone/>
              <a:defRPr lang="en-US" sz="3200" b="1" kern="1200" spc="0" baseline="0" dirty="0">
                <a:gradFill>
                  <a:gsLst>
                    <a:gs pos="0">
                      <a:srgbClr val="00B2F0"/>
                    </a:gs>
                    <a:gs pos="44000">
                      <a:srgbClr val="40FFFE"/>
                    </a:gs>
                    <a:gs pos="100000">
                      <a:srgbClr val="96CA4B"/>
                    </a:gs>
                  </a:gsLst>
                  <a:lin ang="4800000" scaled="0"/>
                </a:gradFill>
                <a:latin typeface="Arial" pitchFamily="34" charset="0"/>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04721" y="1344168"/>
            <a:ext cx="11579384" cy="4965192"/>
          </a:xfrm>
        </p:spPr>
        <p:txBody>
          <a:bodyPr>
            <a:normAutofit/>
          </a:bodyPr>
          <a:lstStyle>
            <a:lvl1pPr>
              <a:lnSpc>
                <a:spcPct val="95000"/>
              </a:lnSpc>
              <a:spcBef>
                <a:spcPts val="1761"/>
              </a:spcBef>
              <a:defRPr sz="1600" baseline="0">
                <a:solidFill>
                  <a:schemeClr val="bg1"/>
                </a:solidFill>
                <a:latin typeface="Arial" pitchFamily="34" charset="0"/>
              </a:defRPr>
            </a:lvl1pPr>
            <a:lvl2pPr>
              <a:lnSpc>
                <a:spcPct val="95000"/>
              </a:lnSpc>
              <a:spcBef>
                <a:spcPts val="714"/>
              </a:spcBef>
              <a:defRPr sz="1600" baseline="0">
                <a:solidFill>
                  <a:schemeClr val="bg1"/>
                </a:solidFill>
                <a:latin typeface="Arial" pitchFamily="34" charset="0"/>
              </a:defRPr>
            </a:lvl2pPr>
            <a:lvl3pPr>
              <a:defRPr sz="1600" baseline="0">
                <a:solidFill>
                  <a:schemeClr val="bg1"/>
                </a:solidFill>
                <a:latin typeface="Arial" pitchFamily="34" charset="0"/>
              </a:defRPr>
            </a:lvl3pPr>
            <a:lvl4pPr>
              <a:defRPr sz="1600" baseline="0">
                <a:solidFill>
                  <a:schemeClr val="bg1"/>
                </a:solidFill>
                <a:latin typeface="Arial" pitchFamily="34" charset="0"/>
              </a:defRPr>
            </a:lvl4pPr>
            <a:lvl5pPr>
              <a:defRPr sz="1600" baseline="0">
                <a:solidFill>
                  <a:schemeClr val="bg1"/>
                </a:solidFill>
                <a:latin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rgbClr val="96CA4B"/>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0_Bullet">
    <p:spTree>
      <p:nvGrpSpPr>
        <p:cNvPr id="1" name=""/>
        <p:cNvGrpSpPr/>
        <p:nvPr/>
      </p:nvGrpSpPr>
      <p:grpSpPr>
        <a:xfrm>
          <a:off x="0" y="0"/>
          <a:ext cx="0" cy="0"/>
          <a:chOff x="0" y="0"/>
          <a:chExt cx="0" cy="0"/>
        </a:xfrm>
      </p:grpSpPr>
      <p:sp>
        <p:nvSpPr>
          <p:cNvPr id="2" name="Title 1"/>
          <p:cNvSpPr>
            <a:spLocks noGrp="1"/>
          </p:cNvSpPr>
          <p:nvPr>
            <p:ph type="title"/>
          </p:nvPr>
        </p:nvSpPr>
        <p:spPr>
          <a:xfrm>
            <a:off x="306190" y="432215"/>
            <a:ext cx="1143825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10895" y="1344168"/>
            <a:ext cx="11424907" cy="4965192"/>
          </a:xfrm>
        </p:spPr>
        <p:txBody>
          <a:bodyPr>
            <a:noAutofit/>
          </a:bodyPr>
          <a:lstStyle>
            <a:lvl1pPr>
              <a:lnSpc>
                <a:spcPct val="95000"/>
              </a:lnSpc>
              <a:spcBef>
                <a:spcPts val="1480"/>
              </a:spcBef>
              <a:buClr>
                <a:srgbClr val="96CA4B"/>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image" Target="../media/image1.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theme" Target="../theme/theme4.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theme" Target="../theme/theme5.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image" Target="../media/image26.png"/><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image" Target="../media/image26.png"/><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6388" y="431800"/>
            <a:ext cx="11437937" cy="838200"/>
          </a:xfrm>
          <a:prstGeom prst="rect">
            <a:avLst/>
          </a:prstGeom>
          <a:noFill/>
          <a:ln w="9525">
            <a:noFill/>
            <a:miter lim="800000"/>
            <a:headEnd/>
            <a:tailEnd/>
          </a:ln>
        </p:spPr>
        <p:txBody>
          <a:bodyPr vert="horz" wrap="square" lIns="82296" tIns="45720" rIns="82296" bIns="45720" numCol="1" anchor="b" anchorCtr="0" compatLnSpc="1">
            <a:prstTxWarp prst="textNoShape">
              <a:avLst/>
            </a:prstTxWarp>
          </a:bodyPr>
          <a:lstStyle/>
          <a:p>
            <a:pPr lvl="0"/>
            <a:r>
              <a:rPr lang="en-US" smtClean="0"/>
              <a:t>Slide Title Goes Here</a:t>
            </a:r>
          </a:p>
        </p:txBody>
      </p:sp>
      <p:sp>
        <p:nvSpPr>
          <p:cNvPr id="1027" name="Text Placeholder 2"/>
          <p:cNvSpPr>
            <a:spLocks noGrp="1"/>
          </p:cNvSpPr>
          <p:nvPr>
            <p:ph type="body" idx="1"/>
          </p:nvPr>
        </p:nvSpPr>
        <p:spPr bwMode="auto">
          <a:xfrm>
            <a:off x="306388" y="1339850"/>
            <a:ext cx="11437937"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ChangeArrowheads="1"/>
          </p:cNvSpPr>
          <p:nvPr/>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a:solidFill>
                  <a:srgbClr val="C0C0C0"/>
                </a:solidFill>
                <a:latin typeface="+mj-lt"/>
                <a:cs typeface="+mn-cs"/>
              </a:rPr>
              <a:t>© 2011 </a:t>
            </a:r>
            <a:r>
              <a:rPr lang="en-US" sz="600" dirty="0">
                <a:solidFill>
                  <a:srgbClr val="C0C0C0"/>
                </a:solidFill>
                <a:latin typeface="+mj-lt"/>
                <a:cs typeface="+mn-cs"/>
              </a:rPr>
              <a:t>Cisco and/or its affiliates. All rights reserved.</a:t>
            </a:r>
          </a:p>
        </p:txBody>
      </p:sp>
      <p:sp>
        <p:nvSpPr>
          <p:cNvPr id="11" name="Rectangle 5"/>
          <p:cNvSpPr>
            <a:spLocks noChangeArrowheads="1"/>
          </p:cNvSpPr>
          <p:nvPr/>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9" name="Rectangle 7"/>
          <p:cNvSpPr>
            <a:spLocks noChangeArrowheads="1"/>
          </p:cNvSpPr>
          <p:nvPr/>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ADB759E9-F4D9-45CA-9FD8-907F3FD9A1B1}"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41" r:id="rId4"/>
    <p:sldLayoutId id="2147484178" r:id="rId5"/>
    <p:sldLayoutId id="2147484179" r:id="rId6"/>
    <p:sldLayoutId id="2147484180" r:id="rId7"/>
    <p:sldLayoutId id="2147484181" r:id="rId8"/>
    <p:sldLayoutId id="2147484142" r:id="rId9"/>
    <p:sldLayoutId id="2147484143" r:id="rId10"/>
    <p:sldLayoutId id="2147484144" r:id="rId11"/>
    <p:sldLayoutId id="2147484145" r:id="rId12"/>
    <p:sldLayoutId id="2147484182" r:id="rId13"/>
    <p:sldLayoutId id="2147484146" r:id="rId14"/>
    <p:sldLayoutId id="2147484147" r:id="rId15"/>
    <p:sldLayoutId id="2147484148" r:id="rId16"/>
    <p:sldLayoutId id="2147484149" r:id="rId17"/>
    <p:sldLayoutId id="2147484150" r:id="rId18"/>
    <p:sldLayoutId id="2147484151" r:id="rId19"/>
    <p:sldLayoutId id="2147484152" r:id="rId20"/>
    <p:sldLayoutId id="2147484183" r:id="rId21"/>
    <p:sldLayoutId id="2147484184" r:id="rId22"/>
    <p:sldLayoutId id="2147484185" r:id="rId23"/>
    <p:sldLayoutId id="2147484186" r:id="rId24"/>
    <p:sldLayoutId id="2147484153" r:id="rId25"/>
    <p:sldLayoutId id="2147484154" r:id="rId26"/>
    <p:sldLayoutId id="2147484187" r:id="rId27"/>
    <p:sldLayoutId id="2147484188" r:id="rId28"/>
    <p:sldLayoutId id="2147484244" r:id="rId29"/>
    <p:sldLayoutId id="2147484245" r:id="rId30"/>
    <p:sldLayoutId id="2147484246" r:id="rId31"/>
  </p:sldLayoutIdLst>
  <p:transition>
    <p:wipe dir="r"/>
  </p:transition>
  <p:timing>
    <p:tnLst>
      <p:par>
        <p:cTn id="1" dur="indefinite" restart="never" nodeType="tmRoot"/>
      </p:par>
    </p:tnLst>
  </p:timing>
  <p:txStyles>
    <p:titleStyle>
      <a:lvl1pPr algn="l" rtl="0" fontAlgn="base">
        <a:lnSpc>
          <a:spcPct val="80000"/>
        </a:lnSpc>
        <a:spcBef>
          <a:spcPct val="0"/>
        </a:spcBef>
        <a:spcAft>
          <a:spcPct val="0"/>
        </a:spcAft>
        <a:defRPr lang="en-US" sz="3600" kern="1200" dirty="0">
          <a:solidFill>
            <a:schemeClr val="accent1"/>
          </a:solidFill>
          <a:latin typeface="+mj-lt"/>
          <a:ea typeface="+mj-ea"/>
          <a:cs typeface="+mj-cs"/>
        </a:defRPr>
      </a:lvl1pPr>
      <a:lvl2pPr algn="l" rtl="0" fontAlgn="base">
        <a:lnSpc>
          <a:spcPct val="80000"/>
        </a:lnSpc>
        <a:spcBef>
          <a:spcPct val="0"/>
        </a:spcBef>
        <a:spcAft>
          <a:spcPct val="0"/>
        </a:spcAft>
        <a:defRPr sz="3600">
          <a:solidFill>
            <a:schemeClr val="accent1"/>
          </a:solidFill>
          <a:latin typeface="Arial" charset="0"/>
        </a:defRPr>
      </a:lvl2pPr>
      <a:lvl3pPr algn="l" rtl="0" fontAlgn="base">
        <a:lnSpc>
          <a:spcPct val="80000"/>
        </a:lnSpc>
        <a:spcBef>
          <a:spcPct val="0"/>
        </a:spcBef>
        <a:spcAft>
          <a:spcPct val="0"/>
        </a:spcAft>
        <a:defRPr sz="3600">
          <a:solidFill>
            <a:schemeClr val="accent1"/>
          </a:solidFill>
          <a:latin typeface="Arial" charset="0"/>
        </a:defRPr>
      </a:lvl3pPr>
      <a:lvl4pPr algn="l" rtl="0" fontAlgn="base">
        <a:lnSpc>
          <a:spcPct val="80000"/>
        </a:lnSpc>
        <a:spcBef>
          <a:spcPct val="0"/>
        </a:spcBef>
        <a:spcAft>
          <a:spcPct val="0"/>
        </a:spcAft>
        <a:defRPr sz="3600">
          <a:solidFill>
            <a:schemeClr val="accent1"/>
          </a:solidFill>
          <a:latin typeface="Arial" charset="0"/>
        </a:defRPr>
      </a:lvl4pPr>
      <a:lvl5pPr algn="l" rtl="0" fontAlgn="base">
        <a:lnSpc>
          <a:spcPct val="80000"/>
        </a:lnSpc>
        <a:spcBef>
          <a:spcPct val="0"/>
        </a:spcBef>
        <a:spcAft>
          <a:spcPct val="0"/>
        </a:spcAft>
        <a:defRPr sz="3600">
          <a:solidFill>
            <a:schemeClr val="accent1"/>
          </a:solidFill>
          <a:latin typeface="Arial" charset="0"/>
        </a:defRPr>
      </a:lvl5pPr>
      <a:lvl6pPr marL="457200" algn="l" rtl="0" fontAlgn="base">
        <a:lnSpc>
          <a:spcPct val="80000"/>
        </a:lnSpc>
        <a:spcBef>
          <a:spcPct val="0"/>
        </a:spcBef>
        <a:spcAft>
          <a:spcPct val="0"/>
        </a:spcAft>
        <a:defRPr sz="3600">
          <a:solidFill>
            <a:schemeClr val="accent1"/>
          </a:solidFill>
          <a:latin typeface="Arial" charset="0"/>
        </a:defRPr>
      </a:lvl6pPr>
      <a:lvl7pPr marL="914400" algn="l" rtl="0" fontAlgn="base">
        <a:lnSpc>
          <a:spcPct val="80000"/>
        </a:lnSpc>
        <a:spcBef>
          <a:spcPct val="0"/>
        </a:spcBef>
        <a:spcAft>
          <a:spcPct val="0"/>
        </a:spcAft>
        <a:defRPr sz="3600">
          <a:solidFill>
            <a:schemeClr val="accent1"/>
          </a:solidFill>
          <a:latin typeface="Arial" charset="0"/>
        </a:defRPr>
      </a:lvl7pPr>
      <a:lvl8pPr marL="1371600" algn="l" rtl="0" fontAlgn="base">
        <a:lnSpc>
          <a:spcPct val="80000"/>
        </a:lnSpc>
        <a:spcBef>
          <a:spcPct val="0"/>
        </a:spcBef>
        <a:spcAft>
          <a:spcPct val="0"/>
        </a:spcAft>
        <a:defRPr sz="3600">
          <a:solidFill>
            <a:schemeClr val="accent1"/>
          </a:solidFill>
          <a:latin typeface="Arial" charset="0"/>
        </a:defRPr>
      </a:lvl8pPr>
      <a:lvl9pPr marL="1828800" algn="l" rtl="0" fontAlgn="base">
        <a:lnSpc>
          <a:spcPct val="80000"/>
        </a:lnSpc>
        <a:spcBef>
          <a:spcPct val="0"/>
        </a:spcBef>
        <a:spcAft>
          <a:spcPct val="0"/>
        </a:spcAft>
        <a:defRPr sz="3600">
          <a:solidFill>
            <a:schemeClr val="accent1"/>
          </a:solidFill>
          <a:latin typeface="Arial" charset="0"/>
        </a:defRPr>
      </a:lvl9pPr>
    </p:titleStyle>
    <p:bodyStyle>
      <a:lvl1pPr marL="228600" indent="-228600" algn="l" rtl="0" fontAlgn="base">
        <a:lnSpc>
          <a:spcPct val="95000"/>
        </a:lnSpc>
        <a:spcBef>
          <a:spcPts val="1438"/>
        </a:spcBef>
        <a:spcAft>
          <a:spcPct val="0"/>
        </a:spcAft>
        <a:buClr>
          <a:schemeClr val="accent1"/>
        </a:buClr>
        <a:buSzPct val="90000"/>
        <a:buFont typeface="Arial" charset="0"/>
        <a:buChar char="•"/>
        <a:defRPr lang="en-US" sz="2000" kern="1200" dirty="0">
          <a:solidFill>
            <a:schemeClr val="bg1"/>
          </a:solidFill>
          <a:latin typeface="+mj-lt"/>
          <a:ea typeface="+mn-ea"/>
          <a:cs typeface="+mn-cs"/>
        </a:defRPr>
      </a:lvl1pPr>
      <a:lvl2pPr marL="406400" algn="l" rtl="0" fontAlgn="base">
        <a:lnSpc>
          <a:spcPct val="95000"/>
        </a:lnSpc>
        <a:spcBef>
          <a:spcPts val="838"/>
        </a:spcBef>
        <a:spcAft>
          <a:spcPct val="0"/>
        </a:spcAft>
        <a:buClr>
          <a:schemeClr val="tx2"/>
        </a:buClr>
        <a:defRPr lang="en-US" kern="1200" dirty="0">
          <a:solidFill>
            <a:schemeClr val="bg1"/>
          </a:solidFill>
          <a:latin typeface="+mj-lt"/>
          <a:ea typeface="+mn-ea"/>
          <a:cs typeface="+mn-cs"/>
        </a:defRPr>
      </a:lvl2pPr>
      <a:lvl3pPr marL="571500" indent="-1588" algn="l" rtl="0" fontAlgn="base">
        <a:lnSpc>
          <a:spcPct val="95000"/>
        </a:lnSpc>
        <a:spcBef>
          <a:spcPts val="838"/>
        </a:spcBef>
        <a:spcAft>
          <a:spcPct val="0"/>
        </a:spcAft>
        <a:buFont typeface="Arial" charset="0"/>
        <a:defRPr lang="en-US" sz="1600" kern="1200" dirty="0">
          <a:solidFill>
            <a:schemeClr val="bg1"/>
          </a:solidFill>
          <a:latin typeface="+mj-lt"/>
          <a:ea typeface="+mn-ea"/>
          <a:cs typeface="+mn-cs"/>
        </a:defRPr>
      </a:lvl3pPr>
      <a:lvl4pPr marL="688975" algn="l" rtl="0" fontAlgn="base">
        <a:lnSpc>
          <a:spcPct val="95000"/>
        </a:lnSpc>
        <a:spcBef>
          <a:spcPts val="838"/>
        </a:spcBef>
        <a:spcAft>
          <a:spcPct val="0"/>
        </a:spcAft>
        <a:buFont typeface="Arial" charset="0"/>
        <a:defRPr lang="en-US" sz="1400" kern="1200" dirty="0">
          <a:solidFill>
            <a:schemeClr val="bg1"/>
          </a:solidFill>
          <a:latin typeface="+mj-lt"/>
          <a:ea typeface="+mn-ea"/>
          <a:cs typeface="+mn-cs"/>
        </a:defRPr>
      </a:lvl4pPr>
      <a:lvl5pPr marL="801688" algn="l" rtl="0" fontAlgn="base">
        <a:lnSpc>
          <a:spcPct val="95000"/>
        </a:lnSpc>
        <a:spcBef>
          <a:spcPts val="838"/>
        </a:spcBef>
        <a:spcAft>
          <a:spcPct val="0"/>
        </a:spcAft>
        <a:buFont typeface="Arial" charset="0"/>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9"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06388" y="431800"/>
            <a:ext cx="11437937" cy="838200"/>
          </a:xfrm>
          <a:prstGeom prst="rect">
            <a:avLst/>
          </a:prstGeom>
          <a:noFill/>
          <a:ln w="9525">
            <a:noFill/>
            <a:miter lim="800000"/>
            <a:headEnd/>
            <a:tailEnd/>
          </a:ln>
        </p:spPr>
        <p:txBody>
          <a:bodyPr vert="horz" wrap="square" lIns="82296" tIns="45720" rIns="82296" bIns="45720" numCol="1" anchor="b" anchorCtr="0" compatLnSpc="1">
            <a:prstTxWarp prst="textNoShape">
              <a:avLst/>
            </a:prstTxWarp>
          </a:bodyPr>
          <a:lstStyle/>
          <a:p>
            <a:pPr lvl="0"/>
            <a:r>
              <a:rPr lang="en-US" smtClean="0"/>
              <a:t>Slide Title Goes Here</a:t>
            </a:r>
          </a:p>
        </p:txBody>
      </p:sp>
      <p:sp>
        <p:nvSpPr>
          <p:cNvPr id="2051" name="Text Placeholder 2"/>
          <p:cNvSpPr>
            <a:spLocks noGrp="1"/>
          </p:cNvSpPr>
          <p:nvPr>
            <p:ph type="body" idx="1"/>
          </p:nvPr>
        </p:nvSpPr>
        <p:spPr bwMode="auto">
          <a:xfrm>
            <a:off x="306388" y="1339850"/>
            <a:ext cx="11437937"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4"/>
          <p:cNvSpPr>
            <a:spLocks noChangeArrowheads="1"/>
          </p:cNvSpPr>
          <p:nvPr/>
        </p:nvSpPr>
        <p:spPr bwMode="ltGray">
          <a:xfrm>
            <a:off x="354013" y="6586538"/>
            <a:ext cx="4559300" cy="174625"/>
          </a:xfrm>
          <a:prstGeom prst="rect">
            <a:avLst/>
          </a:prstGeom>
          <a:noFill/>
          <a:ln w="9525">
            <a:noFill/>
            <a:miter lim="800000"/>
            <a:headEnd/>
            <a:tailEnd/>
          </a:ln>
          <a:effectLst/>
        </p:spPr>
        <p:txBody>
          <a:bodyPr lIns="82124" tIns="41061" rIns="82124" bIns="41061" anchor="b">
            <a:spAutoFit/>
          </a:bodyPr>
          <a:lstStyle/>
          <a:p>
            <a:pPr defTabSz="814388" fontAlgn="auto">
              <a:spcBef>
                <a:spcPts val="0"/>
              </a:spcBef>
              <a:spcAft>
                <a:spcPts val="0"/>
              </a:spcAft>
              <a:defRPr/>
            </a:pPr>
            <a:r>
              <a:rPr lang="en-US" sz="600">
                <a:solidFill>
                  <a:srgbClr val="C0C0C0"/>
                </a:solidFill>
                <a:latin typeface="+mj-lt"/>
                <a:cs typeface="+mn-cs"/>
              </a:rPr>
              <a:t>© 2011 </a:t>
            </a:r>
            <a:r>
              <a:rPr lang="en-US" sz="600" dirty="0">
                <a:solidFill>
                  <a:srgbClr val="C0C0C0"/>
                </a:solidFill>
                <a:latin typeface="+mj-lt"/>
                <a:cs typeface="+mn-cs"/>
              </a:rPr>
              <a:t>Cisco and/or its affiliates. All rights reserved.</a:t>
            </a:r>
          </a:p>
        </p:txBody>
      </p:sp>
      <p:sp>
        <p:nvSpPr>
          <p:cNvPr id="11" name="Rectangle 5"/>
          <p:cNvSpPr>
            <a:spLocks noChangeArrowheads="1"/>
          </p:cNvSpPr>
          <p:nvPr/>
        </p:nvSpPr>
        <p:spPr bwMode="ltGray">
          <a:xfrm>
            <a:off x="10639425" y="6584950"/>
            <a:ext cx="792163" cy="174625"/>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r>
              <a:rPr lang="en-US" sz="600" dirty="0">
                <a:solidFill>
                  <a:srgbClr val="C0C0C0"/>
                </a:solidFill>
                <a:latin typeface="+mj-lt"/>
                <a:cs typeface="+mn-cs"/>
              </a:rPr>
              <a:t>Cisco Confidential</a:t>
            </a:r>
          </a:p>
        </p:txBody>
      </p:sp>
      <p:sp>
        <p:nvSpPr>
          <p:cNvPr id="9" name="Rectangle 7"/>
          <p:cNvSpPr>
            <a:spLocks noChangeArrowheads="1"/>
          </p:cNvSpPr>
          <p:nvPr/>
        </p:nvSpPr>
        <p:spPr bwMode="ltGray">
          <a:xfrm>
            <a:off x="11577638" y="6580188"/>
            <a:ext cx="260350" cy="176212"/>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defRPr/>
            </a:pPr>
            <a:fld id="{C261D625-B849-4E9E-A2A5-967917D9E912}" type="slidenum">
              <a:rPr lang="en-US" sz="600">
                <a:solidFill>
                  <a:srgbClr val="C0C0C0"/>
                </a:solidFill>
                <a:latin typeface="+mj-lt"/>
                <a:cs typeface="+mn-cs"/>
              </a:rPr>
              <a:pPr algn="r" defTabSz="814388" fontAlgn="auto">
                <a:spcBef>
                  <a:spcPts val="0"/>
                </a:spcBef>
                <a:spcAft>
                  <a:spcPts val="0"/>
                </a:spcAft>
                <a:defRPr/>
              </a:pPr>
              <a:t>‹#›</a:t>
            </a:fld>
            <a:endParaRPr lang="en-US" sz="600" dirty="0">
              <a:solidFill>
                <a:srgbClr val="C0C0C0"/>
              </a:solidFill>
              <a:latin typeface="+mj-lt"/>
              <a:cs typeface="+mn-cs"/>
            </a:endParaRPr>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55" r:id="rId4"/>
    <p:sldLayoutId id="2147484192" r:id="rId5"/>
    <p:sldLayoutId id="2147484193" r:id="rId6"/>
    <p:sldLayoutId id="2147484194" r:id="rId7"/>
    <p:sldLayoutId id="2147484195" r:id="rId8"/>
    <p:sldLayoutId id="2147484196"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97" r:id="rId21"/>
    <p:sldLayoutId id="2147484198" r:id="rId22"/>
    <p:sldLayoutId id="2147484199" r:id="rId23"/>
    <p:sldLayoutId id="2147484200" r:id="rId24"/>
    <p:sldLayoutId id="2147484167" r:id="rId25"/>
    <p:sldLayoutId id="2147484201" r:id="rId26"/>
    <p:sldLayoutId id="2147484202" r:id="rId27"/>
  </p:sldLayoutIdLst>
  <p:transition>
    <p:wipe dir="r"/>
  </p:transition>
  <p:timing>
    <p:tnLst>
      <p:par>
        <p:cTn id="1" dur="indefinite" restart="never" nodeType="tmRoot"/>
      </p:par>
    </p:tnLst>
  </p:timing>
  <p:txStyles>
    <p:titleStyle>
      <a:lvl1pPr algn="l" rtl="0" fontAlgn="base">
        <a:lnSpc>
          <a:spcPct val="80000"/>
        </a:lnSpc>
        <a:spcBef>
          <a:spcPct val="0"/>
        </a:spcBef>
        <a:spcAft>
          <a:spcPct val="0"/>
        </a:spcAft>
        <a:defRPr lang="en-US" sz="3600" kern="1200" dirty="0">
          <a:solidFill>
            <a:schemeClr val="accent1"/>
          </a:solidFill>
          <a:latin typeface="+mj-lt"/>
          <a:ea typeface="+mj-ea"/>
          <a:cs typeface="+mj-cs"/>
        </a:defRPr>
      </a:lvl1pPr>
      <a:lvl2pPr algn="l" rtl="0" fontAlgn="base">
        <a:lnSpc>
          <a:spcPct val="80000"/>
        </a:lnSpc>
        <a:spcBef>
          <a:spcPct val="0"/>
        </a:spcBef>
        <a:spcAft>
          <a:spcPct val="0"/>
        </a:spcAft>
        <a:defRPr sz="3600">
          <a:solidFill>
            <a:schemeClr val="accent1"/>
          </a:solidFill>
          <a:latin typeface="Arial" charset="0"/>
        </a:defRPr>
      </a:lvl2pPr>
      <a:lvl3pPr algn="l" rtl="0" fontAlgn="base">
        <a:lnSpc>
          <a:spcPct val="80000"/>
        </a:lnSpc>
        <a:spcBef>
          <a:spcPct val="0"/>
        </a:spcBef>
        <a:spcAft>
          <a:spcPct val="0"/>
        </a:spcAft>
        <a:defRPr sz="3600">
          <a:solidFill>
            <a:schemeClr val="accent1"/>
          </a:solidFill>
          <a:latin typeface="Arial" charset="0"/>
        </a:defRPr>
      </a:lvl3pPr>
      <a:lvl4pPr algn="l" rtl="0" fontAlgn="base">
        <a:lnSpc>
          <a:spcPct val="80000"/>
        </a:lnSpc>
        <a:spcBef>
          <a:spcPct val="0"/>
        </a:spcBef>
        <a:spcAft>
          <a:spcPct val="0"/>
        </a:spcAft>
        <a:defRPr sz="3600">
          <a:solidFill>
            <a:schemeClr val="accent1"/>
          </a:solidFill>
          <a:latin typeface="Arial" charset="0"/>
        </a:defRPr>
      </a:lvl4pPr>
      <a:lvl5pPr algn="l" rtl="0" fontAlgn="base">
        <a:lnSpc>
          <a:spcPct val="80000"/>
        </a:lnSpc>
        <a:spcBef>
          <a:spcPct val="0"/>
        </a:spcBef>
        <a:spcAft>
          <a:spcPct val="0"/>
        </a:spcAft>
        <a:defRPr sz="3600">
          <a:solidFill>
            <a:schemeClr val="accent1"/>
          </a:solidFill>
          <a:latin typeface="Arial" charset="0"/>
        </a:defRPr>
      </a:lvl5pPr>
      <a:lvl6pPr marL="457200" algn="l" rtl="0" fontAlgn="base">
        <a:lnSpc>
          <a:spcPct val="80000"/>
        </a:lnSpc>
        <a:spcBef>
          <a:spcPct val="0"/>
        </a:spcBef>
        <a:spcAft>
          <a:spcPct val="0"/>
        </a:spcAft>
        <a:defRPr sz="3600">
          <a:solidFill>
            <a:schemeClr val="accent1"/>
          </a:solidFill>
          <a:latin typeface="Arial" charset="0"/>
        </a:defRPr>
      </a:lvl6pPr>
      <a:lvl7pPr marL="914400" algn="l" rtl="0" fontAlgn="base">
        <a:lnSpc>
          <a:spcPct val="80000"/>
        </a:lnSpc>
        <a:spcBef>
          <a:spcPct val="0"/>
        </a:spcBef>
        <a:spcAft>
          <a:spcPct val="0"/>
        </a:spcAft>
        <a:defRPr sz="3600">
          <a:solidFill>
            <a:schemeClr val="accent1"/>
          </a:solidFill>
          <a:latin typeface="Arial" charset="0"/>
        </a:defRPr>
      </a:lvl7pPr>
      <a:lvl8pPr marL="1371600" algn="l" rtl="0" fontAlgn="base">
        <a:lnSpc>
          <a:spcPct val="80000"/>
        </a:lnSpc>
        <a:spcBef>
          <a:spcPct val="0"/>
        </a:spcBef>
        <a:spcAft>
          <a:spcPct val="0"/>
        </a:spcAft>
        <a:defRPr sz="3600">
          <a:solidFill>
            <a:schemeClr val="accent1"/>
          </a:solidFill>
          <a:latin typeface="Arial" charset="0"/>
        </a:defRPr>
      </a:lvl8pPr>
      <a:lvl9pPr marL="1828800" algn="l" rtl="0" fontAlgn="base">
        <a:lnSpc>
          <a:spcPct val="80000"/>
        </a:lnSpc>
        <a:spcBef>
          <a:spcPct val="0"/>
        </a:spcBef>
        <a:spcAft>
          <a:spcPct val="0"/>
        </a:spcAft>
        <a:defRPr sz="3600">
          <a:solidFill>
            <a:schemeClr val="accent1"/>
          </a:solidFill>
          <a:latin typeface="Arial" charset="0"/>
        </a:defRPr>
      </a:lvl9pPr>
    </p:titleStyle>
    <p:bodyStyle>
      <a:lvl1pPr marL="228600" indent="-228600" algn="l" rtl="0" fontAlgn="base">
        <a:lnSpc>
          <a:spcPct val="95000"/>
        </a:lnSpc>
        <a:spcBef>
          <a:spcPts val="1438"/>
        </a:spcBef>
        <a:spcAft>
          <a:spcPct val="0"/>
        </a:spcAft>
        <a:buClr>
          <a:schemeClr val="accent1"/>
        </a:buClr>
        <a:buSzPct val="90000"/>
        <a:buFont typeface="Arial" charset="0"/>
        <a:buChar char="•"/>
        <a:defRPr lang="en-US" sz="2000" kern="1200" dirty="0">
          <a:solidFill>
            <a:schemeClr val="bg1"/>
          </a:solidFill>
          <a:latin typeface="+mj-lt"/>
          <a:ea typeface="+mn-ea"/>
          <a:cs typeface="+mn-cs"/>
        </a:defRPr>
      </a:lvl1pPr>
      <a:lvl2pPr marL="406400" algn="l" rtl="0" fontAlgn="base">
        <a:lnSpc>
          <a:spcPct val="95000"/>
        </a:lnSpc>
        <a:spcBef>
          <a:spcPts val="838"/>
        </a:spcBef>
        <a:spcAft>
          <a:spcPct val="0"/>
        </a:spcAft>
        <a:buClr>
          <a:schemeClr val="tx2"/>
        </a:buClr>
        <a:defRPr lang="en-US" kern="1200" dirty="0">
          <a:solidFill>
            <a:schemeClr val="bg1"/>
          </a:solidFill>
          <a:latin typeface="+mj-lt"/>
          <a:ea typeface="+mn-ea"/>
          <a:cs typeface="+mn-cs"/>
        </a:defRPr>
      </a:lvl2pPr>
      <a:lvl3pPr marL="571500" indent="-1588" algn="l" rtl="0" fontAlgn="base">
        <a:lnSpc>
          <a:spcPct val="95000"/>
        </a:lnSpc>
        <a:spcBef>
          <a:spcPts val="838"/>
        </a:spcBef>
        <a:spcAft>
          <a:spcPct val="0"/>
        </a:spcAft>
        <a:buFont typeface="Arial" charset="0"/>
        <a:defRPr lang="en-US" sz="1600" kern="1200" dirty="0">
          <a:solidFill>
            <a:schemeClr val="bg1"/>
          </a:solidFill>
          <a:latin typeface="+mj-lt"/>
          <a:ea typeface="+mn-ea"/>
          <a:cs typeface="+mn-cs"/>
        </a:defRPr>
      </a:lvl3pPr>
      <a:lvl4pPr marL="688975" algn="l" rtl="0" fontAlgn="base">
        <a:lnSpc>
          <a:spcPct val="95000"/>
        </a:lnSpc>
        <a:spcBef>
          <a:spcPts val="838"/>
        </a:spcBef>
        <a:spcAft>
          <a:spcPct val="0"/>
        </a:spcAft>
        <a:buFont typeface="Arial" charset="0"/>
        <a:defRPr lang="en-US" sz="1400" kern="1200" dirty="0">
          <a:solidFill>
            <a:schemeClr val="bg1"/>
          </a:solidFill>
          <a:latin typeface="+mj-lt"/>
          <a:ea typeface="+mn-ea"/>
          <a:cs typeface="+mn-cs"/>
        </a:defRPr>
      </a:lvl4pPr>
      <a:lvl5pPr marL="801688" algn="l" rtl="0" fontAlgn="base">
        <a:lnSpc>
          <a:spcPct val="95000"/>
        </a:lnSpc>
        <a:spcBef>
          <a:spcPts val="838"/>
        </a:spcBef>
        <a:spcAft>
          <a:spcPct val="0"/>
        </a:spcAft>
        <a:buFont typeface="Arial" charset="0"/>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388" y="431800"/>
            <a:ext cx="11449050" cy="838200"/>
          </a:xfrm>
          <a:prstGeom prst="rect">
            <a:avLst/>
          </a:prstGeom>
        </p:spPr>
        <p:txBody>
          <a:bodyPr vert="horz" wrap="square" lIns="82296" tIns="45720" rIns="82296" bIns="45720" numCol="1" anchor="b" anchorCtr="0" compatLnSpc="1">
            <a:prstTxWarp prst="textNoShape">
              <a:avLst/>
            </a:prstTxWarp>
            <a:noAutofit/>
          </a:bodyPr>
          <a:lstStyle/>
          <a:p>
            <a:pPr lvl="0"/>
            <a:r>
              <a:rPr lang="en-US"/>
              <a:t>Slide Title Goes Here</a:t>
            </a:r>
          </a:p>
        </p:txBody>
      </p:sp>
      <p:sp>
        <p:nvSpPr>
          <p:cNvPr id="3075" name="Text Placeholder 2"/>
          <p:cNvSpPr>
            <a:spLocks noGrp="1"/>
          </p:cNvSpPr>
          <p:nvPr>
            <p:ph type="body" idx="1"/>
          </p:nvPr>
        </p:nvSpPr>
        <p:spPr bwMode="auto">
          <a:xfrm>
            <a:off x="306388" y="1339850"/>
            <a:ext cx="11398250"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ChangeArrowheads="1"/>
          </p:cNvSpPr>
          <p:nvPr/>
        </p:nvSpPr>
        <p:spPr bwMode="ltGray">
          <a:xfrm>
            <a:off x="334963" y="6586538"/>
            <a:ext cx="4559300" cy="174625"/>
          </a:xfrm>
          <a:prstGeom prst="rect">
            <a:avLst/>
          </a:prstGeom>
          <a:noFill/>
          <a:ln w="9525">
            <a:noFill/>
            <a:miter lim="800000"/>
            <a:headEnd/>
            <a:tailEnd/>
          </a:ln>
        </p:spPr>
        <p:txBody>
          <a:bodyPr lIns="82124" tIns="41061" rIns="82124" bIns="41061" anchor="b">
            <a:spAutoFit/>
          </a:bodyPr>
          <a:lstStyle/>
          <a:p>
            <a:pPr defTabSz="814388">
              <a:defRPr/>
            </a:pPr>
            <a:r>
              <a:rPr lang="en-US" sz="600">
                <a:solidFill>
                  <a:srgbClr val="C0C0C0"/>
                </a:solidFill>
                <a:latin typeface="+mn-lt"/>
                <a:ea typeface="ＭＳ Ｐゴシック" pitchFamily="34" charset="-128"/>
                <a:cs typeface="+mn-cs"/>
              </a:rPr>
              <a:t>© 2010 Cisco and/or its affiliates. All rights reserved.</a:t>
            </a:r>
          </a:p>
        </p:txBody>
      </p:sp>
      <p:sp>
        <p:nvSpPr>
          <p:cNvPr id="1029" name="Rectangle 5"/>
          <p:cNvSpPr>
            <a:spLocks noChangeArrowheads="1"/>
          </p:cNvSpPr>
          <p:nvPr/>
        </p:nvSpPr>
        <p:spPr bwMode="ltGray">
          <a:xfrm>
            <a:off x="10641013" y="6584950"/>
            <a:ext cx="790575" cy="174625"/>
          </a:xfrm>
          <a:prstGeom prst="rect">
            <a:avLst/>
          </a:prstGeom>
          <a:noFill/>
          <a:ln w="9525">
            <a:noFill/>
            <a:miter lim="800000"/>
            <a:headEnd/>
            <a:tailEnd/>
          </a:ln>
        </p:spPr>
        <p:txBody>
          <a:bodyPr wrap="none" lIns="82124" tIns="41061" rIns="82124" bIns="41061" anchor="b">
            <a:spAutoFit/>
          </a:bodyPr>
          <a:lstStyle/>
          <a:p>
            <a:pPr algn="r" defTabSz="814388">
              <a:defRPr/>
            </a:pPr>
            <a:r>
              <a:rPr lang="en-US" sz="600">
                <a:solidFill>
                  <a:srgbClr val="C0C0C0"/>
                </a:solidFill>
                <a:latin typeface="+mn-lt"/>
                <a:ea typeface="ＭＳ Ｐゴシック" pitchFamily="34" charset="-128"/>
                <a:cs typeface="+mn-cs"/>
              </a:rPr>
              <a:t>Cisco Confidential</a:t>
            </a:r>
          </a:p>
        </p:txBody>
      </p:sp>
      <p:sp>
        <p:nvSpPr>
          <p:cNvPr id="1030" name="Rectangle 7"/>
          <p:cNvSpPr>
            <a:spLocks noChangeArrowheads="1"/>
          </p:cNvSpPr>
          <p:nvPr/>
        </p:nvSpPr>
        <p:spPr bwMode="ltGray">
          <a:xfrm>
            <a:off x="11617325" y="6581775"/>
            <a:ext cx="260350" cy="174625"/>
          </a:xfrm>
          <a:prstGeom prst="rect">
            <a:avLst/>
          </a:prstGeom>
          <a:noFill/>
          <a:ln w="9525">
            <a:noFill/>
            <a:miter lim="800000"/>
            <a:headEnd/>
            <a:tailEnd/>
          </a:ln>
        </p:spPr>
        <p:txBody>
          <a:bodyPr wrap="none" lIns="82124" tIns="41061" rIns="82124" bIns="41061" anchor="b">
            <a:spAutoFit/>
          </a:bodyPr>
          <a:lstStyle/>
          <a:p>
            <a:pPr algn="r" defTabSz="814388">
              <a:defRPr/>
            </a:pPr>
            <a:fld id="{B4AB1517-0772-432C-8BEF-C9E544B3C05C}" type="slidenum">
              <a:rPr lang="en-US" sz="600">
                <a:solidFill>
                  <a:srgbClr val="C0C0C0"/>
                </a:solidFill>
                <a:latin typeface="+mn-lt"/>
                <a:ea typeface="ＭＳ Ｐゴシック" pitchFamily="34" charset="-128"/>
                <a:cs typeface="+mn-cs"/>
              </a:rPr>
              <a:pPr algn="r" defTabSz="814388">
                <a:defRPr/>
              </a:pPr>
              <a:t>‹#›</a:t>
            </a:fld>
            <a:endParaRPr lang="en-US" sz="600">
              <a:solidFill>
                <a:srgbClr val="C0C0C0"/>
              </a:solidFill>
              <a:latin typeface="+mn-lt"/>
              <a:ea typeface="ＭＳ Ｐゴシック" pitchFamily="34" charset="-128"/>
              <a:cs typeface="+mn-cs"/>
            </a:endParaRPr>
          </a:p>
        </p:txBody>
      </p:sp>
      <p:pic>
        <p:nvPicPr>
          <p:cNvPr id="3079" name="Picture 12" descr="bottom bar.jpg"/>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500" y="6378575"/>
            <a:ext cx="11299825" cy="161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168" r:id="rId4"/>
    <p:sldLayoutId id="2147484169" r:id="rId5"/>
    <p:sldLayoutId id="2147484206" r:id="rId6"/>
    <p:sldLayoutId id="2147484170" r:id="rId7"/>
    <p:sldLayoutId id="2147484171" r:id="rId8"/>
    <p:sldLayoutId id="2147484172"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 id="2147484222" r:id="rId25"/>
    <p:sldLayoutId id="2147484173" r:id="rId26"/>
    <p:sldLayoutId id="2147484174" r:id="rId27"/>
  </p:sldLayoutIdLst>
  <p:transition>
    <p:wipe dir="r"/>
  </p:transition>
  <p:timing>
    <p:tnLst>
      <p:par>
        <p:cTn id="1" dur="indefinite" restart="never" nodeType="tmRoot"/>
      </p:par>
    </p:tnLst>
  </p:timing>
  <p:txStyles>
    <p:titleStyle>
      <a:lvl1pPr algn="l" rtl="0" eaLnBrk="0" fontAlgn="base" hangingPunct="0">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3600">
          <a:solidFill>
            <a:schemeClr val="tx1"/>
          </a:solidFill>
          <a:latin typeface="Arial"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chemeClr val="tx1"/>
          </a:solidFill>
          <a:latin typeface="Arial"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chemeClr val="tx1"/>
          </a:solidFill>
          <a:latin typeface="Arial"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chemeClr val="tx1"/>
          </a:solidFill>
          <a:latin typeface="Arial"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chemeClr val="tx1"/>
          </a:solidFill>
          <a:latin typeface="Arial" charset="0"/>
          <a:ea typeface="ＭＳ Ｐゴシック" charset="-128"/>
          <a:cs typeface="ＭＳ Ｐゴシック" charset="-128"/>
        </a:defRPr>
      </a:lvl6pPr>
      <a:lvl7pPr marL="914400" algn="l" rtl="0" fontAlgn="base">
        <a:lnSpc>
          <a:spcPct val="80000"/>
        </a:lnSpc>
        <a:spcBef>
          <a:spcPct val="0"/>
        </a:spcBef>
        <a:spcAft>
          <a:spcPct val="0"/>
        </a:spcAft>
        <a:defRPr sz="3600">
          <a:solidFill>
            <a:schemeClr val="tx1"/>
          </a:solidFill>
          <a:latin typeface="Arial" charset="0"/>
          <a:ea typeface="ＭＳ Ｐゴシック" charset="-128"/>
          <a:cs typeface="ＭＳ Ｐゴシック" charset="-128"/>
        </a:defRPr>
      </a:lvl7pPr>
      <a:lvl8pPr marL="1371600" algn="l" rtl="0" fontAlgn="base">
        <a:lnSpc>
          <a:spcPct val="80000"/>
        </a:lnSpc>
        <a:spcBef>
          <a:spcPct val="0"/>
        </a:spcBef>
        <a:spcAft>
          <a:spcPct val="0"/>
        </a:spcAft>
        <a:defRPr sz="3600">
          <a:solidFill>
            <a:schemeClr val="tx1"/>
          </a:solidFill>
          <a:latin typeface="Arial" charset="0"/>
          <a:ea typeface="ＭＳ Ｐゴシック" charset="-128"/>
          <a:cs typeface="ＭＳ Ｐゴシック" charset="-128"/>
        </a:defRPr>
      </a:lvl8pPr>
      <a:lvl9pPr marL="1828800" algn="l" rtl="0" fontAlgn="base">
        <a:lnSpc>
          <a:spcPct val="80000"/>
        </a:lnSpc>
        <a:spcBef>
          <a:spcPct val="0"/>
        </a:spcBef>
        <a:spcAft>
          <a:spcPct val="0"/>
        </a:spcAft>
        <a:defRPr sz="3600">
          <a:solidFill>
            <a:schemeClr val="tx1"/>
          </a:solidFill>
          <a:latin typeface="Arial" charset="0"/>
          <a:ea typeface="ＭＳ Ｐゴシック" charset="-128"/>
          <a:cs typeface="ＭＳ Ｐゴシック" charset="-128"/>
        </a:defRPr>
      </a:lvl9pPr>
    </p:titleStyle>
    <p:bodyStyle>
      <a:lvl1pPr marL="228600" indent="-228600" algn="l" rtl="0" eaLnBrk="0" fontAlgn="base" hangingPunct="0">
        <a:lnSpc>
          <a:spcPct val="95000"/>
        </a:lnSpc>
        <a:spcBef>
          <a:spcPts val="1438"/>
        </a:spcBef>
        <a:spcAft>
          <a:spcPct val="0"/>
        </a:spcAft>
        <a:buClr>
          <a:schemeClr val="tx2"/>
        </a:buClr>
        <a:buSzPct val="90000"/>
        <a:buFont typeface="Arial" charset="0"/>
        <a:buChar char="•"/>
        <a:defRPr lang="en-US" sz="2000" kern="1200" dirty="0">
          <a:solidFill>
            <a:srgbClr val="546568"/>
          </a:solidFill>
          <a:latin typeface="+mj-lt"/>
          <a:ea typeface="ＭＳ Ｐゴシック" charset="-128"/>
          <a:cs typeface="ＭＳ Ｐゴシック" charset="-128"/>
        </a:defRPr>
      </a:lvl1pPr>
      <a:lvl2pPr marL="406400" indent="50800" algn="l" rtl="0" eaLnBrk="0" fontAlgn="base" hangingPunct="0">
        <a:lnSpc>
          <a:spcPct val="95000"/>
        </a:lnSpc>
        <a:spcBef>
          <a:spcPts val="838"/>
        </a:spcBef>
        <a:spcAft>
          <a:spcPct val="0"/>
        </a:spcAft>
        <a:buClr>
          <a:schemeClr val="tx2"/>
        </a:buClr>
        <a:defRPr lang="en-US" kern="1200" dirty="0">
          <a:solidFill>
            <a:srgbClr val="546568"/>
          </a:solidFill>
          <a:latin typeface="+mj-lt"/>
          <a:ea typeface="ＭＳ Ｐゴシック" charset="-128"/>
          <a:cs typeface="+mn-cs"/>
        </a:defRPr>
      </a:lvl2pPr>
      <a:lvl3pPr marL="571500" indent="-1588" algn="l" rtl="0" eaLnBrk="0" fontAlgn="base" hangingPunct="0">
        <a:lnSpc>
          <a:spcPct val="95000"/>
        </a:lnSpc>
        <a:spcBef>
          <a:spcPts val="838"/>
        </a:spcBef>
        <a:spcAft>
          <a:spcPct val="0"/>
        </a:spcAft>
        <a:buFont typeface="Arial" charset="0"/>
        <a:defRPr lang="en-US" sz="1600" kern="1200" dirty="0">
          <a:solidFill>
            <a:srgbClr val="546568"/>
          </a:solidFill>
          <a:latin typeface="+mj-lt"/>
          <a:ea typeface="ＭＳ Ｐゴシック" charset="-128"/>
          <a:cs typeface="+mn-cs"/>
        </a:defRPr>
      </a:lvl3pPr>
      <a:lvl4pPr marL="688975" indent="682625" algn="l" rtl="0" eaLnBrk="0" fontAlgn="base" hangingPunct="0">
        <a:lnSpc>
          <a:spcPct val="95000"/>
        </a:lnSpc>
        <a:spcBef>
          <a:spcPts val="838"/>
        </a:spcBef>
        <a:spcAft>
          <a:spcPct val="0"/>
        </a:spcAft>
        <a:buFont typeface="Arial" charset="0"/>
        <a:defRPr lang="en-US" sz="1400" kern="1200" dirty="0">
          <a:solidFill>
            <a:srgbClr val="546568"/>
          </a:solidFill>
          <a:latin typeface="+mj-lt"/>
          <a:ea typeface="ＭＳ Ｐゴシック" charset="-128"/>
          <a:cs typeface="+mn-cs"/>
        </a:defRPr>
      </a:lvl4pPr>
      <a:lvl5pPr marL="801688" indent="1027113" algn="l" rtl="0" eaLnBrk="0" fontAlgn="base" hangingPunct="0">
        <a:lnSpc>
          <a:spcPct val="95000"/>
        </a:lnSpc>
        <a:spcBef>
          <a:spcPts val="838"/>
        </a:spcBef>
        <a:spcAft>
          <a:spcPct val="0"/>
        </a:spcAft>
        <a:buFont typeface="Arial" charset="0"/>
        <a:defRPr lang="en-US" sz="1400" kern="1200" dirty="0">
          <a:solidFill>
            <a:srgbClr val="546568"/>
          </a:solidFill>
          <a:latin typeface="+mj-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2B3E"/>
            </a:gs>
            <a:gs pos="100000">
              <a:schemeClr val="tx1"/>
            </a:gs>
            <a:gs pos="40000">
              <a:srgbClr val="002838"/>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1352213" cy="838200"/>
          </a:xfrm>
          <a:prstGeom prst="rect">
            <a:avLst/>
          </a:prstGeom>
        </p:spPr>
        <p:txBody>
          <a:bodyPr vert="horz" lIns="82296" tIns="45720" rIns="82296" bIns="45720" rtlCol="0" anchor="b" anchorCtr="0">
            <a:noAutofit/>
          </a:bodyPr>
          <a:lstStyle/>
          <a:p>
            <a:pPr lvl="0"/>
            <a:r>
              <a:rPr lang="en-US" dirty="0" smtClean="0"/>
              <a:t>Click to edit Master title style</a:t>
            </a:r>
            <a:endParaRPr lang="en-US" dirty="0"/>
          </a:p>
        </p:txBody>
      </p:sp>
      <p:sp>
        <p:nvSpPr>
          <p:cNvPr id="4099" name="Text Placeholder 2"/>
          <p:cNvSpPr>
            <a:spLocks noGrp="1"/>
          </p:cNvSpPr>
          <p:nvPr>
            <p:ph type="body" idx="1"/>
          </p:nvPr>
        </p:nvSpPr>
        <p:spPr bwMode="auto">
          <a:xfrm>
            <a:off x="836613" y="1295400"/>
            <a:ext cx="10742612" cy="5181600"/>
          </a:xfrm>
          <a:prstGeom prst="rect">
            <a:avLst/>
          </a:prstGeom>
          <a:noFill/>
          <a:ln w="9525">
            <a:noFill/>
            <a:miter lim="800000"/>
            <a:headEnd/>
            <a:tailEnd/>
          </a:ln>
        </p:spPr>
        <p:txBody>
          <a:bodyPr vert="horz" wrap="square" lIns="91422" tIns="45710" rIns="91422" bIns="457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537325"/>
            <a:ext cx="2843213" cy="244475"/>
          </a:xfrm>
          <a:prstGeom prst="rect">
            <a:avLst/>
          </a:prstGeom>
        </p:spPr>
        <p:txBody>
          <a:bodyPr vert="horz" wrap="square" lIns="91422" tIns="45710" rIns="91422" bIns="45710" numCol="1" anchor="ctr" anchorCtr="0" compatLnSpc="1">
            <a:prstTxWarp prst="textNoShape">
              <a:avLst/>
            </a:prstTxWarp>
          </a:bodyPr>
          <a:lstStyle>
            <a:lvl1pPr>
              <a:defRPr sz="1200">
                <a:solidFill>
                  <a:srgbClr val="898989"/>
                </a:solidFill>
                <a:latin typeface="Calibri" pitchFamily="34" charset="0"/>
              </a:defRPr>
            </a:lvl1pPr>
          </a:lstStyle>
          <a:p>
            <a:fld id="{C78AFA05-1E4D-4444-8B03-A15E07472FE8}" type="datetimeFigureOut">
              <a:rPr lang="en-US"/>
              <a:pPr/>
              <a:t>3/15/2013</a:t>
            </a:fld>
            <a:endParaRPr lang="en-US"/>
          </a:p>
        </p:txBody>
      </p:sp>
      <p:sp>
        <p:nvSpPr>
          <p:cNvPr id="5" name="Footer Placeholder 4"/>
          <p:cNvSpPr>
            <a:spLocks noGrp="1"/>
          </p:cNvSpPr>
          <p:nvPr>
            <p:ph type="ftr" sz="quarter" idx="3"/>
          </p:nvPr>
        </p:nvSpPr>
        <p:spPr>
          <a:xfrm>
            <a:off x="4164013" y="6537325"/>
            <a:ext cx="3860800" cy="244475"/>
          </a:xfrm>
          <a:prstGeom prst="rect">
            <a:avLst/>
          </a:prstGeom>
        </p:spPr>
        <p:txBody>
          <a:bodyPr vert="horz" wrap="square" lIns="91422" tIns="45710" rIns="91422" bIns="4571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8736013" y="6537325"/>
            <a:ext cx="2843212" cy="244475"/>
          </a:xfrm>
          <a:prstGeom prst="rect">
            <a:avLst/>
          </a:prstGeom>
        </p:spPr>
        <p:txBody>
          <a:bodyPr vert="horz" wrap="square" lIns="91422" tIns="45710" rIns="91422" bIns="45710" numCol="1" anchor="ctr" anchorCtr="0" compatLnSpc="1">
            <a:prstTxWarp prst="textNoShape">
              <a:avLst/>
            </a:prstTxWarp>
          </a:bodyPr>
          <a:lstStyle>
            <a:lvl1pPr algn="r">
              <a:defRPr sz="1200">
                <a:solidFill>
                  <a:srgbClr val="898989"/>
                </a:solidFill>
                <a:latin typeface="Calibri" pitchFamily="34" charset="0"/>
              </a:defRPr>
            </a:lvl1pPr>
          </a:lstStyle>
          <a:p>
            <a:fld id="{0E553B17-C3E0-477B-926D-28F22ED397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Lst>
  <p:timing>
    <p:tnLst>
      <p:par>
        <p:cTn id="1" dur="indefinite" restart="never" nodeType="tmRoot"/>
      </p:par>
    </p:tnLst>
  </p:timing>
  <p:txStyles>
    <p:titleStyle>
      <a:lvl1pPr algn="ctr" defTabSz="912813" rtl="0" fontAlgn="base">
        <a:spcBef>
          <a:spcPct val="0"/>
        </a:spcBef>
        <a:spcAft>
          <a:spcPct val="0"/>
        </a:spcAft>
        <a:defRPr lang="en-US" sz="3200" kern="1200" dirty="0">
          <a:gradFill>
            <a:gsLst>
              <a:gs pos="0">
                <a:srgbClr val="0096D6"/>
              </a:gs>
              <a:gs pos="44000">
                <a:srgbClr val="01BBBB"/>
              </a:gs>
              <a:gs pos="100000">
                <a:srgbClr val="008041"/>
              </a:gs>
            </a:gsLst>
            <a:lin ang="4800000" scaled="0"/>
          </a:gradFill>
          <a:latin typeface="+mj-lt"/>
          <a:ea typeface="+mj-ea"/>
          <a:cs typeface="+mj-cs"/>
        </a:defRPr>
      </a:lvl1pPr>
      <a:lvl2pPr algn="ctr" defTabSz="912813" rtl="0" fontAlgn="base">
        <a:spcBef>
          <a:spcPct val="0"/>
        </a:spcBef>
        <a:spcAft>
          <a:spcPct val="0"/>
        </a:spcAft>
        <a:defRPr sz="3200">
          <a:solidFill>
            <a:schemeClr val="tx1"/>
          </a:solidFill>
          <a:latin typeface="Calibri" pitchFamily="34" charset="0"/>
        </a:defRPr>
      </a:lvl2pPr>
      <a:lvl3pPr algn="ctr" defTabSz="912813" rtl="0" fontAlgn="base">
        <a:spcBef>
          <a:spcPct val="0"/>
        </a:spcBef>
        <a:spcAft>
          <a:spcPct val="0"/>
        </a:spcAft>
        <a:defRPr sz="3200">
          <a:solidFill>
            <a:schemeClr val="tx1"/>
          </a:solidFill>
          <a:latin typeface="Calibri" pitchFamily="34" charset="0"/>
        </a:defRPr>
      </a:lvl3pPr>
      <a:lvl4pPr algn="ctr" defTabSz="912813" rtl="0" fontAlgn="base">
        <a:spcBef>
          <a:spcPct val="0"/>
        </a:spcBef>
        <a:spcAft>
          <a:spcPct val="0"/>
        </a:spcAft>
        <a:defRPr sz="3200">
          <a:solidFill>
            <a:schemeClr val="tx1"/>
          </a:solidFill>
          <a:latin typeface="Calibri" pitchFamily="34" charset="0"/>
        </a:defRPr>
      </a:lvl4pPr>
      <a:lvl5pPr algn="ctr" defTabSz="912813" rtl="0" fontAlgn="base">
        <a:spcBef>
          <a:spcPct val="0"/>
        </a:spcBef>
        <a:spcAft>
          <a:spcPct val="0"/>
        </a:spcAft>
        <a:defRPr sz="3200">
          <a:solidFill>
            <a:schemeClr val="tx1"/>
          </a:solidFill>
          <a:latin typeface="Calibri" pitchFamily="34" charset="0"/>
        </a:defRPr>
      </a:lvl5pPr>
      <a:lvl6pPr marL="457200" algn="ctr" defTabSz="912813" rtl="0" fontAlgn="base">
        <a:spcBef>
          <a:spcPct val="0"/>
        </a:spcBef>
        <a:spcAft>
          <a:spcPct val="0"/>
        </a:spcAft>
        <a:defRPr sz="3200">
          <a:solidFill>
            <a:schemeClr val="tx1"/>
          </a:solidFill>
          <a:latin typeface="Calibri" pitchFamily="34" charset="0"/>
        </a:defRPr>
      </a:lvl6pPr>
      <a:lvl7pPr marL="914400" algn="ctr" defTabSz="912813" rtl="0" fontAlgn="base">
        <a:spcBef>
          <a:spcPct val="0"/>
        </a:spcBef>
        <a:spcAft>
          <a:spcPct val="0"/>
        </a:spcAft>
        <a:defRPr sz="3200">
          <a:solidFill>
            <a:schemeClr val="tx1"/>
          </a:solidFill>
          <a:latin typeface="Calibri" pitchFamily="34" charset="0"/>
        </a:defRPr>
      </a:lvl7pPr>
      <a:lvl8pPr marL="1371600" algn="ctr" defTabSz="912813" rtl="0" fontAlgn="base">
        <a:spcBef>
          <a:spcPct val="0"/>
        </a:spcBef>
        <a:spcAft>
          <a:spcPct val="0"/>
        </a:spcAft>
        <a:defRPr sz="3200">
          <a:solidFill>
            <a:schemeClr val="tx1"/>
          </a:solidFill>
          <a:latin typeface="Calibri" pitchFamily="34" charset="0"/>
        </a:defRPr>
      </a:lvl8pPr>
      <a:lvl9pPr marL="1828800" algn="ctr" defTabSz="912813" rtl="0" fontAlgn="base">
        <a:spcBef>
          <a:spcPct val="0"/>
        </a:spcBef>
        <a:spcAft>
          <a:spcPct val="0"/>
        </a:spcAft>
        <a:defRPr sz="3200">
          <a:solidFill>
            <a:schemeClr val="tx1"/>
          </a:solidFill>
          <a:latin typeface="Calibri" pitchFamily="34" charset="0"/>
        </a:defRPr>
      </a:lvl9pPr>
    </p:titleStyle>
    <p:bodyStyle>
      <a:lvl1pPr marL="285750" indent="-285750" algn="l" defTabSz="912813" rtl="0" fontAlgn="base">
        <a:spcBef>
          <a:spcPct val="20000"/>
        </a:spcBef>
        <a:spcAft>
          <a:spcPct val="0"/>
        </a:spcAft>
        <a:buFont typeface="Wingdings" pitchFamily="2" charset="2"/>
        <a:buChar char="§"/>
        <a:defRPr sz="2000" kern="1200">
          <a:solidFill>
            <a:schemeClr val="bg1"/>
          </a:solidFill>
          <a:latin typeface="+mn-lt"/>
          <a:ea typeface="+mn-ea"/>
          <a:cs typeface="+mn-cs"/>
        </a:defRPr>
      </a:lvl1pPr>
      <a:lvl2pPr marL="690563" indent="-228600" algn="l" defTabSz="912813" rtl="0" fontAlgn="base">
        <a:spcBef>
          <a:spcPct val="20000"/>
        </a:spcBef>
        <a:spcAft>
          <a:spcPct val="0"/>
        </a:spcAft>
        <a:buFont typeface="Wingdings" pitchFamily="2" charset="2"/>
        <a:buChar char="§"/>
        <a:defRPr kern="1200">
          <a:solidFill>
            <a:schemeClr val="bg1"/>
          </a:solidFill>
          <a:latin typeface="+mn-lt"/>
          <a:ea typeface="+mn-ea"/>
          <a:cs typeface="+mn-cs"/>
        </a:defRPr>
      </a:lvl2pPr>
      <a:lvl3pPr marL="1141413" indent="-168275" algn="l" defTabSz="912813" rtl="0" fontAlgn="base">
        <a:spcBef>
          <a:spcPct val="20000"/>
        </a:spcBef>
        <a:spcAft>
          <a:spcPct val="0"/>
        </a:spcAft>
        <a:buFont typeface="Wingdings" pitchFamily="2" charset="2"/>
        <a:buChar char="§"/>
        <a:defRPr sz="1600" kern="1200">
          <a:solidFill>
            <a:schemeClr val="bg1"/>
          </a:solidFill>
          <a:latin typeface="+mn-lt"/>
          <a:ea typeface="+mn-ea"/>
          <a:cs typeface="+mn-cs"/>
        </a:defRPr>
      </a:lvl3pPr>
      <a:lvl4pPr marL="1598613" indent="-171450" algn="l" defTabSz="912813" rtl="0" fontAlgn="base">
        <a:spcBef>
          <a:spcPct val="20000"/>
        </a:spcBef>
        <a:spcAft>
          <a:spcPct val="0"/>
        </a:spcAft>
        <a:buFont typeface="Wingdings" pitchFamily="2" charset="2"/>
        <a:buChar char="§"/>
        <a:defRPr sz="1400" kern="1200">
          <a:solidFill>
            <a:schemeClr val="bg1"/>
          </a:solidFill>
          <a:latin typeface="+mn-lt"/>
          <a:ea typeface="+mn-ea"/>
          <a:cs typeface="+mn-cs"/>
        </a:defRPr>
      </a:lvl4pPr>
      <a:lvl5pPr marL="2055813" indent="-227013" algn="l" defTabSz="912813" rtl="0" fontAlgn="base">
        <a:spcBef>
          <a:spcPct val="20000"/>
        </a:spcBef>
        <a:spcAft>
          <a:spcPct val="0"/>
        </a:spcAft>
        <a:buFont typeface="Wingdings" pitchFamily="2" charset="2"/>
        <a:buChar char="§"/>
        <a:defRPr sz="1400" kern="1200">
          <a:solidFill>
            <a:schemeClr val="bg1"/>
          </a:solidFill>
          <a:latin typeface="+mn-lt"/>
          <a:ea typeface="+mn-ea"/>
          <a:cs typeface="+mn-cs"/>
        </a:defRPr>
      </a:lvl5pPr>
      <a:lvl6pPr marL="2514096" indent="-228554"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6" indent="-228554"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3" indent="-228554"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0" indent="-228554" algn="l" defTabSz="9142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3"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0" algn="l" defTabSz="914218" rtl="0" eaLnBrk="1" latinLnBrk="0" hangingPunct="1">
        <a:defRPr sz="1800" kern="1200">
          <a:solidFill>
            <a:schemeClr val="tx1"/>
          </a:solidFill>
          <a:latin typeface="+mn-lt"/>
          <a:ea typeface="+mn-ea"/>
          <a:cs typeface="+mn-cs"/>
        </a:defRPr>
      </a:lvl7pPr>
      <a:lvl8pPr marL="3199758" algn="l" defTabSz="914218" rtl="0" eaLnBrk="1" latinLnBrk="0" hangingPunct="1">
        <a:defRPr sz="1800" kern="1200">
          <a:solidFill>
            <a:schemeClr val="tx1"/>
          </a:solidFill>
          <a:latin typeface="+mn-lt"/>
          <a:ea typeface="+mn-ea"/>
          <a:cs typeface="+mn-cs"/>
        </a:defRPr>
      </a:lvl8pPr>
      <a:lvl9pPr marL="3656867" algn="l" defTabSz="9142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40" cstate="print">
            <a:extLst>
              <a:ext uri="{28A0092B-C50C-407E-A947-70E740481C1C}">
                <a14:useLocalDpi xmlns:a14="http://schemas.microsoft.com/office/drawing/2010/main" val="0"/>
              </a:ext>
            </a:extLst>
          </a:blip>
          <a:srcRect l="21485" t="13610" r="21485" b="13626"/>
          <a:stretch/>
        </p:blipFill>
        <p:spPr bwMode="auto">
          <a:xfrm>
            <a:off x="-1" y="0"/>
            <a:ext cx="121888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306190"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190"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2012 Cisco and/or its affiliates. All rights reserved.</a:t>
            </a:r>
          </a:p>
        </p:txBody>
      </p:sp>
      <p:sp>
        <p:nvSpPr>
          <p:cNvPr id="11"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9"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Tree>
    <p:extLst>
      <p:ext uri="{BB962C8B-B14F-4D97-AF65-F5344CB8AC3E}">
        <p14:creationId xmlns:p14="http://schemas.microsoft.com/office/powerpoint/2010/main" val="1459761750"/>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 id="2147484265" r:id="rId17"/>
    <p:sldLayoutId id="2147484266" r:id="rId18"/>
    <p:sldLayoutId id="2147484267" r:id="rId19"/>
    <p:sldLayoutId id="2147484268" r:id="rId20"/>
    <p:sldLayoutId id="2147484269" r:id="rId21"/>
    <p:sldLayoutId id="2147484270" r:id="rId22"/>
    <p:sldLayoutId id="2147484271" r:id="rId23"/>
    <p:sldLayoutId id="2147484272" r:id="rId24"/>
    <p:sldLayoutId id="2147484273" r:id="rId25"/>
    <p:sldLayoutId id="2147484274" r:id="rId26"/>
    <p:sldLayoutId id="2147484275" r:id="rId27"/>
    <p:sldLayoutId id="2147484276" r:id="rId28"/>
    <p:sldLayoutId id="2147484277" r:id="rId29"/>
    <p:sldLayoutId id="2147484278" r:id="rId30"/>
    <p:sldLayoutId id="2147484280" r:id="rId31"/>
    <p:sldLayoutId id="2147484330" r:id="rId32"/>
    <p:sldLayoutId id="2147484333" r:id="rId33"/>
    <p:sldLayoutId id="2147484334" r:id="rId34"/>
    <p:sldLayoutId id="2147484337" r:id="rId35"/>
    <p:sldLayoutId id="2147484348" r:id="rId36"/>
    <p:sldLayoutId id="2147484349" r:id="rId37"/>
    <p:sldLayoutId id="2147484350" r:id="rId38"/>
  </p:sldLayoutIdLst>
  <p:transition spd="slow"/>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36" cstate="print">
            <a:extLst>
              <a:ext uri="{28A0092B-C50C-407E-A947-70E740481C1C}">
                <a14:useLocalDpi xmlns:a14="http://schemas.microsoft.com/office/drawing/2010/main" val="0"/>
              </a:ext>
            </a:extLst>
          </a:blip>
          <a:srcRect l="21485" t="13610" r="21485" b="13626"/>
          <a:stretch/>
        </p:blipFill>
        <p:spPr bwMode="auto">
          <a:xfrm>
            <a:off x="-1" y="0"/>
            <a:ext cx="121888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306190" y="432215"/>
            <a:ext cx="11448832"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190" y="1339750"/>
            <a:ext cx="11398952"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35085" y="6586259"/>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rtl="0"/>
            <a:r>
              <a:rPr lang="en-US" sz="600" kern="1200" dirty="0">
                <a:solidFill>
                  <a:srgbClr val="C0C0C0"/>
                </a:solidFill>
                <a:latin typeface="Arial"/>
                <a:ea typeface="+mn-ea"/>
                <a:cs typeface="+mn-cs"/>
              </a:rPr>
              <a:t>© 2012 Cisco and/or its affiliates. All rights reserved.</a:t>
            </a:r>
          </a:p>
        </p:txBody>
      </p:sp>
      <p:sp>
        <p:nvSpPr>
          <p:cNvPr id="11" name="Rectangle 5"/>
          <p:cNvSpPr>
            <a:spLocks noChangeArrowheads="1"/>
          </p:cNvSpPr>
          <p:nvPr/>
        </p:nvSpPr>
        <p:spPr bwMode="ltGray">
          <a:xfrm>
            <a:off x="10640208" y="6584525"/>
            <a:ext cx="791023" cy="175257"/>
          </a:xfrm>
          <a:prstGeom prst="rect">
            <a:avLst/>
          </a:prstGeom>
          <a:noFill/>
          <a:ln w="9525">
            <a:noFill/>
            <a:miter lim="800000"/>
            <a:headEnd/>
            <a:tailEnd/>
          </a:ln>
          <a:effectLst/>
        </p:spPr>
        <p:txBody>
          <a:bodyPr wrap="none" lIns="82124" tIns="41061" rIns="82124" bIns="41061" anchor="b">
            <a:spAutoFit/>
          </a:bodyPr>
          <a:lstStyle/>
          <a:p>
            <a:pPr algn="r" defTabSz="814388" rtl="0"/>
            <a:r>
              <a:rPr lang="en-US" sz="600" kern="1200" dirty="0">
                <a:solidFill>
                  <a:srgbClr val="C0C0C0"/>
                </a:solidFill>
                <a:latin typeface="Arial"/>
                <a:ea typeface="+mn-ea"/>
                <a:cs typeface="+mn-cs"/>
              </a:rPr>
              <a:t>Cisco Confidential</a:t>
            </a:r>
          </a:p>
        </p:txBody>
      </p:sp>
      <p:sp>
        <p:nvSpPr>
          <p:cNvPr id="9" name="Rectangle 7"/>
          <p:cNvSpPr>
            <a:spLocks noChangeArrowheads="1"/>
          </p:cNvSpPr>
          <p:nvPr/>
        </p:nvSpPr>
        <p:spPr bwMode="ltGray">
          <a:xfrm>
            <a:off x="11603718" y="6580421"/>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rtl="0"/>
            <a:fld id="{DFCF27A5-1A5B-48D3-A060-2758FFBB1ADD}" type="slidenum">
              <a:rPr lang="en-US" sz="600" kern="1200">
                <a:solidFill>
                  <a:srgbClr val="C0C0C0"/>
                </a:solidFill>
                <a:latin typeface="Arial"/>
                <a:ea typeface="+mn-ea"/>
                <a:cs typeface="+mn-cs"/>
              </a:rPr>
              <a:pPr algn="r" defTabSz="814388" rtl="0"/>
              <a:t>‹#›</a:t>
            </a:fld>
            <a:endParaRPr lang="en-US" sz="600" kern="1200" dirty="0">
              <a:solidFill>
                <a:srgbClr val="C0C0C0"/>
              </a:solidFill>
              <a:latin typeface="Arial"/>
              <a:ea typeface="+mn-ea"/>
              <a:cs typeface="+mn-cs"/>
            </a:endParaRPr>
          </a:p>
        </p:txBody>
      </p:sp>
    </p:spTree>
    <p:extLst>
      <p:ext uri="{BB962C8B-B14F-4D97-AF65-F5344CB8AC3E}">
        <p14:creationId xmlns:p14="http://schemas.microsoft.com/office/powerpoint/2010/main" val="1459761750"/>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2" r:id="rId29"/>
    <p:sldLayoutId id="2147484313" r:id="rId30"/>
    <p:sldLayoutId id="2147484314" r:id="rId31"/>
    <p:sldLayoutId id="2147484315" r:id="rId32"/>
    <p:sldLayoutId id="2147484316" r:id="rId33"/>
    <p:sldLayoutId id="2147484317" r:id="rId34"/>
  </p:sldLayoutIdLst>
  <p:transition spd="slow"/>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xml"/><Relationship Id="rId7" Type="http://schemas.openxmlformats.org/officeDocument/2006/relationships/image" Target="../media/image4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slideLayout" Target="../slideLayouts/slideLayout143.xml"/><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2.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3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16.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hyperlink" Target="http://www.cisco.com/go/jabber" TargetMode="External"/><Relationship Id="rId1" Type="http://schemas.openxmlformats.org/officeDocument/2006/relationships/slideLayout" Target="../slideLayouts/slideLayout113.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18" Type="http://schemas.openxmlformats.org/officeDocument/2006/relationships/image" Target="../media/image1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04.png"/><Relationship Id="rId17" Type="http://schemas.openxmlformats.org/officeDocument/2006/relationships/image" Target="../media/image109.jpeg"/><Relationship Id="rId2" Type="http://schemas.openxmlformats.org/officeDocument/2006/relationships/notesSlide" Target="../notesSlides/notesSlide17.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138.xml"/><Relationship Id="rId6" Type="http://schemas.openxmlformats.org/officeDocument/2006/relationships/diagramColors" Target="../diagrams/colors2.xml"/><Relationship Id="rId11" Type="http://schemas.openxmlformats.org/officeDocument/2006/relationships/image" Target="../media/image103.jpeg"/><Relationship Id="rId5" Type="http://schemas.openxmlformats.org/officeDocument/2006/relationships/diagramQuickStyle" Target="../diagrams/quickStyle2.xml"/><Relationship Id="rId15" Type="http://schemas.openxmlformats.org/officeDocument/2006/relationships/image" Target="../media/image107.png"/><Relationship Id="rId10" Type="http://schemas.openxmlformats.org/officeDocument/2006/relationships/image" Target="../media/image102.jpeg"/><Relationship Id="rId19" Type="http://schemas.openxmlformats.org/officeDocument/2006/relationships/image" Target="../media/image111.png"/><Relationship Id="rId4" Type="http://schemas.openxmlformats.org/officeDocument/2006/relationships/diagramLayout" Target="../diagrams/layout2.xml"/><Relationship Id="rId9" Type="http://schemas.openxmlformats.org/officeDocument/2006/relationships/image" Target="../media/image101.jpeg"/><Relationship Id="rId14" Type="http://schemas.openxmlformats.org/officeDocument/2006/relationships/image" Target="../media/image10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8.xm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3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138.xml"/><Relationship Id="rId5" Type="http://schemas.openxmlformats.org/officeDocument/2006/relationships/image" Target="../media/image118.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39.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s>
</file>

<file path=ppt/slides/_rels/slide34.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tags" Target="../tags/tag39.xml"/><Relationship Id="rId39" Type="http://schemas.openxmlformats.org/officeDocument/2006/relationships/tags" Target="../tags/tag52.xml"/><Relationship Id="rId21" Type="http://schemas.openxmlformats.org/officeDocument/2006/relationships/tags" Target="../tags/tag34.xml"/><Relationship Id="rId34" Type="http://schemas.openxmlformats.org/officeDocument/2006/relationships/tags" Target="../tags/tag47.xml"/><Relationship Id="rId42" Type="http://schemas.openxmlformats.org/officeDocument/2006/relationships/tags" Target="../tags/tag55.xml"/><Relationship Id="rId47" Type="http://schemas.openxmlformats.org/officeDocument/2006/relationships/tags" Target="../tags/tag60.xml"/><Relationship Id="rId50" Type="http://schemas.openxmlformats.org/officeDocument/2006/relationships/tags" Target="../tags/tag63.xml"/><Relationship Id="rId55" Type="http://schemas.openxmlformats.org/officeDocument/2006/relationships/image" Target="../media/image122.jpeg"/><Relationship Id="rId63" Type="http://schemas.openxmlformats.org/officeDocument/2006/relationships/image" Target="../media/image129.png"/><Relationship Id="rId68" Type="http://schemas.openxmlformats.org/officeDocument/2006/relationships/image" Target="../media/image49.png"/><Relationship Id="rId76" Type="http://schemas.openxmlformats.org/officeDocument/2006/relationships/image" Target="../media/image136.png"/><Relationship Id="rId7" Type="http://schemas.openxmlformats.org/officeDocument/2006/relationships/tags" Target="../tags/tag20.xml"/><Relationship Id="rId71" Type="http://schemas.openxmlformats.org/officeDocument/2006/relationships/image" Target="../media/image133.png"/><Relationship Id="rId2" Type="http://schemas.openxmlformats.org/officeDocument/2006/relationships/tags" Target="../tags/tag15.xml"/><Relationship Id="rId16" Type="http://schemas.openxmlformats.org/officeDocument/2006/relationships/tags" Target="../tags/tag29.xml"/><Relationship Id="rId29" Type="http://schemas.openxmlformats.org/officeDocument/2006/relationships/tags" Target="../tags/tag42.xml"/><Relationship Id="rId11" Type="http://schemas.openxmlformats.org/officeDocument/2006/relationships/tags" Target="../tags/tag24.xml"/><Relationship Id="rId24" Type="http://schemas.openxmlformats.org/officeDocument/2006/relationships/tags" Target="../tags/tag37.xml"/><Relationship Id="rId32" Type="http://schemas.openxmlformats.org/officeDocument/2006/relationships/tags" Target="../tags/tag45.xml"/><Relationship Id="rId37" Type="http://schemas.openxmlformats.org/officeDocument/2006/relationships/tags" Target="../tags/tag50.xml"/><Relationship Id="rId40" Type="http://schemas.openxmlformats.org/officeDocument/2006/relationships/tags" Target="../tags/tag53.xml"/><Relationship Id="rId45" Type="http://schemas.openxmlformats.org/officeDocument/2006/relationships/tags" Target="../tags/tag58.xml"/><Relationship Id="rId53" Type="http://schemas.openxmlformats.org/officeDocument/2006/relationships/image" Target="../media/image120.jpeg"/><Relationship Id="rId58" Type="http://schemas.openxmlformats.org/officeDocument/2006/relationships/image" Target="../media/image125.png"/><Relationship Id="rId66" Type="http://schemas.microsoft.com/office/2007/relationships/hdphoto" Target="../media/hdphoto4.wdp"/><Relationship Id="rId74" Type="http://schemas.microsoft.com/office/2007/relationships/hdphoto" Target="../media/hdphoto7.wdp"/><Relationship Id="rId79" Type="http://schemas.openxmlformats.org/officeDocument/2006/relationships/image" Target="../media/image50.png"/><Relationship Id="rId5" Type="http://schemas.openxmlformats.org/officeDocument/2006/relationships/tags" Target="../tags/tag18.xml"/><Relationship Id="rId61" Type="http://schemas.openxmlformats.org/officeDocument/2006/relationships/image" Target="../media/image127.emf"/><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tags" Target="../tags/tag44.xml"/><Relationship Id="rId44" Type="http://schemas.openxmlformats.org/officeDocument/2006/relationships/tags" Target="../tags/tag57.xml"/><Relationship Id="rId52" Type="http://schemas.openxmlformats.org/officeDocument/2006/relationships/image" Target="../media/image119.jpeg"/><Relationship Id="rId60" Type="http://schemas.openxmlformats.org/officeDocument/2006/relationships/image" Target="../media/image126.png"/><Relationship Id="rId65" Type="http://schemas.openxmlformats.org/officeDocument/2006/relationships/image" Target="../media/image131.png"/><Relationship Id="rId73" Type="http://schemas.openxmlformats.org/officeDocument/2006/relationships/image" Target="../media/image134.png"/><Relationship Id="rId78" Type="http://schemas.microsoft.com/office/2007/relationships/hdphoto" Target="../media/hdphoto8.wdp"/><Relationship Id="rId81" Type="http://schemas.microsoft.com/office/2007/relationships/hdphoto" Target="../media/hdphoto9.wdp"/><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tags" Target="../tags/tag40.xml"/><Relationship Id="rId30" Type="http://schemas.openxmlformats.org/officeDocument/2006/relationships/tags" Target="../tags/tag43.xml"/><Relationship Id="rId35" Type="http://schemas.openxmlformats.org/officeDocument/2006/relationships/tags" Target="../tags/tag48.xml"/><Relationship Id="rId43" Type="http://schemas.openxmlformats.org/officeDocument/2006/relationships/tags" Target="../tags/tag56.xml"/><Relationship Id="rId48" Type="http://schemas.openxmlformats.org/officeDocument/2006/relationships/tags" Target="../tags/tag61.xml"/><Relationship Id="rId56" Type="http://schemas.openxmlformats.org/officeDocument/2006/relationships/image" Target="../media/image123.jpeg"/><Relationship Id="rId64" Type="http://schemas.openxmlformats.org/officeDocument/2006/relationships/image" Target="../media/image130.png"/><Relationship Id="rId69" Type="http://schemas.openxmlformats.org/officeDocument/2006/relationships/image" Target="../media/image132.png"/><Relationship Id="rId77" Type="http://schemas.openxmlformats.org/officeDocument/2006/relationships/image" Target="../media/image137.png"/><Relationship Id="rId8" Type="http://schemas.openxmlformats.org/officeDocument/2006/relationships/tags" Target="../tags/tag21.xml"/><Relationship Id="rId51" Type="http://schemas.openxmlformats.org/officeDocument/2006/relationships/slideLayout" Target="../slideLayouts/slideLayout139.xml"/><Relationship Id="rId72" Type="http://schemas.microsoft.com/office/2007/relationships/hdphoto" Target="../media/hdphoto6.wdp"/><Relationship Id="rId80" Type="http://schemas.openxmlformats.org/officeDocument/2006/relationships/image" Target="../media/image138.png"/><Relationship Id="rId3" Type="http://schemas.openxmlformats.org/officeDocument/2006/relationships/tags" Target="../tags/tag16.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tags" Target="../tags/tag38.xml"/><Relationship Id="rId33" Type="http://schemas.openxmlformats.org/officeDocument/2006/relationships/tags" Target="../tags/tag46.xml"/><Relationship Id="rId38" Type="http://schemas.openxmlformats.org/officeDocument/2006/relationships/tags" Target="../tags/tag51.xml"/><Relationship Id="rId46" Type="http://schemas.openxmlformats.org/officeDocument/2006/relationships/tags" Target="../tags/tag59.xml"/><Relationship Id="rId59" Type="http://schemas.microsoft.com/office/2007/relationships/hdphoto" Target="../media/hdphoto3.wdp"/><Relationship Id="rId67" Type="http://schemas.openxmlformats.org/officeDocument/2006/relationships/image" Target="../media/image48.png"/><Relationship Id="rId20" Type="http://schemas.openxmlformats.org/officeDocument/2006/relationships/tags" Target="../tags/tag33.xml"/><Relationship Id="rId41" Type="http://schemas.openxmlformats.org/officeDocument/2006/relationships/tags" Target="../tags/tag54.xml"/><Relationship Id="rId54" Type="http://schemas.openxmlformats.org/officeDocument/2006/relationships/image" Target="../media/image121.jpeg"/><Relationship Id="rId62" Type="http://schemas.openxmlformats.org/officeDocument/2006/relationships/image" Target="../media/image128.png"/><Relationship Id="rId70" Type="http://schemas.microsoft.com/office/2007/relationships/hdphoto" Target="../media/hdphoto5.wdp"/><Relationship Id="rId75" Type="http://schemas.openxmlformats.org/officeDocument/2006/relationships/image" Target="../media/image135.png"/><Relationship Id="rId1" Type="http://schemas.openxmlformats.org/officeDocument/2006/relationships/tags" Target="../tags/tag14.xml"/><Relationship Id="rId6" Type="http://schemas.openxmlformats.org/officeDocument/2006/relationships/tags" Target="../tags/tag19.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tags" Target="../tags/tag41.xml"/><Relationship Id="rId36" Type="http://schemas.openxmlformats.org/officeDocument/2006/relationships/tags" Target="../tags/tag49.xml"/><Relationship Id="rId49" Type="http://schemas.openxmlformats.org/officeDocument/2006/relationships/tags" Target="../tags/tag62.xml"/><Relationship Id="rId57" Type="http://schemas.openxmlformats.org/officeDocument/2006/relationships/image" Target="../media/image1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hyperlink" Target="http://www.cisco.com/go/qpt" TargetMode="External"/><Relationship Id="rId2" Type="http://schemas.openxmlformats.org/officeDocument/2006/relationships/notesSlide" Target="../notesSlides/notesSlide25.xml"/><Relationship Id="rId1" Type="http://schemas.openxmlformats.org/officeDocument/2006/relationships/slideLayout" Target="../slideLayouts/slideLayout133.xml"/><Relationship Id="rId5" Type="http://schemas.openxmlformats.org/officeDocument/2006/relationships/image" Target="../media/image51.png"/><Relationship Id="rId4" Type="http://schemas.openxmlformats.org/officeDocument/2006/relationships/image" Target="../media/image1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eg"/><Relationship Id="rId1" Type="http://schemas.openxmlformats.org/officeDocument/2006/relationships/slideLayout" Target="../slideLayouts/slideLayout1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0.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8.xml"/><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15.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title 2"/>
          <p:cNvSpPr txBox="1">
            <a:spLocks/>
          </p:cNvSpPr>
          <p:nvPr/>
        </p:nvSpPr>
        <p:spPr bwMode="auto">
          <a:xfrm>
            <a:off x="313187" y="3238502"/>
            <a:ext cx="10813350" cy="385233"/>
          </a:xfrm>
          <a:prstGeom prst="rect">
            <a:avLst/>
          </a:prstGeom>
          <a:noFill/>
          <a:ln w="9525">
            <a:noFill/>
            <a:miter lim="800000"/>
            <a:headEnd/>
            <a:tailEnd/>
          </a:ln>
        </p:spPr>
        <p:txBody>
          <a:bodyPr anchor="b"/>
          <a:lstStyle/>
          <a:p>
            <a:pPr>
              <a:lnSpc>
                <a:spcPct val="95000"/>
              </a:lnSpc>
              <a:spcBef>
                <a:spcPts val="1438"/>
              </a:spcBef>
              <a:buClr>
                <a:schemeClr val="tx2"/>
              </a:buClr>
              <a:buSzPct val="90000"/>
              <a:buFont typeface="Arial" pitchFamily="34" charset="0"/>
              <a:buNone/>
            </a:pPr>
            <a:endParaRPr lang="en-US" sz="2000">
              <a:solidFill>
                <a:schemeClr val="bg1"/>
              </a:solidFill>
            </a:endParaRPr>
          </a:p>
        </p:txBody>
      </p:sp>
      <p:sp>
        <p:nvSpPr>
          <p:cNvPr id="8" name="Title 1"/>
          <p:cNvSpPr>
            <a:spLocks noGrp="1"/>
          </p:cNvSpPr>
          <p:nvPr>
            <p:ph type="ctrTitle"/>
          </p:nvPr>
        </p:nvSpPr>
        <p:spPr>
          <a:xfrm>
            <a:off x="294143" y="1159934"/>
            <a:ext cx="11894684" cy="2918884"/>
          </a:xfrm>
        </p:spPr>
        <p:txBody>
          <a:bodyPr wrap="square" numCol="1" compatLnSpc="1">
            <a:prstTxWarp prst="textNoShape">
              <a:avLst/>
            </a:prstTxWarp>
          </a:bodyPr>
          <a:lstStyle/>
          <a:p>
            <a:pPr>
              <a:defRPr/>
            </a:pPr>
            <a:r>
              <a:rPr smtClean="0">
                <a:ea typeface="ＭＳ Ｐゴシック" charset="-128"/>
              </a:rPr>
              <a:t>All Aboard the Express</a:t>
            </a:r>
            <a:br>
              <a:rPr smtClean="0">
                <a:ea typeface="ＭＳ Ｐゴシック" charset="-128"/>
              </a:rPr>
            </a:br>
            <a:endParaRPr smtClean="0">
              <a:solidFill>
                <a:srgbClr val="E2EDAD"/>
              </a:solidFill>
              <a:ea typeface="ＭＳ Ｐゴシック" charset="-128"/>
            </a:endParaRPr>
          </a:p>
        </p:txBody>
      </p:sp>
      <p:sp>
        <p:nvSpPr>
          <p:cNvPr id="28676" name="Subtitle 2"/>
          <p:cNvSpPr>
            <a:spLocks noGrp="1"/>
          </p:cNvSpPr>
          <p:nvPr>
            <p:ph type="subTitle" idx="1"/>
          </p:nvPr>
        </p:nvSpPr>
        <p:spPr>
          <a:xfrm>
            <a:off x="179984" y="4531361"/>
            <a:ext cx="11639180" cy="1873675"/>
          </a:xfrm>
        </p:spPr>
        <p:txBody>
          <a:bodyPr/>
          <a:lstStyle/>
          <a:p>
            <a:pPr>
              <a:spcBef>
                <a:spcPts val="600"/>
              </a:spcBef>
              <a:buFont typeface="Arial" charset="0"/>
              <a:buNone/>
              <a:defRPr/>
            </a:pPr>
            <a:r>
              <a:rPr lang="en-US" altLang="zh-CN" dirty="0" smtClean="0">
                <a:ea typeface="ＭＳ Ｐゴシック" pitchFamily="-109" charset="-128"/>
              </a:rPr>
              <a:t>Mar</a:t>
            </a:r>
            <a:r>
              <a:rPr lang="en-US" dirty="0" smtClean="0">
                <a:ea typeface="ＭＳ Ｐゴシック" pitchFamily="-109" charset="-128"/>
              </a:rPr>
              <a:t> 2013</a:t>
            </a:r>
            <a:endParaRPr dirty="0" smtClean="0">
              <a:ea typeface="ＭＳ Ｐゴシック" pitchFamily="-109" charset="-128"/>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99817" y="929391"/>
            <a:ext cx="11619347" cy="3601969"/>
          </a:xfrm>
          <a:prstGeom prst="rect">
            <a:avLst/>
          </a:prstGeom>
        </p:spPr>
      </p:pic>
      <p:sp>
        <p:nvSpPr>
          <p:cNvPr id="3" name="AutoShape 3"/>
          <p:cNvSpPr>
            <a:spLocks noChangeAspect="1" noChangeArrowheads="1" noTextEdit="1"/>
          </p:cNvSpPr>
          <p:nvPr/>
        </p:nvSpPr>
        <p:spPr bwMode="auto">
          <a:xfrm>
            <a:off x="603752" y="1262929"/>
            <a:ext cx="112154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79984" y="4953000"/>
            <a:ext cx="11748926" cy="769441"/>
          </a:xfrm>
          <a:prstGeom prst="rect">
            <a:avLst/>
          </a:prstGeom>
          <a:solidFill>
            <a:srgbClr val="92D050"/>
          </a:solidFill>
        </p:spPr>
        <p:txBody>
          <a:bodyPr wrap="square" lIns="91440" tIns="45720" rIns="91440" bIns="45720">
            <a:spAutoFit/>
          </a:bodyPr>
          <a:lstStyle/>
          <a:p>
            <a:pPr algn="ctr"/>
            <a:r>
              <a:rPr lang="en-US" altLang="zh-CN" sz="4400" b="1" dirty="0">
                <a:ln w="18000">
                  <a:solidFill>
                    <a:schemeClr val="accent2">
                      <a:satMod val="140000"/>
                    </a:schemeClr>
                  </a:solidFill>
                  <a:prstDash val="solid"/>
                  <a:miter lim="800000"/>
                </a:ln>
                <a:solidFill>
                  <a:srgbClr val="08252E"/>
                </a:solidFill>
                <a:effectLst>
                  <a:outerShdw blurRad="25500" dist="23000" dir="7020000" algn="tl">
                    <a:srgbClr val="000000">
                      <a:alpha val="50000"/>
                    </a:srgbClr>
                  </a:outerShdw>
                </a:effectLst>
              </a:rPr>
              <a:t>Cisco Business Edition </a:t>
            </a:r>
            <a:r>
              <a:rPr lang="en-US" altLang="zh-CN" sz="4400" b="1" dirty="0" smtClean="0">
                <a:ln w="18000">
                  <a:solidFill>
                    <a:schemeClr val="accent2">
                      <a:satMod val="140000"/>
                    </a:schemeClr>
                  </a:solidFill>
                  <a:prstDash val="solid"/>
                  <a:miter lim="800000"/>
                </a:ln>
                <a:solidFill>
                  <a:srgbClr val="08252E"/>
                </a:solidFill>
                <a:effectLst>
                  <a:outerShdw blurRad="25500" dist="23000" dir="7020000" algn="tl">
                    <a:srgbClr val="000000">
                      <a:alpha val="50000"/>
                    </a:srgbClr>
                  </a:outerShdw>
                </a:effectLst>
              </a:rPr>
              <a:t>6000</a:t>
            </a:r>
            <a:r>
              <a:rPr lang="zh-CN" altLang="en-US" sz="4400" b="1" dirty="0" smtClean="0">
                <a:ln w="18000">
                  <a:solidFill>
                    <a:schemeClr val="accent2">
                      <a:satMod val="140000"/>
                    </a:schemeClr>
                  </a:solidFill>
                  <a:prstDash val="solid"/>
                  <a:miter lim="800000"/>
                </a:ln>
                <a:solidFill>
                  <a:srgbClr val="08252E"/>
                </a:solidFill>
                <a:effectLst>
                  <a:outerShdw blurRad="25500" dist="23000" dir="7020000" algn="tl">
                    <a:srgbClr val="000000">
                      <a:alpha val="50000"/>
                    </a:srgbClr>
                  </a:outerShdw>
                </a:effectLst>
              </a:rPr>
              <a:t>简介</a:t>
            </a:r>
            <a:endParaRPr lang="en-US" sz="4400" b="1" cap="none" spc="0" dirty="0">
              <a:ln w="18000">
                <a:solidFill>
                  <a:schemeClr val="accent2">
                    <a:satMod val="140000"/>
                  </a:schemeClr>
                </a:solidFill>
                <a:prstDash val="solid"/>
                <a:miter lim="800000"/>
              </a:ln>
              <a:solidFill>
                <a:srgbClr val="08252E"/>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27800756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5"/>
          <p:cNvSpPr/>
          <p:nvPr/>
        </p:nvSpPr>
        <p:spPr>
          <a:xfrm>
            <a:off x="923022" y="2511386"/>
            <a:ext cx="10114905" cy="1070014"/>
          </a:xfrm>
          <a:prstGeom prst="roundRect">
            <a:avLst>
              <a:gd name="adj" fmla="val 50000"/>
            </a:avLst>
          </a:prstGeom>
          <a:blipFill dpi="0" rotWithShape="1">
            <a:blip r:embed="rId3" cstate="print"/>
            <a:srcRect/>
            <a:stretch>
              <a:fillRect t="-25000" b="-25000"/>
            </a:stretch>
          </a:bli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09" algn="ctr" defTabSz="914400">
              <a:buNone/>
            </a:pPr>
            <a:r>
              <a:rPr lang="zh-CN" sz="2400" b="0" i="0">
                <a:solidFill>
                  <a:schemeClr val="lt1"/>
                </a:solidFill>
                <a:effectLst>
                  <a:outerShdw blurRad="38100" dist="38100" dir="2700000" algn="tl">
                    <a:srgbClr val="000000">
                      <a:alpha val="43137"/>
                    </a:srgbClr>
                  </a:outerShdw>
                </a:effectLst>
                <a:latin typeface="Arial"/>
                <a:ea typeface="SimHei" pitchFamily="2" charset="-122"/>
                <a:cs typeface="+mn-cs"/>
              </a:rPr>
              <a:t>什么是 BE6K 解决方案？</a:t>
            </a:r>
            <a:endParaRPr lang="en-US" sz="2400" dirty="0">
              <a:effectLst>
                <a:outerShdw blurRad="38100" dist="38100" dir="2700000" algn="tl">
                  <a:srgbClr val="000000">
                    <a:alpha val="43137"/>
                  </a:srgbClr>
                </a:outerShdw>
              </a:effectLst>
              <a:latin typeface="+mj-lt"/>
              <a:ea typeface="SimHei" pitchFamily="2" charset="-122"/>
            </a:endParaRPr>
          </a:p>
        </p:txBody>
      </p:sp>
      <p:sp>
        <p:nvSpPr>
          <p:cNvPr id="24" name="Title 1"/>
          <p:cNvSpPr txBox="1">
            <a:spLocks/>
          </p:cNvSpPr>
          <p:nvPr/>
        </p:nvSpPr>
        <p:spPr>
          <a:xfrm>
            <a:off x="320701" y="193521"/>
            <a:ext cx="11448832" cy="664029"/>
          </a:xfrm>
          <a:prstGeom prst="rect">
            <a:avLst/>
          </a:prstGeom>
        </p:spPr>
        <p:txBody>
          <a:bodyPr vert="horz" lIns="82296" tIns="45720" rIns="82296" bIns="45720" rtlCol="0" anchor="b" anchorCtr="0">
            <a:noAutofit/>
          </a:bodyPr>
          <a:lstStyle/>
          <a:p>
            <a:pPr marL="0" marR="0" indent="0" algn="l" defTabSz="914400">
              <a:lnSpc>
                <a:spcPct val="80000"/>
              </a:lnSpc>
              <a:spcBef>
                <a:spcPct val="0"/>
              </a:spcBef>
              <a:spcAft>
                <a:spcPts val="0"/>
              </a:spcAft>
              <a:buNone/>
              <a:tabLst/>
            </a:pPr>
            <a:r>
              <a:rPr lang="zh-CN" sz="3200" b="0" i="0" u="none" strike="noStrike" kern="1200" cap="none" spc="0" baseline="0">
                <a:ln>
                  <a:noFill/>
                </a:ln>
                <a:gradFill>
                  <a:gsLst>
                    <a:gs pos="0">
                      <a:srgbClr val="00B2F0"/>
                    </a:gs>
                    <a:gs pos="44000">
                      <a:srgbClr val="40FFFE"/>
                    </a:gs>
                    <a:gs pos="100000">
                      <a:srgbClr val="96CA4B"/>
                    </a:gs>
                  </a:gsLst>
                  <a:lin ang="4800000" scaled="0"/>
                </a:gradFill>
                <a:effectLst/>
                <a:latin typeface="Arial"/>
                <a:ea typeface="SimHei" pitchFamily="2" charset="-122"/>
                <a:cs typeface="+mj-cs"/>
              </a:rPr>
              <a:t>议题</a:t>
            </a:r>
            <a:endParaRPr kumimoji="0" lang="en-US" sz="32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SimHei" pitchFamily="2" charset="-122"/>
              <a:cs typeface="+mj-cs"/>
            </a:endParaRPr>
          </a:p>
        </p:txBody>
      </p:sp>
    </p:spTree>
    <p:extLst>
      <p:ext uri="{BB962C8B-B14F-4D97-AF65-F5344CB8AC3E}">
        <p14:creationId xmlns:p14="http://schemas.microsoft.com/office/powerpoint/2010/main" val="6423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423" y="-220891"/>
            <a:ext cx="10398033" cy="1143000"/>
          </a:xfrm>
        </p:spPr>
        <p:txBody>
          <a:bodyPr>
            <a:normAutofit/>
          </a:bodyPr>
          <a:lstStyle/>
          <a:p>
            <a:pPr algn="l"/>
            <a:r>
              <a:rPr lang="en-US" sz="2800" dirty="0" smtClean="0"/>
              <a:t>Cisco Business Edition 6000</a:t>
            </a:r>
            <a:endParaRPr lang="en-US" sz="2800" dirty="0"/>
          </a:p>
        </p:txBody>
      </p:sp>
      <p:grpSp>
        <p:nvGrpSpPr>
          <p:cNvPr id="2" name="Group 1"/>
          <p:cNvGrpSpPr/>
          <p:nvPr/>
        </p:nvGrpSpPr>
        <p:grpSpPr>
          <a:xfrm>
            <a:off x="1853058" y="4607717"/>
            <a:ext cx="7935038" cy="1823545"/>
            <a:chOff x="172454" y="2192801"/>
            <a:chExt cx="8826528" cy="3927045"/>
          </a:xfrm>
        </p:grpSpPr>
        <p:sp>
          <p:nvSpPr>
            <p:cNvPr id="27" name="Freeform 22"/>
            <p:cNvSpPr>
              <a:spLocks/>
            </p:cNvSpPr>
            <p:nvPr/>
          </p:nvSpPr>
          <p:spPr bwMode="auto">
            <a:xfrm>
              <a:off x="344909" y="3402291"/>
              <a:ext cx="8434585" cy="1836885"/>
            </a:xfrm>
            <a:custGeom>
              <a:avLst/>
              <a:gdLst>
                <a:gd name="T0" fmla="*/ 1157 w 2300"/>
                <a:gd name="T1" fmla="*/ 0 h 640"/>
                <a:gd name="T2" fmla="*/ 23 w 2300"/>
                <a:gd name="T3" fmla="*/ 175 h 640"/>
                <a:gd name="T4" fmla="*/ 2 w 2300"/>
                <a:gd name="T5" fmla="*/ 220 h 640"/>
                <a:gd name="T6" fmla="*/ 2 w 2300"/>
                <a:gd name="T7" fmla="*/ 640 h 640"/>
                <a:gd name="T8" fmla="*/ 2 w 2300"/>
                <a:gd name="T9" fmla="*/ 640 h 640"/>
                <a:gd name="T10" fmla="*/ 23 w 2300"/>
                <a:gd name="T11" fmla="*/ 603 h 640"/>
                <a:gd name="T12" fmla="*/ 1157 w 2300"/>
                <a:gd name="T13" fmla="*/ 428 h 640"/>
                <a:gd name="T14" fmla="*/ 2278 w 2300"/>
                <a:gd name="T15" fmla="*/ 603 h 640"/>
                <a:gd name="T16" fmla="*/ 2298 w 2300"/>
                <a:gd name="T17" fmla="*/ 640 h 640"/>
                <a:gd name="T18" fmla="*/ 2298 w 2300"/>
                <a:gd name="T19" fmla="*/ 640 h 640"/>
                <a:gd name="T20" fmla="*/ 2298 w 2300"/>
                <a:gd name="T21" fmla="*/ 220 h 640"/>
                <a:gd name="T22" fmla="*/ 2278 w 2300"/>
                <a:gd name="T23" fmla="*/ 175 h 640"/>
                <a:gd name="T24" fmla="*/ 1157 w 2300"/>
                <a:gd name="T25"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0" h="640">
                  <a:moveTo>
                    <a:pt x="1157" y="0"/>
                  </a:moveTo>
                  <a:cubicBezTo>
                    <a:pt x="604" y="0"/>
                    <a:pt x="128" y="73"/>
                    <a:pt x="23" y="175"/>
                  </a:cubicBezTo>
                  <a:cubicBezTo>
                    <a:pt x="7" y="190"/>
                    <a:pt x="0" y="205"/>
                    <a:pt x="2" y="220"/>
                  </a:cubicBezTo>
                  <a:cubicBezTo>
                    <a:pt x="2" y="640"/>
                    <a:pt x="2" y="640"/>
                    <a:pt x="2" y="640"/>
                  </a:cubicBezTo>
                  <a:cubicBezTo>
                    <a:pt x="2" y="640"/>
                    <a:pt x="2" y="640"/>
                    <a:pt x="2" y="640"/>
                  </a:cubicBezTo>
                  <a:cubicBezTo>
                    <a:pt x="3" y="628"/>
                    <a:pt x="10" y="615"/>
                    <a:pt x="23" y="603"/>
                  </a:cubicBezTo>
                  <a:cubicBezTo>
                    <a:pt x="128" y="501"/>
                    <a:pt x="604" y="428"/>
                    <a:pt x="1157" y="428"/>
                  </a:cubicBezTo>
                  <a:cubicBezTo>
                    <a:pt x="1704" y="428"/>
                    <a:pt x="2174" y="501"/>
                    <a:pt x="2278" y="603"/>
                  </a:cubicBezTo>
                  <a:cubicBezTo>
                    <a:pt x="2290" y="615"/>
                    <a:pt x="2297" y="628"/>
                    <a:pt x="2298" y="640"/>
                  </a:cubicBezTo>
                  <a:cubicBezTo>
                    <a:pt x="2298" y="640"/>
                    <a:pt x="2298" y="640"/>
                    <a:pt x="2298" y="640"/>
                  </a:cubicBezTo>
                  <a:cubicBezTo>
                    <a:pt x="2298" y="220"/>
                    <a:pt x="2298" y="220"/>
                    <a:pt x="2298" y="220"/>
                  </a:cubicBezTo>
                  <a:cubicBezTo>
                    <a:pt x="2300" y="205"/>
                    <a:pt x="2293" y="190"/>
                    <a:pt x="2278" y="175"/>
                  </a:cubicBezTo>
                  <a:cubicBezTo>
                    <a:pt x="2174" y="73"/>
                    <a:pt x="1704" y="0"/>
                    <a:pt x="1157" y="0"/>
                  </a:cubicBezTo>
                </a:path>
              </a:pathLst>
            </a:custGeom>
            <a:gradFill flip="none" rotWithShape="1">
              <a:gsLst>
                <a:gs pos="0">
                  <a:schemeClr val="accent5">
                    <a:alpha val="22000"/>
                  </a:schemeClr>
                </a:gs>
                <a:gs pos="51700">
                  <a:srgbClr val="B7D333">
                    <a:alpha val="15000"/>
                  </a:srgbClr>
                </a:gs>
                <a:gs pos="100000">
                  <a:schemeClr val="accent5">
                    <a:alpha val="22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1200" dirty="0">
                <a:solidFill>
                  <a:srgbClr val="06242D"/>
                </a:solidFill>
              </a:endParaRPr>
            </a:p>
          </p:txBody>
        </p:sp>
        <p:sp>
          <p:nvSpPr>
            <p:cNvPr id="31" name="Round Diagonal Corner Rectangle 30"/>
            <p:cNvSpPr>
              <a:spLocks noChangeArrowheads="1"/>
            </p:cNvSpPr>
            <p:nvPr/>
          </p:nvSpPr>
          <p:spPr bwMode="auto">
            <a:xfrm>
              <a:off x="3243781" y="2192801"/>
              <a:ext cx="2556955" cy="1084300"/>
            </a:xfrm>
            <a:prstGeom prst="round2DiagRect">
              <a:avLst/>
            </a:prstGeom>
            <a:solidFill>
              <a:schemeClr val="accent5"/>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200" dirty="0" smtClean="0">
                  <a:solidFill>
                    <a:srgbClr val="061F26"/>
                  </a:solidFill>
                  <a:effectLst>
                    <a:glow rad="101600">
                      <a:schemeClr val="bg1">
                        <a:alpha val="75000"/>
                      </a:schemeClr>
                    </a:glow>
                  </a:effectLst>
                </a:rPr>
                <a:t>企业级的功能</a:t>
              </a:r>
              <a:endParaRPr lang="en-US" sz="1200" dirty="0">
                <a:solidFill>
                  <a:srgbClr val="061F26"/>
                </a:solidFill>
                <a:effectLst>
                  <a:glow rad="101600">
                    <a:schemeClr val="bg1">
                      <a:alpha val="75000"/>
                    </a:schemeClr>
                  </a:glow>
                </a:effectLst>
              </a:endParaRPr>
            </a:p>
          </p:txBody>
        </p:sp>
        <p:sp>
          <p:nvSpPr>
            <p:cNvPr id="33" name="Rounded Rectangle 32"/>
            <p:cNvSpPr/>
            <p:nvPr/>
          </p:nvSpPr>
          <p:spPr>
            <a:xfrm>
              <a:off x="2777280" y="5533194"/>
              <a:ext cx="3574313" cy="586652"/>
            </a:xfrm>
            <a:prstGeom prst="roundRect">
              <a:avLst/>
            </a:prstGeom>
            <a:noFill/>
          </p:spPr>
          <p:txBody>
            <a:bodyPr wrap="square" rtlCol="0">
              <a:spAutoFit/>
            </a:bodyPr>
            <a:lstStyle/>
            <a:p>
              <a:pPr algn="ctr">
                <a:lnSpc>
                  <a:spcPct val="80000"/>
                </a:lnSpc>
              </a:pPr>
              <a:r>
                <a:rPr lang="en-US" sz="1200" dirty="0">
                  <a:solidFill>
                    <a:srgbClr val="FFFFFF"/>
                  </a:solidFill>
                </a:rPr>
                <a:t>Cisco Business Edition 6000</a:t>
              </a:r>
            </a:p>
          </p:txBody>
        </p:sp>
        <p:sp>
          <p:nvSpPr>
            <p:cNvPr id="26" name="Round Diagonal Corner Rectangle 25"/>
            <p:cNvSpPr>
              <a:spLocks noChangeArrowheads="1"/>
            </p:cNvSpPr>
            <p:nvPr/>
          </p:nvSpPr>
          <p:spPr bwMode="auto">
            <a:xfrm>
              <a:off x="511491" y="3160556"/>
              <a:ext cx="2265789" cy="1084300"/>
            </a:xfrm>
            <a:prstGeom prst="round2DiagRect">
              <a:avLst/>
            </a:prstGeom>
            <a:solidFill>
              <a:schemeClr val="accent5"/>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200" dirty="0" smtClean="0">
                  <a:solidFill>
                    <a:srgbClr val="061F26"/>
                  </a:solidFill>
                  <a:effectLst>
                    <a:glow rad="101600">
                      <a:schemeClr val="bg1">
                        <a:alpha val="75000"/>
                      </a:schemeClr>
                    </a:glow>
                  </a:effectLst>
                </a:rPr>
                <a:t>优化的价格和订单流程</a:t>
              </a:r>
              <a:endParaRPr lang="en-US" sz="1200" dirty="0">
                <a:solidFill>
                  <a:srgbClr val="061F26"/>
                </a:solidFill>
                <a:effectLst>
                  <a:glow rad="101600">
                    <a:schemeClr val="bg1">
                      <a:alpha val="75000"/>
                    </a:schemeClr>
                  </a:glow>
                </a:effectLst>
              </a:endParaRPr>
            </a:p>
          </p:txBody>
        </p:sp>
        <p:sp>
          <p:nvSpPr>
            <p:cNvPr id="30" name="Round Diagonal Corner Rectangle 29"/>
            <p:cNvSpPr>
              <a:spLocks noChangeArrowheads="1"/>
            </p:cNvSpPr>
            <p:nvPr/>
          </p:nvSpPr>
          <p:spPr bwMode="auto">
            <a:xfrm>
              <a:off x="5935963" y="3113517"/>
              <a:ext cx="2556955" cy="1084300"/>
            </a:xfrm>
            <a:prstGeom prst="round2DiagRect">
              <a:avLst/>
            </a:prstGeom>
            <a:solidFill>
              <a:schemeClr val="accent5"/>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200" dirty="0" smtClean="0">
                  <a:solidFill>
                    <a:srgbClr val="061F26"/>
                  </a:solidFill>
                  <a:effectLst>
                    <a:glow rad="101600">
                      <a:schemeClr val="bg1">
                        <a:alpha val="75000"/>
                      </a:schemeClr>
                    </a:glow>
                  </a:effectLst>
                </a:rPr>
                <a:t>简化配置和管理</a:t>
              </a:r>
              <a:endParaRPr lang="en-US" sz="1200" dirty="0">
                <a:solidFill>
                  <a:srgbClr val="061F26"/>
                </a:solidFill>
                <a:effectLst>
                  <a:glow rad="101600">
                    <a:schemeClr val="bg1">
                      <a:alpha val="75000"/>
                    </a:schemeClr>
                  </a:glow>
                </a:effectLst>
              </a:endParaRPr>
            </a:p>
          </p:txBody>
        </p:sp>
        <p:pic>
          <p:nvPicPr>
            <p:cNvPr id="32" name="Picture 2"/>
            <p:cNvPicPr>
              <a:picLocks noChangeAspect="1" noChangeArrowheads="1"/>
            </p:cNvPicPr>
            <p:nvPr/>
          </p:nvPicPr>
          <p:blipFill>
            <a:blip r:embed="rId5" cstate="print"/>
            <a:srcRect/>
            <a:stretch>
              <a:fillRect/>
            </a:stretch>
          </p:blipFill>
          <p:spPr bwMode="auto">
            <a:xfrm>
              <a:off x="6224035" y="4282298"/>
              <a:ext cx="2089622" cy="1368456"/>
            </a:xfrm>
            <a:prstGeom prst="rect">
              <a:avLst/>
            </a:prstGeom>
            <a:noFill/>
            <a:ln w="9525">
              <a:noFill/>
              <a:miter lim="800000"/>
              <a:headEnd/>
              <a:tailEnd/>
            </a:ln>
          </p:spPr>
        </p:pic>
        <p:pic>
          <p:nvPicPr>
            <p:cNvPr id="39" name="Picture 38"/>
            <p:cNvPicPr>
              <a:picLocks noChangeAspect="1"/>
            </p:cNvPicPr>
            <p:nvPr>
              <p:custDataLst>
                <p:tags r:id="rId1"/>
              </p:custDataLst>
            </p:nvPr>
          </p:nvPicPr>
          <p:blipFill>
            <a:blip r:embed="rId6" cstate="email">
              <a:extLst>
                <a:ext uri="{28A0092B-C50C-407E-A947-70E740481C1C}">
                  <a14:useLocalDpi xmlns:a14="http://schemas.microsoft.com/office/drawing/2010/main"/>
                </a:ext>
              </a:extLst>
            </a:blip>
            <a:stretch>
              <a:fillRect/>
            </a:stretch>
          </p:blipFill>
          <p:spPr>
            <a:xfrm>
              <a:off x="4298906" y="4326390"/>
              <a:ext cx="1091259" cy="863660"/>
            </a:xfrm>
            <a:prstGeom prst="rect">
              <a:avLst/>
            </a:prstGeom>
          </p:spPr>
        </p:pic>
        <p:pic>
          <p:nvPicPr>
            <p:cNvPr id="44" name="Picture 18" descr="3A1_ipad-landscape_4-peeps_150dpi.png"/>
            <p:cNvPicPr>
              <a:picLocks noChangeAspect="1"/>
            </p:cNvPicPr>
            <p:nvPr>
              <p:custDataLst>
                <p:tags r:id="rId2"/>
              </p:custDataLst>
            </p:nvPr>
          </p:nvPicPr>
          <p:blipFill rotWithShape="1">
            <a:blip r:embed="rId7" cstate="email">
              <a:extLst>
                <a:ext uri="{28A0092B-C50C-407E-A947-70E740481C1C}">
                  <a14:useLocalDpi xmlns:a14="http://schemas.microsoft.com/office/drawing/2010/main"/>
                </a:ext>
              </a:extLst>
            </a:blip>
            <a:srcRect/>
            <a:stretch/>
          </p:blipFill>
          <p:spPr bwMode="auto">
            <a:xfrm>
              <a:off x="3433778" y="3431172"/>
              <a:ext cx="1175457" cy="976688"/>
            </a:xfrm>
            <a:prstGeom prst="rect">
              <a:avLst/>
            </a:prstGeom>
            <a:noFill/>
            <a:ln w="9525">
              <a:noFill/>
              <a:miter lim="800000"/>
              <a:headEnd/>
              <a:tailEnd/>
            </a:ln>
            <a:effectLst/>
          </p:spPr>
        </p:pic>
        <p:pic>
          <p:nvPicPr>
            <p:cNvPr id="50" name="Picture 6" descr="C:\Documents and Settings\mike.baird\My Documents\Images\EX90\Ex90 low res trans.png"/>
            <p:cNvPicPr>
              <a:picLocks noChangeAspect="1" noChangeArrowheads="1"/>
            </p:cNvPicPr>
            <p:nvPr>
              <p:custDataLst>
                <p:tags r:id="rId3"/>
              </p:custDataLst>
            </p:nvPr>
          </p:nvPicPr>
          <p:blipFill>
            <a:blip r:embed="rId8" cstate="print"/>
            <a:srcRect/>
            <a:stretch>
              <a:fillRect/>
            </a:stretch>
          </p:blipFill>
          <p:spPr bwMode="auto">
            <a:xfrm>
              <a:off x="4521793" y="3493405"/>
              <a:ext cx="1251827" cy="865609"/>
            </a:xfrm>
            <a:prstGeom prst="rect">
              <a:avLst/>
            </a:prstGeom>
            <a:noFill/>
            <a:ln w="9525">
              <a:noFill/>
              <a:miter lim="800000"/>
              <a:headEnd/>
              <a:tailEnd/>
            </a:ln>
          </p:spPr>
        </p:pic>
        <p:pic>
          <p:nvPicPr>
            <p:cNvPr id="51" name="Picture 5"/>
            <p:cNvPicPr>
              <a:picLocks noChangeAspect="1" noChangeArrowheads="1"/>
            </p:cNvPicPr>
            <p:nvPr/>
          </p:nvPicPr>
          <p:blipFill>
            <a:blip r:embed="rId9" cstate="print"/>
            <a:srcRect/>
            <a:stretch>
              <a:fillRect/>
            </a:stretch>
          </p:blipFill>
          <p:spPr bwMode="auto">
            <a:xfrm>
              <a:off x="846593" y="4298241"/>
              <a:ext cx="1847759" cy="1376409"/>
            </a:xfrm>
            <a:prstGeom prst="rect">
              <a:avLst/>
            </a:prstGeom>
            <a:noFill/>
            <a:ln w="9525">
              <a:noFill/>
              <a:miter lim="800000"/>
              <a:headEnd/>
              <a:tailEnd/>
            </a:ln>
          </p:spPr>
        </p:pic>
        <p:grpSp>
          <p:nvGrpSpPr>
            <p:cNvPr id="7" name="Group 48"/>
            <p:cNvGrpSpPr/>
            <p:nvPr/>
          </p:nvGrpSpPr>
          <p:grpSpPr>
            <a:xfrm>
              <a:off x="172454" y="4052157"/>
              <a:ext cx="8826528" cy="1963687"/>
              <a:chOff x="358140" y="3124402"/>
              <a:chExt cx="8603091" cy="2971598"/>
            </a:xfrm>
            <a:effectLst>
              <a:reflection blurRad="6350" stA="52000" endA="300" endPos="35000" dir="5400000" sy="-100000" algn="bl" rotWithShape="0"/>
            </a:effectLst>
          </p:grpSpPr>
          <p:sp>
            <p:nvSpPr>
              <p:cNvPr id="34" name="Freeform 16"/>
              <p:cNvSpPr>
                <a:spLocks/>
              </p:cNvSpPr>
              <p:nvPr/>
            </p:nvSpPr>
            <p:spPr bwMode="auto">
              <a:xfrm>
                <a:off x="358140" y="3124402"/>
                <a:ext cx="2834640" cy="2971598"/>
              </a:xfrm>
              <a:custGeom>
                <a:avLst/>
                <a:gdLst>
                  <a:gd name="T0" fmla="*/ 0 w 1057"/>
                  <a:gd name="T1" fmla="*/ 0 h 636"/>
                  <a:gd name="T2" fmla="*/ 0 w 1057"/>
                  <a:gd name="T3" fmla="*/ 424 h 636"/>
                  <a:gd name="T4" fmla="*/ 856 w 1057"/>
                  <a:gd name="T5" fmla="*/ 636 h 636"/>
                  <a:gd name="T6" fmla="*/ 1057 w 1057"/>
                  <a:gd name="T7" fmla="*/ 428 h 636"/>
                  <a:gd name="T8" fmla="*/ 856 w 1057"/>
                  <a:gd name="T9" fmla="*/ 212 h 636"/>
                  <a:gd name="T10" fmla="*/ 0 w 1057"/>
                  <a:gd name="T11" fmla="*/ 0 h 636"/>
                </a:gdLst>
                <a:ahLst/>
                <a:cxnLst>
                  <a:cxn ang="0">
                    <a:pos x="T0" y="T1"/>
                  </a:cxn>
                  <a:cxn ang="0">
                    <a:pos x="T2" y="T3"/>
                  </a:cxn>
                  <a:cxn ang="0">
                    <a:pos x="T4" y="T5"/>
                  </a:cxn>
                  <a:cxn ang="0">
                    <a:pos x="T6" y="T7"/>
                  </a:cxn>
                  <a:cxn ang="0">
                    <a:pos x="T8" y="T9"/>
                  </a:cxn>
                  <a:cxn ang="0">
                    <a:pos x="T10" y="T11"/>
                  </a:cxn>
                </a:cxnLst>
                <a:rect l="0" t="0" r="r" b="b"/>
                <a:pathLst>
                  <a:path w="1057" h="636">
                    <a:moveTo>
                      <a:pt x="0" y="0"/>
                    </a:moveTo>
                    <a:cubicBezTo>
                      <a:pt x="0" y="424"/>
                      <a:pt x="0" y="424"/>
                      <a:pt x="0" y="424"/>
                    </a:cubicBezTo>
                    <a:cubicBezTo>
                      <a:pt x="0" y="527"/>
                      <a:pt x="359" y="616"/>
                      <a:pt x="856" y="636"/>
                    </a:cubicBezTo>
                    <a:cubicBezTo>
                      <a:pt x="1057" y="428"/>
                      <a:pt x="1057" y="428"/>
                      <a:pt x="1057" y="428"/>
                    </a:cubicBezTo>
                    <a:cubicBezTo>
                      <a:pt x="856" y="212"/>
                      <a:pt x="856" y="212"/>
                      <a:pt x="856" y="212"/>
                    </a:cubicBezTo>
                    <a:cubicBezTo>
                      <a:pt x="359" y="192"/>
                      <a:pt x="0" y="103"/>
                      <a:pt x="0" y="0"/>
                    </a:cubicBezTo>
                  </a:path>
                </a:pathLst>
              </a:custGeom>
              <a:gradFill flip="none" rotWithShape="1">
                <a:gsLst>
                  <a:gs pos="0">
                    <a:schemeClr val="accent5">
                      <a:alpha val="55000"/>
                    </a:schemeClr>
                  </a:gs>
                  <a:gs pos="100000">
                    <a:schemeClr val="accent5">
                      <a:alpha val="42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1200" dirty="0">
                  <a:solidFill>
                    <a:srgbClr val="06242D"/>
                  </a:solidFill>
                </a:endParaRPr>
              </a:p>
            </p:txBody>
          </p:sp>
          <p:sp>
            <p:nvSpPr>
              <p:cNvPr id="35" name="Freeform 17"/>
              <p:cNvSpPr>
                <a:spLocks/>
              </p:cNvSpPr>
              <p:nvPr/>
            </p:nvSpPr>
            <p:spPr bwMode="auto">
              <a:xfrm>
                <a:off x="6126591" y="3124402"/>
                <a:ext cx="2834640" cy="2971598"/>
              </a:xfrm>
              <a:custGeom>
                <a:avLst/>
                <a:gdLst>
                  <a:gd name="T0" fmla="*/ 1057 w 1057"/>
                  <a:gd name="T1" fmla="*/ 0 h 636"/>
                  <a:gd name="T2" fmla="*/ 201 w 1057"/>
                  <a:gd name="T3" fmla="*/ 212 h 636"/>
                  <a:gd name="T4" fmla="*/ 0 w 1057"/>
                  <a:gd name="T5" fmla="*/ 428 h 636"/>
                  <a:gd name="T6" fmla="*/ 201 w 1057"/>
                  <a:gd name="T7" fmla="*/ 636 h 636"/>
                  <a:gd name="T8" fmla="*/ 1057 w 1057"/>
                  <a:gd name="T9" fmla="*/ 424 h 636"/>
                  <a:gd name="T10" fmla="*/ 1057 w 1057"/>
                  <a:gd name="T11" fmla="*/ 0 h 636"/>
                </a:gdLst>
                <a:ahLst/>
                <a:cxnLst>
                  <a:cxn ang="0">
                    <a:pos x="T0" y="T1"/>
                  </a:cxn>
                  <a:cxn ang="0">
                    <a:pos x="T2" y="T3"/>
                  </a:cxn>
                  <a:cxn ang="0">
                    <a:pos x="T4" y="T5"/>
                  </a:cxn>
                  <a:cxn ang="0">
                    <a:pos x="T6" y="T7"/>
                  </a:cxn>
                  <a:cxn ang="0">
                    <a:pos x="T8" y="T9"/>
                  </a:cxn>
                  <a:cxn ang="0">
                    <a:pos x="T10" y="T11"/>
                  </a:cxn>
                </a:cxnLst>
                <a:rect l="0" t="0" r="r" b="b"/>
                <a:pathLst>
                  <a:path w="1057" h="636">
                    <a:moveTo>
                      <a:pt x="1057" y="0"/>
                    </a:moveTo>
                    <a:cubicBezTo>
                      <a:pt x="1057" y="103"/>
                      <a:pt x="698" y="192"/>
                      <a:pt x="201" y="212"/>
                    </a:cubicBezTo>
                    <a:cubicBezTo>
                      <a:pt x="0" y="428"/>
                      <a:pt x="0" y="428"/>
                      <a:pt x="0" y="428"/>
                    </a:cubicBezTo>
                    <a:cubicBezTo>
                      <a:pt x="201" y="636"/>
                      <a:pt x="201" y="636"/>
                      <a:pt x="201" y="636"/>
                    </a:cubicBezTo>
                    <a:cubicBezTo>
                      <a:pt x="698" y="616"/>
                      <a:pt x="1057" y="527"/>
                      <a:pt x="1057" y="424"/>
                    </a:cubicBezTo>
                    <a:cubicBezTo>
                      <a:pt x="1057" y="0"/>
                      <a:pt x="1057" y="0"/>
                      <a:pt x="1057" y="0"/>
                    </a:cubicBezTo>
                  </a:path>
                </a:pathLst>
              </a:custGeom>
              <a:gradFill flip="none" rotWithShape="1">
                <a:gsLst>
                  <a:gs pos="0">
                    <a:schemeClr val="accent5">
                      <a:alpha val="43000"/>
                    </a:schemeClr>
                  </a:gs>
                  <a:gs pos="100000">
                    <a:schemeClr val="accent5">
                      <a:alpha val="51000"/>
                    </a:scheme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sz="1200" dirty="0">
                  <a:solidFill>
                    <a:srgbClr val="06242D"/>
                  </a:solidFill>
                </a:endParaRPr>
              </a:p>
            </p:txBody>
          </p:sp>
        </p:grpSp>
      </p:grpSp>
      <p:sp>
        <p:nvSpPr>
          <p:cNvPr id="17" name="Title 5"/>
          <p:cNvSpPr txBox="1">
            <a:spLocks/>
          </p:cNvSpPr>
          <p:nvPr/>
        </p:nvSpPr>
        <p:spPr>
          <a:xfrm>
            <a:off x="0" y="546796"/>
            <a:ext cx="11770838" cy="750626"/>
          </a:xfrm>
          <a:prstGeom prst="rect">
            <a:avLst/>
          </a:prstGeom>
        </p:spPr>
        <p:txBody>
          <a:bodyPr vert="horz" lIns="82296" tIns="45720" rIns="82296" bIns="45720" rtlCol="0" anchor="ctr" anchorCtr="0">
            <a:noAutofit/>
          </a:bodyPr>
          <a:lstStyle/>
          <a:p>
            <a:pPr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为成长型企业优化的具有丰富功能，企业级的协作解决方案平台</a:t>
            </a:r>
            <a:endParaRPr lang="en-US" sz="2400" dirty="0">
              <a:gradFill>
                <a:gsLst>
                  <a:gs pos="0">
                    <a:srgbClr val="00B2F0"/>
                  </a:gs>
                  <a:gs pos="44000">
                    <a:srgbClr val="40FFFE"/>
                  </a:gs>
                  <a:gs pos="100000">
                    <a:srgbClr val="96CA4B"/>
                  </a:gs>
                </a:gsLst>
                <a:lin ang="4800000" scaled="0"/>
              </a:gradFill>
              <a:latin typeface="+mj-lt"/>
              <a:ea typeface="+mj-ea"/>
              <a:cs typeface="+mj-cs"/>
            </a:endParaRPr>
          </a:p>
        </p:txBody>
      </p:sp>
      <p:grpSp>
        <p:nvGrpSpPr>
          <p:cNvPr id="4" name="Group 3"/>
          <p:cNvGrpSpPr/>
          <p:nvPr/>
        </p:nvGrpSpPr>
        <p:grpSpPr>
          <a:xfrm>
            <a:off x="142424" y="1137103"/>
            <a:ext cx="6869548" cy="3740361"/>
            <a:chOff x="229702" y="432215"/>
            <a:chExt cx="8593941" cy="5783089"/>
          </a:xfrm>
        </p:grpSpPr>
        <p:sp>
          <p:nvSpPr>
            <p:cNvPr id="18" name="Title 1"/>
            <p:cNvSpPr txBox="1">
              <a:spLocks/>
            </p:cNvSpPr>
            <p:nvPr/>
          </p:nvSpPr>
          <p:spPr>
            <a:xfrm>
              <a:off x="229702" y="432215"/>
              <a:ext cx="8588861"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t>Business Edition 6000</a:t>
              </a:r>
              <a:r>
                <a:rPr lang="zh-CN" altLang="en-US" sz="1600" dirty="0" smtClean="0"/>
                <a:t>服务器预装系统</a:t>
              </a:r>
              <a:endParaRPr lang="en-US" sz="1600" dirty="0"/>
            </a:p>
          </p:txBody>
        </p:sp>
        <p:sp>
          <p:nvSpPr>
            <p:cNvPr id="19" name="Rounded Rectangle 18"/>
            <p:cNvSpPr/>
            <p:nvPr/>
          </p:nvSpPr>
          <p:spPr>
            <a:xfrm>
              <a:off x="387294" y="1362824"/>
              <a:ext cx="2865972" cy="4852480"/>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p:txBody>
        </p:sp>
        <p:cxnSp>
          <p:nvCxnSpPr>
            <p:cNvPr id="20" name="Straight Arrow Connector 19"/>
            <p:cNvCxnSpPr/>
            <p:nvPr/>
          </p:nvCxnSpPr>
          <p:spPr>
            <a:xfrm>
              <a:off x="3113839" y="2126832"/>
              <a:ext cx="2439950" cy="861484"/>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113839" y="2988316"/>
              <a:ext cx="2439950" cy="345868"/>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113839" y="3716794"/>
              <a:ext cx="2439950" cy="96861"/>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113839" y="4078149"/>
              <a:ext cx="2439950" cy="560843"/>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3113839" y="4398205"/>
              <a:ext cx="2439950" cy="1066124"/>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566249" y="4454325"/>
              <a:ext cx="3257243" cy="428277"/>
            </a:xfrm>
            <a:prstGeom prst="rect">
              <a:avLst/>
            </a:prstGeom>
            <a:noFill/>
          </p:spPr>
          <p:txBody>
            <a:bodyPr wrap="square" rtlCol="0">
              <a:spAutoFit/>
            </a:bodyPr>
            <a:lstStyle/>
            <a:p>
              <a:pPr algn="ctr"/>
              <a:r>
                <a:rPr lang="zh-CN" altLang="en-US" sz="1200" dirty="0" smtClean="0"/>
                <a:t>基于</a:t>
              </a:r>
              <a:r>
                <a:rPr lang="en-US" sz="1200" dirty="0" smtClean="0"/>
                <a:t>VMware </a:t>
              </a:r>
              <a:r>
                <a:rPr lang="en-US" sz="1200" dirty="0" err="1" smtClean="0"/>
                <a:t>ESXi</a:t>
              </a:r>
              <a:r>
                <a:rPr lang="zh-CN" altLang="en-US" sz="1200" dirty="0" smtClean="0"/>
                <a:t>的虚拟化架构</a:t>
              </a:r>
              <a:endParaRPr lang="en-US" sz="1200" dirty="0"/>
            </a:p>
          </p:txBody>
        </p:sp>
        <p:sp>
          <p:nvSpPr>
            <p:cNvPr id="28" name="Rounded Rectangle 27"/>
            <p:cNvSpPr/>
            <p:nvPr/>
          </p:nvSpPr>
          <p:spPr>
            <a:xfrm>
              <a:off x="501624" y="1817111"/>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Communications Manager</a:t>
              </a:r>
            </a:p>
          </p:txBody>
        </p:sp>
        <p:sp>
          <p:nvSpPr>
            <p:cNvPr id="29" name="Rounded Rectangle 28"/>
            <p:cNvSpPr/>
            <p:nvPr/>
          </p:nvSpPr>
          <p:spPr>
            <a:xfrm>
              <a:off x="501624" y="2642448"/>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Unity Connection</a:t>
              </a:r>
            </a:p>
          </p:txBody>
        </p:sp>
        <p:sp>
          <p:nvSpPr>
            <p:cNvPr id="36" name="Rounded Rectangle 35"/>
            <p:cNvSpPr/>
            <p:nvPr/>
          </p:nvSpPr>
          <p:spPr>
            <a:xfrm>
              <a:off x="501624" y="3467786"/>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a:p>
              <a:pPr algn="ctr"/>
              <a:r>
                <a:rPr lang="en-US" sz="1200" dirty="0" smtClean="0"/>
                <a:t>Unified Presence </a:t>
              </a:r>
              <a:r>
                <a:rPr lang="zh-CN" altLang="en-US" sz="1200" dirty="0" smtClean="0"/>
                <a:t>或</a:t>
              </a:r>
              <a:r>
                <a:rPr lang="en-US" sz="1200" dirty="0" smtClean="0"/>
                <a:t> </a:t>
              </a:r>
            </a:p>
            <a:p>
              <a:pPr algn="ctr"/>
              <a:r>
                <a:rPr lang="en-US" sz="1200" dirty="0" smtClean="0"/>
                <a:t>Attendant </a:t>
              </a:r>
              <a:r>
                <a:rPr lang="en-US" sz="1200" dirty="0"/>
                <a:t>Console</a:t>
              </a:r>
            </a:p>
            <a:p>
              <a:pPr algn="ctr"/>
              <a:endParaRPr lang="en-US" sz="1200" dirty="0" smtClean="0"/>
            </a:p>
          </p:txBody>
        </p:sp>
        <p:sp>
          <p:nvSpPr>
            <p:cNvPr id="37" name="Rounded Rectangle 36"/>
            <p:cNvSpPr/>
            <p:nvPr/>
          </p:nvSpPr>
          <p:spPr>
            <a:xfrm>
              <a:off x="501624" y="4293123"/>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Contact Center </a:t>
              </a:r>
              <a:r>
                <a:rPr lang="zh-CN" altLang="en-US" sz="1200" dirty="0" smtClean="0"/>
                <a:t>与</a:t>
              </a:r>
              <a:r>
                <a:rPr lang="en-US" sz="1200" dirty="0" smtClean="0"/>
                <a:t>/</a:t>
              </a:r>
              <a:r>
                <a:rPr lang="zh-CN" altLang="en-US" sz="1200" dirty="0" smtClean="0"/>
                <a:t>或</a:t>
              </a:r>
              <a:r>
                <a:rPr lang="en-US" sz="1200" dirty="0" smtClean="0"/>
                <a:t> VCS-C </a:t>
              </a:r>
              <a:r>
                <a:rPr lang="zh-CN" altLang="en-US" sz="1200" dirty="0" smtClean="0"/>
                <a:t>或</a:t>
              </a:r>
              <a:r>
                <a:rPr lang="en-US" sz="1200" dirty="0" smtClean="0"/>
                <a:t> CER</a:t>
              </a:r>
            </a:p>
          </p:txBody>
        </p:sp>
        <p:sp>
          <p:nvSpPr>
            <p:cNvPr id="38" name="Rounded Rectangle 37"/>
            <p:cNvSpPr/>
            <p:nvPr/>
          </p:nvSpPr>
          <p:spPr>
            <a:xfrm>
              <a:off x="501624" y="5118461"/>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Provisioning Manager</a:t>
              </a:r>
            </a:p>
          </p:txBody>
        </p:sp>
        <p:pic>
          <p:nvPicPr>
            <p:cNvPr id="4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1318" y="2798527"/>
              <a:ext cx="336232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9035738" y="1646355"/>
            <a:ext cx="2353574" cy="3231108"/>
            <a:chOff x="6086193" y="1121594"/>
            <a:chExt cx="2865972" cy="4852480"/>
          </a:xfrm>
        </p:grpSpPr>
        <p:sp>
          <p:nvSpPr>
            <p:cNvPr id="41" name="Rounded Rectangle 40"/>
            <p:cNvSpPr/>
            <p:nvPr/>
          </p:nvSpPr>
          <p:spPr>
            <a:xfrm>
              <a:off x="6086193" y="1121594"/>
              <a:ext cx="2865972" cy="4852480"/>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p>
          </p:txBody>
        </p:sp>
        <p:sp>
          <p:nvSpPr>
            <p:cNvPr id="42" name="Rounded Rectangle 41"/>
            <p:cNvSpPr/>
            <p:nvPr/>
          </p:nvSpPr>
          <p:spPr>
            <a:xfrm>
              <a:off x="6200523" y="1575881"/>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最多</a:t>
              </a:r>
              <a:r>
                <a:rPr lang="en-US" altLang="zh-CN" sz="1200" dirty="0" smtClean="0"/>
                <a:t>1000</a:t>
              </a:r>
              <a:r>
                <a:rPr lang="zh-CN" altLang="en-US" sz="1200" dirty="0" smtClean="0"/>
                <a:t>用户</a:t>
              </a:r>
              <a:endParaRPr lang="en-US" sz="1200" dirty="0" smtClean="0"/>
            </a:p>
          </p:txBody>
        </p:sp>
        <p:sp>
          <p:nvSpPr>
            <p:cNvPr id="43" name="Rounded Rectangle 42"/>
            <p:cNvSpPr/>
            <p:nvPr/>
          </p:nvSpPr>
          <p:spPr>
            <a:xfrm>
              <a:off x="6200523" y="2401218"/>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最多</a:t>
              </a:r>
              <a:r>
                <a:rPr lang="en-US" sz="1200" dirty="0" smtClean="0"/>
                <a:t>1000 </a:t>
              </a:r>
              <a:r>
                <a:rPr lang="zh-CN" altLang="en-US" sz="1200" dirty="0" smtClean="0"/>
                <a:t>语音信箱</a:t>
              </a:r>
              <a:endParaRPr lang="en-US" sz="1200" dirty="0" smtClean="0"/>
            </a:p>
          </p:txBody>
        </p:sp>
        <p:sp>
          <p:nvSpPr>
            <p:cNvPr id="45" name="Rounded Rectangle 44"/>
            <p:cNvSpPr/>
            <p:nvPr/>
          </p:nvSpPr>
          <p:spPr>
            <a:xfrm>
              <a:off x="6200523" y="3226556"/>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最多</a:t>
              </a:r>
              <a:r>
                <a:rPr lang="en-US" sz="1200" dirty="0" smtClean="0"/>
                <a:t>1000 Jabber</a:t>
              </a:r>
              <a:r>
                <a:rPr lang="zh-CN" altLang="en-US" sz="1200" dirty="0" smtClean="0"/>
                <a:t>用户</a:t>
              </a:r>
              <a:r>
                <a:rPr lang="en-US" altLang="zh-CN" sz="1200" dirty="0" smtClean="0"/>
                <a:t> </a:t>
              </a:r>
              <a:r>
                <a:rPr lang="zh-CN" altLang="en-US" sz="1200" dirty="0" smtClean="0"/>
                <a:t>或者</a:t>
              </a:r>
              <a:r>
                <a:rPr lang="en-US" sz="1200" dirty="0" smtClean="0"/>
                <a:t> </a:t>
              </a:r>
              <a:r>
                <a:rPr lang="en-US" sz="1200" dirty="0"/>
                <a:t>25 </a:t>
              </a:r>
              <a:r>
                <a:rPr lang="zh-CN" altLang="en-US" sz="1200" dirty="0" smtClean="0"/>
                <a:t>个</a:t>
              </a:r>
              <a:r>
                <a:rPr lang="en-US" sz="1200" dirty="0" smtClean="0"/>
                <a:t>Attendant Consoles</a:t>
              </a:r>
              <a:endParaRPr lang="en-US" sz="1200" dirty="0"/>
            </a:p>
          </p:txBody>
        </p:sp>
        <p:sp>
          <p:nvSpPr>
            <p:cNvPr id="46" name="Rounded Rectangle 45"/>
            <p:cNvSpPr/>
            <p:nvPr/>
          </p:nvSpPr>
          <p:spPr>
            <a:xfrm>
              <a:off x="6200523" y="4051893"/>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最多</a:t>
              </a:r>
              <a:r>
                <a:rPr lang="en-US" sz="1200" dirty="0" smtClean="0"/>
                <a:t>100 </a:t>
              </a:r>
              <a:r>
                <a:rPr lang="zh-CN" altLang="en-US" sz="1200" dirty="0" smtClean="0"/>
                <a:t>呼叫中心座席</a:t>
              </a:r>
              <a:endParaRPr lang="en-US" sz="1200" dirty="0" smtClean="0"/>
            </a:p>
          </p:txBody>
        </p:sp>
        <p:sp>
          <p:nvSpPr>
            <p:cNvPr id="47" name="Rounded Rectangle 46"/>
            <p:cNvSpPr/>
            <p:nvPr/>
          </p:nvSpPr>
          <p:spPr>
            <a:xfrm>
              <a:off x="6200523" y="4877231"/>
              <a:ext cx="2612216" cy="691737"/>
            </a:xfrm>
            <a:prstGeom prst="roundRect">
              <a:avLst/>
            </a:prstGeom>
            <a:solidFill>
              <a:schemeClr val="accent3">
                <a:alpha val="5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最多</a:t>
              </a:r>
              <a:r>
                <a:rPr lang="en-US" altLang="zh-CN" sz="1200" dirty="0" smtClean="0"/>
                <a:t>50</a:t>
              </a:r>
              <a:r>
                <a:rPr lang="zh-CN" altLang="en-US" sz="1200" dirty="0" smtClean="0"/>
                <a:t>节点</a:t>
              </a:r>
              <a:endParaRPr lang="en-US" sz="1200" dirty="0" smtClean="0"/>
            </a:p>
          </p:txBody>
        </p:sp>
      </p:grpSp>
      <p:cxnSp>
        <p:nvCxnSpPr>
          <p:cNvPr id="48" name="Straight Arrow Connector 47"/>
          <p:cNvCxnSpPr/>
          <p:nvPr/>
        </p:nvCxnSpPr>
        <p:spPr>
          <a:xfrm flipH="1">
            <a:off x="7011971" y="2126832"/>
            <a:ext cx="2023768" cy="663494"/>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7011972" y="2790326"/>
            <a:ext cx="2023766" cy="168694"/>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1" idx="1"/>
          </p:cNvCxnSpPr>
          <p:nvPr/>
        </p:nvCxnSpPr>
        <p:spPr>
          <a:xfrm flipH="1">
            <a:off x="7011972" y="3261909"/>
            <a:ext cx="2023766" cy="59394"/>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6998724" y="3554597"/>
            <a:ext cx="2023766" cy="183908"/>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7011973" y="3738505"/>
            <a:ext cx="2010518" cy="653246"/>
          </a:xfrm>
          <a:prstGeom prst="straightConnector1">
            <a:avLst/>
          </a:prstGeom>
          <a:ln w="635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6" name="Title 1"/>
          <p:cNvSpPr txBox="1">
            <a:spLocks/>
          </p:cNvSpPr>
          <p:nvPr/>
        </p:nvSpPr>
        <p:spPr>
          <a:xfrm>
            <a:off x="6466848" y="922109"/>
            <a:ext cx="6320184"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dirty="0" smtClean="0"/>
              <a:t>Business Edition 6000</a:t>
            </a:r>
            <a:r>
              <a:rPr lang="zh-CN" altLang="en-US" sz="1600" dirty="0" smtClean="0"/>
              <a:t>的容量</a:t>
            </a:r>
            <a:endParaRPr lang="en-US" sz="1600" dirty="0"/>
          </a:p>
        </p:txBody>
      </p:sp>
    </p:spTree>
    <p:extLst>
      <p:ext uri="{BB962C8B-B14F-4D97-AF65-F5344CB8AC3E}">
        <p14:creationId xmlns:p14="http://schemas.microsoft.com/office/powerpoint/2010/main" val="2847392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par>
                                <p:cTn id="11" presetID="9"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par>
                                <p:cTn id="14" presetID="9"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dissolve">
                                      <p:cBhvr>
                                        <p:cTn id="16" dur="500"/>
                                        <p:tgtEl>
                                          <p:spTgt spid="54"/>
                                        </p:tgtEl>
                                      </p:cBhvr>
                                    </p:animEffect>
                                  </p:childTnLst>
                                </p:cTn>
                              </p:par>
                              <p:par>
                                <p:cTn id="17" presetID="9"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dissolv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39993" y="338136"/>
            <a:ext cx="11448832" cy="838200"/>
          </a:xfrm>
        </p:spPr>
        <p:txBody>
          <a:bodyPr/>
          <a:lstStyle/>
          <a:p>
            <a:pPr algn="l" defTabSz="914400">
              <a:lnSpc>
                <a:spcPct val="80000"/>
              </a:lnSpc>
              <a:spcBef>
                <a:spcPct val="0"/>
              </a:spcBef>
              <a:buNone/>
            </a:pPr>
            <a:r>
              <a:rPr lang="zh-CN" sz="3600" b="0" i="0" spc="0">
                <a:gradFill>
                  <a:gsLst>
                    <a:gs pos="0">
                      <a:srgbClr val="00B2F0"/>
                    </a:gs>
                    <a:gs pos="44000">
                      <a:srgbClr val="40FFFE"/>
                    </a:gs>
                    <a:gs pos="100000">
                      <a:srgbClr val="96CA4B"/>
                    </a:gs>
                  </a:gsLst>
                  <a:lin ang="4800000" scaled="0"/>
                </a:gradFill>
                <a:latin typeface="Arial"/>
                <a:ea typeface="SimHei" pitchFamily="2" charset="-122"/>
                <a:cs typeface="+mj-cs"/>
              </a:rPr>
              <a:t>BE 6000 价值主张简述</a:t>
            </a:r>
            <a:endParaRPr lang="en-US" dirty="0">
              <a:ea typeface="SimHei" pitchFamily="2" charset="-122"/>
            </a:endParaRPr>
          </a:p>
        </p:txBody>
      </p:sp>
      <p:sp>
        <p:nvSpPr>
          <p:cNvPr id="7" name="Rectangle 6"/>
          <p:cNvSpPr/>
          <p:nvPr/>
        </p:nvSpPr>
        <p:spPr>
          <a:xfrm>
            <a:off x="695050" y="2361534"/>
            <a:ext cx="3484902" cy="3845512"/>
          </a:xfrm>
          <a:prstGeom prst="rect">
            <a:avLst/>
          </a:prstGeom>
          <a:solidFill>
            <a:srgbClr val="008000"/>
          </a:solidFill>
          <a:ln/>
        </p:spPr>
        <p:style>
          <a:lnRef idx="1">
            <a:schemeClr val="accent2"/>
          </a:lnRef>
          <a:fillRef idx="3">
            <a:schemeClr val="accent2"/>
          </a:fillRef>
          <a:effectRef idx="2">
            <a:schemeClr val="accent2"/>
          </a:effectRef>
          <a:fontRef idx="minor">
            <a:schemeClr val="lt1"/>
          </a:fontRef>
        </p:style>
        <p:txBody>
          <a:bodyPr lIns="91431" tIns="45716" rIns="91431" bIns="45716" rtlCol="0" anchor="t"/>
          <a:lstStyle/>
          <a:p>
            <a:pPr algn="l" defTabSz="914400">
              <a:buClr>
                <a:schemeClr val="lt1"/>
              </a:buClr>
              <a:buFont typeface="Wingdings"/>
              <a:buChar char="ü"/>
            </a:pPr>
            <a:r>
              <a:rPr lang="zh-CN" sz="1800" b="0" i="0" dirty="0">
                <a:solidFill>
                  <a:schemeClr val="lt1"/>
                </a:solidFill>
                <a:latin typeface="Arial"/>
                <a:ea typeface="SimHei" pitchFamily="2" charset="-122"/>
                <a:cs typeface="+mn-cs"/>
              </a:rPr>
              <a:t> 出厂标配软件应用 </a:t>
            </a:r>
          </a:p>
          <a:p>
            <a:pPr algn="l" defTabSz="914400">
              <a:buNone/>
            </a:pPr>
            <a:endParaRPr lang="en-US" dirty="0">
              <a:ea typeface="SimHei" pitchFamily="2" charset="-122"/>
            </a:endParaRPr>
          </a:p>
          <a:p>
            <a:pPr algn="l" defTabSz="914400">
              <a:buClr>
                <a:schemeClr val="lt1"/>
              </a:buClr>
              <a:buFont typeface="Wingdings"/>
              <a:buChar char="ü"/>
            </a:pPr>
            <a:r>
              <a:rPr lang="zh-CN" sz="1800" b="0" i="0" dirty="0">
                <a:solidFill>
                  <a:schemeClr val="lt1"/>
                </a:solidFill>
                <a:latin typeface="Arial"/>
                <a:ea typeface="SimHei" pitchFamily="2" charset="-122"/>
                <a:cs typeface="+mn-cs"/>
              </a:rPr>
              <a:t> 统一调配管理器 – </a:t>
            </a:r>
            <a:r>
              <a:rPr lang="en-US" altLang="zh-CN" sz="1800" b="0" i="0" dirty="0" smtClean="0">
                <a:solidFill>
                  <a:schemeClr val="lt1"/>
                </a:solidFill>
                <a:latin typeface="Arial"/>
                <a:ea typeface="SimHei" pitchFamily="2" charset="-122"/>
                <a:cs typeface="+mn-cs"/>
              </a:rPr>
              <a:t/>
            </a:r>
            <a:br>
              <a:rPr lang="en-US" altLang="zh-CN" sz="1800" b="0" i="0" dirty="0" smtClean="0">
                <a:solidFill>
                  <a:schemeClr val="lt1"/>
                </a:solidFill>
                <a:latin typeface="Arial"/>
                <a:ea typeface="SimHei" pitchFamily="2" charset="-122"/>
                <a:cs typeface="+mn-cs"/>
              </a:rPr>
            </a:br>
            <a:r>
              <a:rPr lang="zh-CN" sz="1800" b="0" i="0" dirty="0" smtClean="0">
                <a:solidFill>
                  <a:schemeClr val="lt1"/>
                </a:solidFill>
                <a:latin typeface="Arial"/>
                <a:ea typeface="SimHei" pitchFamily="2" charset="-122"/>
                <a:cs typeface="+mn-cs"/>
              </a:rPr>
              <a:t>简单</a:t>
            </a:r>
            <a:r>
              <a:rPr lang="zh-CN" sz="1800" b="0" i="0" dirty="0">
                <a:solidFill>
                  <a:schemeClr val="lt1"/>
                </a:solidFill>
                <a:latin typeface="Arial"/>
                <a:ea typeface="SimHei" pitchFamily="2" charset="-122"/>
                <a:cs typeface="+mn-cs"/>
              </a:rPr>
              <a:t>管理 </a:t>
            </a:r>
          </a:p>
          <a:p>
            <a:pPr algn="l" defTabSz="914400">
              <a:buNone/>
            </a:pPr>
            <a:endParaRPr lang="en-US" dirty="0" smtClean="0">
              <a:ea typeface="SimHei" pitchFamily="2" charset="-122"/>
            </a:endParaRPr>
          </a:p>
          <a:p>
            <a:pPr algn="l" defTabSz="914400">
              <a:buClr>
                <a:schemeClr val="lt1"/>
              </a:buClr>
              <a:buFont typeface="Wingdings"/>
              <a:buChar char="ü"/>
            </a:pPr>
            <a:r>
              <a:rPr lang="zh-CN" sz="1800" b="0" i="0" dirty="0">
                <a:solidFill>
                  <a:schemeClr val="lt1"/>
                </a:solidFill>
                <a:latin typeface="Arial"/>
                <a:ea typeface="SimHei" pitchFamily="2" charset="-122"/>
                <a:cs typeface="+mn-cs"/>
              </a:rPr>
              <a:t> 更多并存选项</a:t>
            </a:r>
            <a:r>
              <a:rPr lang="zh-CN" sz="1800" b="0" i="0" dirty="0" smtClean="0">
                <a:solidFill>
                  <a:schemeClr val="lt1"/>
                </a:solidFill>
                <a:latin typeface="Arial"/>
                <a:ea typeface="SimHei" pitchFamily="2" charset="-122"/>
                <a:cs typeface="+mn-cs"/>
              </a:rPr>
              <a:t>；</a:t>
            </a:r>
            <a:r>
              <a:rPr lang="en-US" altLang="zh-CN" sz="1800" b="0" i="0" dirty="0" smtClean="0">
                <a:solidFill>
                  <a:schemeClr val="lt1"/>
                </a:solidFill>
                <a:latin typeface="Arial"/>
                <a:ea typeface="SimHei" pitchFamily="2" charset="-122"/>
                <a:cs typeface="+mn-cs"/>
              </a:rPr>
              <a:t/>
            </a:r>
            <a:br>
              <a:rPr lang="en-US" altLang="zh-CN" sz="1800" b="0" i="0" dirty="0" smtClean="0">
                <a:solidFill>
                  <a:schemeClr val="lt1"/>
                </a:solidFill>
                <a:latin typeface="Arial"/>
                <a:ea typeface="SimHei" pitchFamily="2" charset="-122"/>
                <a:cs typeface="+mn-cs"/>
              </a:rPr>
            </a:br>
            <a:r>
              <a:rPr lang="zh-CN" sz="1800" b="0" i="0" dirty="0" smtClean="0">
                <a:solidFill>
                  <a:schemeClr val="lt1"/>
                </a:solidFill>
                <a:latin typeface="Arial"/>
                <a:ea typeface="SimHei" pitchFamily="2" charset="-122"/>
                <a:cs typeface="+mn-cs"/>
              </a:rPr>
              <a:t>VCS</a:t>
            </a:r>
            <a:r>
              <a:rPr lang="zh-CN" sz="1800" b="0" i="0" dirty="0">
                <a:solidFill>
                  <a:schemeClr val="lt1"/>
                </a:solidFill>
                <a:latin typeface="Arial"/>
                <a:ea typeface="SimHei" pitchFamily="2" charset="-122"/>
                <a:cs typeface="+mn-cs"/>
              </a:rPr>
              <a:t>-C</a:t>
            </a:r>
            <a:endParaRPr lang="en-US" dirty="0">
              <a:solidFill>
                <a:srgbClr val="FFFF00"/>
              </a:solidFill>
              <a:ea typeface="SimHei" pitchFamily="2" charset="-122"/>
            </a:endParaRPr>
          </a:p>
          <a:p>
            <a:pPr algn="l" defTabSz="914400">
              <a:buFont typeface="Wingdings"/>
              <a:buChar char="ü"/>
            </a:pPr>
            <a:endParaRPr lang="en-US" dirty="0">
              <a:ea typeface="SimHei" pitchFamily="2" charset="-122"/>
            </a:endParaRPr>
          </a:p>
        </p:txBody>
      </p:sp>
      <p:sp>
        <p:nvSpPr>
          <p:cNvPr id="8" name="Rectangle 7"/>
          <p:cNvSpPr/>
          <p:nvPr/>
        </p:nvSpPr>
        <p:spPr>
          <a:xfrm>
            <a:off x="4351340" y="2383818"/>
            <a:ext cx="3484902" cy="3825427"/>
          </a:xfrm>
          <a:prstGeom prst="rect">
            <a:avLst/>
          </a:prstGeom>
          <a:solidFill>
            <a:schemeClr val="accent1"/>
          </a:solidFill>
          <a:ln/>
        </p:spPr>
        <p:style>
          <a:lnRef idx="1">
            <a:schemeClr val="dk1"/>
          </a:lnRef>
          <a:fillRef idx="3">
            <a:schemeClr val="dk1"/>
          </a:fillRef>
          <a:effectRef idx="2">
            <a:schemeClr val="dk1"/>
          </a:effectRef>
          <a:fontRef idx="minor">
            <a:schemeClr val="lt1"/>
          </a:fontRef>
        </p:style>
        <p:txBody>
          <a:bodyPr lIns="91431" tIns="45716" rIns="91431" bIns="45716" rtlCol="0" anchor="t"/>
          <a:lstStyle/>
          <a:p>
            <a:pPr algn="l" defTabSz="914400">
              <a:buClr>
                <a:schemeClr val="lt1"/>
              </a:buClr>
              <a:buFont typeface="Wingdings"/>
              <a:buChar char="ü"/>
            </a:pPr>
            <a:r>
              <a:rPr lang="zh-CN" sz="1800" b="0" i="0">
                <a:solidFill>
                  <a:schemeClr val="lt1"/>
                </a:solidFill>
                <a:latin typeface="Arial"/>
                <a:ea typeface="SimHei" pitchFamily="2" charset="-122"/>
                <a:cs typeface="+mn-cs"/>
              </a:rPr>
              <a:t> 通过 VCS 实现 Legacy H323 视频互操作性</a:t>
            </a:r>
            <a:endParaRPr lang="en-US" dirty="0">
              <a:ea typeface="SimHei" pitchFamily="2" charset="-122"/>
            </a:endParaRPr>
          </a:p>
          <a:p>
            <a:pPr algn="l" defTabSz="914400">
              <a:buFont typeface="Wingdings"/>
              <a:buChar char="ü"/>
            </a:pPr>
            <a:endParaRPr lang="en-US" dirty="0">
              <a:ea typeface="SimHei" pitchFamily="2" charset="-122"/>
            </a:endParaRPr>
          </a:p>
          <a:p>
            <a:pPr algn="l" defTabSz="914400">
              <a:buClr>
                <a:schemeClr val="lt1"/>
              </a:buClr>
              <a:buFont typeface="Wingdings"/>
              <a:buChar char="ü"/>
            </a:pPr>
            <a:r>
              <a:rPr lang="zh-CN" sz="1800" b="0" i="0">
                <a:solidFill>
                  <a:schemeClr val="lt1"/>
                </a:solidFill>
                <a:latin typeface="Arial"/>
                <a:ea typeface="SimHei" pitchFamily="2" charset="-122"/>
                <a:cs typeface="+mn-cs"/>
              </a:rPr>
              <a:t> 智能语音邮件通知</a:t>
            </a:r>
          </a:p>
          <a:p>
            <a:pPr algn="l" defTabSz="914400">
              <a:buFont typeface="Wingdings"/>
              <a:buChar char="ü"/>
            </a:pPr>
            <a:endParaRPr lang="en-US" dirty="0" smtClean="0">
              <a:ea typeface="SimHei" pitchFamily="2" charset="-122"/>
            </a:endParaRPr>
          </a:p>
          <a:p>
            <a:pPr algn="l" defTabSz="914400">
              <a:buClr>
                <a:schemeClr val="lt1"/>
              </a:buClr>
              <a:buFont typeface="Wingdings"/>
              <a:buChar char="ü"/>
            </a:pPr>
            <a:r>
              <a:rPr lang="zh-CN" sz="1800" b="0" i="0">
                <a:solidFill>
                  <a:schemeClr val="lt1"/>
                </a:solidFill>
                <a:latin typeface="Arial"/>
                <a:ea typeface="SimHei" pitchFamily="2" charset="-122"/>
                <a:cs typeface="+mn-cs"/>
              </a:rPr>
              <a:t> 本地呼叫队列</a:t>
            </a:r>
          </a:p>
          <a:p>
            <a:pPr algn="l" defTabSz="914400">
              <a:buFont typeface="Wingdings"/>
              <a:buChar char="ü"/>
            </a:pPr>
            <a:endParaRPr lang="en-US" dirty="0">
              <a:ea typeface="SimHei" pitchFamily="2" charset="-122"/>
            </a:endParaRPr>
          </a:p>
          <a:p>
            <a:pPr algn="l" defTabSz="914400">
              <a:buClr>
                <a:schemeClr val="lt1"/>
              </a:buClr>
              <a:buFont typeface="Wingdings"/>
              <a:buChar char="ü"/>
            </a:pPr>
            <a:r>
              <a:rPr lang="zh-CN" sz="1800" b="0" i="0">
                <a:solidFill>
                  <a:schemeClr val="lt1"/>
                </a:solidFill>
                <a:latin typeface="Arial"/>
                <a:ea typeface="SimHei" pitchFamily="2" charset="-122"/>
                <a:cs typeface="+mn-cs"/>
              </a:rPr>
              <a:t> 支持 Jabber SDK 的应用</a:t>
            </a:r>
          </a:p>
        </p:txBody>
      </p:sp>
      <p:sp>
        <p:nvSpPr>
          <p:cNvPr id="10" name="Rectangle 9"/>
          <p:cNvSpPr/>
          <p:nvPr/>
        </p:nvSpPr>
        <p:spPr>
          <a:xfrm>
            <a:off x="8007632" y="2383816"/>
            <a:ext cx="3484902" cy="3773912"/>
          </a:xfrm>
          <a:prstGeom prst="rect">
            <a:avLst/>
          </a:prstGeom>
          <a:solidFill>
            <a:schemeClr val="accent3">
              <a:shade val="51000"/>
              <a:satMod val="130000"/>
            </a:schemeClr>
          </a:solidFill>
          <a:ln/>
        </p:spPr>
        <p:style>
          <a:lnRef idx="1">
            <a:schemeClr val="accent3"/>
          </a:lnRef>
          <a:fillRef idx="3">
            <a:schemeClr val="accent3"/>
          </a:fillRef>
          <a:effectRef idx="2">
            <a:schemeClr val="accent3"/>
          </a:effectRef>
          <a:fontRef idx="minor">
            <a:schemeClr val="lt1"/>
          </a:fontRef>
        </p:style>
        <p:txBody>
          <a:bodyPr lIns="91431" tIns="45716" rIns="91431" bIns="45716" rtlCol="0" anchor="t"/>
          <a:lstStyle/>
          <a:p>
            <a:pPr algn="l" defTabSz="914400">
              <a:buClr>
                <a:schemeClr val="lt1"/>
              </a:buClr>
              <a:buFont typeface="Wingdings"/>
              <a:buChar char="ü"/>
            </a:pPr>
            <a:r>
              <a:rPr lang="zh-CN" sz="1800" b="0" i="0" dirty="0">
                <a:solidFill>
                  <a:schemeClr val="lt1"/>
                </a:solidFill>
                <a:latin typeface="Arial"/>
                <a:ea typeface="SimHei" pitchFamily="2" charset="-122"/>
                <a:cs typeface="+mn-cs"/>
              </a:rPr>
              <a:t> Cisco Jabber 许可</a:t>
            </a:r>
          </a:p>
          <a:p>
            <a:pPr algn="l" defTabSz="914400">
              <a:buFont typeface="Wingdings"/>
              <a:buChar char="ü"/>
            </a:pPr>
            <a:endParaRPr lang="en-US" dirty="0">
              <a:ea typeface="SimHei" pitchFamily="2" charset="-122"/>
            </a:endParaRPr>
          </a:p>
          <a:p>
            <a:pPr algn="l" defTabSz="914400">
              <a:buClr>
                <a:schemeClr val="lt1"/>
              </a:buClr>
              <a:buFont typeface="Wingdings"/>
              <a:buChar char="ü"/>
            </a:pPr>
            <a:r>
              <a:rPr lang="zh-CN" sz="1800" b="0" i="0" dirty="0" smtClean="0">
                <a:solidFill>
                  <a:schemeClr val="lt1"/>
                </a:solidFill>
                <a:latin typeface="Arial"/>
                <a:ea typeface="SimHei" pitchFamily="2" charset="-122"/>
                <a:cs typeface="+mn-cs"/>
              </a:rPr>
              <a:t> </a:t>
            </a:r>
            <a:r>
              <a:rPr lang="zh-CN" sz="1800" b="0" i="0" dirty="0">
                <a:solidFill>
                  <a:schemeClr val="lt1"/>
                </a:solidFill>
                <a:latin typeface="Arial"/>
                <a:ea typeface="SimHei" pitchFamily="2" charset="-122"/>
                <a:cs typeface="+mn-cs"/>
              </a:rPr>
              <a:t>单个顶级 SKU，用于 UCL 和 CUWL</a:t>
            </a:r>
            <a:endParaRPr lang="en-US" dirty="0">
              <a:ea typeface="SimHei" pitchFamily="2" charset="-122"/>
            </a:endParaRPr>
          </a:p>
          <a:p>
            <a:pPr algn="l" defTabSz="914400">
              <a:buFont typeface="Wingdings"/>
              <a:buChar char="ü"/>
            </a:pPr>
            <a:endParaRPr lang="en-US" dirty="0">
              <a:ea typeface="SimHei" pitchFamily="2" charset="-122"/>
            </a:endParaRPr>
          </a:p>
          <a:p>
            <a:pPr algn="l" defTabSz="914400">
              <a:buClr>
                <a:schemeClr val="lt1"/>
              </a:buClr>
              <a:buFont typeface="Wingdings"/>
              <a:buChar char="ü"/>
            </a:pPr>
            <a:r>
              <a:rPr lang="zh-CN" sz="1800" b="0" i="0" dirty="0">
                <a:solidFill>
                  <a:schemeClr val="lt1"/>
                </a:solidFill>
                <a:latin typeface="Arial"/>
                <a:ea typeface="SimHei" pitchFamily="2" charset="-122"/>
                <a:cs typeface="+mn-cs"/>
              </a:rPr>
              <a:t> VCS 入门许可，不另行收取费用</a:t>
            </a:r>
          </a:p>
          <a:p>
            <a:pPr algn="l" defTabSz="914400">
              <a:buFont typeface="Wingdings"/>
              <a:buChar char="ü"/>
            </a:pPr>
            <a:endParaRPr lang="en-US" dirty="0" smtClean="0">
              <a:ea typeface="SimHei" pitchFamily="2" charset="-122"/>
            </a:endParaRPr>
          </a:p>
          <a:p>
            <a:pPr algn="l" defTabSz="914400">
              <a:buClr>
                <a:schemeClr val="lt1"/>
              </a:buClr>
              <a:buFont typeface="Wingdings"/>
              <a:buChar char="ü"/>
            </a:pPr>
            <a:r>
              <a:rPr lang="zh-CN" sz="1800" b="0" i="0" dirty="0">
                <a:solidFill>
                  <a:schemeClr val="lt1"/>
                </a:solidFill>
                <a:latin typeface="Arial"/>
                <a:ea typeface="SimHei" pitchFamily="2" charset="-122"/>
                <a:cs typeface="+mn-cs"/>
              </a:rPr>
              <a:t> 总代理商可储存</a:t>
            </a:r>
            <a:r>
              <a:rPr lang="zh-CN" sz="1800" b="0" i="0" dirty="0" smtClean="0">
                <a:solidFill>
                  <a:schemeClr val="lt1"/>
                </a:solidFill>
                <a:latin typeface="Arial"/>
                <a:ea typeface="SimHei" pitchFamily="2" charset="-122"/>
                <a:cs typeface="+mn-cs"/>
              </a:rPr>
              <a:t>捆绑</a:t>
            </a:r>
            <a:r>
              <a:rPr lang="zh-CN" sz="1800" b="0" i="0" dirty="0">
                <a:solidFill>
                  <a:schemeClr val="lt1"/>
                </a:solidFill>
                <a:latin typeface="Arial"/>
                <a:ea typeface="SimHei" pitchFamily="2" charset="-122"/>
                <a:cs typeface="+mn-cs"/>
              </a:rPr>
              <a:t>包</a:t>
            </a:r>
            <a:endParaRPr lang="en-US" dirty="0">
              <a:ea typeface="SimHei" pitchFamily="2" charset="-122"/>
            </a:endParaRPr>
          </a:p>
        </p:txBody>
      </p:sp>
      <p:sp>
        <p:nvSpPr>
          <p:cNvPr id="11" name="Rectangle 10"/>
          <p:cNvSpPr/>
          <p:nvPr/>
        </p:nvSpPr>
        <p:spPr>
          <a:xfrm>
            <a:off x="695050" y="1290384"/>
            <a:ext cx="3484902" cy="824254"/>
          </a:xfrm>
          <a:prstGeom prst="rect">
            <a:avLst/>
          </a:prstGeom>
          <a:solidFill>
            <a:srgbClr val="008000"/>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91431" tIns="45716" rIns="91431" bIns="45716" rtlCol="0" anchor="ctr"/>
          <a:lstStyle/>
          <a:p>
            <a:pPr algn="ctr" defTabSz="914400">
              <a:buNone/>
            </a:pPr>
            <a:r>
              <a:rPr lang="zh-CN" sz="2400" b="0" i="0">
                <a:solidFill>
                  <a:srgbClr val="FFFF00"/>
                </a:solidFill>
                <a:effectLst>
                  <a:glow rad="101600">
                    <a:srgbClr val="062129">
                      <a:alpha val="75000"/>
                    </a:srgbClr>
                  </a:glow>
                </a:effectLst>
                <a:latin typeface="Arial"/>
                <a:ea typeface="SimHei" pitchFamily="2" charset="-122"/>
                <a:cs typeface="+mn-cs"/>
              </a:rPr>
              <a:t>简化的部署</a:t>
            </a:r>
            <a:endParaRPr lang="en-US" sz="2400" dirty="0">
              <a:solidFill>
                <a:srgbClr val="FFFF00"/>
              </a:solidFill>
              <a:effectLst>
                <a:glow rad="101600">
                  <a:srgbClr val="062129">
                    <a:alpha val="75000"/>
                  </a:srgbClr>
                </a:glow>
              </a:effectLst>
              <a:latin typeface="Arial"/>
              <a:ea typeface="SimHei" pitchFamily="2" charset="-122"/>
            </a:endParaRPr>
          </a:p>
        </p:txBody>
      </p:sp>
      <p:sp>
        <p:nvSpPr>
          <p:cNvPr id="12" name="Rectangle 11"/>
          <p:cNvSpPr/>
          <p:nvPr/>
        </p:nvSpPr>
        <p:spPr>
          <a:xfrm>
            <a:off x="4351340" y="1312666"/>
            <a:ext cx="3484902" cy="824254"/>
          </a:xfrm>
          <a:prstGeom prst="rect">
            <a:avLst/>
          </a:prstGeom>
          <a:solidFill>
            <a:schemeClr val="accent1"/>
          </a:solidFill>
          <a:ln/>
        </p:spPr>
        <p:style>
          <a:lnRef idx="1">
            <a:schemeClr val="dk1"/>
          </a:lnRef>
          <a:fillRef idx="3">
            <a:schemeClr val="dk1"/>
          </a:fillRef>
          <a:effectRef idx="2">
            <a:schemeClr val="dk1"/>
          </a:effectRef>
          <a:fontRef idx="minor">
            <a:schemeClr val="lt1"/>
          </a:fontRef>
        </p:style>
        <p:txBody>
          <a:bodyPr lIns="91431" tIns="45716" rIns="91431" bIns="45716" rtlCol="0" anchor="ctr"/>
          <a:lstStyle/>
          <a:p>
            <a:pPr algn="ctr" defTabSz="914400">
              <a:buNone/>
            </a:pPr>
            <a:r>
              <a:rPr lang="zh-CN" sz="2400" b="0" i="0">
                <a:solidFill>
                  <a:srgbClr val="FFFF00"/>
                </a:solidFill>
                <a:effectLst>
                  <a:glow rad="101600">
                    <a:srgbClr val="06242D">
                      <a:alpha val="75000"/>
                    </a:srgbClr>
                  </a:glow>
                </a:effectLst>
                <a:latin typeface="Arial"/>
                <a:ea typeface="SimHei" pitchFamily="2" charset="-122"/>
                <a:cs typeface="+mn-cs"/>
              </a:rPr>
              <a:t>更多的固有功能</a:t>
            </a:r>
            <a:endParaRPr lang="en-US" sz="2400" dirty="0">
              <a:solidFill>
                <a:srgbClr val="FFFF00"/>
              </a:solidFill>
              <a:effectLst>
                <a:glow rad="101600">
                  <a:srgbClr val="06242D">
                    <a:alpha val="75000"/>
                  </a:srgbClr>
                </a:glow>
              </a:effectLst>
              <a:latin typeface="Arial"/>
              <a:ea typeface="SimHei" pitchFamily="2" charset="-122"/>
            </a:endParaRPr>
          </a:p>
        </p:txBody>
      </p:sp>
      <p:sp>
        <p:nvSpPr>
          <p:cNvPr id="13" name="Rectangle 12"/>
          <p:cNvSpPr/>
          <p:nvPr/>
        </p:nvSpPr>
        <p:spPr>
          <a:xfrm>
            <a:off x="8007632" y="1312666"/>
            <a:ext cx="3484902" cy="824254"/>
          </a:xfrm>
          <a:prstGeom prst="rect">
            <a:avLst/>
          </a:prstGeom>
          <a:ln/>
        </p:spPr>
        <p:style>
          <a:lnRef idx="1">
            <a:schemeClr val="accent3"/>
          </a:lnRef>
          <a:fillRef idx="3">
            <a:schemeClr val="accent3"/>
          </a:fillRef>
          <a:effectRef idx="2">
            <a:schemeClr val="accent3"/>
          </a:effectRef>
          <a:fontRef idx="minor">
            <a:schemeClr val="lt1"/>
          </a:fontRef>
        </p:style>
        <p:txBody>
          <a:bodyPr lIns="0" tIns="45716" rIns="0" bIns="45716" rtlCol="0" anchor="ctr"/>
          <a:lstStyle/>
          <a:p>
            <a:pPr algn="ctr" defTabSz="914400">
              <a:buNone/>
            </a:pPr>
            <a:r>
              <a:rPr lang="zh-CN" sz="2400" b="0" i="0" dirty="0">
                <a:solidFill>
                  <a:srgbClr val="FFFF00"/>
                </a:solidFill>
                <a:effectLst>
                  <a:glow rad="101600">
                    <a:srgbClr val="06242D">
                      <a:alpha val="75000"/>
                    </a:srgbClr>
                  </a:glow>
                </a:effectLst>
                <a:latin typeface="Arial"/>
                <a:ea typeface="SimHei" pitchFamily="2" charset="-122"/>
                <a:cs typeface="+mn-cs"/>
              </a:rPr>
              <a:t>简化的定价和订购</a:t>
            </a:r>
            <a:endParaRPr lang="en-US" sz="2400" dirty="0">
              <a:solidFill>
                <a:srgbClr val="FFFF00"/>
              </a:solidFill>
              <a:effectLst>
                <a:glow rad="101600">
                  <a:srgbClr val="06242D">
                    <a:alpha val="75000"/>
                  </a:srgbClr>
                </a:glow>
              </a:effectLst>
              <a:ea typeface="SimHei" pitchFamily="2" charset="-122"/>
            </a:endParaRPr>
          </a:p>
        </p:txBody>
      </p:sp>
    </p:spTree>
    <p:extLst>
      <p:ext uri="{BB962C8B-B14F-4D97-AF65-F5344CB8AC3E}">
        <p14:creationId xmlns:p14="http://schemas.microsoft.com/office/powerpoint/2010/main" val="2473407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05" y="134297"/>
            <a:ext cx="11448832" cy="838200"/>
          </a:xfrm>
        </p:spPr>
        <p:txBody>
          <a:bodyPr/>
          <a:lstStyle/>
          <a:p>
            <a:r>
              <a:rPr lang="en-US" dirty="0" smtClean="0"/>
              <a:t>BE 6000 </a:t>
            </a:r>
            <a:r>
              <a:rPr lang="zh-CN" altLang="en-US" dirty="0" smtClean="0"/>
              <a:t>与</a:t>
            </a:r>
            <a:r>
              <a:rPr lang="en-US" altLang="zh-CN" dirty="0" smtClean="0"/>
              <a:t> </a:t>
            </a:r>
            <a:r>
              <a:rPr lang="en-US" dirty="0" smtClean="0"/>
              <a:t>“UC on UCS” </a:t>
            </a:r>
            <a:r>
              <a:rPr lang="zh-CN" altLang="en-US" dirty="0" smtClean="0"/>
              <a:t>系统对比</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83745740"/>
              </p:ext>
            </p:extLst>
          </p:nvPr>
        </p:nvGraphicFramePr>
        <p:xfrm>
          <a:off x="2020662" y="1041478"/>
          <a:ext cx="9927594" cy="4405020"/>
        </p:xfrm>
        <a:graphic>
          <a:graphicData uri="http://schemas.openxmlformats.org/drawingml/2006/table">
            <a:tbl>
              <a:tblPr firstRow="1" bandRow="1">
                <a:tableStyleId>{5C22544A-7EE6-4342-B048-85BDC9FD1C3A}</a:tableStyleId>
              </a:tblPr>
              <a:tblGrid>
                <a:gridCol w="4409606"/>
                <a:gridCol w="5517988"/>
              </a:tblGrid>
              <a:tr h="385281">
                <a:tc>
                  <a:txBody>
                    <a:bodyPr/>
                    <a:lstStyle/>
                    <a:p>
                      <a:r>
                        <a:rPr lang="en-US" sz="2000" dirty="0">
                          <a:solidFill>
                            <a:srgbClr val="07232B"/>
                          </a:solidFill>
                        </a:rPr>
                        <a:t>Cisco Business Edition 6000 </a:t>
                      </a:r>
                    </a:p>
                  </a:txBody>
                  <a:tcPr marL="121888" marR="121888" anchor="ctr">
                    <a:solidFill>
                      <a:srgbClr val="B7D333"/>
                    </a:solidFill>
                  </a:tcPr>
                </a:tc>
                <a:tc>
                  <a:txBody>
                    <a:bodyPr/>
                    <a:lstStyle/>
                    <a:p>
                      <a:r>
                        <a:rPr lang="fi-FI" sz="2000" dirty="0" smtClean="0">
                          <a:solidFill>
                            <a:srgbClr val="07232B"/>
                          </a:solidFill>
                        </a:rPr>
                        <a:t>Cisco UCM ( "UC </a:t>
                      </a:r>
                      <a:r>
                        <a:rPr lang="fi-FI" sz="2000" dirty="0">
                          <a:solidFill>
                            <a:srgbClr val="07232B"/>
                          </a:solidFill>
                        </a:rPr>
                        <a:t>on </a:t>
                      </a:r>
                      <a:r>
                        <a:rPr lang="fi-FI" sz="2000" dirty="0" smtClean="0">
                          <a:solidFill>
                            <a:srgbClr val="07232B"/>
                          </a:solidFill>
                        </a:rPr>
                        <a:t>UCS”)</a:t>
                      </a:r>
                      <a:endParaRPr lang="fi-FI" sz="2000" dirty="0">
                        <a:solidFill>
                          <a:srgbClr val="07232B"/>
                        </a:solidFill>
                      </a:endParaRPr>
                    </a:p>
                  </a:txBody>
                  <a:tcPr marL="121888" marR="121888" anchor="ctr">
                    <a:solidFill>
                      <a:srgbClr val="B7D333"/>
                    </a:solidFill>
                  </a:tcPr>
                </a:tc>
              </a:tr>
              <a:tr h="503828">
                <a:tc>
                  <a:txBody>
                    <a:bodyPr/>
                    <a:lstStyle/>
                    <a:p>
                      <a:r>
                        <a:rPr lang="zh-CN" altLang="en-US" sz="1400" dirty="0" smtClean="0">
                          <a:solidFill>
                            <a:srgbClr val="FFFF00"/>
                          </a:solidFill>
                        </a:rPr>
                        <a:t>为中型成长型企业量身定制</a:t>
                      </a:r>
                      <a:endParaRPr lang="en-US" sz="1400" dirty="0">
                        <a:solidFill>
                          <a:srgbClr val="FFFF00"/>
                        </a:solidFill>
                      </a:endParaRPr>
                    </a:p>
                  </a:txBody>
                  <a:tcPr marL="121888" marR="121888" anchor="ctr">
                    <a:noFill/>
                  </a:tcPr>
                </a:tc>
                <a:tc>
                  <a:txBody>
                    <a:bodyPr/>
                    <a:lstStyle/>
                    <a:p>
                      <a:r>
                        <a:rPr lang="zh-CN" altLang="en-US" sz="1400" dirty="0" smtClean="0">
                          <a:solidFill>
                            <a:srgbClr val="FFFF00"/>
                          </a:solidFill>
                        </a:rPr>
                        <a:t>大型或巨型企业</a:t>
                      </a:r>
                      <a:endParaRPr lang="en-US" sz="1400" dirty="0">
                        <a:solidFill>
                          <a:srgbClr val="FFFF00"/>
                        </a:solidFill>
                      </a:endParaRPr>
                    </a:p>
                  </a:txBody>
                  <a:tcPr marL="121888" marR="121888" anchor="ctr">
                    <a:noFill/>
                  </a:tcPr>
                </a:tc>
              </a:tr>
              <a:tr h="297278">
                <a:tc>
                  <a:txBody>
                    <a:bodyPr/>
                    <a:lstStyle/>
                    <a:p>
                      <a:r>
                        <a:rPr lang="zh-CN" altLang="en-US" sz="1400" dirty="0" smtClean="0">
                          <a:solidFill>
                            <a:srgbClr val="FFFF00"/>
                          </a:solidFill>
                        </a:rPr>
                        <a:t>最多</a:t>
                      </a:r>
                      <a:r>
                        <a:rPr lang="en-US" altLang="zh-CN" sz="1400" dirty="0" smtClean="0">
                          <a:solidFill>
                            <a:srgbClr val="FFFF00"/>
                          </a:solidFill>
                        </a:rPr>
                        <a:t>1000</a:t>
                      </a:r>
                      <a:r>
                        <a:rPr lang="zh-CN" altLang="en-US" sz="1400" dirty="0" smtClean="0">
                          <a:solidFill>
                            <a:srgbClr val="FFFF00"/>
                          </a:solidFill>
                        </a:rPr>
                        <a:t>用户</a:t>
                      </a:r>
                      <a:endParaRPr lang="en-US" sz="1400" dirty="0">
                        <a:solidFill>
                          <a:srgbClr val="FFFF00"/>
                        </a:solidFill>
                      </a:endParaRPr>
                    </a:p>
                  </a:txBody>
                  <a:tcPr marL="121888" marR="121888" anchor="ctr">
                    <a:noFill/>
                  </a:tcPr>
                </a:tc>
                <a:tc>
                  <a:txBody>
                    <a:bodyPr/>
                    <a:lstStyle/>
                    <a:p>
                      <a:r>
                        <a:rPr lang="zh-CN" altLang="en-US" sz="1400" dirty="0" smtClean="0">
                          <a:solidFill>
                            <a:srgbClr val="FFFF00"/>
                          </a:solidFill>
                        </a:rPr>
                        <a:t>可支持</a:t>
                      </a:r>
                      <a:r>
                        <a:rPr lang="en-US" altLang="zh-CN" sz="1400" dirty="0" smtClean="0">
                          <a:solidFill>
                            <a:srgbClr val="FFFF00"/>
                          </a:solidFill>
                        </a:rPr>
                        <a:t>800,00 </a:t>
                      </a:r>
                      <a:r>
                        <a:rPr lang="zh-CN" altLang="en-US" sz="1400" dirty="0" smtClean="0">
                          <a:solidFill>
                            <a:srgbClr val="FFFF00"/>
                          </a:solidFill>
                        </a:rPr>
                        <a:t>用户</a:t>
                      </a:r>
                      <a:endParaRPr lang="en-US" sz="1400" dirty="0">
                        <a:solidFill>
                          <a:srgbClr val="FFFF00"/>
                        </a:solidFill>
                      </a:endParaRPr>
                    </a:p>
                  </a:txBody>
                  <a:tcPr marL="121888" marR="121888" anchor="ctr">
                    <a:noFill/>
                  </a:tcPr>
                </a:tc>
              </a:tr>
              <a:tr h="503828">
                <a:tc>
                  <a:txBody>
                    <a:bodyPr/>
                    <a:lstStyle/>
                    <a:p>
                      <a:r>
                        <a:rPr lang="zh-CN" altLang="en-US" sz="1400" dirty="0" smtClean="0">
                          <a:solidFill>
                            <a:schemeClr val="accent2">
                              <a:lumMod val="60000"/>
                              <a:lumOff val="40000"/>
                            </a:schemeClr>
                          </a:solidFill>
                        </a:rPr>
                        <a:t>只支持</a:t>
                      </a:r>
                      <a:r>
                        <a:rPr lang="en-US" sz="1400" dirty="0" smtClean="0">
                          <a:solidFill>
                            <a:schemeClr val="accent2">
                              <a:lumMod val="60000"/>
                              <a:lumOff val="40000"/>
                            </a:schemeClr>
                          </a:solidFill>
                        </a:rPr>
                        <a:t>UCS </a:t>
                      </a:r>
                      <a:r>
                        <a:rPr lang="en-US" sz="1400" dirty="0">
                          <a:solidFill>
                            <a:schemeClr val="accent2">
                              <a:lumMod val="60000"/>
                              <a:lumOff val="40000"/>
                            </a:schemeClr>
                          </a:solidFill>
                        </a:rPr>
                        <a:t>C200 or </a:t>
                      </a:r>
                      <a:r>
                        <a:rPr lang="en-US" sz="1400" dirty="0" smtClean="0">
                          <a:solidFill>
                            <a:schemeClr val="accent2">
                              <a:lumMod val="60000"/>
                              <a:lumOff val="40000"/>
                            </a:schemeClr>
                          </a:solidFill>
                        </a:rPr>
                        <a:t>C220</a:t>
                      </a:r>
                      <a:r>
                        <a:rPr lang="en-US" sz="1400" baseline="0" dirty="0" smtClean="0">
                          <a:solidFill>
                            <a:schemeClr val="accent2">
                              <a:lumMod val="60000"/>
                              <a:lumOff val="40000"/>
                            </a:schemeClr>
                          </a:solidFill>
                        </a:rPr>
                        <a:t> </a:t>
                      </a:r>
                      <a:r>
                        <a:rPr lang="zh-CN" altLang="en-US" sz="1400" baseline="0" dirty="0" smtClean="0">
                          <a:solidFill>
                            <a:schemeClr val="accent2">
                              <a:lumMod val="60000"/>
                              <a:lumOff val="40000"/>
                            </a:schemeClr>
                          </a:solidFill>
                        </a:rPr>
                        <a:t>服务器</a:t>
                      </a:r>
                      <a:endParaRPr lang="en-US" sz="1400" dirty="0">
                        <a:solidFill>
                          <a:schemeClr val="accent2">
                            <a:lumMod val="60000"/>
                            <a:lumOff val="40000"/>
                          </a:schemeClr>
                        </a:solidFill>
                      </a:endParaRPr>
                    </a:p>
                  </a:txBody>
                  <a:tcPr marL="121888" marR="121888" anchor="ctr">
                    <a:noFill/>
                  </a:tcPr>
                </a:tc>
                <a:tc>
                  <a:txBody>
                    <a:bodyPr/>
                    <a:lstStyle/>
                    <a:p>
                      <a:r>
                        <a:rPr lang="zh-CN" altLang="en-US" sz="1400" dirty="0" smtClean="0">
                          <a:solidFill>
                            <a:schemeClr val="accent2">
                              <a:lumMod val="60000"/>
                              <a:lumOff val="40000"/>
                            </a:schemeClr>
                          </a:solidFill>
                        </a:rPr>
                        <a:t>所有</a:t>
                      </a:r>
                      <a:r>
                        <a:rPr lang="en-US" sz="1400" dirty="0" smtClean="0">
                          <a:solidFill>
                            <a:schemeClr val="accent2">
                              <a:lumMod val="60000"/>
                              <a:lumOff val="40000"/>
                            </a:schemeClr>
                          </a:solidFill>
                        </a:rPr>
                        <a:t> C-Series, B-Series </a:t>
                      </a:r>
                      <a:r>
                        <a:rPr lang="zh-CN" altLang="en-US" sz="1400" dirty="0" smtClean="0">
                          <a:solidFill>
                            <a:schemeClr val="accent2">
                              <a:lumMod val="60000"/>
                              <a:lumOff val="40000"/>
                            </a:schemeClr>
                          </a:solidFill>
                        </a:rPr>
                        <a:t>服务平台，</a:t>
                      </a:r>
                      <a:r>
                        <a:rPr lang="en-US" altLang="zh-CN" sz="1400" dirty="0" smtClean="0">
                          <a:solidFill>
                            <a:schemeClr val="accent2">
                              <a:lumMod val="60000"/>
                              <a:lumOff val="40000"/>
                            </a:schemeClr>
                          </a:solidFill>
                        </a:rPr>
                        <a:t> </a:t>
                      </a:r>
                      <a:r>
                        <a:rPr lang="zh-CN" altLang="en-US" sz="1400" dirty="0" smtClean="0">
                          <a:solidFill>
                            <a:schemeClr val="accent2">
                              <a:lumMod val="60000"/>
                              <a:lumOff val="40000"/>
                            </a:schemeClr>
                          </a:solidFill>
                        </a:rPr>
                        <a:t>主要支持</a:t>
                      </a:r>
                      <a:r>
                        <a:rPr lang="en-US" altLang="zh-CN" sz="1400" dirty="0" smtClean="0">
                          <a:solidFill>
                            <a:schemeClr val="accent2">
                              <a:lumMod val="60000"/>
                              <a:lumOff val="40000"/>
                            </a:schemeClr>
                          </a:solidFill>
                        </a:rPr>
                        <a:t>TRC</a:t>
                      </a:r>
                      <a:r>
                        <a:rPr lang="en-US" sz="1400" dirty="0" smtClean="0">
                          <a:solidFill>
                            <a:schemeClr val="accent2">
                              <a:lumMod val="60000"/>
                              <a:lumOff val="40000"/>
                            </a:schemeClr>
                          </a:solidFill>
                        </a:rPr>
                        <a:t>/</a:t>
                      </a:r>
                      <a:r>
                        <a:rPr lang="en-US" altLang="zh-CN" sz="1400" dirty="0" smtClean="0">
                          <a:solidFill>
                            <a:schemeClr val="accent2">
                              <a:lumMod val="60000"/>
                              <a:lumOff val="40000"/>
                            </a:schemeClr>
                          </a:solidFill>
                        </a:rPr>
                        <a:t>SPECS</a:t>
                      </a:r>
                      <a:endParaRPr lang="en-US" sz="1400" dirty="0">
                        <a:solidFill>
                          <a:schemeClr val="accent2">
                            <a:lumMod val="60000"/>
                            <a:lumOff val="40000"/>
                          </a:schemeClr>
                        </a:solidFill>
                      </a:endParaRPr>
                    </a:p>
                  </a:txBody>
                  <a:tcPr marL="121888" marR="121888" anchor="ctr">
                    <a:noFill/>
                  </a:tcPr>
                </a:tc>
              </a:tr>
              <a:tr h="928484">
                <a:tc>
                  <a:txBody>
                    <a:bodyPr/>
                    <a:lstStyle/>
                    <a:p>
                      <a:r>
                        <a:rPr lang="zh-CN" altLang="en-US" sz="1400" dirty="0" smtClean="0">
                          <a:solidFill>
                            <a:schemeClr val="accent2">
                              <a:lumMod val="60000"/>
                              <a:lumOff val="40000"/>
                            </a:schemeClr>
                          </a:solidFill>
                        </a:rPr>
                        <a:t>主要应用</a:t>
                      </a:r>
                      <a:r>
                        <a:rPr lang="en-US" sz="1400" dirty="0" smtClean="0">
                          <a:solidFill>
                            <a:schemeClr val="accent2">
                              <a:lumMod val="60000"/>
                              <a:lumOff val="40000"/>
                            </a:schemeClr>
                          </a:solidFill>
                        </a:rPr>
                        <a:t>: UCM,</a:t>
                      </a:r>
                      <a:r>
                        <a:rPr lang="en-US" sz="1400" baseline="0" dirty="0" smtClean="0">
                          <a:solidFill>
                            <a:schemeClr val="accent2">
                              <a:lumMod val="60000"/>
                              <a:lumOff val="40000"/>
                            </a:schemeClr>
                          </a:solidFill>
                        </a:rPr>
                        <a:t> IM &amp; Presence, Unity </a:t>
                      </a:r>
                      <a:r>
                        <a:rPr lang="en-US" sz="1400" baseline="0" dirty="0" err="1" smtClean="0">
                          <a:solidFill>
                            <a:schemeClr val="accent2">
                              <a:lumMod val="60000"/>
                              <a:lumOff val="40000"/>
                            </a:schemeClr>
                          </a:solidFill>
                        </a:rPr>
                        <a:t>Cn</a:t>
                      </a:r>
                      <a:r>
                        <a:rPr lang="en-US" sz="1400" baseline="0" dirty="0" smtClean="0">
                          <a:solidFill>
                            <a:schemeClr val="accent2">
                              <a:lumMod val="60000"/>
                              <a:lumOff val="40000"/>
                            </a:schemeClr>
                          </a:solidFill>
                        </a:rPr>
                        <a:t>, CCX, Emergency responder, VCS, UPM BE, </a:t>
                      </a:r>
                      <a:r>
                        <a:rPr lang="en-US" sz="1400" baseline="0" dirty="0" err="1" smtClean="0">
                          <a:solidFill>
                            <a:schemeClr val="accent2">
                              <a:lumMod val="60000"/>
                              <a:lumOff val="40000"/>
                            </a:schemeClr>
                          </a:solidFill>
                        </a:rPr>
                        <a:t>CUxAC</a:t>
                      </a:r>
                      <a:r>
                        <a:rPr lang="en-US" sz="1400" baseline="0" dirty="0" smtClean="0">
                          <a:solidFill>
                            <a:schemeClr val="accent2">
                              <a:lumMod val="60000"/>
                              <a:lumOff val="40000"/>
                            </a:schemeClr>
                          </a:solidFill>
                        </a:rPr>
                        <a:t> </a:t>
                      </a:r>
                      <a:endParaRPr lang="en-US" sz="1400" dirty="0">
                        <a:solidFill>
                          <a:schemeClr val="accent2">
                            <a:lumMod val="60000"/>
                            <a:lumOff val="40000"/>
                          </a:schemeClr>
                        </a:solidFill>
                      </a:endParaRPr>
                    </a:p>
                  </a:txBody>
                  <a:tcPr marL="121888" marR="121888" anchor="ctr">
                    <a:noFill/>
                  </a:tcPr>
                </a:tc>
                <a:tc>
                  <a:txBody>
                    <a:bodyPr/>
                    <a:lstStyle/>
                    <a:p>
                      <a:r>
                        <a:rPr lang="zh-CN" altLang="en-US" sz="1400" dirty="0" smtClean="0">
                          <a:solidFill>
                            <a:schemeClr val="accent2">
                              <a:lumMod val="60000"/>
                              <a:lumOff val="40000"/>
                            </a:schemeClr>
                          </a:solidFill>
                        </a:rPr>
                        <a:t>所有统一通讯的应用程序</a:t>
                      </a:r>
                      <a:r>
                        <a:rPr lang="en-US" altLang="zh-CN" sz="1400" dirty="0" smtClean="0">
                          <a:solidFill>
                            <a:schemeClr val="accent2">
                              <a:lumMod val="60000"/>
                              <a:lumOff val="40000"/>
                            </a:schemeClr>
                          </a:solidFill>
                        </a:rPr>
                        <a:t> </a:t>
                      </a:r>
                      <a:r>
                        <a:rPr lang="zh-CN" altLang="en-US" sz="1400" dirty="0" smtClean="0">
                          <a:solidFill>
                            <a:schemeClr val="accent2">
                              <a:lumMod val="60000"/>
                              <a:lumOff val="40000"/>
                            </a:schemeClr>
                          </a:solidFill>
                        </a:rPr>
                        <a:t>（</a:t>
                      </a:r>
                      <a:r>
                        <a:rPr lang="en-US" altLang="zh-CN" sz="1400" dirty="0" smtClean="0">
                          <a:solidFill>
                            <a:schemeClr val="accent2">
                              <a:lumMod val="60000"/>
                              <a:lumOff val="40000"/>
                            </a:schemeClr>
                          </a:solidFill>
                        </a:rPr>
                        <a:t> </a:t>
                      </a:r>
                      <a:r>
                        <a:rPr lang="zh-CN" altLang="en-US" sz="1400" dirty="0" smtClean="0">
                          <a:solidFill>
                            <a:schemeClr val="accent2">
                              <a:lumMod val="60000"/>
                              <a:lumOff val="40000"/>
                            </a:schemeClr>
                          </a:solidFill>
                        </a:rPr>
                        <a:t>支持</a:t>
                      </a:r>
                      <a:r>
                        <a:rPr lang="en-US" altLang="zh-CN" sz="1400" dirty="0" smtClean="0">
                          <a:solidFill>
                            <a:schemeClr val="accent2">
                              <a:lumMod val="60000"/>
                              <a:lumOff val="40000"/>
                            </a:schemeClr>
                          </a:solidFill>
                        </a:rPr>
                        <a:t>VM)</a:t>
                      </a:r>
                      <a:endParaRPr lang="en-US" sz="1400" dirty="0">
                        <a:solidFill>
                          <a:schemeClr val="accent2">
                            <a:lumMod val="60000"/>
                            <a:lumOff val="40000"/>
                          </a:schemeClr>
                        </a:solidFill>
                      </a:endParaRPr>
                    </a:p>
                  </a:txBody>
                  <a:tcPr marL="121888" marR="121888" anchor="ctr">
                    <a:noFill/>
                  </a:tcPr>
                </a:tc>
              </a:tr>
              <a:tr h="503828">
                <a:tc>
                  <a:txBody>
                    <a:bodyPr/>
                    <a:lstStyle/>
                    <a:p>
                      <a:r>
                        <a:rPr lang="zh-CN" altLang="en-US" sz="1400" dirty="0" smtClean="0">
                          <a:solidFill>
                            <a:schemeClr val="tx1">
                              <a:lumMod val="60000"/>
                              <a:lumOff val="40000"/>
                            </a:schemeClr>
                          </a:solidFill>
                        </a:rPr>
                        <a:t>预先设置硬件</a:t>
                      </a:r>
                      <a:r>
                        <a:rPr lang="en-US" sz="1400" baseline="0" dirty="0" smtClean="0">
                          <a:solidFill>
                            <a:schemeClr val="tx1">
                              <a:lumMod val="60000"/>
                              <a:lumOff val="40000"/>
                            </a:schemeClr>
                          </a:solidFill>
                        </a:rPr>
                        <a:t>, </a:t>
                      </a:r>
                      <a:r>
                        <a:rPr lang="zh-CN" altLang="en-US" sz="1400" baseline="0" dirty="0" smtClean="0">
                          <a:solidFill>
                            <a:schemeClr val="tx1">
                              <a:lumMod val="60000"/>
                              <a:lumOff val="40000"/>
                            </a:schemeClr>
                          </a:solidFill>
                        </a:rPr>
                        <a:t>软件已经存储在服务器上，</a:t>
                      </a:r>
                      <a:r>
                        <a:rPr lang="en-US" sz="1400" baseline="0" dirty="0" smtClean="0">
                          <a:solidFill>
                            <a:schemeClr val="tx1">
                              <a:lumMod val="60000"/>
                              <a:lumOff val="40000"/>
                            </a:schemeClr>
                          </a:solidFill>
                        </a:rPr>
                        <a:t> </a:t>
                      </a:r>
                      <a:r>
                        <a:rPr lang="zh-CN" altLang="en-US" sz="1400" baseline="0" dirty="0" smtClean="0">
                          <a:solidFill>
                            <a:schemeClr val="tx1">
                              <a:lumMod val="60000"/>
                              <a:lumOff val="40000"/>
                            </a:schemeClr>
                          </a:solidFill>
                        </a:rPr>
                        <a:t>用整和在同意服务器上的</a:t>
                      </a:r>
                      <a:r>
                        <a:rPr lang="en-US" sz="1400" dirty="0" smtClean="0">
                          <a:solidFill>
                            <a:schemeClr val="tx1">
                              <a:lumMod val="60000"/>
                              <a:lumOff val="40000"/>
                            </a:schemeClr>
                          </a:solidFill>
                        </a:rPr>
                        <a:t> </a:t>
                      </a:r>
                      <a:r>
                        <a:rPr lang="en-US" sz="1400" dirty="0">
                          <a:solidFill>
                            <a:schemeClr val="tx1">
                              <a:lumMod val="60000"/>
                              <a:lumOff val="40000"/>
                            </a:schemeClr>
                          </a:solidFill>
                        </a:rPr>
                        <a:t>Cisco Unified Provisioning </a:t>
                      </a:r>
                      <a:r>
                        <a:rPr lang="en-US" sz="1400" dirty="0" smtClean="0">
                          <a:solidFill>
                            <a:schemeClr val="tx1">
                              <a:lumMod val="60000"/>
                              <a:lumOff val="40000"/>
                            </a:schemeClr>
                          </a:solidFill>
                        </a:rPr>
                        <a:t>Manager</a:t>
                      </a:r>
                      <a:r>
                        <a:rPr lang="zh-CN" altLang="en-US" sz="1400" dirty="0" smtClean="0">
                          <a:solidFill>
                            <a:schemeClr val="tx1">
                              <a:lumMod val="60000"/>
                              <a:lumOff val="40000"/>
                            </a:schemeClr>
                          </a:solidFill>
                        </a:rPr>
                        <a:t>来统一设置</a:t>
                      </a:r>
                      <a:endParaRPr lang="en-US" sz="1400" dirty="0">
                        <a:solidFill>
                          <a:schemeClr val="tx1">
                            <a:lumMod val="60000"/>
                            <a:lumOff val="40000"/>
                          </a:schemeClr>
                        </a:solidFill>
                      </a:endParaRPr>
                    </a:p>
                  </a:txBody>
                  <a:tcPr marL="121888" marR="121888" anchor="ctr">
                    <a:noFill/>
                  </a:tcPr>
                </a:tc>
                <a:tc>
                  <a:txBody>
                    <a:bodyPr/>
                    <a:lstStyle/>
                    <a:p>
                      <a:r>
                        <a:rPr lang="zh-CN" altLang="en-US" sz="1400" dirty="0" smtClean="0">
                          <a:solidFill>
                            <a:schemeClr val="tx1">
                              <a:lumMod val="60000"/>
                              <a:lumOff val="40000"/>
                            </a:schemeClr>
                          </a:solidFill>
                        </a:rPr>
                        <a:t>用各个应用原有的界面，但可以单独购买</a:t>
                      </a:r>
                      <a:r>
                        <a:rPr lang="en-US" altLang="zh-CN" sz="1400" dirty="0" smtClean="0">
                          <a:solidFill>
                            <a:schemeClr val="tx1">
                              <a:lumMod val="60000"/>
                              <a:lumOff val="40000"/>
                            </a:schemeClr>
                          </a:solidFill>
                        </a:rPr>
                        <a:t>Cisco </a:t>
                      </a:r>
                      <a:r>
                        <a:rPr lang="en-US" sz="1400" dirty="0" smtClean="0">
                          <a:solidFill>
                            <a:schemeClr val="tx1">
                              <a:lumMod val="60000"/>
                              <a:lumOff val="40000"/>
                            </a:schemeClr>
                          </a:solidFill>
                        </a:rPr>
                        <a:t>Cisco </a:t>
                      </a:r>
                      <a:r>
                        <a:rPr lang="en-US" sz="1400" dirty="0">
                          <a:solidFill>
                            <a:schemeClr val="tx1">
                              <a:lumMod val="60000"/>
                              <a:lumOff val="40000"/>
                            </a:schemeClr>
                          </a:solidFill>
                        </a:rPr>
                        <a:t>Unified Provisioning </a:t>
                      </a:r>
                      <a:r>
                        <a:rPr lang="en-US" sz="1400" dirty="0" smtClean="0">
                          <a:solidFill>
                            <a:schemeClr val="tx1">
                              <a:lumMod val="60000"/>
                              <a:lumOff val="40000"/>
                            </a:schemeClr>
                          </a:solidFill>
                        </a:rPr>
                        <a:t>Manager </a:t>
                      </a:r>
                      <a:r>
                        <a:rPr lang="zh-CN" altLang="en-US" sz="1400" dirty="0" smtClean="0">
                          <a:solidFill>
                            <a:schemeClr val="tx1">
                              <a:lumMod val="60000"/>
                              <a:lumOff val="40000"/>
                            </a:schemeClr>
                          </a:solidFill>
                        </a:rPr>
                        <a:t>来管理</a:t>
                      </a:r>
                      <a:endParaRPr lang="en-US" sz="1400" dirty="0">
                        <a:solidFill>
                          <a:schemeClr val="tx1">
                            <a:lumMod val="60000"/>
                            <a:lumOff val="40000"/>
                          </a:schemeClr>
                        </a:solidFill>
                      </a:endParaRPr>
                    </a:p>
                  </a:txBody>
                  <a:tcPr marL="121888" marR="121888" anchor="ctr">
                    <a:noFill/>
                  </a:tcPr>
                </a:tc>
              </a:tr>
              <a:tr h="503828">
                <a:tc>
                  <a:txBody>
                    <a:bodyPr/>
                    <a:lstStyle/>
                    <a:p>
                      <a:r>
                        <a:rPr lang="zh-CN" altLang="en-US" sz="1400" dirty="0" smtClean="0">
                          <a:solidFill>
                            <a:schemeClr val="bg1">
                              <a:lumMod val="95000"/>
                            </a:schemeClr>
                          </a:solidFill>
                        </a:rPr>
                        <a:t>简化订购，用一个总的产品</a:t>
                      </a:r>
                      <a:r>
                        <a:rPr lang="en-US" altLang="zh-CN" sz="1400" dirty="0" smtClean="0">
                          <a:solidFill>
                            <a:schemeClr val="bg1">
                              <a:lumMod val="95000"/>
                            </a:schemeClr>
                          </a:solidFill>
                        </a:rPr>
                        <a:t>SKU</a:t>
                      </a:r>
                      <a:r>
                        <a:rPr lang="zh-CN" altLang="en-US" sz="1400" dirty="0" smtClean="0">
                          <a:solidFill>
                            <a:schemeClr val="bg1">
                              <a:lumMod val="95000"/>
                            </a:schemeClr>
                          </a:solidFill>
                        </a:rPr>
                        <a:t>来引导所需的订购步骤</a:t>
                      </a:r>
                      <a:endParaRPr lang="en-US" sz="1400" dirty="0">
                        <a:solidFill>
                          <a:schemeClr val="bg1">
                            <a:lumMod val="95000"/>
                          </a:schemeClr>
                        </a:solidFill>
                      </a:endParaRPr>
                    </a:p>
                  </a:txBody>
                  <a:tcPr marL="121888" marR="121888" anchor="ctr">
                    <a:noFill/>
                  </a:tcPr>
                </a:tc>
                <a:tc>
                  <a:txBody>
                    <a:bodyPr/>
                    <a:lstStyle/>
                    <a:p>
                      <a:r>
                        <a:rPr lang="zh-CN" altLang="en-US" sz="1400" dirty="0" smtClean="0">
                          <a:solidFill>
                            <a:schemeClr val="bg1">
                              <a:lumMod val="95000"/>
                            </a:schemeClr>
                          </a:solidFill>
                        </a:rPr>
                        <a:t>需要用多个</a:t>
                      </a:r>
                      <a:r>
                        <a:rPr lang="en-US" altLang="zh-CN" sz="1400" dirty="0" smtClean="0">
                          <a:solidFill>
                            <a:schemeClr val="bg1">
                              <a:lumMod val="95000"/>
                            </a:schemeClr>
                          </a:solidFill>
                        </a:rPr>
                        <a:t>SKU</a:t>
                      </a:r>
                      <a:r>
                        <a:rPr lang="zh-CN" altLang="en-US" sz="1400" dirty="0" smtClean="0">
                          <a:solidFill>
                            <a:schemeClr val="bg1">
                              <a:lumMod val="95000"/>
                            </a:schemeClr>
                          </a:solidFill>
                        </a:rPr>
                        <a:t>分别订购</a:t>
                      </a:r>
                      <a:endParaRPr lang="en-US" sz="1400" dirty="0">
                        <a:solidFill>
                          <a:schemeClr val="bg1">
                            <a:lumMod val="95000"/>
                          </a:schemeClr>
                        </a:solidFill>
                      </a:endParaRPr>
                    </a:p>
                  </a:txBody>
                  <a:tcPr marL="121888" marR="121888" anchor="ctr">
                    <a:noFill/>
                  </a:tcPr>
                </a:tc>
              </a:tr>
              <a:tr h="503828">
                <a:tc>
                  <a:txBody>
                    <a:bodyPr/>
                    <a:lstStyle/>
                    <a:p>
                      <a:r>
                        <a:rPr lang="zh-CN" altLang="en-US" sz="1400" dirty="0" smtClean="0">
                          <a:solidFill>
                            <a:schemeClr val="accent5">
                              <a:lumMod val="60000"/>
                              <a:lumOff val="40000"/>
                            </a:schemeClr>
                          </a:solidFill>
                        </a:rPr>
                        <a:t>起始包含有很大折扣和其他软件许可</a:t>
                      </a:r>
                      <a:r>
                        <a:rPr lang="en-US" sz="1400" dirty="0" smtClean="0">
                          <a:solidFill>
                            <a:schemeClr val="accent5">
                              <a:lumMod val="60000"/>
                              <a:lumOff val="40000"/>
                            </a:schemeClr>
                          </a:solidFill>
                        </a:rPr>
                        <a:t>,</a:t>
                      </a:r>
                      <a:r>
                        <a:rPr lang="zh-CN" altLang="en-US" sz="1400" dirty="0" smtClean="0">
                          <a:solidFill>
                            <a:schemeClr val="accent5">
                              <a:lumMod val="60000"/>
                              <a:lumOff val="40000"/>
                            </a:schemeClr>
                          </a:solidFill>
                        </a:rPr>
                        <a:t>还</a:t>
                      </a:r>
                      <a:r>
                        <a:rPr lang="en-US" sz="1400" dirty="0" smtClean="0">
                          <a:solidFill>
                            <a:schemeClr val="accent5">
                              <a:lumMod val="60000"/>
                              <a:lumOff val="40000"/>
                            </a:schemeClr>
                          </a:solidFill>
                        </a:rPr>
                        <a:t> </a:t>
                      </a:r>
                      <a:r>
                        <a:rPr lang="zh-CN" altLang="en-US" sz="1400" dirty="0" smtClean="0">
                          <a:solidFill>
                            <a:schemeClr val="accent5">
                              <a:lumMod val="60000"/>
                              <a:lumOff val="40000"/>
                            </a:schemeClr>
                          </a:solidFill>
                        </a:rPr>
                        <a:t>可选择其他促销包：</a:t>
                      </a:r>
                      <a:r>
                        <a:rPr lang="en-US" altLang="zh-CN" sz="1400" dirty="0" smtClean="0">
                          <a:solidFill>
                            <a:schemeClr val="accent5">
                              <a:lumMod val="60000"/>
                              <a:lumOff val="40000"/>
                            </a:schemeClr>
                          </a:solidFill>
                        </a:rPr>
                        <a:t> </a:t>
                      </a:r>
                      <a:r>
                        <a:rPr lang="en-US" sz="1400" dirty="0" smtClean="0">
                          <a:solidFill>
                            <a:schemeClr val="accent5">
                              <a:lumMod val="60000"/>
                              <a:lumOff val="40000"/>
                            </a:schemeClr>
                          </a:solidFill>
                        </a:rPr>
                        <a:t>MC, CCX,</a:t>
                      </a:r>
                      <a:r>
                        <a:rPr lang="en-US" sz="1400" baseline="0" dirty="0" smtClean="0">
                          <a:solidFill>
                            <a:schemeClr val="accent5">
                              <a:lumMod val="60000"/>
                              <a:lumOff val="40000"/>
                            </a:schemeClr>
                          </a:solidFill>
                        </a:rPr>
                        <a:t> VCS bundles</a:t>
                      </a:r>
                      <a:endParaRPr lang="en-US" sz="1400" dirty="0">
                        <a:solidFill>
                          <a:schemeClr val="accent5">
                            <a:lumMod val="60000"/>
                            <a:lumOff val="40000"/>
                          </a:schemeClr>
                        </a:solidFill>
                      </a:endParaRPr>
                    </a:p>
                  </a:txBody>
                  <a:tcPr marL="121888" marR="121888" anchor="ctr">
                    <a:noFill/>
                  </a:tcPr>
                </a:tc>
                <a:tc>
                  <a:txBody>
                    <a:bodyPr/>
                    <a:lstStyle/>
                    <a:p>
                      <a:r>
                        <a:rPr lang="zh-CN" altLang="en-US" sz="1400" dirty="0" smtClean="0">
                          <a:solidFill>
                            <a:schemeClr val="accent5">
                              <a:lumMod val="60000"/>
                              <a:lumOff val="40000"/>
                            </a:schemeClr>
                          </a:solidFill>
                        </a:rPr>
                        <a:t>没有起始包折扣。</a:t>
                      </a:r>
                      <a:r>
                        <a:rPr lang="en-US" altLang="zh-CN" sz="1400" dirty="0" smtClean="0">
                          <a:solidFill>
                            <a:schemeClr val="accent5">
                              <a:lumMod val="60000"/>
                              <a:lumOff val="40000"/>
                            </a:schemeClr>
                          </a:solidFill>
                        </a:rPr>
                        <a:t> </a:t>
                      </a:r>
                      <a:r>
                        <a:rPr lang="zh-CN" altLang="en-US" sz="1400" dirty="0" smtClean="0">
                          <a:solidFill>
                            <a:schemeClr val="accent5">
                              <a:lumMod val="60000"/>
                              <a:lumOff val="40000"/>
                            </a:schemeClr>
                          </a:solidFill>
                        </a:rPr>
                        <a:t>也没有预先装在服务器上的其他软件许可证</a:t>
                      </a:r>
                      <a:endParaRPr lang="en-US" altLang="zh-CN" sz="1400" dirty="0" smtClean="0">
                        <a:solidFill>
                          <a:schemeClr val="accent5">
                            <a:lumMod val="60000"/>
                            <a:lumOff val="40000"/>
                          </a:schemeClr>
                        </a:solidFill>
                      </a:endParaRPr>
                    </a:p>
                    <a:p>
                      <a:endParaRPr lang="en-US" sz="1400" dirty="0">
                        <a:solidFill>
                          <a:schemeClr val="accent5">
                            <a:lumMod val="60000"/>
                            <a:lumOff val="40000"/>
                          </a:schemeClr>
                        </a:solidFill>
                      </a:endParaRPr>
                    </a:p>
                  </a:txBody>
                  <a:tcPr marL="121888" marR="121888" anchor="ctr">
                    <a:noFill/>
                  </a:tcPr>
                </a:tc>
              </a:tr>
            </a:tbl>
          </a:graphicData>
        </a:graphic>
      </p:graphicFrame>
      <p:sp>
        <p:nvSpPr>
          <p:cNvPr id="3" name="TextBox 2"/>
          <p:cNvSpPr txBox="1"/>
          <p:nvPr/>
        </p:nvSpPr>
        <p:spPr>
          <a:xfrm>
            <a:off x="299090" y="1439039"/>
            <a:ext cx="1985322" cy="369332"/>
          </a:xfrm>
          <a:prstGeom prst="rect">
            <a:avLst/>
          </a:prstGeom>
          <a:noFill/>
        </p:spPr>
        <p:txBody>
          <a:bodyPr wrap="square" rtlCol="0">
            <a:spAutoFit/>
          </a:bodyPr>
          <a:lstStyle/>
          <a:p>
            <a:r>
              <a:rPr lang="zh-CN" altLang="en-US" dirty="0" smtClean="0">
                <a:solidFill>
                  <a:srgbClr val="FFFF00"/>
                </a:solidFill>
              </a:rPr>
              <a:t>市场定位</a:t>
            </a:r>
            <a:endParaRPr lang="en-US" dirty="0">
              <a:solidFill>
                <a:srgbClr val="FFFF00"/>
              </a:solidFill>
            </a:endParaRPr>
          </a:p>
        </p:txBody>
      </p:sp>
      <p:sp>
        <p:nvSpPr>
          <p:cNvPr id="5" name="TextBox 4"/>
          <p:cNvSpPr txBox="1"/>
          <p:nvPr/>
        </p:nvSpPr>
        <p:spPr>
          <a:xfrm>
            <a:off x="-287792" y="2175370"/>
            <a:ext cx="2251163" cy="369332"/>
          </a:xfrm>
          <a:prstGeom prst="rect">
            <a:avLst/>
          </a:prstGeom>
          <a:noFill/>
        </p:spPr>
        <p:txBody>
          <a:bodyPr wrap="square" rtlCol="0">
            <a:spAutoFit/>
          </a:bodyPr>
          <a:lstStyle/>
          <a:p>
            <a:pPr algn="ctr"/>
            <a:r>
              <a:rPr lang="zh-CN" altLang="en-US" dirty="0" smtClean="0">
                <a:solidFill>
                  <a:srgbClr val="A7D48D"/>
                </a:solidFill>
              </a:rPr>
              <a:t>系统硬件</a:t>
            </a:r>
            <a:endParaRPr lang="en-US" dirty="0">
              <a:solidFill>
                <a:srgbClr val="A7D48D"/>
              </a:solidFill>
            </a:endParaRPr>
          </a:p>
        </p:txBody>
      </p:sp>
      <p:sp>
        <p:nvSpPr>
          <p:cNvPr id="6" name="TextBox 5"/>
          <p:cNvSpPr txBox="1"/>
          <p:nvPr/>
        </p:nvSpPr>
        <p:spPr>
          <a:xfrm>
            <a:off x="0" y="3730434"/>
            <a:ext cx="2030706" cy="369332"/>
          </a:xfrm>
          <a:prstGeom prst="rect">
            <a:avLst/>
          </a:prstGeom>
          <a:noFill/>
        </p:spPr>
        <p:txBody>
          <a:bodyPr wrap="square" rtlCol="0">
            <a:spAutoFit/>
          </a:bodyPr>
          <a:lstStyle/>
          <a:p>
            <a:pPr algn="ctr"/>
            <a:r>
              <a:rPr lang="zh-CN" altLang="en-US" dirty="0" smtClean="0">
                <a:solidFill>
                  <a:srgbClr val="4DCAFF"/>
                </a:solidFill>
              </a:rPr>
              <a:t>安装设置</a:t>
            </a:r>
            <a:endParaRPr lang="en-US" dirty="0">
              <a:solidFill>
                <a:srgbClr val="4DCAFF"/>
              </a:solidFill>
            </a:endParaRPr>
          </a:p>
        </p:txBody>
      </p:sp>
      <p:sp>
        <p:nvSpPr>
          <p:cNvPr id="8" name="TextBox 7"/>
          <p:cNvSpPr txBox="1"/>
          <p:nvPr/>
        </p:nvSpPr>
        <p:spPr>
          <a:xfrm>
            <a:off x="1" y="4364126"/>
            <a:ext cx="1645594" cy="369332"/>
          </a:xfrm>
          <a:prstGeom prst="rect">
            <a:avLst/>
          </a:prstGeom>
          <a:noFill/>
        </p:spPr>
        <p:txBody>
          <a:bodyPr wrap="square" rtlCol="0">
            <a:spAutoFit/>
          </a:bodyPr>
          <a:lstStyle/>
          <a:p>
            <a:pPr algn="ctr"/>
            <a:r>
              <a:rPr lang="zh-CN" altLang="en-US" dirty="0" smtClean="0">
                <a:solidFill>
                  <a:srgbClr val="F2F2F2"/>
                </a:solidFill>
              </a:rPr>
              <a:t>订购</a:t>
            </a:r>
            <a:endParaRPr lang="en-US" dirty="0">
              <a:solidFill>
                <a:srgbClr val="F2F2F2"/>
              </a:solidFill>
            </a:endParaRPr>
          </a:p>
        </p:txBody>
      </p:sp>
      <p:sp>
        <p:nvSpPr>
          <p:cNvPr id="9" name="TextBox 8"/>
          <p:cNvSpPr txBox="1"/>
          <p:nvPr/>
        </p:nvSpPr>
        <p:spPr>
          <a:xfrm>
            <a:off x="0" y="5117068"/>
            <a:ext cx="1616040" cy="369332"/>
          </a:xfrm>
          <a:prstGeom prst="rect">
            <a:avLst/>
          </a:prstGeom>
          <a:noFill/>
        </p:spPr>
        <p:txBody>
          <a:bodyPr wrap="square" rtlCol="0">
            <a:spAutoFit/>
          </a:bodyPr>
          <a:lstStyle/>
          <a:p>
            <a:pPr algn="ctr"/>
            <a:r>
              <a:rPr lang="zh-CN" altLang="en-US" dirty="0" smtClean="0">
                <a:solidFill>
                  <a:srgbClr val="D4E585"/>
                </a:solidFill>
              </a:rPr>
              <a:t>价钱</a:t>
            </a:r>
            <a:endParaRPr lang="en-US" dirty="0">
              <a:solidFill>
                <a:srgbClr val="D4E585"/>
              </a:solidFill>
            </a:endParaRPr>
          </a:p>
        </p:txBody>
      </p:sp>
      <p:sp>
        <p:nvSpPr>
          <p:cNvPr id="10" name="TextBox 9"/>
          <p:cNvSpPr txBox="1"/>
          <p:nvPr/>
        </p:nvSpPr>
        <p:spPr>
          <a:xfrm>
            <a:off x="-338579" y="2880917"/>
            <a:ext cx="2251163" cy="369332"/>
          </a:xfrm>
          <a:prstGeom prst="rect">
            <a:avLst/>
          </a:prstGeom>
          <a:noFill/>
        </p:spPr>
        <p:txBody>
          <a:bodyPr wrap="square" rtlCol="0">
            <a:spAutoFit/>
          </a:bodyPr>
          <a:lstStyle/>
          <a:p>
            <a:pPr algn="ctr"/>
            <a:r>
              <a:rPr lang="zh-CN" altLang="en-US" dirty="0" smtClean="0">
                <a:solidFill>
                  <a:srgbClr val="A7D48D"/>
                </a:solidFill>
              </a:rPr>
              <a:t>软件</a:t>
            </a:r>
            <a:endParaRPr lang="en-US" dirty="0">
              <a:solidFill>
                <a:srgbClr val="A7D48D"/>
              </a:solidFill>
            </a:endParaRPr>
          </a:p>
        </p:txBody>
      </p:sp>
    </p:spTree>
    <p:extLst>
      <p:ext uri="{BB962C8B-B14F-4D97-AF65-F5344CB8AC3E}">
        <p14:creationId xmlns:p14="http://schemas.microsoft.com/office/powerpoint/2010/main" val="10856172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0" y="304800"/>
            <a:ext cx="12188825" cy="838200"/>
          </a:xfrm>
        </p:spPr>
        <p:txBody>
          <a:bodyPr/>
          <a:lstStyle/>
          <a:p>
            <a:r>
              <a:rPr lang="en-US" dirty="0" smtClean="0"/>
              <a:t>BE 6000 </a:t>
            </a:r>
            <a:r>
              <a:rPr lang="zh-CN" altLang="en-US" dirty="0" smtClean="0"/>
              <a:t>与</a:t>
            </a:r>
            <a:r>
              <a:rPr lang="en-US" altLang="zh-CN" dirty="0" smtClean="0"/>
              <a:t> UC on UCS </a:t>
            </a:r>
            <a:r>
              <a:rPr lang="zh-CN" altLang="en-US" dirty="0" smtClean="0"/>
              <a:t>－</a:t>
            </a:r>
            <a:r>
              <a:rPr lang="en-US" altLang="zh-CN" dirty="0" smtClean="0"/>
              <a:t> </a:t>
            </a:r>
            <a:r>
              <a:rPr lang="zh-CN" altLang="en-US" dirty="0" smtClean="0"/>
              <a:t>价格对比</a:t>
            </a:r>
            <a:r>
              <a:rPr lang="en-US" altLang="zh-CN" dirty="0" smtClean="0"/>
              <a:t> (CPL)</a:t>
            </a:r>
            <a:r>
              <a:rPr lang="en-US" sz="2800" dirty="0" smtClean="0"/>
              <a:t/>
            </a:r>
            <a:br>
              <a:rPr lang="en-US" sz="2800" dirty="0" smtClean="0"/>
            </a:br>
            <a:r>
              <a:rPr lang="zh-CN" altLang="en-US" sz="2800" dirty="0" smtClean="0"/>
              <a:t>基本电话</a:t>
            </a:r>
            <a:r>
              <a:rPr lang="en-US" sz="2400" b="0" dirty="0" smtClean="0"/>
              <a:t>+ </a:t>
            </a:r>
            <a:r>
              <a:rPr lang="zh-CN" altLang="en-US" sz="2400" b="0" dirty="0" smtClean="0"/>
              <a:t>语音信箱</a:t>
            </a:r>
            <a:r>
              <a:rPr lang="en-US" sz="2400" b="0" dirty="0" smtClean="0"/>
              <a:t> + IM &amp; P + </a:t>
            </a:r>
            <a:r>
              <a:rPr lang="zh-CN" altLang="en-US" sz="2400" b="0" dirty="0" smtClean="0"/>
              <a:t>完全冗余服务器</a:t>
            </a:r>
            <a:endParaRPr lang="en-US" sz="2400" b="0" dirty="0" smtClean="0"/>
          </a:p>
        </p:txBody>
      </p:sp>
      <p:graphicFrame>
        <p:nvGraphicFramePr>
          <p:cNvPr id="240728" name="Group 88"/>
          <p:cNvGraphicFramePr>
            <a:graphicFrameLocks noGrp="1"/>
          </p:cNvGraphicFramePr>
          <p:nvPr>
            <p:extLst>
              <p:ext uri="{D42A27DB-BD31-4B8C-83A1-F6EECF244321}">
                <p14:modId xmlns:p14="http://schemas.microsoft.com/office/powerpoint/2010/main" val="1876988303"/>
              </p:ext>
            </p:extLst>
          </p:nvPr>
        </p:nvGraphicFramePr>
        <p:xfrm>
          <a:off x="5944362" y="3487230"/>
          <a:ext cx="5980142" cy="2448697"/>
        </p:xfrm>
        <a:graphic>
          <a:graphicData uri="http://schemas.openxmlformats.org/drawingml/2006/table">
            <a:tbl>
              <a:tblPr/>
              <a:tblGrid>
                <a:gridCol w="3658956"/>
                <a:gridCol w="2321186"/>
              </a:tblGrid>
              <a:tr h="669135">
                <a:tc gridSpan="2">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bg1"/>
                          </a:solidFill>
                          <a:effectLst/>
                          <a:latin typeface="Arial" charset="0"/>
                          <a:ea typeface="ＭＳ Ｐゴシック" pitchFamily="-109" charset="-128"/>
                        </a:rPr>
                        <a:t>200 </a:t>
                      </a:r>
                      <a:r>
                        <a:rPr kumimoji="0" lang="zh-CN" altLang="en-US" sz="1500" b="1" i="0" u="none" strike="noStrike" cap="none" normalizeH="0" baseline="0" dirty="0" smtClean="0">
                          <a:ln>
                            <a:noFill/>
                          </a:ln>
                          <a:solidFill>
                            <a:schemeClr val="bg1"/>
                          </a:solidFill>
                          <a:effectLst/>
                          <a:latin typeface="Arial" charset="0"/>
                          <a:ea typeface="ＭＳ Ｐゴシック" pitchFamily="-109" charset="-128"/>
                        </a:rPr>
                        <a:t>用户：</a:t>
                      </a:r>
                      <a:r>
                        <a:rPr kumimoji="0" lang="en-US" altLang="zh-CN" sz="1500" b="1" i="0" u="none" strike="noStrike" cap="none" normalizeH="0" baseline="0" dirty="0" smtClean="0">
                          <a:ln>
                            <a:noFill/>
                          </a:ln>
                          <a:solidFill>
                            <a:schemeClr val="bg1"/>
                          </a:solidFill>
                          <a:effectLst/>
                          <a:latin typeface="Arial" charset="0"/>
                          <a:ea typeface="ＭＳ Ｐゴシック" pitchFamily="-109" charset="-128"/>
                        </a:rPr>
                        <a:t> </a:t>
                      </a:r>
                      <a:r>
                        <a:rPr kumimoji="0" lang="zh-CN" altLang="en-US" sz="1500" b="1" i="0" u="none" strike="noStrike" cap="none" normalizeH="0" baseline="0" dirty="0" smtClean="0">
                          <a:ln>
                            <a:noFill/>
                          </a:ln>
                          <a:solidFill>
                            <a:schemeClr val="bg1"/>
                          </a:solidFill>
                          <a:effectLst/>
                          <a:latin typeface="Arial" charset="0"/>
                          <a:ea typeface="ＭＳ Ｐゴシック" pitchFamily="-109" charset="-128"/>
                        </a:rPr>
                        <a:t>电话，语音信箱，即时信息</a:t>
                      </a:r>
                      <a:endParaRPr kumimoji="0" lang="en-US" sz="1500" b="1" i="0" u="none" strike="noStrike" cap="none" normalizeH="0" baseline="0" dirty="0" smtClean="0">
                        <a:ln>
                          <a:noFill/>
                        </a:ln>
                        <a:solidFill>
                          <a:schemeClr val="bg1"/>
                        </a:solidFill>
                        <a:effectLst/>
                        <a:latin typeface="Arial" charset="0"/>
                        <a:ea typeface="ＭＳ Ｐゴシック" pitchFamily="-109"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zh-CN" altLang="en-US" sz="1500" b="1" i="0" u="sng" strike="noStrike" cap="none" normalizeH="0" baseline="0" dirty="0" smtClean="0">
                          <a:ln>
                            <a:noFill/>
                          </a:ln>
                          <a:solidFill>
                            <a:schemeClr val="bg1"/>
                          </a:solidFill>
                          <a:effectLst/>
                          <a:latin typeface="Arial" charset="0"/>
                          <a:ea typeface="ＭＳ Ｐゴシック" pitchFamily="-109" charset="-128"/>
                        </a:rPr>
                        <a:t>冗余</a:t>
                      </a:r>
                      <a:r>
                        <a:rPr kumimoji="0" lang="en-US" altLang="zh-CN" sz="1500" b="1" i="0" u="sng" strike="noStrike" cap="none" normalizeH="0" baseline="0" dirty="0" smtClean="0">
                          <a:ln>
                            <a:noFill/>
                          </a:ln>
                          <a:solidFill>
                            <a:schemeClr val="bg1"/>
                          </a:solidFill>
                          <a:effectLst/>
                          <a:latin typeface="Arial" charset="0"/>
                          <a:ea typeface="ＭＳ Ｐゴシック" pitchFamily="-109" charset="-128"/>
                        </a:rPr>
                        <a:t> </a:t>
                      </a:r>
                      <a:r>
                        <a:rPr kumimoji="0" lang="en-US" sz="1500" b="1" i="0" u="sng" strike="noStrike" cap="none" normalizeH="0" baseline="0" dirty="0" smtClean="0">
                          <a:ln>
                            <a:noFill/>
                          </a:ln>
                          <a:solidFill>
                            <a:schemeClr val="bg1"/>
                          </a:solidFill>
                          <a:effectLst/>
                          <a:latin typeface="Arial" charset="0"/>
                          <a:ea typeface="ＭＳ Ｐゴシック" pitchFamily="-109" charset="-128"/>
                        </a:rPr>
                        <a:t>BE 6000 </a:t>
                      </a:r>
                      <a:r>
                        <a:rPr kumimoji="0" lang="zh-CN" altLang="en-US" sz="1500" b="1" i="0" u="sng" strike="noStrike" cap="none" normalizeH="0" baseline="0" dirty="0" smtClean="0">
                          <a:ln>
                            <a:noFill/>
                          </a:ln>
                          <a:solidFill>
                            <a:schemeClr val="bg1"/>
                          </a:solidFill>
                          <a:effectLst/>
                          <a:latin typeface="Arial" charset="0"/>
                          <a:ea typeface="ＭＳ Ｐゴシック" pitchFamily="-109" charset="-128"/>
                        </a:rPr>
                        <a:t>服务器</a:t>
                      </a:r>
                      <a:endParaRPr kumimoji="0" lang="en-US" sz="1500" b="1" i="0" u="none" strike="noStrike" cap="none" normalizeH="0" baseline="0" dirty="0" smtClean="0">
                        <a:ln>
                          <a:noFill/>
                        </a:ln>
                        <a:solidFill>
                          <a:schemeClr val="bg1"/>
                        </a:solidFill>
                        <a:effectLst/>
                        <a:latin typeface="Arial" charset="0"/>
                        <a:ea typeface="ＭＳ Ｐゴシック" pitchFamily="-109" charset="-128"/>
                      </a:endParaRPr>
                    </a:p>
                  </a:txBody>
                  <a:tcPr marL="121888" marR="12188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93215">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1"/>
                          </a:solidFill>
                          <a:effectLst/>
                          <a:latin typeface="Arial" charset="0"/>
                          <a:ea typeface="ＭＳ Ｐゴシック" pitchFamily="-109" charset="-128"/>
                        </a:rPr>
                        <a:t>Functionality</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1"/>
                          </a:solidFill>
                          <a:effectLst/>
                          <a:latin typeface="Arial" charset="0"/>
                          <a:ea typeface="ＭＳ Ｐゴシック" pitchFamily="-109" charset="-128"/>
                        </a:rPr>
                        <a:t>Price</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21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err="1" smtClean="0">
                          <a:ln>
                            <a:noFill/>
                          </a:ln>
                          <a:solidFill>
                            <a:srgbClr val="FFFFFF"/>
                          </a:solidFill>
                          <a:effectLst/>
                          <a:latin typeface="Arial" charset="0"/>
                          <a:ea typeface="ＭＳ Ｐゴシック" pitchFamily="-109" charset="-128"/>
                        </a:rPr>
                        <a:t>CUWL</a:t>
                      </a:r>
                      <a:r>
                        <a:rPr kumimoji="0" lang="en-US" sz="1500" b="0" i="0" u="none" strike="noStrike" cap="none" normalizeH="0" baseline="0" dirty="0" smtClean="0">
                          <a:ln>
                            <a:noFill/>
                          </a:ln>
                          <a:solidFill>
                            <a:srgbClr val="FFFFFF"/>
                          </a:solidFill>
                          <a:effectLst/>
                          <a:latin typeface="Arial" charset="0"/>
                          <a:ea typeface="ＭＳ Ｐゴシック" pitchFamily="-109" charset="-128"/>
                        </a:rPr>
                        <a:t> Starter Bundle</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rgbClr val="FFFFFF"/>
                          </a:solidFill>
                          <a:effectLst/>
                          <a:latin typeface="Arial" charset="0"/>
                          <a:ea typeface="ＭＳ Ｐゴシック" pitchFamily="-109" charset="-128"/>
                        </a:rPr>
                        <a:t>$71,390 x 2</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3215">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2"/>
                          </a:solidFill>
                          <a:effectLst/>
                          <a:latin typeface="Arial" charset="0"/>
                          <a:ea typeface="ＭＳ Ｐゴシック" pitchFamily="-109" charset="-128"/>
                        </a:rPr>
                        <a:t>Per User</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2"/>
                          </a:solidFill>
                          <a:effectLst/>
                          <a:latin typeface="Arial" charset="0"/>
                          <a:ea typeface="ＭＳ Ｐゴシック" pitchFamily="-109" charset="-128"/>
                        </a:rPr>
                        <a:t>$714</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9922">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rgbClr val="FFFF00"/>
                          </a:solidFill>
                          <a:effectLst/>
                          <a:latin typeface="Arial" charset="0"/>
                          <a:ea typeface="ＭＳ Ｐゴシック" pitchFamily="-109" charset="-128"/>
                        </a:rPr>
                        <a:t>Savings</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rgbClr val="FFFF00"/>
                          </a:solidFill>
                          <a:effectLst/>
                          <a:latin typeface="Arial" charset="0"/>
                          <a:ea typeface="ＭＳ Ｐゴシック" pitchFamily="-109" charset="-128"/>
                        </a:rPr>
                        <a:t>$51,400 or $257/User</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0676" name="Group 36"/>
          <p:cNvGraphicFramePr>
            <a:graphicFrameLocks noGrp="1"/>
          </p:cNvGraphicFramePr>
          <p:nvPr>
            <p:ph idx="1"/>
            <p:extLst>
              <p:ext uri="{D42A27DB-BD31-4B8C-83A1-F6EECF244321}">
                <p14:modId xmlns:p14="http://schemas.microsoft.com/office/powerpoint/2010/main" val="2439526938"/>
              </p:ext>
            </p:extLst>
          </p:nvPr>
        </p:nvGraphicFramePr>
        <p:xfrm>
          <a:off x="196204" y="3530851"/>
          <a:ext cx="5501900" cy="2386330"/>
        </p:xfrm>
        <a:graphic>
          <a:graphicData uri="http://schemas.openxmlformats.org/drawingml/2006/table">
            <a:tbl>
              <a:tblPr/>
              <a:tblGrid>
                <a:gridCol w="3360391"/>
                <a:gridCol w="2141509"/>
              </a:tblGrid>
              <a:tr h="368300">
                <a:tc gridSpan="2">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bg1"/>
                          </a:solidFill>
                          <a:effectLst/>
                          <a:latin typeface="Arial" charset="0"/>
                          <a:ea typeface="ＭＳ Ｐゴシック" pitchFamily="-109" charset="-128"/>
                        </a:rPr>
                        <a:t>200 </a:t>
                      </a:r>
                      <a:r>
                        <a:rPr kumimoji="0" lang="zh-CN" altLang="en-US" sz="1500" b="1" i="0" u="none" strike="noStrike" cap="none" normalizeH="0" baseline="0" dirty="0" smtClean="0">
                          <a:ln>
                            <a:noFill/>
                          </a:ln>
                          <a:solidFill>
                            <a:schemeClr val="bg1"/>
                          </a:solidFill>
                          <a:effectLst/>
                          <a:latin typeface="Arial" charset="0"/>
                          <a:ea typeface="ＭＳ Ｐゴシック" pitchFamily="-109" charset="-128"/>
                        </a:rPr>
                        <a:t>用户：</a:t>
                      </a:r>
                      <a:r>
                        <a:rPr kumimoji="0" lang="en-US" altLang="zh-CN" sz="1500" b="1" i="0" u="none" strike="noStrike" cap="none" normalizeH="0" baseline="0" dirty="0" smtClean="0">
                          <a:ln>
                            <a:noFill/>
                          </a:ln>
                          <a:solidFill>
                            <a:schemeClr val="bg1"/>
                          </a:solidFill>
                          <a:effectLst/>
                          <a:latin typeface="Arial" charset="0"/>
                          <a:ea typeface="ＭＳ Ｐゴシック" pitchFamily="-109" charset="-128"/>
                        </a:rPr>
                        <a:t> </a:t>
                      </a:r>
                      <a:r>
                        <a:rPr kumimoji="0" lang="zh-CN" altLang="en-US" sz="1500" b="1" i="0" u="none" strike="noStrike" cap="none" normalizeH="0" baseline="0" dirty="0" smtClean="0">
                          <a:ln>
                            <a:noFill/>
                          </a:ln>
                          <a:solidFill>
                            <a:schemeClr val="bg1"/>
                          </a:solidFill>
                          <a:effectLst/>
                          <a:latin typeface="Arial" charset="0"/>
                          <a:ea typeface="ＭＳ Ｐゴシック" pitchFamily="-109" charset="-128"/>
                        </a:rPr>
                        <a:t>电话，语音信箱，即时信息</a:t>
                      </a:r>
                      <a:endParaRPr kumimoji="0" lang="en-US" sz="1500" b="1" i="0" u="none" strike="noStrike" cap="none" normalizeH="0" baseline="0" dirty="0" smtClean="0">
                        <a:ln>
                          <a:noFill/>
                        </a:ln>
                        <a:solidFill>
                          <a:schemeClr val="bg1"/>
                        </a:solidFill>
                        <a:effectLst/>
                        <a:latin typeface="Arial" charset="0"/>
                        <a:ea typeface="ＭＳ Ｐゴシック" pitchFamily="-109" charset="-128"/>
                      </a:endParaRPr>
                    </a:p>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zh-CN" altLang="en-US" sz="1500" b="1" i="0" u="none" strike="noStrike" cap="none" normalizeH="0" baseline="0" dirty="0" smtClean="0">
                          <a:ln>
                            <a:noFill/>
                          </a:ln>
                          <a:solidFill>
                            <a:schemeClr val="bg1"/>
                          </a:solidFill>
                          <a:effectLst/>
                          <a:latin typeface="Arial" charset="0"/>
                          <a:ea typeface="ＭＳ Ｐゴシック" pitchFamily="-109" charset="-128"/>
                        </a:rPr>
                        <a:t>冗余服务器</a:t>
                      </a:r>
                      <a:r>
                        <a:rPr kumimoji="0" lang="en-US" sz="1500" b="1" i="0" u="none" strike="noStrike" cap="none" normalizeH="0" baseline="0" dirty="0" smtClean="0">
                          <a:ln>
                            <a:noFill/>
                          </a:ln>
                          <a:solidFill>
                            <a:schemeClr val="bg1"/>
                          </a:solidFill>
                          <a:effectLst/>
                          <a:latin typeface="Arial" charset="0"/>
                          <a:ea typeface="ＭＳ Ｐゴシック" pitchFamily="-109" charset="-128"/>
                        </a:rPr>
                        <a:t> </a:t>
                      </a:r>
                      <a:r>
                        <a:rPr kumimoji="0" lang="en-US" sz="1500" b="1" i="0" u="sng" strike="noStrike" cap="none" normalizeH="0" baseline="0" dirty="0" smtClean="0">
                          <a:ln>
                            <a:noFill/>
                          </a:ln>
                          <a:solidFill>
                            <a:schemeClr val="bg1"/>
                          </a:solidFill>
                          <a:effectLst/>
                          <a:latin typeface="Arial" charset="0"/>
                          <a:ea typeface="ＭＳ Ｐゴシック" pitchFamily="-109" charset="-128"/>
                        </a:rPr>
                        <a:t>UC on UCS</a:t>
                      </a:r>
                      <a:endParaRPr kumimoji="0" lang="en-US" sz="1500" b="1" i="0" u="none" strike="noStrike" cap="none" normalizeH="0" baseline="0" dirty="0" smtClean="0">
                        <a:ln>
                          <a:noFill/>
                        </a:ln>
                        <a:solidFill>
                          <a:schemeClr val="bg1"/>
                        </a:solidFill>
                        <a:effectLst/>
                        <a:latin typeface="Arial" charset="0"/>
                        <a:ea typeface="ＭＳ Ｐゴシック" pitchFamily="-109" charset="-128"/>
                      </a:endParaRPr>
                    </a:p>
                  </a:txBody>
                  <a:tcPr marL="121888" marR="12188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r>
              <a:tr h="34925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1"/>
                          </a:solidFill>
                          <a:effectLst/>
                          <a:latin typeface="Arial" charset="0"/>
                          <a:ea typeface="ＭＳ Ｐゴシック" pitchFamily="-109" charset="-128"/>
                        </a:rPr>
                        <a:t>Functionality</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tx1"/>
                          </a:solidFill>
                          <a:effectLst/>
                          <a:latin typeface="Arial" charset="0"/>
                          <a:ea typeface="ＭＳ Ｐゴシック" pitchFamily="-109" charset="-128"/>
                        </a:rPr>
                        <a:t>Price</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chemeClr val="bg1"/>
                          </a:solidFill>
                          <a:effectLst/>
                          <a:latin typeface="Arial" charset="0"/>
                          <a:ea typeface="ＭＳ Ｐゴシック" pitchFamily="-109" charset="-128"/>
                        </a:rPr>
                        <a:t>UCS C220 M3 Hardware</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chemeClr val="bg1"/>
                          </a:solidFill>
                          <a:effectLst/>
                          <a:latin typeface="Arial" charset="0"/>
                          <a:ea typeface="ＭＳ Ｐゴシック" pitchFamily="-109" charset="-128"/>
                        </a:rPr>
                        <a:t>$23</a:t>
                      </a:r>
                      <a:r>
                        <a:rPr kumimoji="0" lang="en-US" altLang="zh-CN" sz="1500" b="0" i="0" u="none" strike="noStrike" cap="none" normalizeH="0" baseline="0" dirty="0" smtClean="0">
                          <a:ln>
                            <a:noFill/>
                          </a:ln>
                          <a:solidFill>
                            <a:schemeClr val="bg1"/>
                          </a:solidFill>
                          <a:effectLst/>
                          <a:latin typeface="Arial" charset="0"/>
                          <a:ea typeface="ＭＳ Ｐゴシック" pitchFamily="-109" charset="-128"/>
                        </a:rPr>
                        <a:t>,</a:t>
                      </a:r>
                      <a:r>
                        <a:rPr kumimoji="0" lang="en-US" sz="1500" b="0" i="0" u="none" strike="noStrike" cap="none" normalizeH="0" baseline="0" dirty="0" smtClean="0">
                          <a:ln>
                            <a:noFill/>
                          </a:ln>
                          <a:solidFill>
                            <a:schemeClr val="bg1"/>
                          </a:solidFill>
                          <a:effectLst/>
                          <a:latin typeface="Arial" charset="0"/>
                          <a:ea typeface="ＭＳ Ｐゴシック" pitchFamily="-109" charset="-128"/>
                        </a:rPr>
                        <a:t>537 x 2</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err="1" smtClean="0">
                          <a:ln>
                            <a:noFill/>
                          </a:ln>
                          <a:solidFill>
                            <a:schemeClr val="bg1"/>
                          </a:solidFill>
                          <a:effectLst/>
                          <a:latin typeface="Arial" charset="0"/>
                          <a:ea typeface="ＭＳ Ｐゴシック" pitchFamily="-109" charset="-128"/>
                        </a:rPr>
                        <a:t>CUWL</a:t>
                      </a:r>
                      <a:r>
                        <a:rPr kumimoji="0" lang="en-US" sz="1500" b="0" i="0" u="none" strike="noStrike" cap="none" normalizeH="0" baseline="0" dirty="0" smtClean="0">
                          <a:ln>
                            <a:noFill/>
                          </a:ln>
                          <a:solidFill>
                            <a:schemeClr val="bg1"/>
                          </a:solidFill>
                          <a:effectLst/>
                          <a:latin typeface="Arial" charset="0"/>
                          <a:ea typeface="ＭＳ Ｐゴシック" pitchFamily="-109" charset="-128"/>
                        </a:rPr>
                        <a:t> STD (200)</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chemeClr val="bg1"/>
                          </a:solidFill>
                          <a:effectLst/>
                          <a:latin typeface="Arial" charset="0"/>
                          <a:ea typeface="ＭＳ Ｐゴシック" pitchFamily="-109" charset="-128"/>
                        </a:rPr>
                        <a:t>$136</a:t>
                      </a:r>
                      <a:r>
                        <a:rPr kumimoji="0" lang="en-US" altLang="zh-CN" sz="1500" b="0" i="0" u="none" strike="noStrike" cap="none" normalizeH="0" baseline="0" dirty="0" smtClean="0">
                          <a:ln>
                            <a:noFill/>
                          </a:ln>
                          <a:solidFill>
                            <a:schemeClr val="bg1"/>
                          </a:solidFill>
                          <a:effectLst/>
                          <a:latin typeface="Arial" charset="0"/>
                          <a:ea typeface="ＭＳ Ｐゴシック" pitchFamily="-109" charset="-128"/>
                        </a:rPr>
                        <a:t>,5</a:t>
                      </a:r>
                      <a:r>
                        <a:rPr kumimoji="0" lang="en-US" sz="1500" b="0" i="0" u="none" strike="noStrike" cap="none" normalizeH="0" baseline="0" dirty="0" smtClean="0">
                          <a:ln>
                            <a:noFill/>
                          </a:ln>
                          <a:solidFill>
                            <a:schemeClr val="bg1"/>
                          </a:solidFill>
                          <a:effectLst/>
                          <a:latin typeface="Arial" charset="0"/>
                          <a:ea typeface="ＭＳ Ｐゴシック" pitchFamily="-109" charset="-128"/>
                        </a:rPr>
                        <a:t>00</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chemeClr val="bg1"/>
                          </a:solidFill>
                          <a:effectLst/>
                          <a:latin typeface="Arial" charset="0"/>
                          <a:ea typeface="ＭＳ Ｐゴシック" pitchFamily="-109" charset="-128"/>
                        </a:rPr>
                        <a:t>VMware Foundation</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0" i="0" u="none" strike="noStrike" cap="none" normalizeH="0" baseline="0" dirty="0" smtClean="0">
                          <a:ln>
                            <a:noFill/>
                          </a:ln>
                          <a:solidFill>
                            <a:schemeClr val="bg1"/>
                          </a:solidFill>
                          <a:effectLst/>
                          <a:latin typeface="Arial" charset="0"/>
                          <a:ea typeface="ＭＳ Ｐゴシック" pitchFamily="-109" charset="-128"/>
                        </a:rPr>
                        <a:t>$5248 x 2</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accent2"/>
                          </a:solidFill>
                          <a:effectLst/>
                          <a:latin typeface="Arial" charset="0"/>
                          <a:ea typeface="ＭＳ Ｐゴシック" pitchFamily="-109" charset="-128"/>
                        </a:rPr>
                        <a:t>Per User</a:t>
                      </a:r>
                    </a:p>
                  </a:txBody>
                  <a:tcPr marL="121888" marR="1218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14388" rtl="0" eaLnBrk="1" fontAlgn="base" latinLnBrk="0" hangingPunct="1">
                        <a:lnSpc>
                          <a:spcPct val="95000"/>
                        </a:lnSpc>
                        <a:spcBef>
                          <a:spcPct val="50000"/>
                        </a:spcBef>
                        <a:spcAft>
                          <a:spcPct val="0"/>
                        </a:spcAft>
                        <a:buClr>
                          <a:schemeClr val="tx2"/>
                        </a:buClr>
                        <a:buSzPct val="100000"/>
                        <a:buFont typeface="Wingdings" pitchFamily="-109" charset="2"/>
                        <a:buNone/>
                        <a:tabLst/>
                      </a:pPr>
                      <a:r>
                        <a:rPr kumimoji="0" lang="en-US" sz="1500" b="1" i="0" u="none" strike="noStrike" cap="none" normalizeH="0" baseline="0" dirty="0" smtClean="0">
                          <a:ln>
                            <a:noFill/>
                          </a:ln>
                          <a:solidFill>
                            <a:schemeClr val="accent2"/>
                          </a:solidFill>
                          <a:effectLst/>
                          <a:latin typeface="Arial" charset="0"/>
                          <a:ea typeface="ＭＳ Ｐゴシック" pitchFamily="-109" charset="-128"/>
                        </a:rPr>
                        <a:t>$971</a:t>
                      </a:r>
                    </a:p>
                  </a:txBody>
                  <a:tcPr marL="121888" marR="1218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58"/>
          <p:cNvGrpSpPr>
            <a:grpSpLocks/>
          </p:cNvGrpSpPr>
          <p:nvPr/>
        </p:nvGrpSpPr>
        <p:grpSpPr bwMode="auto">
          <a:xfrm>
            <a:off x="35819" y="1357532"/>
            <a:ext cx="12148794" cy="2284413"/>
            <a:chOff x="-8" y="814"/>
            <a:chExt cx="5766" cy="1059"/>
          </a:xfrm>
        </p:grpSpPr>
        <p:sp>
          <p:nvSpPr>
            <p:cNvPr id="29762" name="Text Box 61"/>
            <p:cNvSpPr txBox="1">
              <a:spLocks noChangeArrowheads="1"/>
            </p:cNvSpPr>
            <p:nvPr/>
          </p:nvSpPr>
          <p:spPr bwMode="auto">
            <a:xfrm>
              <a:off x="68" y="814"/>
              <a:ext cx="5543" cy="748"/>
            </a:xfrm>
            <a:prstGeom prst="rect">
              <a:avLst/>
            </a:prstGeom>
            <a:noFill/>
            <a:ln w="9525">
              <a:noFill/>
              <a:miter lim="800000"/>
              <a:headEnd/>
              <a:tailEnd/>
            </a:ln>
          </p:spPr>
          <p:txBody>
            <a:bodyPr lIns="82124" tIns="41061" rIns="82124" bIns="41061"/>
            <a:lstStyle/>
            <a:p>
              <a:pPr marL="236538" indent="-236538" defTabSz="814388">
                <a:lnSpc>
                  <a:spcPct val="90000"/>
                </a:lnSpc>
                <a:buClr>
                  <a:schemeClr val="bg1"/>
                </a:buClr>
                <a:buFont typeface="Wingdings" charset="2"/>
                <a:buChar char="§"/>
              </a:pPr>
              <a:r>
                <a:rPr lang="zh-CN" altLang="en-US" dirty="0" smtClean="0">
                  <a:solidFill>
                    <a:schemeClr val="bg1"/>
                  </a:solidFill>
                </a:rPr>
                <a:t>价格不包括技术支持费用和</a:t>
              </a:r>
              <a:r>
                <a:rPr lang="en-US" altLang="zh-CN" dirty="0" smtClean="0">
                  <a:solidFill>
                    <a:schemeClr val="bg1"/>
                  </a:solidFill>
                </a:rPr>
                <a:t>. CPL</a:t>
              </a:r>
              <a:r>
                <a:rPr lang="zh-CN" altLang="en-US" dirty="0" smtClean="0">
                  <a:solidFill>
                    <a:schemeClr val="bg1"/>
                  </a:solidFill>
                </a:rPr>
                <a:t>书面价格</a:t>
              </a:r>
              <a:endParaRPr lang="en-US" dirty="0" smtClean="0">
                <a:solidFill>
                  <a:schemeClr val="bg1"/>
                </a:solidFill>
              </a:endParaRPr>
            </a:p>
            <a:p>
              <a:pPr marL="236538" indent="-236538" defTabSz="814388">
                <a:lnSpc>
                  <a:spcPct val="90000"/>
                </a:lnSpc>
                <a:buClr>
                  <a:schemeClr val="bg1"/>
                </a:buClr>
                <a:buFont typeface="Wingdings" pitchFamily="-109" charset="2"/>
                <a:buChar char="§"/>
              </a:pPr>
              <a:r>
                <a:rPr lang="zh-CN" altLang="en-US" dirty="0" smtClean="0">
                  <a:solidFill>
                    <a:schemeClr val="bg1"/>
                  </a:solidFill>
                </a:rPr>
                <a:t>更多的增值：</a:t>
              </a:r>
              <a:endParaRPr lang="en-US" dirty="0" smtClean="0">
                <a:solidFill>
                  <a:schemeClr val="bg1"/>
                </a:solidFill>
              </a:endParaRPr>
            </a:p>
            <a:p>
              <a:pPr marL="693738" lvl="1" indent="-236538" defTabSz="814388">
                <a:lnSpc>
                  <a:spcPct val="90000"/>
                </a:lnSpc>
                <a:buClr>
                  <a:schemeClr val="bg1"/>
                </a:buClr>
                <a:buFont typeface="Wingdings" pitchFamily="-109" charset="2"/>
                <a:buChar char="§"/>
              </a:pPr>
              <a:r>
                <a:rPr lang="en-US" dirty="0" smtClean="0">
                  <a:solidFill>
                    <a:schemeClr val="bg1"/>
                  </a:solidFill>
                </a:rPr>
                <a:t>UPM BE (1000 </a:t>
              </a:r>
              <a:r>
                <a:rPr lang="zh-CN" altLang="en-US" dirty="0" smtClean="0">
                  <a:solidFill>
                    <a:schemeClr val="bg1"/>
                  </a:solidFill>
                </a:rPr>
                <a:t>用户许可证，约和</a:t>
              </a:r>
              <a:r>
                <a:rPr lang="en-US" dirty="0" smtClean="0">
                  <a:solidFill>
                    <a:schemeClr val="bg1"/>
                  </a:solidFill>
                </a:rPr>
                <a:t>$42,000)</a:t>
              </a:r>
            </a:p>
            <a:p>
              <a:pPr marL="693738" lvl="1" indent="-236538" defTabSz="814388">
                <a:lnSpc>
                  <a:spcPct val="90000"/>
                </a:lnSpc>
                <a:buClr>
                  <a:schemeClr val="bg1"/>
                </a:buClr>
                <a:buFont typeface="Wingdings" pitchFamily="-109" charset="2"/>
                <a:buChar char="§"/>
              </a:pPr>
              <a:r>
                <a:rPr lang="en-US" dirty="0" smtClean="0">
                  <a:solidFill>
                    <a:schemeClr val="bg1"/>
                  </a:solidFill>
                </a:rPr>
                <a:t>VCS (</a:t>
              </a:r>
              <a:r>
                <a:rPr lang="zh-CN" altLang="en-US" dirty="0" smtClean="0">
                  <a:solidFill>
                    <a:schemeClr val="bg1"/>
                  </a:solidFill>
                </a:rPr>
                <a:t>约和</a:t>
              </a:r>
              <a:r>
                <a:rPr lang="en-US" dirty="0" smtClean="0">
                  <a:solidFill>
                    <a:schemeClr val="bg1"/>
                  </a:solidFill>
                </a:rPr>
                <a:t>$37,000)</a:t>
              </a:r>
            </a:p>
            <a:p>
              <a:pPr marL="693738" lvl="1" indent="-236538" defTabSz="814388">
                <a:lnSpc>
                  <a:spcPct val="90000"/>
                </a:lnSpc>
                <a:buClr>
                  <a:schemeClr val="bg1"/>
                </a:buClr>
                <a:buFont typeface="Wingdings" pitchFamily="-109" charset="2"/>
                <a:buChar char="§"/>
              </a:pPr>
              <a:r>
                <a:rPr lang="en-US" dirty="0" err="1" smtClean="0">
                  <a:solidFill>
                    <a:schemeClr val="bg1"/>
                  </a:solidFill>
                </a:rPr>
                <a:t>Webex</a:t>
              </a:r>
              <a:r>
                <a:rPr lang="en-US" dirty="0" smtClean="0">
                  <a:solidFill>
                    <a:schemeClr val="bg1"/>
                  </a:solidFill>
                </a:rPr>
                <a:t> </a:t>
              </a:r>
              <a:r>
                <a:rPr lang="zh-CN" altLang="en-US" dirty="0" smtClean="0">
                  <a:solidFill>
                    <a:schemeClr val="bg1"/>
                  </a:solidFill>
                </a:rPr>
                <a:t>会议中心可选包（首先的</a:t>
              </a:r>
              <a:r>
                <a:rPr lang="en-US" altLang="zh-CN" dirty="0" smtClean="0">
                  <a:solidFill>
                    <a:schemeClr val="bg1"/>
                  </a:solidFill>
                </a:rPr>
                <a:t>10</a:t>
              </a:r>
              <a:r>
                <a:rPr lang="zh-CN" altLang="en-US" dirty="0" smtClean="0">
                  <a:solidFill>
                    <a:schemeClr val="bg1"/>
                  </a:solidFill>
                </a:rPr>
                <a:t>或</a:t>
              </a:r>
              <a:r>
                <a:rPr lang="en-US" altLang="zh-CN" dirty="0" smtClean="0">
                  <a:solidFill>
                    <a:schemeClr val="bg1"/>
                  </a:solidFill>
                </a:rPr>
                <a:t>20</a:t>
              </a:r>
              <a:r>
                <a:rPr lang="zh-CN" altLang="en-US" dirty="0" smtClean="0">
                  <a:solidFill>
                    <a:schemeClr val="bg1"/>
                  </a:solidFill>
                </a:rPr>
                <a:t>主叫命名价格比</a:t>
              </a:r>
              <a:r>
                <a:rPr lang="en-US" dirty="0" smtClean="0">
                  <a:solidFill>
                    <a:schemeClr val="bg1"/>
                  </a:solidFill>
                </a:rPr>
                <a:t>GPL</a:t>
              </a:r>
              <a:r>
                <a:rPr lang="zh-CN" altLang="en-US" dirty="0" smtClean="0">
                  <a:solidFill>
                    <a:schemeClr val="bg1"/>
                  </a:solidFill>
                </a:rPr>
                <a:t>低</a:t>
              </a:r>
              <a:r>
                <a:rPr lang="en-US" altLang="zh-CN" dirty="0" smtClean="0">
                  <a:solidFill>
                    <a:schemeClr val="bg1"/>
                  </a:solidFill>
                </a:rPr>
                <a:t>20</a:t>
              </a:r>
              <a:r>
                <a:rPr lang="zh-CN" altLang="en-US" dirty="0" smtClean="0">
                  <a:solidFill>
                    <a:schemeClr val="bg1"/>
                  </a:solidFill>
                </a:rPr>
                <a:t>％</a:t>
              </a:r>
              <a:endParaRPr lang="en-US" altLang="zh-CN" dirty="0" smtClean="0">
                <a:solidFill>
                  <a:schemeClr val="bg1"/>
                </a:solidFill>
              </a:endParaRPr>
            </a:p>
          </p:txBody>
        </p:sp>
        <p:sp>
          <p:nvSpPr>
            <p:cNvPr id="29759" name="AutoShape 63"/>
            <p:cNvSpPr>
              <a:spLocks noChangeArrowheads="1"/>
            </p:cNvSpPr>
            <p:nvPr/>
          </p:nvSpPr>
          <p:spPr bwMode="auto">
            <a:xfrm>
              <a:off x="-8" y="814"/>
              <a:ext cx="446" cy="957"/>
            </a:xfrm>
            <a:prstGeom prst="homePlate">
              <a:avLst>
                <a:gd name="adj" fmla="val 49449"/>
              </a:avLst>
            </a:prstGeom>
            <a:solidFill>
              <a:srgbClr val="000000">
                <a:alpha val="16862"/>
              </a:srgbClr>
            </a:solidFill>
            <a:ln w="9525">
              <a:noFill/>
              <a:miter lim="800000"/>
              <a:headEnd/>
              <a:tailEnd/>
            </a:ln>
          </p:spPr>
          <p:txBody>
            <a:bodyPr wrap="none" lIns="73025" tIns="36511" rIns="73025" bIns="36511" anchor="ctr"/>
            <a:lstStyle/>
            <a:p>
              <a:endParaRPr lang="en-US"/>
            </a:p>
          </p:txBody>
        </p:sp>
        <p:sp>
          <p:nvSpPr>
            <p:cNvPr id="29758" name="Rectangle 65"/>
            <p:cNvSpPr>
              <a:spLocks noChangeArrowheads="1"/>
            </p:cNvSpPr>
            <p:nvPr/>
          </p:nvSpPr>
          <p:spPr bwMode="auto">
            <a:xfrm>
              <a:off x="-2" y="1770"/>
              <a:ext cx="5760" cy="103"/>
            </a:xfrm>
            <a:prstGeom prst="rect">
              <a:avLst/>
            </a:prstGeom>
            <a:gradFill rotWithShape="1">
              <a:gsLst>
                <a:gs pos="0">
                  <a:srgbClr val="5F5F65">
                    <a:alpha val="87999"/>
                  </a:srgbClr>
                </a:gs>
                <a:gs pos="100000">
                  <a:srgbClr val="000000">
                    <a:alpha val="0"/>
                  </a:srgbClr>
                </a:gs>
              </a:gsLst>
              <a:lin ang="5400000" scaled="1"/>
            </a:gradFill>
            <a:ln w="9525">
              <a:noFill/>
              <a:miter lim="800000"/>
              <a:headEnd/>
              <a:tailEnd/>
            </a:ln>
          </p:spPr>
          <p:txBody>
            <a:bodyPr wrap="none" lIns="73025" tIns="36511" rIns="73025" bIns="36511" anchor="ctr"/>
            <a:lstStyle/>
            <a:p>
              <a:endParaRPr lang="en-US"/>
            </a:p>
          </p:txBody>
        </p:sp>
      </p:grpSp>
      <p:sp>
        <p:nvSpPr>
          <p:cNvPr id="29754" name="Rectangle 72"/>
          <p:cNvSpPr>
            <a:spLocks noChangeArrowheads="1"/>
          </p:cNvSpPr>
          <p:nvPr/>
        </p:nvSpPr>
        <p:spPr bwMode="auto">
          <a:xfrm>
            <a:off x="0" y="6340476"/>
            <a:ext cx="3216596" cy="369332"/>
          </a:xfrm>
          <a:prstGeom prst="rect">
            <a:avLst/>
          </a:prstGeom>
          <a:noFill/>
          <a:ln w="9525">
            <a:noFill/>
            <a:miter lim="800000"/>
            <a:headEnd/>
            <a:tailEnd/>
          </a:ln>
        </p:spPr>
        <p:txBody>
          <a:bodyPr wrap="none">
            <a:spAutoFit/>
          </a:bodyPr>
          <a:lstStyle/>
          <a:p>
            <a:r>
              <a:rPr lang="en-US" sz="900"/>
              <a:t>Prices indicated here are list prices. Actual prices may vary.</a:t>
            </a:r>
            <a:r>
              <a:rPr lang="en-US"/>
              <a:t> </a:t>
            </a:r>
          </a:p>
        </p:txBody>
      </p:sp>
      <p:sp>
        <p:nvSpPr>
          <p:cNvPr id="29755" name="Rectangle 74"/>
          <p:cNvSpPr>
            <a:spLocks noChangeArrowheads="1"/>
          </p:cNvSpPr>
          <p:nvPr/>
        </p:nvSpPr>
        <p:spPr bwMode="auto">
          <a:xfrm>
            <a:off x="1" y="6491288"/>
            <a:ext cx="1323443" cy="369332"/>
          </a:xfrm>
          <a:prstGeom prst="rect">
            <a:avLst/>
          </a:prstGeom>
          <a:noFill/>
          <a:ln w="9525">
            <a:noFill/>
            <a:miter lim="800000"/>
            <a:headEnd/>
            <a:tailEnd/>
          </a:ln>
        </p:spPr>
        <p:txBody>
          <a:bodyPr wrap="none">
            <a:spAutoFit/>
          </a:bodyPr>
          <a:lstStyle/>
          <a:p>
            <a:r>
              <a:rPr lang="en-US" sz="900"/>
              <a:t>BE = Business Edition</a:t>
            </a:r>
            <a:r>
              <a:rPr lang="en-US"/>
              <a:t> </a:t>
            </a:r>
          </a:p>
        </p:txBody>
      </p:sp>
    </p:spTree>
    <p:extLst>
      <p:ext uri="{BB962C8B-B14F-4D97-AF65-F5344CB8AC3E}">
        <p14:creationId xmlns:p14="http://schemas.microsoft.com/office/powerpoint/2010/main" val="1165540155"/>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665413" y="4191002"/>
            <a:ext cx="7086599" cy="1285027"/>
            <a:chOff x="2741612" y="4419600"/>
            <a:chExt cx="7086600" cy="1200937"/>
          </a:xfrm>
        </p:grpSpPr>
        <p:sp>
          <p:nvSpPr>
            <p:cNvPr id="20" name="Oval 19"/>
            <p:cNvSpPr/>
            <p:nvPr/>
          </p:nvSpPr>
          <p:spPr>
            <a:xfrm>
              <a:off x="2741612" y="4419600"/>
              <a:ext cx="7086600" cy="990600"/>
            </a:xfrm>
            <a:prstGeom prst="ellipse">
              <a:avLst/>
            </a:prstGeom>
            <a:solidFill>
              <a:srgbClr val="000080"/>
            </a:solidFill>
            <a:ln>
              <a:solidFill>
                <a:srgbClr val="000080"/>
              </a:solidFill>
            </a:ln>
            <a:effectLst>
              <a:outerShdw blurRad="76200" dist="50800" dir="5400000" algn="ctr" rotWithShape="0">
                <a:srgbClr val="000000">
                  <a:alpha val="27000"/>
                </a:srgbClr>
              </a:outerShdw>
            </a:effectLst>
            <a:scene3d>
              <a:camera prst="perspectiveRelaxed"/>
              <a:lightRig rig="threePt" dir="t"/>
            </a:scene3d>
            <a:sp3d>
              <a:bevelT w="0" h="5080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bwMode="auto">
            <a:xfrm>
              <a:off x="4722812" y="5343687"/>
              <a:ext cx="3200400" cy="276850"/>
            </a:xfrm>
            <a:prstGeom prst="rect">
              <a:avLst/>
            </a:prstGeom>
            <a:noFill/>
            <a:ln w="9525">
              <a:noFill/>
              <a:miter lim="800000"/>
              <a:headEnd/>
              <a:tailEnd/>
            </a:ln>
          </p:spPr>
          <p:txBody>
            <a:bodyPr wrap="square" lIns="0" tIns="0" rIns="0" bIns="0" rtlCol="0" anchor="ctr">
              <a:prstTxWarp prst="textNoShape">
                <a:avLst/>
              </a:prstTxWarp>
              <a:spAutoFit/>
            </a:bodyPr>
            <a:lstStyle/>
            <a:p>
              <a:pPr algn="ctr" defTabSz="1085661">
                <a:lnSpc>
                  <a:spcPct val="90000"/>
                </a:lnSpc>
              </a:pPr>
              <a:r>
                <a:rPr lang="zh-CN" altLang="en-US" sz="2100" b="1" kern="0" dirty="0" smtClean="0">
                  <a:solidFill>
                    <a:schemeClr val="accent1">
                      <a:lumMod val="40000"/>
                      <a:lumOff val="60000"/>
                    </a:schemeClr>
                  </a:solidFill>
                </a:rPr>
                <a:t>基本系统</a:t>
              </a:r>
              <a:endParaRPr lang="en-US" sz="2100" b="1" kern="0" dirty="0">
                <a:solidFill>
                  <a:schemeClr val="accent1">
                    <a:lumMod val="40000"/>
                    <a:lumOff val="60000"/>
                  </a:schemeClr>
                </a:solidFill>
              </a:endParaRPr>
            </a:p>
          </p:txBody>
        </p:sp>
      </p:grpSp>
      <p:grpSp>
        <p:nvGrpSpPr>
          <p:cNvPr id="25" name="Group 24"/>
          <p:cNvGrpSpPr/>
          <p:nvPr/>
        </p:nvGrpSpPr>
        <p:grpSpPr>
          <a:xfrm>
            <a:off x="2970213" y="3581400"/>
            <a:ext cx="6400799" cy="1210635"/>
            <a:chOff x="3046412" y="3733800"/>
            <a:chExt cx="6400800" cy="1210632"/>
          </a:xfrm>
        </p:grpSpPr>
        <p:sp>
          <p:nvSpPr>
            <p:cNvPr id="35" name="Oval 34"/>
            <p:cNvSpPr/>
            <p:nvPr/>
          </p:nvSpPr>
          <p:spPr>
            <a:xfrm>
              <a:off x="3046412" y="3733800"/>
              <a:ext cx="6400800" cy="990600"/>
            </a:xfrm>
            <a:prstGeom prst="ellipse">
              <a:avLst/>
            </a:prstGeom>
            <a:solidFill>
              <a:srgbClr val="0000FF"/>
            </a:solidFill>
            <a:ln>
              <a:noFill/>
            </a:ln>
            <a:effectLst>
              <a:outerShdw blurRad="76200" dist="50800" dir="5400000" algn="ctr" rotWithShape="0">
                <a:srgbClr val="000000">
                  <a:alpha val="27000"/>
                </a:srgbClr>
              </a:outerShdw>
            </a:effectLst>
            <a:scene3d>
              <a:camera prst="perspectiveRelaxed"/>
              <a:lightRig rig="threePt" dir="t"/>
            </a:scene3d>
            <a:sp3d>
              <a:bevelT w="0" h="5080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p:txBody>
        </p:sp>
        <p:sp>
          <p:nvSpPr>
            <p:cNvPr id="38" name="TextBox 37"/>
            <p:cNvSpPr txBox="1"/>
            <p:nvPr/>
          </p:nvSpPr>
          <p:spPr bwMode="auto">
            <a:xfrm>
              <a:off x="4722811" y="4648198"/>
              <a:ext cx="3200400" cy="296234"/>
            </a:xfrm>
            <a:prstGeom prst="rect">
              <a:avLst/>
            </a:prstGeom>
            <a:noFill/>
            <a:ln w="9525">
              <a:noFill/>
              <a:miter lim="800000"/>
              <a:headEnd/>
              <a:tailEnd/>
            </a:ln>
          </p:spPr>
          <p:txBody>
            <a:bodyPr wrap="square" lIns="0" tIns="0" rIns="0" bIns="0" rtlCol="0" anchor="ctr">
              <a:prstTxWarp prst="textNoShape">
                <a:avLst/>
              </a:prstTxWarp>
              <a:spAutoFit/>
            </a:bodyPr>
            <a:lstStyle/>
            <a:p>
              <a:pPr algn="ctr" defTabSz="1085661">
                <a:lnSpc>
                  <a:spcPct val="90000"/>
                </a:lnSpc>
              </a:pPr>
              <a:r>
                <a:rPr lang="zh-CN" altLang="en-US" sz="2100" b="1" kern="0" dirty="0" smtClean="0">
                  <a:solidFill>
                    <a:schemeClr val="bg1"/>
                  </a:solidFill>
                </a:rPr>
                <a:t>应用程序选择</a:t>
              </a:r>
              <a:endParaRPr lang="en-US" sz="2100" b="1" kern="0" dirty="0">
                <a:solidFill>
                  <a:schemeClr val="bg1"/>
                </a:solidFill>
              </a:endParaRPr>
            </a:p>
          </p:txBody>
        </p:sp>
      </p:grpSp>
      <p:grpSp>
        <p:nvGrpSpPr>
          <p:cNvPr id="26" name="Group 25"/>
          <p:cNvGrpSpPr/>
          <p:nvPr/>
        </p:nvGrpSpPr>
        <p:grpSpPr>
          <a:xfrm>
            <a:off x="3275013" y="2971800"/>
            <a:ext cx="5715001" cy="1219200"/>
            <a:chOff x="3351212" y="3124200"/>
            <a:chExt cx="5715000" cy="1219199"/>
          </a:xfrm>
        </p:grpSpPr>
        <p:sp>
          <p:nvSpPr>
            <p:cNvPr id="39" name="Oval 38"/>
            <p:cNvSpPr/>
            <p:nvPr/>
          </p:nvSpPr>
          <p:spPr>
            <a:xfrm>
              <a:off x="3351212" y="3124200"/>
              <a:ext cx="5715000" cy="990600"/>
            </a:xfrm>
            <a:prstGeom prst="ellipse">
              <a:avLst/>
            </a:prstGeom>
            <a:solidFill>
              <a:srgbClr val="0080FF"/>
            </a:solidFill>
            <a:ln>
              <a:noFill/>
            </a:ln>
            <a:effectLst>
              <a:outerShdw blurRad="76200" dist="50800" dir="5400000" algn="ctr" rotWithShape="0">
                <a:srgbClr val="000000">
                  <a:alpha val="27000"/>
                </a:srgbClr>
              </a:outerShdw>
            </a:effectLst>
            <a:scene3d>
              <a:camera prst="perspectiveRelaxed"/>
              <a:lightRig rig="threePt" dir="t"/>
            </a:scene3d>
            <a:sp3d>
              <a:bevelT w="0" h="5080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p:txBody>
        </p:sp>
        <p:sp>
          <p:nvSpPr>
            <p:cNvPr id="40" name="TextBox 39"/>
            <p:cNvSpPr txBox="1"/>
            <p:nvPr/>
          </p:nvSpPr>
          <p:spPr bwMode="auto">
            <a:xfrm>
              <a:off x="4646610" y="4047164"/>
              <a:ext cx="3200399" cy="296235"/>
            </a:xfrm>
            <a:prstGeom prst="rect">
              <a:avLst/>
            </a:prstGeom>
            <a:noFill/>
            <a:ln w="9525">
              <a:noFill/>
              <a:miter lim="800000"/>
              <a:headEnd/>
              <a:tailEnd/>
            </a:ln>
          </p:spPr>
          <p:txBody>
            <a:bodyPr wrap="square" lIns="0" tIns="0" rIns="0" bIns="0" rtlCol="0" anchor="ctr">
              <a:prstTxWarp prst="textNoShape">
                <a:avLst/>
              </a:prstTxWarp>
              <a:spAutoFit/>
            </a:bodyPr>
            <a:lstStyle/>
            <a:p>
              <a:pPr algn="ctr" defTabSz="1085661">
                <a:lnSpc>
                  <a:spcPct val="90000"/>
                </a:lnSpc>
              </a:pPr>
              <a:r>
                <a:rPr lang="zh-CN" altLang="en-US" sz="2100" b="1" kern="0" dirty="0" smtClean="0">
                  <a:solidFill>
                    <a:schemeClr val="bg1"/>
                  </a:solidFill>
                </a:rPr>
                <a:t>用户终端选择</a:t>
              </a:r>
              <a:endParaRPr lang="en-US" sz="2100" b="1" kern="0" dirty="0">
                <a:solidFill>
                  <a:schemeClr val="bg1"/>
                </a:solidFill>
              </a:endParaRPr>
            </a:p>
          </p:txBody>
        </p:sp>
      </p:grpSp>
      <p:grpSp>
        <p:nvGrpSpPr>
          <p:cNvPr id="29" name="Group 28"/>
          <p:cNvGrpSpPr/>
          <p:nvPr/>
        </p:nvGrpSpPr>
        <p:grpSpPr>
          <a:xfrm>
            <a:off x="3732213" y="2438400"/>
            <a:ext cx="4876800" cy="1066800"/>
            <a:chOff x="3808412" y="2590800"/>
            <a:chExt cx="4876800" cy="1066799"/>
          </a:xfrm>
        </p:grpSpPr>
        <p:sp>
          <p:nvSpPr>
            <p:cNvPr id="41" name="Oval 40"/>
            <p:cNvSpPr/>
            <p:nvPr/>
          </p:nvSpPr>
          <p:spPr>
            <a:xfrm>
              <a:off x="3808412" y="2590800"/>
              <a:ext cx="4876800" cy="838200"/>
            </a:xfrm>
            <a:prstGeom prst="ellipse">
              <a:avLst/>
            </a:prstGeom>
            <a:solidFill>
              <a:schemeClr val="accent3">
                <a:lumMod val="75000"/>
              </a:schemeClr>
            </a:solidFill>
            <a:ln>
              <a:noFill/>
            </a:ln>
            <a:effectLst>
              <a:outerShdw blurRad="76200" dist="50800" dir="5400000" algn="ctr" rotWithShape="0">
                <a:srgbClr val="000000">
                  <a:alpha val="27000"/>
                </a:srgbClr>
              </a:outerShdw>
            </a:effectLst>
            <a:scene3d>
              <a:camera prst="perspectiveRelaxed"/>
              <a:lightRig rig="threePt" dir="t"/>
            </a:scene3d>
            <a:sp3d>
              <a:bevelT w="0" h="5080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p:txBody>
        </p:sp>
        <p:sp>
          <p:nvSpPr>
            <p:cNvPr id="42" name="TextBox 41"/>
            <p:cNvSpPr txBox="1"/>
            <p:nvPr/>
          </p:nvSpPr>
          <p:spPr bwMode="auto">
            <a:xfrm>
              <a:off x="4646612" y="3361365"/>
              <a:ext cx="3200399" cy="296234"/>
            </a:xfrm>
            <a:prstGeom prst="rect">
              <a:avLst/>
            </a:prstGeom>
            <a:noFill/>
            <a:ln w="9525">
              <a:noFill/>
              <a:miter lim="800000"/>
              <a:headEnd/>
              <a:tailEnd/>
            </a:ln>
          </p:spPr>
          <p:txBody>
            <a:bodyPr wrap="square" lIns="0" tIns="0" rIns="0" bIns="0" rtlCol="0" anchor="ctr">
              <a:prstTxWarp prst="textNoShape">
                <a:avLst/>
              </a:prstTxWarp>
              <a:spAutoFit/>
            </a:bodyPr>
            <a:lstStyle/>
            <a:p>
              <a:pPr algn="ctr" defTabSz="1085661">
                <a:lnSpc>
                  <a:spcPct val="90000"/>
                </a:lnSpc>
              </a:pPr>
              <a:r>
                <a:rPr lang="zh-CN" altLang="en-US" sz="2100" b="1" kern="0" dirty="0" smtClean="0">
                  <a:solidFill>
                    <a:schemeClr val="accent1"/>
                  </a:solidFill>
                </a:rPr>
                <a:t>管理与安装设置</a:t>
              </a:r>
              <a:endParaRPr lang="en-US" sz="2100" b="1" kern="0" dirty="0">
                <a:solidFill>
                  <a:schemeClr val="accent1"/>
                </a:solidFill>
              </a:endParaRPr>
            </a:p>
          </p:txBody>
        </p:sp>
      </p:grpSp>
      <p:grpSp>
        <p:nvGrpSpPr>
          <p:cNvPr id="45" name="Group 44"/>
          <p:cNvGrpSpPr/>
          <p:nvPr/>
        </p:nvGrpSpPr>
        <p:grpSpPr>
          <a:xfrm>
            <a:off x="3960813" y="1828799"/>
            <a:ext cx="4343401" cy="1001180"/>
            <a:chOff x="4037012" y="1905000"/>
            <a:chExt cx="4343400" cy="1078193"/>
          </a:xfrm>
        </p:grpSpPr>
        <p:sp>
          <p:nvSpPr>
            <p:cNvPr id="43" name="Oval 42"/>
            <p:cNvSpPr/>
            <p:nvPr/>
          </p:nvSpPr>
          <p:spPr>
            <a:xfrm>
              <a:off x="4037012" y="1905000"/>
              <a:ext cx="4343400" cy="838200"/>
            </a:xfrm>
            <a:prstGeom prst="ellipse">
              <a:avLst/>
            </a:prstGeom>
            <a:solidFill>
              <a:srgbClr val="FFCC66"/>
            </a:solidFill>
            <a:ln>
              <a:noFill/>
            </a:ln>
            <a:effectLst>
              <a:outerShdw blurRad="76200" dist="50800" dir="5400000" algn="ctr" rotWithShape="0">
                <a:srgbClr val="000000">
                  <a:alpha val="27000"/>
                </a:srgbClr>
              </a:outerShdw>
            </a:effectLst>
            <a:scene3d>
              <a:camera prst="perspectiveRelaxed"/>
              <a:lightRig rig="threePt" dir="t"/>
            </a:scene3d>
            <a:sp3d>
              <a:bevelT w="0" h="508000"/>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p:txBody>
        </p:sp>
        <p:sp>
          <p:nvSpPr>
            <p:cNvPr id="44" name="TextBox 43"/>
            <p:cNvSpPr txBox="1"/>
            <p:nvPr/>
          </p:nvSpPr>
          <p:spPr bwMode="auto">
            <a:xfrm>
              <a:off x="4875215" y="2664171"/>
              <a:ext cx="2850356" cy="319022"/>
            </a:xfrm>
            <a:prstGeom prst="rect">
              <a:avLst/>
            </a:prstGeom>
            <a:noFill/>
            <a:ln w="9525">
              <a:noFill/>
              <a:miter lim="800000"/>
              <a:headEnd/>
              <a:tailEnd/>
            </a:ln>
          </p:spPr>
          <p:txBody>
            <a:bodyPr wrap="square" lIns="0" tIns="0" rIns="0" bIns="0" rtlCol="0" anchor="ctr">
              <a:prstTxWarp prst="textNoShape">
                <a:avLst/>
              </a:prstTxWarp>
              <a:spAutoFit/>
            </a:bodyPr>
            <a:lstStyle/>
            <a:p>
              <a:pPr algn="ctr" defTabSz="1085661">
                <a:lnSpc>
                  <a:spcPct val="90000"/>
                </a:lnSpc>
              </a:pPr>
              <a:r>
                <a:rPr lang="zh-CN" altLang="en-US" sz="2100" b="1" kern="0" dirty="0" smtClean="0"/>
                <a:t>服务与支持</a:t>
              </a:r>
              <a:endParaRPr lang="en-US" sz="2100" b="1" kern="0" dirty="0"/>
            </a:p>
          </p:txBody>
        </p:sp>
      </p:grpSp>
      <p:sp>
        <p:nvSpPr>
          <p:cNvPr id="21" name="Title 1"/>
          <p:cNvSpPr txBox="1">
            <a:spLocks/>
          </p:cNvSpPr>
          <p:nvPr/>
        </p:nvSpPr>
        <p:spPr>
          <a:xfrm>
            <a:off x="338069" y="434931"/>
            <a:ext cx="11448832" cy="838200"/>
          </a:xfrm>
          <a:prstGeom prst="rect">
            <a:avLst/>
          </a:prstGeom>
        </p:spPr>
        <p:txBody>
          <a:bodyPr vert="horz" lIns="82288" tIns="45716" rIns="82288" bIns="45716" rtlCol="0" anchor="b" anchorCtr="0">
            <a:noAutofit/>
          </a:bodyPr>
          <a:lstStyle>
            <a:lvl1pPr algn="l" defTabSz="914312" rtl="0" eaLnBrk="1" latinLnBrk="0" hangingPunct="1">
              <a:lnSpc>
                <a:spcPct val="80000"/>
              </a:lnSpc>
              <a:spcBef>
                <a:spcPct val="0"/>
              </a:spcBef>
              <a:buNone/>
              <a:defRPr lang="en-US" sz="3600" b="0" kern="1200" spc="0" baseline="0">
                <a:gradFill>
                  <a:gsLst>
                    <a:gs pos="0">
                      <a:srgbClr val="00B2F0"/>
                    </a:gs>
                    <a:gs pos="44000">
                      <a:srgbClr val="40FFFE"/>
                    </a:gs>
                    <a:gs pos="100000">
                      <a:srgbClr val="96CA4B"/>
                    </a:gs>
                  </a:gsLst>
                  <a:lin ang="4800000" scaled="0"/>
                </a:gradFill>
                <a:latin typeface="+mj-lt"/>
                <a:ea typeface="+mj-ea"/>
                <a:cs typeface="+mj-cs"/>
              </a:defRPr>
            </a:lvl1pPr>
          </a:lstStyle>
          <a:p>
            <a:r>
              <a:rPr lang="zh-CN" altLang="en-US" dirty="0" smtClean="0"/>
              <a:t>思科</a:t>
            </a:r>
            <a:r>
              <a:rPr lang="en-US" dirty="0" smtClean="0"/>
              <a:t> Business Edition 6000</a:t>
            </a:r>
            <a:r>
              <a:rPr lang="en-US" sz="3200" dirty="0" smtClean="0"/>
              <a:t> </a:t>
            </a:r>
            <a:br>
              <a:rPr lang="en-US" sz="3200" dirty="0" smtClean="0"/>
            </a:br>
            <a:r>
              <a:rPr lang="zh-CN" altLang="en-US" sz="3200" dirty="0" smtClean="0"/>
              <a:t>构架</a:t>
            </a:r>
            <a:r>
              <a:rPr lang="zh-CN" altLang="en-US" sz="2800" dirty="0" smtClean="0"/>
              <a:t>简介</a:t>
            </a:r>
            <a:endParaRPr lang="en-US" sz="2800" dirty="0"/>
          </a:p>
        </p:txBody>
      </p:sp>
    </p:spTree>
    <p:extLst>
      <p:ext uri="{BB962C8B-B14F-4D97-AF65-F5344CB8AC3E}">
        <p14:creationId xmlns:p14="http://schemas.microsoft.com/office/powerpoint/2010/main" val="25349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69" y="434931"/>
            <a:ext cx="11448832" cy="838200"/>
          </a:xfrm>
        </p:spPr>
        <p:txBody>
          <a:bodyPr/>
          <a:lstStyle/>
          <a:p>
            <a:r>
              <a:rPr lang="zh-CN" altLang="en-US" sz="3200" dirty="0" smtClean="0"/>
              <a:t>思科</a:t>
            </a:r>
            <a:r>
              <a:rPr lang="en-US" sz="3200" dirty="0" smtClean="0"/>
              <a:t> Business Edition 6000 </a:t>
            </a:r>
            <a:br>
              <a:rPr lang="en-US" sz="3200" dirty="0" smtClean="0"/>
            </a:br>
            <a:r>
              <a:rPr lang="zh-CN" altLang="en-US" sz="3200" dirty="0" smtClean="0"/>
              <a:t>构架部分</a:t>
            </a:r>
            <a:r>
              <a:rPr lang="en-US" sz="2400" dirty="0" smtClean="0"/>
              <a:t>#1 – </a:t>
            </a:r>
            <a:r>
              <a:rPr lang="zh-CN" altLang="en-US" sz="2400" dirty="0" smtClean="0"/>
              <a:t>基本系统</a:t>
            </a:r>
            <a:endParaRPr lang="en-US" sz="2800" dirty="0"/>
          </a:p>
        </p:txBody>
      </p:sp>
      <p:sp>
        <p:nvSpPr>
          <p:cNvPr id="11" name="TextBox 10"/>
          <p:cNvSpPr txBox="1"/>
          <p:nvPr/>
        </p:nvSpPr>
        <p:spPr>
          <a:xfrm>
            <a:off x="1538731" y="4332771"/>
            <a:ext cx="10131276" cy="1754318"/>
          </a:xfrm>
          <a:prstGeom prst="rect">
            <a:avLst/>
          </a:prstGeom>
          <a:noFill/>
        </p:spPr>
        <p:txBody>
          <a:bodyPr wrap="square" lIns="91431" tIns="45716" rIns="91431" bIns="45716" rtlCol="0">
            <a:spAutoFit/>
          </a:bodyPr>
          <a:lstStyle/>
          <a:p>
            <a:pPr algn="ctr"/>
            <a:r>
              <a:rPr lang="en-US" b="1" dirty="0" smtClean="0">
                <a:solidFill>
                  <a:schemeClr val="accent5"/>
                </a:solidFill>
                <a:effectLst>
                  <a:glow rad="101600">
                    <a:schemeClr val="accent4">
                      <a:alpha val="75000"/>
                    </a:schemeClr>
                  </a:glow>
                </a:effectLst>
              </a:rPr>
              <a:t>Cisco UCS C Series: C220M3 server</a:t>
            </a:r>
          </a:p>
          <a:p>
            <a:pPr algn="ctr"/>
            <a:endParaRPr lang="en-US" dirty="0" smtClean="0">
              <a:solidFill>
                <a:schemeClr val="bg1"/>
              </a:solidFill>
            </a:endParaRPr>
          </a:p>
          <a:p>
            <a:pPr marL="285750" indent="-285750" fontAlgn="base">
              <a:spcBef>
                <a:spcPct val="0"/>
              </a:spcBef>
              <a:spcAft>
                <a:spcPct val="0"/>
              </a:spcAft>
              <a:buFont typeface="Wingdings" charset="2"/>
              <a:buChar char="ü"/>
            </a:pPr>
            <a:r>
              <a:rPr lang="zh-CN" altLang="en-US" dirty="0" smtClean="0">
                <a:solidFill>
                  <a:schemeClr val="bg1"/>
                </a:solidFill>
              </a:rPr>
              <a:t>支持最多</a:t>
            </a:r>
            <a:r>
              <a:rPr lang="en-US" altLang="zh-CN" dirty="0" smtClean="0">
                <a:solidFill>
                  <a:schemeClr val="bg1"/>
                </a:solidFill>
              </a:rPr>
              <a:t>5</a:t>
            </a:r>
            <a:r>
              <a:rPr lang="zh-CN" altLang="en-US" dirty="0" smtClean="0">
                <a:solidFill>
                  <a:schemeClr val="bg1"/>
                </a:solidFill>
              </a:rPr>
              <a:t>个思科统一协作应用程序</a:t>
            </a:r>
            <a:endParaRPr lang="en-US" dirty="0" smtClean="0">
              <a:solidFill>
                <a:schemeClr val="bg1"/>
              </a:solidFill>
            </a:endParaRPr>
          </a:p>
          <a:p>
            <a:pPr marL="285750" indent="-285750" fontAlgn="base">
              <a:spcBef>
                <a:spcPct val="0"/>
              </a:spcBef>
              <a:spcAft>
                <a:spcPct val="0"/>
              </a:spcAft>
              <a:buFont typeface="Wingdings" charset="2"/>
              <a:buChar char="ü"/>
            </a:pPr>
            <a:r>
              <a:rPr lang="zh-CN" altLang="en-US" dirty="0" smtClean="0">
                <a:solidFill>
                  <a:schemeClr val="bg1"/>
                </a:solidFill>
              </a:rPr>
              <a:t>支持最多</a:t>
            </a:r>
            <a:r>
              <a:rPr lang="en-US" altLang="zh-CN" dirty="0" smtClean="0">
                <a:solidFill>
                  <a:schemeClr val="bg1"/>
                </a:solidFill>
              </a:rPr>
              <a:t>1000</a:t>
            </a:r>
            <a:r>
              <a:rPr lang="zh-CN" altLang="en-US" dirty="0" smtClean="0">
                <a:solidFill>
                  <a:schemeClr val="bg1"/>
                </a:solidFill>
              </a:rPr>
              <a:t>用户，</a:t>
            </a:r>
            <a:r>
              <a:rPr lang="en-US" altLang="zh-CN" dirty="0" smtClean="0">
                <a:solidFill>
                  <a:schemeClr val="bg1"/>
                </a:solidFill>
              </a:rPr>
              <a:t>50</a:t>
            </a:r>
            <a:r>
              <a:rPr lang="zh-CN" altLang="en-US" dirty="0" smtClean="0">
                <a:solidFill>
                  <a:schemeClr val="bg1"/>
                </a:solidFill>
              </a:rPr>
              <a:t>个节点</a:t>
            </a:r>
            <a:endParaRPr lang="en-US" altLang="zh-CN" dirty="0" smtClean="0">
              <a:solidFill>
                <a:schemeClr val="bg1"/>
              </a:solidFill>
            </a:endParaRPr>
          </a:p>
          <a:p>
            <a:pPr marL="285750" indent="-285750" fontAlgn="base">
              <a:spcBef>
                <a:spcPct val="0"/>
              </a:spcBef>
              <a:spcAft>
                <a:spcPct val="0"/>
              </a:spcAft>
              <a:buFont typeface="Wingdings" charset="2"/>
              <a:buChar char="ü"/>
            </a:pPr>
            <a:r>
              <a:rPr lang="en-US" dirty="0" smtClean="0">
                <a:solidFill>
                  <a:schemeClr val="bg1"/>
                </a:solidFill>
              </a:rPr>
              <a:t>高可靠性，可以通过第二台思科UCS 或者思科MCS服务器</a:t>
            </a:r>
          </a:p>
          <a:p>
            <a:pPr marL="285750" indent="-285750" fontAlgn="base">
              <a:spcBef>
                <a:spcPct val="0"/>
              </a:spcBef>
              <a:spcAft>
                <a:spcPct val="0"/>
              </a:spcAft>
              <a:buFont typeface="Wingdings" charset="2"/>
              <a:buChar char="ü"/>
            </a:pPr>
            <a:r>
              <a:rPr lang="en-US" dirty="0" smtClean="0">
                <a:solidFill>
                  <a:schemeClr val="bg1"/>
                </a:solidFill>
              </a:rPr>
              <a:t>可自存活分支 (SRST</a:t>
            </a:r>
            <a:r>
              <a:rPr lang="zh-CN" altLang="en-US" dirty="0" smtClean="0">
                <a:solidFill>
                  <a:schemeClr val="bg1"/>
                </a:solidFill>
              </a:rPr>
              <a:t>）选择</a:t>
            </a:r>
            <a:endParaRPr lang="en-US" dirty="0" smtClean="0">
              <a:solidFill>
                <a:schemeClr val="bg1"/>
              </a:solidFill>
              <a:cs typeface="Arial" pitchFamily="34" charset="0"/>
            </a:endParaRPr>
          </a:p>
        </p:txBody>
      </p:sp>
      <p:sp>
        <p:nvSpPr>
          <p:cNvPr id="12" name="Title 5"/>
          <p:cNvSpPr txBox="1">
            <a:spLocks/>
          </p:cNvSpPr>
          <p:nvPr/>
        </p:nvSpPr>
        <p:spPr>
          <a:xfrm>
            <a:off x="0" y="1734344"/>
            <a:ext cx="11542095" cy="750626"/>
          </a:xfrm>
          <a:prstGeom prst="rect">
            <a:avLst/>
          </a:prstGeom>
        </p:spPr>
        <p:txBody>
          <a:bodyPr vert="horz" lIns="82296" tIns="45720" rIns="82296" bIns="45720" rtlCol="0" anchor="ctr" anchorCtr="0">
            <a:noAutofit/>
          </a:bodyPr>
          <a:lstStyle/>
          <a:p>
            <a:pPr algn="ctr"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思科多个统一协作应用整合在一个服务器</a:t>
            </a:r>
            <a:endParaRPr lang="en-US" sz="2400" dirty="0">
              <a:gradFill>
                <a:gsLst>
                  <a:gs pos="0">
                    <a:srgbClr val="00B2F0"/>
                  </a:gs>
                  <a:gs pos="44000">
                    <a:srgbClr val="40FFFE"/>
                  </a:gs>
                  <a:gs pos="100000">
                    <a:srgbClr val="96CA4B"/>
                  </a:gs>
                </a:gsLst>
                <a:lin ang="4800000" scaled="0"/>
              </a:gradFill>
              <a:latin typeface="+mj-lt"/>
              <a:ea typeface="+mj-ea"/>
              <a:cs typeface="+mj-cs"/>
            </a:endParaRPr>
          </a:p>
        </p:txBody>
      </p:sp>
      <p:sp>
        <p:nvSpPr>
          <p:cNvPr id="6" name="Rounded Rectangle 5"/>
          <p:cNvSpPr/>
          <p:nvPr/>
        </p:nvSpPr>
        <p:spPr>
          <a:xfrm>
            <a:off x="2173806" y="2805857"/>
            <a:ext cx="7475681" cy="97685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002332"/>
              </a:solidFill>
            </a:endParaRPr>
          </a:p>
        </p:txBody>
      </p:sp>
      <p:pic>
        <p:nvPicPr>
          <p:cNvPr id="7" name="Picture 6"/>
          <p:cNvPicPr>
            <a:picLocks noChangeAspect="1"/>
          </p:cNvPicPr>
          <p:nvPr/>
        </p:nvPicPr>
        <p:blipFill>
          <a:blip r:embed="rId3"/>
          <a:stretch>
            <a:fillRect/>
          </a:stretch>
        </p:blipFill>
        <p:spPr>
          <a:xfrm>
            <a:off x="3571969" y="2859416"/>
            <a:ext cx="4910397" cy="825500"/>
          </a:xfrm>
          <a:prstGeom prst="rect">
            <a:avLst/>
          </a:prstGeom>
        </p:spPr>
      </p:pic>
    </p:spTree>
    <p:extLst>
      <p:ext uri="{BB962C8B-B14F-4D97-AF65-F5344CB8AC3E}">
        <p14:creationId xmlns:p14="http://schemas.microsoft.com/office/powerpoint/2010/main" val="811281640"/>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50" y="349739"/>
            <a:ext cx="10857788" cy="676031"/>
          </a:xfrm>
        </p:spPr>
        <p:txBody>
          <a:bodyPr/>
          <a:lstStyle/>
          <a:p>
            <a:r>
              <a:rPr lang="en-US" dirty="0" smtClean="0"/>
              <a:t>UCS C220 Server</a:t>
            </a:r>
            <a:endParaRPr lang="en-US" dirty="0"/>
          </a:p>
        </p:txBody>
      </p:sp>
      <p:sp>
        <p:nvSpPr>
          <p:cNvPr id="3" name="Content Placeholder 2"/>
          <p:cNvSpPr>
            <a:spLocks noGrp="1"/>
          </p:cNvSpPr>
          <p:nvPr>
            <p:ph idx="1"/>
          </p:nvPr>
        </p:nvSpPr>
        <p:spPr>
          <a:xfrm>
            <a:off x="339229" y="1081518"/>
            <a:ext cx="11530900" cy="4441825"/>
          </a:xfrm>
        </p:spPr>
        <p:txBody>
          <a:bodyPr/>
          <a:lstStyle/>
          <a:p>
            <a:r>
              <a:rPr lang="en-US" sz="1800" dirty="0" err="1" smtClean="0"/>
              <a:t>1RU</a:t>
            </a:r>
            <a:r>
              <a:rPr lang="en-US" sz="1800" dirty="0" smtClean="0"/>
              <a:t> Square rack mountable</a:t>
            </a:r>
          </a:p>
          <a:p>
            <a:r>
              <a:rPr lang="en-US" sz="1800" dirty="0" smtClean="0"/>
              <a:t>2 quad-core </a:t>
            </a:r>
            <a:r>
              <a:rPr lang="pl-PL" sz="1800" dirty="0"/>
              <a:t>2.4 GHz E5-</a:t>
            </a:r>
            <a:r>
              <a:rPr lang="pl-PL" sz="1800" dirty="0" smtClean="0"/>
              <a:t>2609 </a:t>
            </a:r>
            <a:r>
              <a:rPr lang="pl-PL" sz="1800" dirty="0" err="1" smtClean="0"/>
              <a:t>processor</a:t>
            </a:r>
            <a:endParaRPr lang="pl-PL" sz="1800" dirty="0" smtClean="0"/>
          </a:p>
          <a:p>
            <a:r>
              <a:rPr lang="en-US" sz="1800" dirty="0" smtClean="0"/>
              <a:t>4 x 8 GB RAM</a:t>
            </a:r>
          </a:p>
          <a:p>
            <a:r>
              <a:rPr lang="en-US" sz="1800" dirty="0" smtClean="0"/>
              <a:t>4 x 500 GB 7200 RPM SATA disks, RAID-10 configuration</a:t>
            </a:r>
          </a:p>
          <a:p>
            <a:r>
              <a:rPr lang="en-US" sz="1800" dirty="0"/>
              <a:t>Integrated dual-port Gigabit </a:t>
            </a:r>
            <a:r>
              <a:rPr lang="en-US" sz="1800" dirty="0" smtClean="0"/>
              <a:t>Ethernet</a:t>
            </a:r>
          </a:p>
          <a:p>
            <a:r>
              <a:rPr lang="en-US" sz="1800" dirty="0"/>
              <a:t>1 Gigabit Ethernet management port</a:t>
            </a:r>
            <a:r>
              <a:rPr lang="en-US" sz="1800" dirty="0" smtClean="0"/>
              <a:t>,</a:t>
            </a:r>
          </a:p>
          <a:p>
            <a:r>
              <a:rPr lang="en-US" sz="1800" dirty="0" smtClean="0"/>
              <a:t> Redundant power supply option</a:t>
            </a:r>
          </a:p>
          <a:p>
            <a:r>
              <a:rPr lang="en-US" sz="1800" dirty="0" smtClean="0"/>
              <a:t>UC virtualization hypervisor (VMware Hypervisor 5.X) pre-installed</a:t>
            </a:r>
          </a:p>
          <a:p>
            <a:pPr lvl="2"/>
            <a:r>
              <a:rPr lang="en-US" sz="1400" dirty="0" smtClean="0"/>
              <a:t>2 CPU sockets, 16G of </a:t>
            </a:r>
            <a:r>
              <a:rPr lang="en-US" sz="1400" dirty="0" err="1" smtClean="0"/>
              <a:t>vRAM</a:t>
            </a:r>
            <a:r>
              <a:rPr lang="en-US" sz="1400" dirty="0" smtClean="0"/>
              <a:t> entitled.</a:t>
            </a:r>
          </a:p>
          <a:p>
            <a:r>
              <a:rPr lang="en-US" sz="1800" dirty="0" smtClean="0"/>
              <a:t>Option to upgrade to UC virtualization foundation with </a:t>
            </a:r>
            <a:r>
              <a:rPr lang="en-US" sz="1800" dirty="0" err="1" smtClean="0"/>
              <a:t>vCenter</a:t>
            </a:r>
            <a:r>
              <a:rPr lang="en-US" sz="1800" dirty="0" smtClean="0"/>
              <a:t> compatibility.</a:t>
            </a:r>
          </a:p>
          <a:p>
            <a:pPr lvl="1"/>
            <a:r>
              <a:rPr lang="en-US" sz="1600" dirty="0"/>
              <a:t> </a:t>
            </a:r>
            <a:r>
              <a:rPr lang="en-US" sz="1400" dirty="0" smtClean="0"/>
              <a:t>2 CPU sockets, 32G of </a:t>
            </a:r>
            <a:r>
              <a:rPr lang="en-US" sz="1400" dirty="0" err="1" smtClean="0"/>
              <a:t>vRAM</a:t>
            </a:r>
            <a:r>
              <a:rPr lang="en-US" sz="1400" dirty="0" smtClean="0"/>
              <a:t> </a:t>
            </a:r>
            <a:r>
              <a:rPr lang="en-US" sz="1400" dirty="0" err="1" smtClean="0"/>
              <a:t>entited</a:t>
            </a:r>
            <a:endParaRPr lang="en-US" sz="1400" dirty="0"/>
          </a:p>
          <a:p>
            <a:pPr lvl="1"/>
            <a:r>
              <a:rPr lang="en-US" sz="1400" dirty="0" smtClean="0"/>
              <a:t> Requires services</a:t>
            </a:r>
          </a:p>
        </p:txBody>
      </p:sp>
      <p:pic>
        <p:nvPicPr>
          <p:cNvPr id="9" name="Picture 8"/>
          <p:cNvPicPr>
            <a:picLocks noChangeAspect="1"/>
          </p:cNvPicPr>
          <p:nvPr/>
        </p:nvPicPr>
        <p:blipFill>
          <a:blip r:embed="rId2"/>
          <a:stretch>
            <a:fillRect/>
          </a:stretch>
        </p:blipFill>
        <p:spPr>
          <a:xfrm>
            <a:off x="7069447" y="1426227"/>
            <a:ext cx="4910397" cy="825500"/>
          </a:xfrm>
          <a:prstGeom prst="rect">
            <a:avLst/>
          </a:prstGeom>
        </p:spPr>
      </p:pic>
      <p:pic>
        <p:nvPicPr>
          <p:cNvPr id="5" name="Picture 3"/>
          <p:cNvPicPr>
            <a:picLocks noChangeAspect="1" noChangeArrowheads="1"/>
          </p:cNvPicPr>
          <p:nvPr/>
        </p:nvPicPr>
        <p:blipFill>
          <a:blip r:embed="rId3" cstate="print"/>
          <a:srcRect/>
          <a:stretch>
            <a:fillRect/>
          </a:stretch>
        </p:blipFill>
        <p:spPr bwMode="auto">
          <a:xfrm>
            <a:off x="7517014" y="5490977"/>
            <a:ext cx="3747071" cy="554729"/>
          </a:xfrm>
          <a:prstGeom prst="rect">
            <a:avLst/>
          </a:prstGeom>
          <a:noFill/>
          <a:ln w="9525">
            <a:noFill/>
            <a:miter lim="800000"/>
            <a:headEnd/>
            <a:tailEnd/>
          </a:ln>
        </p:spPr>
      </p:pic>
    </p:spTree>
    <p:extLst>
      <p:ext uri="{BB962C8B-B14F-4D97-AF65-F5344CB8AC3E}">
        <p14:creationId xmlns:p14="http://schemas.microsoft.com/office/powerpoint/2010/main" val="181270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为何你应该关心</a:t>
            </a:r>
            <a:r>
              <a:rPr lang="en-US" dirty="0" smtClean="0"/>
              <a:t>?</a:t>
            </a:r>
            <a:endParaRPr lang="en-US" dirty="0"/>
          </a:p>
        </p:txBody>
      </p:sp>
      <p:sp>
        <p:nvSpPr>
          <p:cNvPr id="4" name="Text Placeholder 3"/>
          <p:cNvSpPr>
            <a:spLocks noGrp="1"/>
          </p:cNvSpPr>
          <p:nvPr>
            <p:ph type="body" sz="quarter" idx="11"/>
          </p:nvPr>
        </p:nvSpPr>
        <p:spPr>
          <a:xfrm>
            <a:off x="6155357" y="310896"/>
            <a:ext cx="5598732" cy="6208776"/>
          </a:xfrm>
        </p:spPr>
        <p:txBody>
          <a:bodyPr/>
          <a:lstStyle/>
          <a:p>
            <a:pPr marL="342900" indent="-342900">
              <a:buFont typeface="Wingdings" pitchFamily="2" charset="2"/>
              <a:buChar char="§"/>
            </a:pPr>
            <a:r>
              <a:rPr lang="en-US" dirty="0" smtClean="0"/>
              <a:t>降低总体运营成本</a:t>
            </a:r>
            <a:endParaRPr lang="en-US" dirty="0" smtClean="0">
              <a:solidFill>
                <a:schemeClr val="bg1"/>
              </a:solidFill>
            </a:endParaRPr>
          </a:p>
          <a:p>
            <a:pPr marL="342900" indent="-342900">
              <a:buFont typeface="Wingdings" pitchFamily="2" charset="2"/>
              <a:buChar char="§"/>
            </a:pPr>
            <a:r>
              <a:rPr lang="en-US" dirty="0" smtClean="0"/>
              <a:t>可扩容性</a:t>
            </a:r>
          </a:p>
          <a:p>
            <a:pPr marL="342900" indent="-342900">
              <a:buFont typeface="Wingdings" pitchFamily="2" charset="2"/>
              <a:buChar char="§"/>
            </a:pPr>
            <a:r>
              <a:rPr lang="en-US" dirty="0" smtClean="0"/>
              <a:t>高可靠性</a:t>
            </a:r>
          </a:p>
          <a:p>
            <a:pPr marL="342900" indent="-342900">
              <a:buFont typeface="Wingdings" pitchFamily="2" charset="2"/>
              <a:buChar char="§"/>
            </a:pPr>
            <a:r>
              <a:rPr lang="zh-CN" altLang="en-US" dirty="0" smtClean="0">
                <a:solidFill>
                  <a:schemeClr val="bg1"/>
                </a:solidFill>
                <a:cs typeface="Arial" pitchFamily="34" charset="0"/>
              </a:rPr>
              <a:t>无需浪费</a:t>
            </a:r>
            <a:r>
              <a:rPr lang="en-US" dirty="0" smtClean="0">
                <a:solidFill>
                  <a:schemeClr val="bg1"/>
                </a:solidFill>
                <a:cs typeface="Arial" pitchFamily="34" charset="0"/>
              </a:rPr>
              <a:t>CAPEX</a:t>
            </a:r>
          </a:p>
          <a:p>
            <a:pPr marL="342900" indent="-342900">
              <a:buFont typeface="Wingdings" pitchFamily="2" charset="2"/>
              <a:buChar char="§"/>
            </a:pPr>
            <a:r>
              <a:rPr lang="zh-CN" altLang="en-US" dirty="0" smtClean="0">
                <a:solidFill>
                  <a:schemeClr val="bg1"/>
                </a:solidFill>
                <a:cs typeface="Arial" pitchFamily="34" charset="0"/>
              </a:rPr>
              <a:t>容易定购</a:t>
            </a:r>
            <a:endParaRPr lang="en-US" dirty="0" smtClean="0">
              <a:solidFill>
                <a:schemeClr val="bg1"/>
              </a:solidFill>
              <a:cs typeface="Arial" pitchFamily="34" charset="0"/>
            </a:endParaRPr>
          </a:p>
        </p:txBody>
      </p:sp>
    </p:spTree>
    <p:extLst>
      <p:ext uri="{BB962C8B-B14F-4D97-AF65-F5344CB8AC3E}">
        <p14:creationId xmlns:p14="http://schemas.microsoft.com/office/powerpoint/2010/main" val="136061318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40414" y="4275428"/>
            <a:ext cx="10428160" cy="976855"/>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002332"/>
              </a:solidFill>
            </a:endParaRPr>
          </a:p>
        </p:txBody>
      </p:sp>
      <p:pic>
        <p:nvPicPr>
          <p:cNvPr id="13" name="Picture 12" descr="HDD.png"/>
          <p:cNvPicPr>
            <a:picLocks noChangeAspect="1"/>
          </p:cNvPicPr>
          <p:nvPr/>
        </p:nvPicPr>
        <p:blipFill>
          <a:blip r:embed="rId2" cstate="print"/>
          <a:stretch>
            <a:fillRect/>
          </a:stretch>
        </p:blipFill>
        <p:spPr>
          <a:xfrm>
            <a:off x="3024333" y="5057258"/>
            <a:ext cx="809777" cy="509029"/>
          </a:xfrm>
          <a:prstGeom prst="rect">
            <a:avLst/>
          </a:prstGeom>
        </p:spPr>
      </p:pic>
      <p:pic>
        <p:nvPicPr>
          <p:cNvPr id="14" name="Picture 13" descr="Ram.png"/>
          <p:cNvPicPr>
            <a:picLocks noChangeAspect="1"/>
          </p:cNvPicPr>
          <p:nvPr/>
        </p:nvPicPr>
        <p:blipFill>
          <a:blip r:embed="rId3" cstate="print"/>
          <a:stretch>
            <a:fillRect/>
          </a:stretch>
        </p:blipFill>
        <p:spPr>
          <a:xfrm>
            <a:off x="9259088" y="5073016"/>
            <a:ext cx="1010114" cy="509744"/>
          </a:xfrm>
          <a:prstGeom prst="rect">
            <a:avLst/>
          </a:prstGeom>
        </p:spPr>
      </p:pic>
      <p:pic>
        <p:nvPicPr>
          <p:cNvPr id="15" name="Picture 14" descr="CPU.png"/>
          <p:cNvPicPr>
            <a:picLocks noChangeAspect="1"/>
          </p:cNvPicPr>
          <p:nvPr/>
        </p:nvPicPr>
        <p:blipFill>
          <a:blip r:embed="rId4" cstate="print"/>
          <a:stretch>
            <a:fillRect/>
          </a:stretch>
        </p:blipFill>
        <p:spPr>
          <a:xfrm>
            <a:off x="3865910" y="5050831"/>
            <a:ext cx="1222043" cy="576136"/>
          </a:xfrm>
          <a:prstGeom prst="rect">
            <a:avLst/>
          </a:prstGeom>
        </p:spPr>
      </p:pic>
      <p:pic>
        <p:nvPicPr>
          <p:cNvPr id="34" name="Picture 33" descr="NIC.png"/>
          <p:cNvPicPr>
            <a:picLocks noChangeAspect="1"/>
          </p:cNvPicPr>
          <p:nvPr/>
        </p:nvPicPr>
        <p:blipFill>
          <a:blip r:embed="rId5" cstate="print"/>
          <a:stretch>
            <a:fillRect/>
          </a:stretch>
        </p:blipFill>
        <p:spPr>
          <a:xfrm>
            <a:off x="7460300" y="4912553"/>
            <a:ext cx="1422844" cy="894406"/>
          </a:xfrm>
          <a:prstGeom prst="rect">
            <a:avLst/>
          </a:prstGeom>
        </p:spPr>
      </p:pic>
      <p:sp>
        <p:nvSpPr>
          <p:cNvPr id="84" name="Rounded Rectangle 83"/>
          <p:cNvSpPr/>
          <p:nvPr/>
        </p:nvSpPr>
        <p:spPr>
          <a:xfrm>
            <a:off x="459759" y="2194702"/>
            <a:ext cx="11222287" cy="3919442"/>
          </a:xfrm>
          <a:prstGeom prst="roundRect">
            <a:avLst/>
          </a:prstGeom>
          <a:noFill/>
          <a:ln>
            <a:solidFill>
              <a:srgbClr val="0096D6"/>
            </a:solidFill>
          </a:ln>
          <a:effectLst>
            <a:outerShdw blurRad="76200" dist="50800" dir="5400000" algn="ctr" rotWithShape="0">
              <a:srgbClr val="000000">
                <a:alpha val="27000"/>
              </a:srgbClr>
            </a:outerShdw>
          </a:effectLst>
          <a:scene3d>
            <a:camera prst="obliqueTopRight">
              <a:rot lat="0" lon="0" rev="0"/>
            </a:camera>
            <a:lightRig rig="threePt" dir="t"/>
          </a:scene3d>
          <a:sp3d extrusionH="6731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5" name="TextBox 84"/>
          <p:cNvSpPr txBox="1"/>
          <p:nvPr/>
        </p:nvSpPr>
        <p:spPr>
          <a:xfrm>
            <a:off x="5245427" y="5424761"/>
            <a:ext cx="2382387" cy="369332"/>
          </a:xfrm>
          <a:prstGeom prst="rect">
            <a:avLst/>
          </a:prstGeom>
          <a:noFill/>
        </p:spPr>
        <p:txBody>
          <a:bodyPr wrap="square" rtlCol="0">
            <a:spAutoFit/>
          </a:bodyPr>
          <a:lstStyle/>
          <a:p>
            <a:r>
              <a:rPr lang="en-US" dirty="0" smtClean="0">
                <a:solidFill>
                  <a:srgbClr val="FFFF00"/>
                </a:solidFill>
                <a:effectLst>
                  <a:glow rad="228600">
                    <a:srgbClr val="061F26">
                      <a:alpha val="75000"/>
                    </a:srgbClr>
                  </a:glow>
                </a:effectLst>
              </a:rPr>
              <a:t>UCS C220 M3</a:t>
            </a:r>
            <a:endParaRPr lang="en-US" dirty="0">
              <a:solidFill>
                <a:srgbClr val="FFFF00"/>
              </a:solidFill>
              <a:effectLst>
                <a:glow rad="228600">
                  <a:srgbClr val="061F26">
                    <a:alpha val="75000"/>
                  </a:srgbClr>
                </a:glow>
              </a:effectLst>
            </a:endParaRPr>
          </a:p>
        </p:txBody>
      </p:sp>
      <p:pic>
        <p:nvPicPr>
          <p:cNvPr id="86" name="Picture 85"/>
          <p:cNvPicPr>
            <a:picLocks noChangeAspect="1"/>
          </p:cNvPicPr>
          <p:nvPr/>
        </p:nvPicPr>
        <p:blipFill>
          <a:blip r:embed="rId6"/>
          <a:stretch>
            <a:fillRect/>
          </a:stretch>
        </p:blipFill>
        <p:spPr>
          <a:xfrm>
            <a:off x="3934732" y="4310844"/>
            <a:ext cx="4910397" cy="825500"/>
          </a:xfrm>
          <a:prstGeom prst="rect">
            <a:avLst/>
          </a:prstGeom>
        </p:spPr>
      </p:pic>
      <p:sp>
        <p:nvSpPr>
          <p:cNvPr id="17" name="Rounded Rectangle 16"/>
          <p:cNvSpPr/>
          <p:nvPr/>
        </p:nvSpPr>
        <p:spPr>
          <a:xfrm>
            <a:off x="696294" y="2805062"/>
            <a:ext cx="1962547" cy="11167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7D333"/>
                </a:solidFill>
                <a:effectLst>
                  <a:glow rad="177800">
                    <a:srgbClr val="062129">
                      <a:alpha val="91000"/>
                    </a:srgbClr>
                  </a:glow>
                </a:effectLst>
              </a:rPr>
              <a:t>UC Manager</a:t>
            </a:r>
            <a:endParaRPr lang="en-US" dirty="0">
              <a:solidFill>
                <a:srgbClr val="B7D333"/>
              </a:solidFill>
              <a:effectLst>
                <a:glow rad="177800">
                  <a:srgbClr val="062129">
                    <a:alpha val="91000"/>
                  </a:srgbClr>
                </a:glow>
              </a:effectLst>
            </a:endParaRPr>
          </a:p>
        </p:txBody>
      </p:sp>
      <p:sp>
        <p:nvSpPr>
          <p:cNvPr id="18" name="Rounded Rectangle 17"/>
          <p:cNvSpPr/>
          <p:nvPr/>
        </p:nvSpPr>
        <p:spPr>
          <a:xfrm>
            <a:off x="2836659" y="2788228"/>
            <a:ext cx="1962547" cy="11167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7D333"/>
                </a:solidFill>
                <a:effectLst>
                  <a:glow rad="177800">
                    <a:srgbClr val="062129">
                      <a:alpha val="91000"/>
                    </a:srgbClr>
                  </a:glow>
                </a:effectLst>
              </a:rPr>
              <a:t>Unity Connection</a:t>
            </a:r>
            <a:endParaRPr lang="en-US" dirty="0">
              <a:solidFill>
                <a:srgbClr val="B7D333"/>
              </a:solidFill>
              <a:effectLst>
                <a:glow rad="177800">
                  <a:srgbClr val="062129">
                    <a:alpha val="91000"/>
                  </a:srgbClr>
                </a:glow>
              </a:effectLst>
            </a:endParaRPr>
          </a:p>
        </p:txBody>
      </p:sp>
      <p:sp>
        <p:nvSpPr>
          <p:cNvPr id="19" name="Rounded Rectangle 18"/>
          <p:cNvSpPr/>
          <p:nvPr/>
        </p:nvSpPr>
        <p:spPr>
          <a:xfrm>
            <a:off x="5109875" y="2799175"/>
            <a:ext cx="1962547" cy="11167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7D333"/>
                </a:solidFill>
                <a:effectLst>
                  <a:glow rad="177800">
                    <a:srgbClr val="062129">
                      <a:alpha val="91000"/>
                    </a:srgbClr>
                  </a:glow>
                </a:effectLst>
              </a:rPr>
              <a:t>IM &amp; Presence or </a:t>
            </a:r>
            <a:r>
              <a:rPr lang="en-US" dirty="0" err="1" smtClean="0">
                <a:solidFill>
                  <a:schemeClr val="bg2">
                    <a:lumMod val="65000"/>
                  </a:schemeClr>
                </a:solidFill>
                <a:effectLst>
                  <a:glow rad="177800">
                    <a:srgbClr val="062129">
                      <a:alpha val="91000"/>
                    </a:srgbClr>
                  </a:glow>
                </a:effectLst>
              </a:rPr>
              <a:t>Att</a:t>
            </a:r>
            <a:r>
              <a:rPr lang="en-US" dirty="0" smtClean="0">
                <a:solidFill>
                  <a:schemeClr val="bg2">
                    <a:lumMod val="65000"/>
                  </a:schemeClr>
                </a:solidFill>
                <a:effectLst>
                  <a:glow rad="177800">
                    <a:srgbClr val="062129">
                      <a:alpha val="91000"/>
                    </a:srgbClr>
                  </a:glow>
                </a:effectLst>
              </a:rPr>
              <a:t> Cons</a:t>
            </a:r>
            <a:endParaRPr lang="en-US" dirty="0">
              <a:solidFill>
                <a:schemeClr val="bg2">
                  <a:lumMod val="65000"/>
                </a:schemeClr>
              </a:solidFill>
              <a:effectLst>
                <a:glow rad="177800">
                  <a:srgbClr val="062129">
                    <a:alpha val="91000"/>
                  </a:srgbClr>
                </a:glow>
              </a:effectLst>
            </a:endParaRPr>
          </a:p>
        </p:txBody>
      </p:sp>
      <p:sp>
        <p:nvSpPr>
          <p:cNvPr id="20" name="Rounded Rectangle 19"/>
          <p:cNvSpPr/>
          <p:nvPr/>
        </p:nvSpPr>
        <p:spPr>
          <a:xfrm>
            <a:off x="7258059" y="2816343"/>
            <a:ext cx="1962547" cy="11167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7D333"/>
                </a:solidFill>
                <a:effectLst>
                  <a:glow rad="177800">
                    <a:srgbClr val="062129">
                      <a:alpha val="91000"/>
                    </a:srgbClr>
                  </a:glow>
                </a:effectLst>
              </a:rPr>
              <a:t>CCX or </a:t>
            </a:r>
            <a:r>
              <a:rPr lang="en-US" dirty="0" smtClean="0">
                <a:solidFill>
                  <a:srgbClr val="A6A6A6"/>
                </a:solidFill>
                <a:effectLst>
                  <a:glow rad="177800">
                    <a:srgbClr val="062129">
                      <a:alpha val="91000"/>
                    </a:srgbClr>
                  </a:glow>
                </a:effectLst>
              </a:rPr>
              <a:t>VCS or </a:t>
            </a:r>
            <a:r>
              <a:rPr lang="en-US" dirty="0" err="1" smtClean="0">
                <a:solidFill>
                  <a:srgbClr val="A6A6A6"/>
                </a:solidFill>
                <a:effectLst>
                  <a:glow rad="177800">
                    <a:srgbClr val="062129">
                      <a:alpha val="91000"/>
                    </a:srgbClr>
                  </a:glow>
                </a:effectLst>
              </a:rPr>
              <a:t>Att</a:t>
            </a:r>
            <a:r>
              <a:rPr lang="en-US" dirty="0" smtClean="0">
                <a:solidFill>
                  <a:srgbClr val="A6A6A6"/>
                </a:solidFill>
                <a:effectLst>
                  <a:glow rad="177800">
                    <a:srgbClr val="062129">
                      <a:alpha val="91000"/>
                    </a:srgbClr>
                  </a:glow>
                </a:effectLst>
              </a:rPr>
              <a:t> Console or CER</a:t>
            </a:r>
            <a:endParaRPr lang="en-US" dirty="0">
              <a:solidFill>
                <a:srgbClr val="A6A6A6"/>
              </a:solidFill>
              <a:effectLst>
                <a:glow rad="177800">
                  <a:srgbClr val="062129">
                    <a:alpha val="91000"/>
                  </a:srgbClr>
                </a:glow>
              </a:effectLst>
            </a:endParaRPr>
          </a:p>
        </p:txBody>
      </p:sp>
      <p:sp>
        <p:nvSpPr>
          <p:cNvPr id="21" name="Rounded Rectangle 20"/>
          <p:cNvSpPr/>
          <p:nvPr/>
        </p:nvSpPr>
        <p:spPr>
          <a:xfrm>
            <a:off x="9597935" y="2777279"/>
            <a:ext cx="1962547" cy="11167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B7D333"/>
                </a:solidFill>
                <a:effectLst>
                  <a:glow rad="177800">
                    <a:srgbClr val="062129">
                      <a:alpha val="91000"/>
                    </a:srgbClr>
                  </a:glow>
                </a:effectLst>
              </a:rPr>
              <a:t>Unified </a:t>
            </a:r>
            <a:r>
              <a:rPr lang="en-US" dirty="0" err="1" smtClean="0">
                <a:solidFill>
                  <a:srgbClr val="B7D333"/>
                </a:solidFill>
                <a:effectLst>
                  <a:glow rad="177800">
                    <a:srgbClr val="062129">
                      <a:alpha val="91000"/>
                    </a:srgbClr>
                  </a:glow>
                </a:effectLst>
              </a:rPr>
              <a:t>Prov’g</a:t>
            </a:r>
            <a:r>
              <a:rPr lang="en-US" dirty="0" smtClean="0">
                <a:solidFill>
                  <a:srgbClr val="B7D333"/>
                </a:solidFill>
                <a:effectLst>
                  <a:glow rad="177800">
                    <a:srgbClr val="062129">
                      <a:alpha val="91000"/>
                    </a:srgbClr>
                  </a:glow>
                </a:effectLst>
              </a:rPr>
              <a:t> Manager</a:t>
            </a:r>
            <a:endParaRPr lang="en-US" dirty="0">
              <a:solidFill>
                <a:srgbClr val="B7D333"/>
              </a:solidFill>
              <a:effectLst>
                <a:glow rad="177800">
                  <a:srgbClr val="062129">
                    <a:alpha val="91000"/>
                  </a:srgbClr>
                </a:glow>
              </a:effectLst>
            </a:endParaRPr>
          </a:p>
        </p:txBody>
      </p:sp>
      <p:sp>
        <p:nvSpPr>
          <p:cNvPr id="23" name="Title 1"/>
          <p:cNvSpPr>
            <a:spLocks noGrp="1"/>
          </p:cNvSpPr>
          <p:nvPr>
            <p:ph type="title"/>
          </p:nvPr>
        </p:nvSpPr>
        <p:spPr>
          <a:xfrm>
            <a:off x="306190" y="338328"/>
            <a:ext cx="11448832" cy="838200"/>
          </a:xfrm>
        </p:spPr>
        <p:txBody>
          <a:bodyPr/>
          <a:lstStyle/>
          <a:p>
            <a:r>
              <a:rPr lang="zh-CN" altLang="en-US" sz="3200" dirty="0" smtClean="0"/>
              <a:t>思科</a:t>
            </a:r>
            <a:r>
              <a:rPr lang="en-US" sz="3200" dirty="0" smtClean="0"/>
              <a:t> Business Edition 6000 </a:t>
            </a:r>
            <a:br>
              <a:rPr lang="en-US" sz="3200" dirty="0" smtClean="0"/>
            </a:br>
            <a:r>
              <a:rPr lang="zh-CN" altLang="en-US" sz="3200" dirty="0" smtClean="0"/>
              <a:t>构架部分</a:t>
            </a:r>
            <a:r>
              <a:rPr lang="en-US" sz="2400" dirty="0" smtClean="0"/>
              <a:t> #2 – </a:t>
            </a:r>
            <a:r>
              <a:rPr lang="zh-CN" altLang="en-US" sz="2400" dirty="0" smtClean="0"/>
              <a:t>应用程序选择</a:t>
            </a:r>
            <a:endParaRPr lang="en-US" sz="2400" dirty="0"/>
          </a:p>
        </p:txBody>
      </p:sp>
      <p:sp>
        <p:nvSpPr>
          <p:cNvPr id="24" name="Title 5"/>
          <p:cNvSpPr txBox="1">
            <a:spLocks/>
          </p:cNvSpPr>
          <p:nvPr/>
        </p:nvSpPr>
        <p:spPr>
          <a:xfrm>
            <a:off x="428078" y="1406342"/>
            <a:ext cx="10805028" cy="750626"/>
          </a:xfrm>
          <a:prstGeom prst="rect">
            <a:avLst/>
          </a:prstGeom>
        </p:spPr>
        <p:txBody>
          <a:bodyPr vert="horz" lIns="82296" tIns="45720" rIns="82296" bIns="45720" rtlCol="0" anchor="ctr" anchorCtr="0">
            <a:noAutofit/>
          </a:bodyPr>
          <a:lstStyle/>
          <a:p>
            <a:pPr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全面的功能</a:t>
            </a:r>
            <a:r>
              <a:rPr lang="fr-FR" sz="2400" dirty="0" smtClean="0">
                <a:gradFill>
                  <a:gsLst>
                    <a:gs pos="0">
                      <a:srgbClr val="00B2F0"/>
                    </a:gs>
                    <a:gs pos="44000">
                      <a:srgbClr val="40FFFE"/>
                    </a:gs>
                    <a:gs pos="100000">
                      <a:srgbClr val="96CA4B"/>
                    </a:gs>
                  </a:gsLst>
                  <a:lin ang="4800000" scaled="0"/>
                </a:gradFill>
                <a:latin typeface="+mj-lt"/>
                <a:ea typeface="+mj-ea"/>
                <a:cs typeface="+mj-cs"/>
              </a:rPr>
              <a:t>, </a:t>
            </a:r>
            <a:r>
              <a:rPr lang="zh-CN" altLang="en-US" sz="2400" dirty="0" smtClean="0">
                <a:gradFill>
                  <a:gsLst>
                    <a:gs pos="0">
                      <a:srgbClr val="00B2F0"/>
                    </a:gs>
                    <a:gs pos="44000">
                      <a:srgbClr val="40FFFE"/>
                    </a:gs>
                    <a:gs pos="100000">
                      <a:srgbClr val="96CA4B"/>
                    </a:gs>
                  </a:gsLst>
                  <a:lin ang="4800000" scaled="0"/>
                </a:gradFill>
                <a:latin typeface="+mj-lt"/>
                <a:ea typeface="+mj-ea"/>
                <a:cs typeface="+mj-cs"/>
              </a:rPr>
              <a:t>大型企业级的协作应用程序</a:t>
            </a:r>
            <a:endParaRPr lang="fr-FR" sz="2400" dirty="0" smtClean="0">
              <a:gradFill>
                <a:gsLst>
                  <a:gs pos="0">
                    <a:srgbClr val="00B2F0"/>
                  </a:gs>
                  <a:gs pos="44000">
                    <a:srgbClr val="40FFFE"/>
                  </a:gs>
                  <a:gs pos="100000">
                    <a:srgbClr val="96CA4B"/>
                  </a:gs>
                </a:gsLst>
                <a:lin ang="4800000" scaled="0"/>
              </a:gradFill>
              <a:latin typeface="+mj-lt"/>
              <a:ea typeface="+mj-ea"/>
              <a:cs typeface="+mj-cs"/>
            </a:endParaRPr>
          </a:p>
          <a:p>
            <a:pPr defTabSz="914400">
              <a:lnSpc>
                <a:spcPct val="80000"/>
              </a:lnSpc>
              <a:spcBef>
                <a:spcPct val="0"/>
              </a:spcBef>
              <a:buClr>
                <a:schemeClr val="tx1"/>
              </a:buClr>
              <a:defRPr/>
            </a:pPr>
            <a:endParaRPr kumimoji="0" lang="en-US" sz="24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endParaRPr>
          </a:p>
        </p:txBody>
      </p:sp>
    </p:spTree>
    <p:extLst>
      <p:ext uri="{BB962C8B-B14F-4D97-AF65-F5344CB8AC3E}">
        <p14:creationId xmlns:p14="http://schemas.microsoft.com/office/powerpoint/2010/main" val="2763450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114" y="1967967"/>
            <a:ext cx="11628736" cy="2407042"/>
          </a:xfrm>
        </p:spPr>
        <p:txBody>
          <a:bodyPr/>
          <a:lstStyle/>
          <a:p>
            <a:r>
              <a:rPr lang="zh-CN" altLang="en-US" dirty="0" smtClean="0"/>
              <a:t>中型市场的趋势</a:t>
            </a:r>
            <a:r>
              <a:rPr lang="en-US" dirty="0" smtClean="0"/>
              <a:t/>
            </a:r>
            <a:br>
              <a:rPr lang="en-US" dirty="0" smtClean="0"/>
            </a:br>
            <a:endParaRPr lang="en-US" dirty="0"/>
          </a:p>
        </p:txBody>
      </p:sp>
    </p:spTree>
    <p:extLst>
      <p:ext uri="{BB962C8B-B14F-4D97-AF65-F5344CB8AC3E}">
        <p14:creationId xmlns:p14="http://schemas.microsoft.com/office/powerpoint/2010/main" val="8981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BE6000 </a:t>
            </a:r>
            <a:r>
              <a:rPr lang="zh-CN" altLang="en-US" dirty="0" smtClean="0"/>
              <a:t>应用软件概况</a:t>
            </a:r>
            <a:endParaRPr lang="en-US" dirty="0"/>
          </a:p>
        </p:txBody>
      </p:sp>
      <p:sp>
        <p:nvSpPr>
          <p:cNvPr id="5" name="Rounded Rectangle 4"/>
          <p:cNvSpPr/>
          <p:nvPr/>
        </p:nvSpPr>
        <p:spPr>
          <a:xfrm>
            <a:off x="4150549" y="1434085"/>
            <a:ext cx="2998550" cy="4904140"/>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1" name="Group 30"/>
          <p:cNvGrpSpPr/>
          <p:nvPr/>
        </p:nvGrpSpPr>
        <p:grpSpPr>
          <a:xfrm>
            <a:off x="4150549" y="1817111"/>
            <a:ext cx="2976535" cy="4247021"/>
            <a:chOff x="2560626" y="1899058"/>
            <a:chExt cx="2376379" cy="3993087"/>
          </a:xfrm>
          <a:solidFill>
            <a:schemeClr val="tx2"/>
          </a:solidFill>
        </p:grpSpPr>
        <p:sp>
          <p:nvSpPr>
            <p:cNvPr id="6" name="Rounded Rectangle 5"/>
            <p:cNvSpPr/>
            <p:nvPr/>
          </p:nvSpPr>
          <p:spPr>
            <a:xfrm>
              <a:off x="2560626" y="1899058"/>
              <a:ext cx="237637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1000 </a:t>
              </a:r>
              <a:r>
                <a:rPr lang="zh-CN" altLang="en-US" dirty="0" smtClean="0"/>
                <a:t>用户，</a:t>
              </a:r>
              <a:endParaRPr lang="en-US" altLang="zh-CN" dirty="0" smtClean="0"/>
            </a:p>
            <a:p>
              <a:pPr algn="ctr"/>
              <a:r>
                <a:rPr lang="en-US" altLang="zh-CN" dirty="0" smtClean="0"/>
                <a:t>1200</a:t>
              </a:r>
              <a:r>
                <a:rPr lang="zh-CN" altLang="en-US" dirty="0" smtClean="0"/>
                <a:t>终端</a:t>
              </a:r>
              <a:r>
                <a:rPr lang="en-US" altLang="zh-CN" dirty="0" smtClean="0"/>
                <a:t>, 50 </a:t>
              </a:r>
              <a:r>
                <a:rPr lang="zh-CN" altLang="en-US" dirty="0" smtClean="0"/>
                <a:t>节点</a:t>
              </a:r>
              <a:endParaRPr lang="en-US" dirty="0" smtClean="0"/>
            </a:p>
          </p:txBody>
        </p:sp>
        <p:sp>
          <p:nvSpPr>
            <p:cNvPr id="7" name="Rounded Rectangle 6"/>
            <p:cNvSpPr/>
            <p:nvPr/>
          </p:nvSpPr>
          <p:spPr>
            <a:xfrm>
              <a:off x="2601596" y="2703908"/>
              <a:ext cx="229443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1000 </a:t>
              </a:r>
              <a:r>
                <a:rPr lang="zh-CN" altLang="en-US" dirty="0" smtClean="0"/>
                <a:t>语音信箱</a:t>
              </a:r>
              <a:endParaRPr lang="en-US" dirty="0" smtClean="0"/>
            </a:p>
          </p:txBody>
        </p:sp>
        <p:sp>
          <p:nvSpPr>
            <p:cNvPr id="8" name="Rounded Rectangle 7"/>
            <p:cNvSpPr/>
            <p:nvPr/>
          </p:nvSpPr>
          <p:spPr>
            <a:xfrm>
              <a:off x="2601596" y="3549733"/>
              <a:ext cx="233540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1000 </a:t>
              </a:r>
              <a:r>
                <a:rPr lang="zh-CN" altLang="en-US" sz="1400" dirty="0" smtClean="0"/>
                <a:t>实时信息用户</a:t>
              </a:r>
              <a:endParaRPr lang="en-US" altLang="zh-CN" sz="1400" dirty="0" smtClean="0"/>
            </a:p>
            <a:p>
              <a:pPr algn="ctr"/>
              <a:r>
                <a:rPr lang="zh-CN" altLang="en-US" sz="1400" dirty="0" smtClean="0"/>
                <a:t>或</a:t>
              </a:r>
              <a:r>
                <a:rPr lang="en-US" altLang="zh-CN" sz="1400" dirty="0" smtClean="0"/>
                <a:t> 25 </a:t>
              </a:r>
              <a:r>
                <a:rPr lang="zh-CN" altLang="en-US" sz="1400" dirty="0" smtClean="0"/>
                <a:t>电脑话务员</a:t>
              </a:r>
              <a:endParaRPr lang="en-US" sz="1400" dirty="0"/>
            </a:p>
          </p:txBody>
        </p:sp>
        <p:sp>
          <p:nvSpPr>
            <p:cNvPr id="9" name="Rounded Rectangle 8"/>
            <p:cNvSpPr/>
            <p:nvPr/>
          </p:nvSpPr>
          <p:spPr>
            <a:xfrm>
              <a:off x="2560626" y="4375070"/>
              <a:ext cx="237637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100 </a:t>
              </a:r>
              <a:r>
                <a:rPr lang="zh-CN" altLang="en-US" dirty="0" smtClean="0"/>
                <a:t>联络中心席位</a:t>
              </a:r>
              <a:endParaRPr lang="en-US" dirty="0" smtClean="0"/>
            </a:p>
          </p:txBody>
        </p:sp>
        <p:sp>
          <p:nvSpPr>
            <p:cNvPr id="10" name="Rounded Rectangle 9"/>
            <p:cNvSpPr/>
            <p:nvPr/>
          </p:nvSpPr>
          <p:spPr>
            <a:xfrm>
              <a:off x="2601596" y="5200408"/>
              <a:ext cx="233540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100 </a:t>
              </a:r>
              <a:r>
                <a:rPr lang="en-US" altLang="zh-CN" dirty="0" smtClean="0"/>
                <a:t>traversal and 100 non-traversal</a:t>
              </a:r>
              <a:endParaRPr lang="en-US" dirty="0" smtClean="0"/>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3517" y="2900963"/>
            <a:ext cx="3515308"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8492243" y="4454325"/>
            <a:ext cx="3269348" cy="369332"/>
          </a:xfrm>
          <a:prstGeom prst="rect">
            <a:avLst/>
          </a:prstGeom>
          <a:noFill/>
        </p:spPr>
        <p:txBody>
          <a:bodyPr wrap="square" rtlCol="0">
            <a:spAutoFit/>
          </a:bodyPr>
          <a:lstStyle/>
          <a:p>
            <a:pPr algn="ctr"/>
            <a:r>
              <a:rPr lang="en-US" dirty="0" smtClean="0"/>
              <a:t>Virtualized with VMware ESXi</a:t>
            </a:r>
            <a:endParaRPr lang="en-US" dirty="0"/>
          </a:p>
        </p:txBody>
      </p:sp>
      <p:sp>
        <p:nvSpPr>
          <p:cNvPr id="30" name="Rounded Rectangle 29"/>
          <p:cNvSpPr/>
          <p:nvPr/>
        </p:nvSpPr>
        <p:spPr>
          <a:xfrm>
            <a:off x="354981" y="1371816"/>
            <a:ext cx="3107777" cy="4852480"/>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p:nvGrpSpPr>
        <p:grpSpPr>
          <a:xfrm>
            <a:off x="394290" y="1723668"/>
            <a:ext cx="2976535" cy="4247021"/>
            <a:chOff x="2560626" y="1899058"/>
            <a:chExt cx="2376379" cy="3993087"/>
          </a:xfrm>
          <a:solidFill>
            <a:schemeClr val="tx2"/>
          </a:solidFill>
        </p:grpSpPr>
        <p:sp>
          <p:nvSpPr>
            <p:cNvPr id="34" name="Rounded Rectangle 33"/>
            <p:cNvSpPr/>
            <p:nvPr/>
          </p:nvSpPr>
          <p:spPr>
            <a:xfrm>
              <a:off x="2560626" y="1899058"/>
              <a:ext cx="237637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UC Manager</a:t>
              </a:r>
              <a:endParaRPr lang="en-US" dirty="0" smtClean="0"/>
            </a:p>
          </p:txBody>
        </p:sp>
        <p:sp>
          <p:nvSpPr>
            <p:cNvPr id="35" name="Rounded Rectangle 34"/>
            <p:cNvSpPr/>
            <p:nvPr/>
          </p:nvSpPr>
          <p:spPr>
            <a:xfrm>
              <a:off x="2601596" y="2703908"/>
              <a:ext cx="229443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Unity Connection</a:t>
              </a:r>
            </a:p>
          </p:txBody>
        </p:sp>
        <p:sp>
          <p:nvSpPr>
            <p:cNvPr id="36" name="Rounded Rectangle 35"/>
            <p:cNvSpPr/>
            <p:nvPr/>
          </p:nvSpPr>
          <p:spPr>
            <a:xfrm>
              <a:off x="2601596" y="3549733"/>
              <a:ext cx="233540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IM &amp; P or </a:t>
              </a:r>
            </a:p>
            <a:p>
              <a:pPr algn="ctr"/>
              <a:r>
                <a:rPr lang="en-US" sz="1400" dirty="0" smtClean="0"/>
                <a:t>Attendant Console</a:t>
              </a:r>
              <a:endParaRPr lang="en-US" sz="1400" dirty="0"/>
            </a:p>
          </p:txBody>
        </p:sp>
        <p:sp>
          <p:nvSpPr>
            <p:cNvPr id="37" name="Rounded Rectangle 36"/>
            <p:cNvSpPr/>
            <p:nvPr/>
          </p:nvSpPr>
          <p:spPr>
            <a:xfrm>
              <a:off x="2560626" y="4375070"/>
              <a:ext cx="237637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Contact Center Ex</a:t>
              </a:r>
            </a:p>
          </p:txBody>
        </p:sp>
        <p:sp>
          <p:nvSpPr>
            <p:cNvPr id="38" name="Rounded Rectangle 37"/>
            <p:cNvSpPr/>
            <p:nvPr/>
          </p:nvSpPr>
          <p:spPr>
            <a:xfrm>
              <a:off x="2601596" y="5200408"/>
              <a:ext cx="2335409" cy="691737"/>
            </a:xfrm>
            <a:prstGeom prst="round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VCS</a:t>
              </a:r>
              <a:endParaRPr lang="en-US" dirty="0" smtClean="0"/>
            </a:p>
          </p:txBody>
        </p:sp>
      </p:grpSp>
      <p:sp>
        <p:nvSpPr>
          <p:cNvPr id="39" name="Right Arrow 38"/>
          <p:cNvSpPr/>
          <p:nvPr/>
        </p:nvSpPr>
        <p:spPr>
          <a:xfrm rot="20670410">
            <a:off x="7357629" y="4491674"/>
            <a:ext cx="1424794" cy="2459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Right Arrow 41"/>
          <p:cNvSpPr/>
          <p:nvPr/>
        </p:nvSpPr>
        <p:spPr>
          <a:xfrm>
            <a:off x="3230842" y="2731251"/>
            <a:ext cx="1138158" cy="382763"/>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3" name="Right Arrow 42"/>
          <p:cNvSpPr/>
          <p:nvPr/>
        </p:nvSpPr>
        <p:spPr>
          <a:xfrm>
            <a:off x="3270152" y="3703128"/>
            <a:ext cx="1208073" cy="435233"/>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Right Arrow 43"/>
          <p:cNvSpPr/>
          <p:nvPr/>
        </p:nvSpPr>
        <p:spPr>
          <a:xfrm>
            <a:off x="3227542" y="4572570"/>
            <a:ext cx="1141457" cy="446728"/>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 name="Right Arrow 44"/>
          <p:cNvSpPr/>
          <p:nvPr/>
        </p:nvSpPr>
        <p:spPr>
          <a:xfrm>
            <a:off x="3157626" y="5462500"/>
            <a:ext cx="1265986" cy="478710"/>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Right Arrow 46"/>
          <p:cNvSpPr/>
          <p:nvPr/>
        </p:nvSpPr>
        <p:spPr>
          <a:xfrm>
            <a:off x="3140219" y="1946259"/>
            <a:ext cx="1201475" cy="512173"/>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9" name="Right Arrow 48"/>
          <p:cNvSpPr/>
          <p:nvPr/>
        </p:nvSpPr>
        <p:spPr>
          <a:xfrm rot="2009952">
            <a:off x="7287712" y="2329050"/>
            <a:ext cx="1424794" cy="2459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Right Arrow 49"/>
          <p:cNvSpPr/>
          <p:nvPr/>
        </p:nvSpPr>
        <p:spPr>
          <a:xfrm rot="1159061">
            <a:off x="7260409" y="3005119"/>
            <a:ext cx="1424794" cy="2459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Right Arrow 50"/>
          <p:cNvSpPr/>
          <p:nvPr/>
        </p:nvSpPr>
        <p:spPr>
          <a:xfrm>
            <a:off x="7315020" y="3742650"/>
            <a:ext cx="1424794" cy="2459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2" name="Right Arrow 51"/>
          <p:cNvSpPr/>
          <p:nvPr/>
        </p:nvSpPr>
        <p:spPr>
          <a:xfrm rot="19671244">
            <a:off x="7357629" y="5311151"/>
            <a:ext cx="1424794" cy="245924"/>
          </a:xfrm>
          <a:prstGeom prst="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698172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为何你应该关心</a:t>
            </a:r>
            <a:r>
              <a:rPr lang="en-US" dirty="0" smtClean="0"/>
              <a:t>?</a:t>
            </a:r>
            <a:endParaRPr lang="en-US" dirty="0"/>
          </a:p>
        </p:txBody>
      </p:sp>
      <p:sp>
        <p:nvSpPr>
          <p:cNvPr id="4" name="Text Placeholder 3"/>
          <p:cNvSpPr>
            <a:spLocks noGrp="1"/>
          </p:cNvSpPr>
          <p:nvPr>
            <p:ph type="body" sz="quarter" idx="11"/>
          </p:nvPr>
        </p:nvSpPr>
        <p:spPr>
          <a:xfrm>
            <a:off x="6155357" y="310896"/>
            <a:ext cx="5598732" cy="6208776"/>
          </a:xfrm>
        </p:spPr>
        <p:txBody>
          <a:bodyPr/>
          <a:lstStyle/>
          <a:p>
            <a:pPr marL="342900" indent="-342900">
              <a:buFont typeface="Wingdings" pitchFamily="2" charset="2"/>
              <a:buChar char="§"/>
            </a:pPr>
            <a:r>
              <a:rPr lang="en-US" dirty="0" smtClean="0">
                <a:solidFill>
                  <a:schemeClr val="bg1"/>
                </a:solidFill>
              </a:rPr>
              <a:t>All-in-one </a:t>
            </a:r>
            <a:r>
              <a:rPr lang="zh-CN" altLang="en-US" dirty="0" smtClean="0">
                <a:solidFill>
                  <a:schemeClr val="bg1"/>
                </a:solidFill>
              </a:rPr>
              <a:t>统一协作解决方案</a:t>
            </a:r>
            <a:endParaRPr lang="en-US" dirty="0" smtClean="0">
              <a:solidFill>
                <a:schemeClr val="bg1"/>
              </a:solidFill>
            </a:endParaRPr>
          </a:p>
          <a:p>
            <a:pPr marL="342900" indent="-342900">
              <a:buFont typeface="Wingdings" pitchFamily="2" charset="2"/>
              <a:buChar char="§"/>
            </a:pPr>
            <a:r>
              <a:rPr lang="zh-CN" altLang="en-US" dirty="0" smtClean="0">
                <a:solidFill>
                  <a:schemeClr val="bg1"/>
                </a:solidFill>
              </a:rPr>
              <a:t>性价比高</a:t>
            </a:r>
            <a:endParaRPr lang="en-US" dirty="0" smtClean="0">
              <a:solidFill>
                <a:schemeClr val="bg1"/>
              </a:solidFill>
            </a:endParaRPr>
          </a:p>
          <a:p>
            <a:pPr marL="342900" indent="-342900">
              <a:buFont typeface="Wingdings" pitchFamily="2" charset="2"/>
              <a:buChar char="§"/>
            </a:pPr>
            <a:r>
              <a:rPr lang="zh-CN" altLang="en-US" dirty="0" smtClean="0">
                <a:solidFill>
                  <a:schemeClr val="bg1"/>
                </a:solidFill>
              </a:rPr>
              <a:t>保护现有投资</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产品成熟，质量可靠</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让企业更高效</a:t>
            </a:r>
            <a:endParaRPr lang="en-US" dirty="0" smtClean="0">
              <a:solidFill>
                <a:schemeClr val="bg1"/>
              </a:solidFill>
            </a:endParaRPr>
          </a:p>
        </p:txBody>
      </p:sp>
      <p:sp>
        <p:nvSpPr>
          <p:cNvPr id="5" name="Rectangle 4"/>
          <p:cNvSpPr/>
          <p:nvPr/>
        </p:nvSpPr>
        <p:spPr>
          <a:xfrm>
            <a:off x="838672" y="5058901"/>
            <a:ext cx="10456330" cy="646331"/>
          </a:xfrm>
          <a:prstGeom prst="rect">
            <a:avLst/>
          </a:prstGeom>
        </p:spPr>
        <p:txBody>
          <a:bodyPr wrap="square">
            <a:spAutoFit/>
          </a:bodyPr>
          <a:lstStyle/>
          <a:p>
            <a:r>
              <a:rPr lang="en-US" dirty="0" smtClean="0">
                <a:solidFill>
                  <a:schemeClr val="tx1">
                    <a:lumMod val="60000"/>
                    <a:lumOff val="40000"/>
                  </a:schemeClr>
                </a:solidFill>
              </a:rPr>
              <a:t>“</a:t>
            </a:r>
            <a:r>
              <a:rPr lang="en-US" i="1" dirty="0" smtClean="0">
                <a:solidFill>
                  <a:srgbClr val="FFFFFF"/>
                </a:solidFill>
              </a:rPr>
              <a:t>BE 6000 surprisingly came well within our budget, and the tools we got were more than what we thought we could afford</a:t>
            </a:r>
            <a:r>
              <a:rPr lang="en-US" dirty="0" smtClean="0">
                <a:solidFill>
                  <a:schemeClr val="tx1">
                    <a:lumMod val="60000"/>
                    <a:lumOff val="40000"/>
                  </a:schemeClr>
                </a:solidFill>
              </a:rPr>
              <a:t>.” – </a:t>
            </a:r>
            <a:r>
              <a:rPr lang="en-US" sz="1200" i="1" dirty="0" smtClean="0">
                <a:solidFill>
                  <a:schemeClr val="tx1">
                    <a:lumMod val="60000"/>
                    <a:lumOff val="40000"/>
                  </a:schemeClr>
                </a:solidFill>
              </a:rPr>
              <a:t>Jim Phillips, CTO, Stanford Federal Credit Union</a:t>
            </a:r>
            <a:endParaRPr lang="en-US" i="1" dirty="0">
              <a:solidFill>
                <a:schemeClr val="tx1">
                  <a:lumMod val="60000"/>
                  <a:lumOff val="40000"/>
                </a:schemeClr>
              </a:solidFill>
            </a:endParaRPr>
          </a:p>
        </p:txBody>
      </p:sp>
    </p:spTree>
    <p:extLst>
      <p:ext uri="{BB962C8B-B14F-4D97-AF65-F5344CB8AC3E}">
        <p14:creationId xmlns:p14="http://schemas.microsoft.com/office/powerpoint/2010/main" val="220431015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2122" y="421267"/>
            <a:ext cx="11448832" cy="838200"/>
          </a:xfrm>
        </p:spPr>
        <p:txBody>
          <a:bodyPr/>
          <a:lstStyle/>
          <a:p>
            <a:r>
              <a:rPr lang="zh-CN" altLang="en-US" sz="3200" dirty="0" smtClean="0"/>
              <a:t>思科</a:t>
            </a:r>
            <a:r>
              <a:rPr lang="en-US" sz="3200" dirty="0" smtClean="0"/>
              <a:t> Business Edition 6000 </a:t>
            </a:r>
            <a:br>
              <a:rPr lang="en-US" sz="3200" dirty="0" smtClean="0"/>
            </a:br>
            <a:r>
              <a:rPr lang="zh-CN" altLang="en-US" sz="3200" dirty="0" smtClean="0"/>
              <a:t>构架组成</a:t>
            </a:r>
            <a:r>
              <a:rPr lang="en-US" sz="2400" dirty="0" smtClean="0"/>
              <a:t>#3 – </a:t>
            </a:r>
            <a:r>
              <a:rPr lang="zh-CN" altLang="en-US" sz="2400" dirty="0" smtClean="0"/>
              <a:t>终端</a:t>
            </a:r>
            <a:endParaRPr lang="en-US" sz="2400" dirty="0"/>
          </a:p>
        </p:txBody>
      </p:sp>
      <p:pic>
        <p:nvPicPr>
          <p:cNvPr id="6" name="Picture 5" descr="H_EX90_ineuse_Cisc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89" y="2879732"/>
            <a:ext cx="2312691" cy="1258606"/>
          </a:xfrm>
          <a:prstGeom prst="rect">
            <a:avLst/>
          </a:prstGeom>
          <a:ln>
            <a:noFill/>
          </a:ln>
          <a:effectLst>
            <a:outerShdw blurRad="190500" algn="tl" rotWithShape="0">
              <a:srgbClr val="000000">
                <a:alpha val="70000"/>
              </a:srgbClr>
            </a:outerShdw>
          </a:effectLst>
        </p:spPr>
      </p:pic>
      <p:pic>
        <p:nvPicPr>
          <p:cNvPr id="9" name="Picture 2" descr="\\psf\Home\Desktop\AL60534.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20456" y="2856244"/>
            <a:ext cx="2072421" cy="12460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3" descr="\\psf\Home\Dropbox\Active Projects\Work\120806 Cisco GSX2012\0 Assets\farnaz\Gibbs_20111020_06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76115" y="2842133"/>
            <a:ext cx="2074437" cy="12460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http://www.datavoxblog.com/wp-content/uploads/2012/06/cisco-vid-conferen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43" y="2815703"/>
            <a:ext cx="2074778" cy="12645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5" name="Title 5"/>
          <p:cNvSpPr txBox="1">
            <a:spLocks/>
          </p:cNvSpPr>
          <p:nvPr/>
        </p:nvSpPr>
        <p:spPr>
          <a:xfrm>
            <a:off x="433178" y="1515527"/>
            <a:ext cx="11182871" cy="750626"/>
          </a:xfrm>
          <a:prstGeom prst="rect">
            <a:avLst/>
          </a:prstGeom>
        </p:spPr>
        <p:txBody>
          <a:bodyPr vert="horz" lIns="82296" tIns="45720" rIns="82296" bIns="45720" rtlCol="0" anchor="ctr" anchorCtr="0">
            <a:noAutofit/>
          </a:bodyPr>
          <a:lstStyle/>
          <a:p>
            <a:pPr lvl="0"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视频</a:t>
            </a:r>
            <a:r>
              <a:rPr lang="en-US" sz="2400" dirty="0" smtClean="0">
                <a:gradFill>
                  <a:gsLst>
                    <a:gs pos="0">
                      <a:srgbClr val="00B2F0"/>
                    </a:gs>
                    <a:gs pos="44000">
                      <a:srgbClr val="40FFFE"/>
                    </a:gs>
                    <a:gs pos="100000">
                      <a:srgbClr val="96CA4B"/>
                    </a:gs>
                  </a:gsLst>
                  <a:lin ang="4800000" scaled="0"/>
                </a:gradFill>
                <a:latin typeface="+mj-lt"/>
                <a:ea typeface="+mj-ea"/>
                <a:cs typeface="+mj-cs"/>
              </a:rPr>
              <a:t>, </a:t>
            </a:r>
            <a:r>
              <a:rPr lang="zh-CN" altLang="en-US" sz="2400" dirty="0" smtClean="0">
                <a:gradFill>
                  <a:gsLst>
                    <a:gs pos="0">
                      <a:srgbClr val="00B2F0"/>
                    </a:gs>
                    <a:gs pos="44000">
                      <a:srgbClr val="40FFFE"/>
                    </a:gs>
                    <a:gs pos="100000">
                      <a:srgbClr val="96CA4B"/>
                    </a:gs>
                  </a:gsLst>
                  <a:lin ang="4800000" scaled="0"/>
                </a:gradFill>
                <a:latin typeface="+mj-lt"/>
                <a:ea typeface="+mj-ea"/>
                <a:cs typeface="+mj-cs"/>
              </a:rPr>
              <a:t>移动</a:t>
            </a:r>
            <a:r>
              <a:rPr lang="en-US" sz="2400" dirty="0" smtClean="0">
                <a:gradFill>
                  <a:gsLst>
                    <a:gs pos="0">
                      <a:srgbClr val="00B2F0"/>
                    </a:gs>
                    <a:gs pos="44000">
                      <a:srgbClr val="40FFFE"/>
                    </a:gs>
                    <a:gs pos="100000">
                      <a:srgbClr val="96CA4B"/>
                    </a:gs>
                  </a:gsLst>
                  <a:lin ang="4800000" scaled="0"/>
                </a:gradFill>
                <a:latin typeface="+mj-lt"/>
                <a:ea typeface="+mj-ea"/>
                <a:cs typeface="+mj-cs"/>
              </a:rPr>
              <a:t>, </a:t>
            </a:r>
            <a:r>
              <a:rPr lang="en-US" sz="2400" dirty="0">
                <a:gradFill>
                  <a:gsLst>
                    <a:gs pos="0">
                      <a:srgbClr val="00B2F0"/>
                    </a:gs>
                    <a:gs pos="44000">
                      <a:srgbClr val="40FFFE"/>
                    </a:gs>
                    <a:gs pos="100000">
                      <a:srgbClr val="96CA4B"/>
                    </a:gs>
                  </a:gsLst>
                  <a:lin ang="4800000" scaled="0"/>
                </a:gradFill>
                <a:latin typeface="+mj-lt"/>
                <a:ea typeface="+mj-ea"/>
                <a:cs typeface="+mj-cs"/>
              </a:rPr>
              <a:t>BYOD …</a:t>
            </a:r>
            <a:r>
              <a:rPr lang="en-US" sz="2400" dirty="0" smtClean="0">
                <a:gradFill>
                  <a:gsLst>
                    <a:gs pos="0">
                      <a:srgbClr val="00B2F0"/>
                    </a:gs>
                    <a:gs pos="44000">
                      <a:srgbClr val="40FFFE"/>
                    </a:gs>
                    <a:gs pos="100000">
                      <a:srgbClr val="96CA4B"/>
                    </a:gs>
                  </a:gsLst>
                  <a:lin ang="4800000" scaled="0"/>
                </a:gradFill>
                <a:latin typeface="+mj-lt"/>
                <a:ea typeface="+mj-ea"/>
                <a:cs typeface="+mj-cs"/>
              </a:rPr>
              <a:t> </a:t>
            </a:r>
            <a:r>
              <a:rPr lang="zh-CN" altLang="en-US" sz="2400" dirty="0" smtClean="0">
                <a:gradFill>
                  <a:gsLst>
                    <a:gs pos="0">
                      <a:srgbClr val="00B2F0"/>
                    </a:gs>
                    <a:gs pos="44000">
                      <a:srgbClr val="40FFFE"/>
                    </a:gs>
                    <a:gs pos="100000">
                      <a:srgbClr val="96CA4B"/>
                    </a:gs>
                  </a:gsLst>
                  <a:lin ang="4800000" scaled="0"/>
                </a:gradFill>
                <a:latin typeface="+mj-lt"/>
                <a:ea typeface="+mj-ea"/>
                <a:cs typeface="+mj-cs"/>
              </a:rPr>
              <a:t>最新的统一协作感受</a:t>
            </a:r>
            <a:r>
              <a:rPr lang="zh-CN" altLang="zh-CN" sz="2400" dirty="0" smtClean="0">
                <a:gradFill>
                  <a:gsLst>
                    <a:gs pos="0">
                      <a:srgbClr val="00B2F0"/>
                    </a:gs>
                    <a:gs pos="44000">
                      <a:srgbClr val="40FFFE"/>
                    </a:gs>
                    <a:gs pos="100000">
                      <a:srgbClr val="96CA4B"/>
                    </a:gs>
                  </a:gsLst>
                  <a:lin ang="4800000" scaled="0"/>
                </a:gradFill>
                <a:latin typeface="+mj-lt"/>
                <a:ea typeface="+mj-ea"/>
                <a:cs typeface="+mj-cs"/>
              </a:rPr>
              <a:t>：</a:t>
            </a:r>
            <a:r>
              <a:rPr lang="en-US" altLang="zh-CN" sz="2400" dirty="0" smtClean="0">
                <a:gradFill>
                  <a:gsLst>
                    <a:gs pos="0">
                      <a:srgbClr val="00B2F0"/>
                    </a:gs>
                    <a:gs pos="44000">
                      <a:srgbClr val="40FFFE"/>
                    </a:gs>
                    <a:gs pos="100000">
                      <a:srgbClr val="96CA4B"/>
                    </a:gs>
                  </a:gsLst>
                  <a:lin ang="4800000" scaled="0"/>
                </a:gradFill>
                <a:latin typeface="+mj-lt"/>
                <a:ea typeface="+mj-ea"/>
                <a:cs typeface="+mj-cs"/>
              </a:rPr>
              <a:t> </a:t>
            </a:r>
            <a:r>
              <a:rPr lang="zh-CN" altLang="en-US" sz="2400" dirty="0" smtClean="0">
                <a:gradFill>
                  <a:gsLst>
                    <a:gs pos="0">
                      <a:srgbClr val="00B2F0"/>
                    </a:gs>
                    <a:gs pos="44000">
                      <a:srgbClr val="40FFFE"/>
                    </a:gs>
                    <a:gs pos="100000">
                      <a:srgbClr val="96CA4B"/>
                    </a:gs>
                  </a:gsLst>
                  <a:lin ang="4800000" scaled="0"/>
                </a:gradFill>
                <a:latin typeface="+mj-lt"/>
                <a:ea typeface="+mj-ea"/>
                <a:cs typeface="+mj-cs"/>
              </a:rPr>
              <a:t>任何地方，任何时间，任何终端</a:t>
            </a:r>
            <a:endParaRPr lang="en-US" sz="2400" dirty="0">
              <a:gradFill>
                <a:gsLst>
                  <a:gs pos="0">
                    <a:srgbClr val="00B2F0"/>
                  </a:gs>
                  <a:gs pos="44000">
                    <a:srgbClr val="40FFFE"/>
                  </a:gs>
                  <a:gs pos="100000">
                    <a:srgbClr val="96CA4B"/>
                  </a:gs>
                </a:gsLst>
                <a:lin ang="4800000" scaled="0"/>
              </a:gradFill>
              <a:latin typeface="+mj-lt"/>
              <a:ea typeface="+mj-ea"/>
              <a:cs typeface="+mj-cs"/>
            </a:endParaRPr>
          </a:p>
        </p:txBody>
      </p:sp>
      <p:sp>
        <p:nvSpPr>
          <p:cNvPr id="17" name="Text Box 6"/>
          <p:cNvSpPr txBox="1">
            <a:spLocks noChangeArrowheads="1"/>
          </p:cNvSpPr>
          <p:nvPr/>
        </p:nvSpPr>
        <p:spPr bwMode="auto">
          <a:xfrm>
            <a:off x="10505291" y="4327755"/>
            <a:ext cx="627517" cy="35992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82124" tIns="41061" rIns="82124" bIns="41061">
            <a:spAutoFit/>
          </a:bodyPr>
          <a:lstStyle/>
          <a:p>
            <a:pPr algn="ctr" defTabSz="814388"/>
            <a:r>
              <a:rPr lang="zh-CN" altLang="en-US" dirty="0" smtClean="0">
                <a:solidFill>
                  <a:srgbClr val="FFFF00"/>
                </a:solidFill>
                <a:effectLst>
                  <a:glow rad="101600">
                    <a:schemeClr val="tx1">
                      <a:alpha val="75000"/>
                    </a:schemeClr>
                  </a:glow>
                </a:effectLst>
              </a:rPr>
              <a:t>网真</a:t>
            </a:r>
            <a:endParaRPr lang="en-US" dirty="0">
              <a:solidFill>
                <a:srgbClr val="FFFF00"/>
              </a:solidFill>
              <a:effectLst>
                <a:glow rad="101600">
                  <a:schemeClr val="tx1">
                    <a:alpha val="75000"/>
                  </a:schemeClr>
                </a:glow>
              </a:effectLst>
            </a:endParaRPr>
          </a:p>
        </p:txBody>
      </p:sp>
      <p:sp>
        <p:nvSpPr>
          <p:cNvPr id="18" name="Text Box 6"/>
          <p:cNvSpPr txBox="1">
            <a:spLocks noChangeArrowheads="1"/>
          </p:cNvSpPr>
          <p:nvPr/>
        </p:nvSpPr>
        <p:spPr bwMode="auto">
          <a:xfrm>
            <a:off x="3404233" y="4359720"/>
            <a:ext cx="905575" cy="35992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82124" tIns="41061" rIns="82124" bIns="41061">
            <a:spAutoFit/>
          </a:bodyPr>
          <a:lstStyle/>
          <a:p>
            <a:pPr algn="ctr" defTabSz="814388"/>
            <a:r>
              <a:rPr lang="en-US" altLang="zh-CN" dirty="0" smtClean="0">
                <a:solidFill>
                  <a:srgbClr val="FFFF00"/>
                </a:solidFill>
                <a:effectLst>
                  <a:glow rad="101600">
                    <a:schemeClr val="tx1">
                      <a:alpha val="75000"/>
                    </a:schemeClr>
                  </a:glow>
                </a:effectLst>
              </a:rPr>
              <a:t>IP </a:t>
            </a:r>
            <a:r>
              <a:rPr lang="zh-CN" altLang="en-US" dirty="0" smtClean="0">
                <a:solidFill>
                  <a:srgbClr val="FFFF00"/>
                </a:solidFill>
                <a:effectLst>
                  <a:glow rad="101600">
                    <a:schemeClr val="tx1">
                      <a:alpha val="75000"/>
                    </a:schemeClr>
                  </a:glow>
                </a:effectLst>
              </a:rPr>
              <a:t>电话</a:t>
            </a:r>
            <a:endParaRPr lang="en-US" dirty="0">
              <a:solidFill>
                <a:srgbClr val="FFFF00"/>
              </a:solidFill>
              <a:effectLst>
                <a:glow rad="101600">
                  <a:schemeClr val="tx1">
                    <a:alpha val="75000"/>
                  </a:schemeClr>
                </a:glow>
              </a:effectLst>
            </a:endParaRPr>
          </a:p>
        </p:txBody>
      </p:sp>
      <p:sp>
        <p:nvSpPr>
          <p:cNvPr id="20" name="Text Box 6"/>
          <p:cNvSpPr txBox="1">
            <a:spLocks noChangeArrowheads="1"/>
          </p:cNvSpPr>
          <p:nvPr/>
        </p:nvSpPr>
        <p:spPr bwMode="auto">
          <a:xfrm>
            <a:off x="7634796" y="4336940"/>
            <a:ext cx="1781679" cy="636922"/>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82124" tIns="41061" rIns="82124" bIns="41061">
            <a:spAutoFit/>
          </a:bodyPr>
          <a:lstStyle/>
          <a:p>
            <a:pPr algn="ctr" defTabSz="814388"/>
            <a:r>
              <a:rPr lang="en-US" dirty="0" smtClean="0">
                <a:solidFill>
                  <a:srgbClr val="FFFF00"/>
                </a:solidFill>
                <a:effectLst>
                  <a:glow rad="101600">
                    <a:schemeClr val="tx1">
                      <a:alpha val="75000"/>
                    </a:schemeClr>
                  </a:glow>
                </a:effectLst>
              </a:rPr>
              <a:t>Jabber for Mac/</a:t>
            </a:r>
          </a:p>
          <a:p>
            <a:pPr algn="ctr" defTabSz="814388"/>
            <a:r>
              <a:rPr lang="en-US" dirty="0" smtClean="0">
                <a:solidFill>
                  <a:srgbClr val="FFFF00"/>
                </a:solidFill>
                <a:effectLst>
                  <a:glow rad="101600">
                    <a:schemeClr val="tx1">
                      <a:alpha val="75000"/>
                    </a:schemeClr>
                  </a:glow>
                </a:effectLst>
              </a:rPr>
              <a:t>Win</a:t>
            </a:r>
            <a:endParaRPr lang="en-US" dirty="0">
              <a:solidFill>
                <a:srgbClr val="FFFF00"/>
              </a:solidFill>
              <a:effectLst>
                <a:glow rad="101600">
                  <a:schemeClr val="tx1">
                    <a:alpha val="75000"/>
                  </a:schemeClr>
                </a:glow>
              </a:effectLst>
            </a:endParaRPr>
          </a:p>
        </p:txBody>
      </p:sp>
      <p:sp>
        <p:nvSpPr>
          <p:cNvPr id="21" name="Text Box 6"/>
          <p:cNvSpPr txBox="1">
            <a:spLocks noChangeArrowheads="1"/>
          </p:cNvSpPr>
          <p:nvPr/>
        </p:nvSpPr>
        <p:spPr bwMode="auto">
          <a:xfrm>
            <a:off x="946049" y="4357956"/>
            <a:ext cx="1089182" cy="35992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82124" tIns="41061" rIns="82124" bIns="41061">
            <a:spAutoFit/>
          </a:bodyPr>
          <a:lstStyle/>
          <a:p>
            <a:pPr algn="ctr" defTabSz="814388"/>
            <a:r>
              <a:rPr lang="zh-CN" altLang="en-US" dirty="0" smtClean="0">
                <a:solidFill>
                  <a:srgbClr val="FFFF00"/>
                </a:solidFill>
                <a:effectLst>
                  <a:glow rad="101600">
                    <a:schemeClr val="tx1">
                      <a:alpha val="75000"/>
                    </a:schemeClr>
                  </a:glow>
                </a:effectLst>
              </a:rPr>
              <a:t>个人视频</a:t>
            </a:r>
            <a:endParaRPr lang="en-US" dirty="0">
              <a:solidFill>
                <a:srgbClr val="FFFF00"/>
              </a:solidFill>
              <a:effectLst>
                <a:glow rad="101600">
                  <a:schemeClr val="tx1">
                    <a:alpha val="75000"/>
                  </a:schemeClr>
                </a:glow>
              </a:effectLst>
            </a:endParaRPr>
          </a:p>
        </p:txBody>
      </p:sp>
      <p:sp>
        <p:nvSpPr>
          <p:cNvPr id="22" name="Text Box 6"/>
          <p:cNvSpPr txBox="1">
            <a:spLocks noChangeArrowheads="1"/>
          </p:cNvSpPr>
          <p:nvPr/>
        </p:nvSpPr>
        <p:spPr bwMode="auto">
          <a:xfrm>
            <a:off x="5099365" y="4358837"/>
            <a:ext cx="1949280" cy="359923"/>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lIns="82124" tIns="41061" rIns="82124" bIns="41061">
            <a:spAutoFit/>
          </a:bodyPr>
          <a:lstStyle/>
          <a:p>
            <a:pPr algn="ctr" defTabSz="814388"/>
            <a:r>
              <a:rPr lang="en-US" dirty="0" smtClean="0">
                <a:solidFill>
                  <a:srgbClr val="FFFF00"/>
                </a:solidFill>
                <a:effectLst>
                  <a:glow rad="101600">
                    <a:schemeClr val="tx1">
                      <a:alpha val="75000"/>
                    </a:schemeClr>
                  </a:glow>
                </a:effectLst>
              </a:rPr>
              <a:t>Jabber for Mobile</a:t>
            </a:r>
            <a:endParaRPr lang="en-US" dirty="0">
              <a:solidFill>
                <a:srgbClr val="FFFF00"/>
              </a:solidFill>
              <a:effectLst>
                <a:glow rad="101600">
                  <a:schemeClr val="tx1">
                    <a:alpha val="75000"/>
                  </a:schemeClr>
                </a:glow>
              </a:effectLst>
            </a:endParaRPr>
          </a:p>
        </p:txBody>
      </p:sp>
      <p:pic>
        <p:nvPicPr>
          <p:cNvPr id="23" name="Picture Placeholder 24" descr="lady on steps.jpg"/>
          <p:cNvPicPr>
            <a:picLocks noChangeAspect="1"/>
          </p:cNvPicPr>
          <p:nvPr/>
        </p:nvPicPr>
        <p:blipFill>
          <a:blip r:embed="rId7" cstate="print"/>
          <a:srcRect/>
          <a:stretch>
            <a:fillRect/>
          </a:stretch>
        </p:blipFill>
        <p:spPr>
          <a:xfrm>
            <a:off x="7473489" y="2835717"/>
            <a:ext cx="2114132" cy="1291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261116"/>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271924" y="2162935"/>
            <a:ext cx="3250353" cy="4121634"/>
            <a:chOff x="2895600" y="2577656"/>
            <a:chExt cx="2438400" cy="3777852"/>
          </a:xfrm>
        </p:grpSpPr>
        <p:sp>
          <p:nvSpPr>
            <p:cNvPr id="30" name="Round Same Side Corner Rectangle 29"/>
            <p:cNvSpPr/>
            <p:nvPr/>
          </p:nvSpPr>
          <p:spPr>
            <a:xfrm>
              <a:off x="2895600" y="2577656"/>
              <a:ext cx="2438400" cy="3777852"/>
            </a:xfrm>
            <a:prstGeom prst="round2SameRect">
              <a:avLst>
                <a:gd name="adj1" fmla="val 4342"/>
                <a:gd name="adj2" fmla="val 0"/>
              </a:avLst>
            </a:prstGeom>
            <a:gradFill flip="none" rotWithShape="1">
              <a:gsLst>
                <a:gs pos="0">
                  <a:schemeClr val="tx1">
                    <a:alpha val="33000"/>
                  </a:schemeClr>
                </a:gs>
                <a:gs pos="50000">
                  <a:srgbClr val="0096D6">
                    <a:shade val="67500"/>
                    <a:satMod val="115000"/>
                    <a:alpha val="13000"/>
                  </a:srgbClr>
                </a:gs>
                <a:gs pos="100000">
                  <a:srgbClr val="0096D6">
                    <a:shade val="100000"/>
                    <a:satMod val="115000"/>
                    <a:alpha val="0"/>
                  </a:srgb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274320" rIns="45720" rtlCol="0" anchor="t"/>
            <a:lstStyle/>
            <a:p>
              <a:pPr algn="ctr" fontAlgn="base">
                <a:spcBef>
                  <a:spcPct val="0"/>
                </a:spcBef>
                <a:spcAft>
                  <a:spcPct val="0"/>
                </a:spcAft>
              </a:pPr>
              <a:r>
                <a:rPr lang="en-US" sz="1400" b="1" dirty="0" smtClean="0">
                  <a:solidFill>
                    <a:srgbClr val="FFFFFF"/>
                  </a:solidFill>
                </a:rPr>
                <a:t>Cisco Jabber</a:t>
              </a:r>
              <a:endParaRPr lang="en-US" sz="1400" b="1" dirty="0">
                <a:solidFill>
                  <a:srgbClr val="FFFFFF"/>
                </a:solidFill>
              </a:endParaRPr>
            </a:p>
          </p:txBody>
        </p:sp>
        <p:pic>
          <p:nvPicPr>
            <p:cNvPr id="42" name="Picture 8" descr="\\psf\Host\Volumes\Data\Graphics\Cisco Stock\jabber 1000px.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200400" y="3429000"/>
              <a:ext cx="1728274" cy="1778598"/>
            </a:xfrm>
            <a:prstGeom prst="rect">
              <a:avLst/>
            </a:prstGeom>
            <a:noFill/>
            <a:effectLst>
              <a:reflection stA="13000" endPos="39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3111690" y="5443672"/>
              <a:ext cx="1969385" cy="565151"/>
            </a:xfrm>
            <a:prstGeom prst="rect">
              <a:avLst/>
            </a:prstGeom>
          </p:spPr>
          <p:txBody>
            <a:bodyPr wrap="square">
              <a:spAutoFit/>
            </a:bodyPr>
            <a:lstStyle/>
            <a:p>
              <a:pPr lvl="0" fontAlgn="base">
                <a:lnSpc>
                  <a:spcPct val="80000"/>
                </a:lnSpc>
                <a:spcBef>
                  <a:spcPct val="0"/>
                </a:spcBef>
                <a:spcAft>
                  <a:spcPct val="0"/>
                </a:spcAft>
              </a:pPr>
              <a:r>
                <a:rPr lang="en-US" sz="1400" dirty="0">
                  <a:solidFill>
                    <a:schemeClr val="tx1">
                      <a:lumMod val="20000"/>
                      <a:lumOff val="80000"/>
                    </a:schemeClr>
                  </a:solidFill>
                  <a:effectLst>
                    <a:reflection blurRad="6350" stA="15000" endPos="50000" dist="29997" dir="5400000" sy="-100000" algn="bl" rotWithShape="0"/>
                  </a:effectLst>
                </a:rPr>
                <a:t>One-one</a:t>
              </a:r>
            </a:p>
            <a:p>
              <a:pPr lvl="0" fontAlgn="base">
                <a:lnSpc>
                  <a:spcPct val="80000"/>
                </a:lnSpc>
                <a:spcBef>
                  <a:spcPct val="0"/>
                </a:spcBef>
                <a:spcAft>
                  <a:spcPct val="0"/>
                </a:spcAft>
              </a:pPr>
              <a:r>
                <a:rPr lang="en-US" sz="1400" dirty="0">
                  <a:solidFill>
                    <a:schemeClr val="tx1">
                      <a:lumMod val="20000"/>
                      <a:lumOff val="80000"/>
                    </a:schemeClr>
                  </a:solidFill>
                  <a:effectLst>
                    <a:reflection blurRad="6350" stA="15000" endPos="50000" dist="29997" dir="5400000" sy="-100000" algn="bl" rotWithShape="0"/>
                  </a:effectLst>
                </a:rPr>
                <a:t>One-to-few</a:t>
              </a:r>
              <a:r>
                <a:rPr lang="en-US" sz="1400" dirty="0">
                  <a:solidFill>
                    <a:srgbClr val="0096D6">
                      <a:lumMod val="60000"/>
                      <a:lumOff val="40000"/>
                    </a:srgbClr>
                  </a:solidFill>
                  <a:effectLst>
                    <a:reflection blurRad="6350" stA="15000" endPos="50000" dist="29997" dir="5400000" sy="-100000" algn="bl" rotWithShape="0"/>
                  </a:effectLst>
                </a:rPr>
                <a:t/>
              </a:r>
              <a:br>
                <a:rPr lang="en-US" sz="1400" dirty="0">
                  <a:solidFill>
                    <a:srgbClr val="0096D6">
                      <a:lumMod val="60000"/>
                      <a:lumOff val="40000"/>
                    </a:srgbClr>
                  </a:solidFill>
                  <a:effectLst>
                    <a:reflection blurRad="6350" stA="15000" endPos="50000" dist="29997" dir="5400000" sy="-100000" algn="bl" rotWithShape="0"/>
                  </a:effectLst>
                </a:rPr>
              </a:br>
              <a:r>
                <a:rPr lang="en-US" sz="1400" dirty="0" smtClean="0">
                  <a:solidFill>
                    <a:srgbClr val="0096D6">
                      <a:lumMod val="60000"/>
                      <a:lumOff val="40000"/>
                    </a:srgbClr>
                  </a:solidFill>
                  <a:effectLst>
                    <a:reflection blurRad="6350" stA="15000" endPos="50000" dist="29997" dir="5400000" sy="-100000" algn="bl" rotWithShape="0"/>
                  </a:effectLst>
                </a:rPr>
                <a:t>Real-time</a:t>
              </a:r>
              <a:endParaRPr lang="en-US" sz="1400" dirty="0">
                <a:solidFill>
                  <a:srgbClr val="0096D6">
                    <a:lumMod val="60000"/>
                    <a:lumOff val="40000"/>
                  </a:srgbClr>
                </a:solidFill>
                <a:effectLst>
                  <a:reflection blurRad="6350" stA="15000" endPos="50000" dist="29997" dir="5400000" sy="-100000" algn="bl" rotWithShape="0"/>
                </a:effectLst>
              </a:endParaRPr>
            </a:p>
          </p:txBody>
        </p:sp>
        <p:pic>
          <p:nvPicPr>
            <p:cNvPr id="24" name="Picture 2" descr="\\psf\Host\Volumes\Data\Graphics\Cisco Stock\Cisco Logo  Jabb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3400" y="2738515"/>
              <a:ext cx="549120" cy="59364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393253" y="301587"/>
            <a:ext cx="11448832" cy="838200"/>
          </a:xfrm>
        </p:spPr>
        <p:txBody>
          <a:bodyPr/>
          <a:lstStyle/>
          <a:p>
            <a:r>
              <a:rPr lang="zh-CN" altLang="en-US" sz="3200" dirty="0" smtClean="0"/>
              <a:t>思科</a:t>
            </a:r>
            <a:r>
              <a:rPr lang="en-US" sz="3200" dirty="0" smtClean="0"/>
              <a:t>Business Edition 6000 </a:t>
            </a:r>
            <a:br>
              <a:rPr lang="en-US" sz="3200" dirty="0" smtClean="0"/>
            </a:br>
            <a:r>
              <a:rPr lang="zh-CN" altLang="en-US" sz="2400" dirty="0" smtClean="0"/>
              <a:t>思科</a:t>
            </a:r>
            <a:r>
              <a:rPr lang="en-US" sz="2400" dirty="0" smtClean="0"/>
              <a:t> Jabber</a:t>
            </a:r>
            <a:endParaRPr lang="en-US" sz="2400" dirty="0"/>
          </a:p>
        </p:txBody>
      </p:sp>
      <p:grpSp>
        <p:nvGrpSpPr>
          <p:cNvPr id="4" name="Group 47"/>
          <p:cNvGrpSpPr/>
          <p:nvPr/>
        </p:nvGrpSpPr>
        <p:grpSpPr>
          <a:xfrm>
            <a:off x="3986714" y="2579424"/>
            <a:ext cx="7856460" cy="3751039"/>
            <a:chOff x="601794" y="1143000"/>
            <a:chExt cx="7834181" cy="5029200"/>
          </a:xfrm>
        </p:grpSpPr>
        <p:grpSp>
          <p:nvGrpSpPr>
            <p:cNvPr id="5" name="Group 16"/>
            <p:cNvGrpSpPr/>
            <p:nvPr/>
          </p:nvGrpSpPr>
          <p:grpSpPr>
            <a:xfrm>
              <a:off x="601794" y="1209616"/>
              <a:ext cx="7494858" cy="3286184"/>
              <a:chOff x="601794" y="1024024"/>
              <a:chExt cx="7494858" cy="3286184"/>
            </a:xfrm>
          </p:grpSpPr>
          <p:grpSp>
            <p:nvGrpSpPr>
              <p:cNvPr id="6" name="Group 7"/>
              <p:cNvGrpSpPr/>
              <p:nvPr/>
            </p:nvGrpSpPr>
            <p:grpSpPr>
              <a:xfrm>
                <a:off x="601794" y="1024024"/>
                <a:ext cx="3884798" cy="1943123"/>
                <a:chOff x="457200" y="1045795"/>
                <a:chExt cx="3884798" cy="1943123"/>
              </a:xfrm>
            </p:grpSpPr>
            <p:sp>
              <p:nvSpPr>
                <p:cNvPr id="71" name="Freeform 70"/>
                <p:cNvSpPr/>
                <p:nvPr/>
              </p:nvSpPr>
              <p:spPr bwMode="auto">
                <a:xfrm rot="17674856">
                  <a:off x="1858554" y="505474"/>
                  <a:ext cx="1495712" cy="3471176"/>
                </a:xfrm>
                <a:custGeom>
                  <a:avLst/>
                  <a:gdLst>
                    <a:gd name="connsiteX0" fmla="*/ 0 w 574766"/>
                    <a:gd name="connsiteY0" fmla="*/ 0 h 2272937"/>
                    <a:gd name="connsiteX1" fmla="*/ 574766 w 574766"/>
                    <a:gd name="connsiteY1" fmla="*/ 0 h 2272937"/>
                    <a:gd name="connsiteX2" fmla="*/ 574766 w 574766"/>
                    <a:gd name="connsiteY2" fmla="*/ 2272937 h 2272937"/>
                    <a:gd name="connsiteX3" fmla="*/ 0 w 574766"/>
                    <a:gd name="connsiteY3" fmla="*/ 2272937 h 2272937"/>
                    <a:gd name="connsiteX4" fmla="*/ 0 w 574766"/>
                    <a:gd name="connsiteY4" fmla="*/ 0 h 2272937"/>
                    <a:gd name="connsiteX0" fmla="*/ 0 w 574766"/>
                    <a:gd name="connsiteY0" fmla="*/ 0 h 2290354"/>
                    <a:gd name="connsiteX1" fmla="*/ 574766 w 574766"/>
                    <a:gd name="connsiteY1" fmla="*/ 0 h 2290354"/>
                    <a:gd name="connsiteX2" fmla="*/ 574766 w 574766"/>
                    <a:gd name="connsiteY2" fmla="*/ 2272937 h 2290354"/>
                    <a:gd name="connsiteX3" fmla="*/ 226423 w 574766"/>
                    <a:gd name="connsiteY3" fmla="*/ 2290354 h 2290354"/>
                    <a:gd name="connsiteX4" fmla="*/ 0 w 574766"/>
                    <a:gd name="connsiteY4" fmla="*/ 0 h 2290354"/>
                    <a:gd name="connsiteX0" fmla="*/ 0 w 574766"/>
                    <a:gd name="connsiteY0" fmla="*/ 0 h 2290354"/>
                    <a:gd name="connsiteX1" fmla="*/ 574766 w 574766"/>
                    <a:gd name="connsiteY1" fmla="*/ 0 h 2290354"/>
                    <a:gd name="connsiteX2" fmla="*/ 374469 w 574766"/>
                    <a:gd name="connsiteY2" fmla="*/ 2272937 h 2290354"/>
                    <a:gd name="connsiteX3" fmla="*/ 226423 w 574766"/>
                    <a:gd name="connsiteY3" fmla="*/ 2290354 h 2290354"/>
                    <a:gd name="connsiteX4" fmla="*/ 0 w 574766"/>
                    <a:gd name="connsiteY4" fmla="*/ 0 h 2290354"/>
                    <a:gd name="connsiteX0" fmla="*/ 0 w 789548"/>
                    <a:gd name="connsiteY0" fmla="*/ 420035 h 2290354"/>
                    <a:gd name="connsiteX1" fmla="*/ 789548 w 789548"/>
                    <a:gd name="connsiteY1" fmla="*/ 0 h 2290354"/>
                    <a:gd name="connsiteX2" fmla="*/ 589251 w 789548"/>
                    <a:gd name="connsiteY2" fmla="*/ 2272937 h 2290354"/>
                    <a:gd name="connsiteX3" fmla="*/ 441205 w 789548"/>
                    <a:gd name="connsiteY3" fmla="*/ 2290354 h 2290354"/>
                    <a:gd name="connsiteX4" fmla="*/ 0 w 789548"/>
                    <a:gd name="connsiteY4" fmla="*/ 420035 h 2290354"/>
                    <a:gd name="connsiteX0" fmla="*/ 0 w 874874"/>
                    <a:gd name="connsiteY0" fmla="*/ 367607 h 2237926"/>
                    <a:gd name="connsiteX1" fmla="*/ 874874 w 874874"/>
                    <a:gd name="connsiteY1" fmla="*/ 0 h 2237926"/>
                    <a:gd name="connsiteX2" fmla="*/ 589251 w 874874"/>
                    <a:gd name="connsiteY2" fmla="*/ 2220509 h 2237926"/>
                    <a:gd name="connsiteX3" fmla="*/ 441205 w 874874"/>
                    <a:gd name="connsiteY3" fmla="*/ 2237926 h 2237926"/>
                    <a:gd name="connsiteX4" fmla="*/ 0 w 874874"/>
                    <a:gd name="connsiteY4" fmla="*/ 367607 h 2237926"/>
                    <a:gd name="connsiteX0" fmla="*/ 0 w 874874"/>
                    <a:gd name="connsiteY0" fmla="*/ 367607 h 2220509"/>
                    <a:gd name="connsiteX1" fmla="*/ 874874 w 874874"/>
                    <a:gd name="connsiteY1" fmla="*/ 0 h 2220509"/>
                    <a:gd name="connsiteX2" fmla="*/ 589251 w 874874"/>
                    <a:gd name="connsiteY2" fmla="*/ 2220509 h 2220509"/>
                    <a:gd name="connsiteX3" fmla="*/ 585077 w 874874"/>
                    <a:gd name="connsiteY3" fmla="*/ 2213943 h 2220509"/>
                    <a:gd name="connsiteX4" fmla="*/ 0 w 874874"/>
                    <a:gd name="connsiteY4" fmla="*/ 367607 h 2220509"/>
                    <a:gd name="connsiteX0" fmla="*/ 0 w 1320813"/>
                    <a:gd name="connsiteY0" fmla="*/ 0 h 2745024"/>
                    <a:gd name="connsiteX1" fmla="*/ 1320813 w 1320813"/>
                    <a:gd name="connsiteY1" fmla="*/ 524515 h 2745024"/>
                    <a:gd name="connsiteX2" fmla="*/ 1035190 w 1320813"/>
                    <a:gd name="connsiteY2" fmla="*/ 2745024 h 2745024"/>
                    <a:gd name="connsiteX3" fmla="*/ 1031016 w 1320813"/>
                    <a:gd name="connsiteY3" fmla="*/ 2738458 h 2745024"/>
                    <a:gd name="connsiteX4" fmla="*/ 0 w 1320813"/>
                    <a:gd name="connsiteY4" fmla="*/ 0 h 274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13" h="2745024">
                      <a:moveTo>
                        <a:pt x="0" y="0"/>
                      </a:moveTo>
                      <a:lnTo>
                        <a:pt x="1320813" y="524515"/>
                      </a:lnTo>
                      <a:lnTo>
                        <a:pt x="1035190" y="2745024"/>
                      </a:lnTo>
                      <a:lnTo>
                        <a:pt x="1031016" y="2738458"/>
                      </a:lnTo>
                      <a:lnTo>
                        <a:pt x="0" y="0"/>
                      </a:lnTo>
                      <a:close/>
                    </a:path>
                  </a:pathLst>
                </a:custGeom>
                <a:gradFill flip="none" rotWithShape="1">
                  <a:gsLst>
                    <a:gs pos="0">
                      <a:schemeClr val="tx2">
                        <a:alpha val="0"/>
                      </a:schemeClr>
                    </a:gs>
                    <a:gs pos="55000">
                      <a:schemeClr val="tx2">
                        <a:alpha val="33000"/>
                      </a:schemeClr>
                    </a:gs>
                    <a:gs pos="100000">
                      <a:schemeClr val="accent1">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pic>
              <p:nvPicPr>
                <p:cNvPr id="72" name="Picture 7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7200" y="1045795"/>
                  <a:ext cx="1752600" cy="1270488"/>
                </a:xfrm>
                <a:prstGeom prst="rect">
                  <a:avLst/>
                </a:prstGeom>
                <a:noFill/>
                <a:ln w="9525">
                  <a:noFill/>
                  <a:miter lim="800000"/>
                  <a:headEnd/>
                  <a:tailEnd/>
                </a:ln>
                <a:effectLst>
                  <a:outerShdw dist="38100" dir="2700000" algn="tl" rotWithShape="0">
                    <a:srgbClr val="808080">
                      <a:alpha val="39999"/>
                    </a:srgbClr>
                  </a:outerShdw>
                </a:effectLst>
              </p:spPr>
            </p:pic>
          </p:grpSp>
          <p:grpSp>
            <p:nvGrpSpPr>
              <p:cNvPr id="7" name="Group 13"/>
              <p:cNvGrpSpPr/>
              <p:nvPr/>
            </p:nvGrpSpPr>
            <p:grpSpPr>
              <a:xfrm>
                <a:off x="823934" y="1753123"/>
                <a:ext cx="3579483" cy="1802140"/>
                <a:chOff x="679340" y="1774894"/>
                <a:chExt cx="3579483" cy="1802140"/>
              </a:xfrm>
            </p:grpSpPr>
            <p:sp>
              <p:nvSpPr>
                <p:cNvPr id="69" name="Freeform 68"/>
                <p:cNvSpPr/>
                <p:nvPr/>
              </p:nvSpPr>
              <p:spPr bwMode="auto">
                <a:xfrm rot="15624157">
                  <a:off x="2001983" y="868061"/>
                  <a:ext cx="1350007" cy="3163673"/>
                </a:xfrm>
                <a:custGeom>
                  <a:avLst/>
                  <a:gdLst>
                    <a:gd name="connsiteX0" fmla="*/ 0 w 574766"/>
                    <a:gd name="connsiteY0" fmla="*/ 0 h 2272937"/>
                    <a:gd name="connsiteX1" fmla="*/ 574766 w 574766"/>
                    <a:gd name="connsiteY1" fmla="*/ 0 h 2272937"/>
                    <a:gd name="connsiteX2" fmla="*/ 574766 w 574766"/>
                    <a:gd name="connsiteY2" fmla="*/ 2272937 h 2272937"/>
                    <a:gd name="connsiteX3" fmla="*/ 0 w 574766"/>
                    <a:gd name="connsiteY3" fmla="*/ 2272937 h 2272937"/>
                    <a:gd name="connsiteX4" fmla="*/ 0 w 574766"/>
                    <a:gd name="connsiteY4" fmla="*/ 0 h 2272937"/>
                    <a:gd name="connsiteX0" fmla="*/ 0 w 574766"/>
                    <a:gd name="connsiteY0" fmla="*/ 0 h 2290354"/>
                    <a:gd name="connsiteX1" fmla="*/ 574766 w 574766"/>
                    <a:gd name="connsiteY1" fmla="*/ 0 h 2290354"/>
                    <a:gd name="connsiteX2" fmla="*/ 574766 w 574766"/>
                    <a:gd name="connsiteY2" fmla="*/ 2272937 h 2290354"/>
                    <a:gd name="connsiteX3" fmla="*/ 226423 w 574766"/>
                    <a:gd name="connsiteY3" fmla="*/ 2290354 h 2290354"/>
                    <a:gd name="connsiteX4" fmla="*/ 0 w 574766"/>
                    <a:gd name="connsiteY4" fmla="*/ 0 h 2290354"/>
                    <a:gd name="connsiteX0" fmla="*/ 0 w 574766"/>
                    <a:gd name="connsiteY0" fmla="*/ 0 h 2290354"/>
                    <a:gd name="connsiteX1" fmla="*/ 574766 w 574766"/>
                    <a:gd name="connsiteY1" fmla="*/ 0 h 2290354"/>
                    <a:gd name="connsiteX2" fmla="*/ 374469 w 574766"/>
                    <a:gd name="connsiteY2" fmla="*/ 2272937 h 2290354"/>
                    <a:gd name="connsiteX3" fmla="*/ 226423 w 574766"/>
                    <a:gd name="connsiteY3" fmla="*/ 2290354 h 2290354"/>
                    <a:gd name="connsiteX4" fmla="*/ 0 w 574766"/>
                    <a:gd name="connsiteY4" fmla="*/ 0 h 2290354"/>
                    <a:gd name="connsiteX0" fmla="*/ 0 w 1200495"/>
                    <a:gd name="connsiteY0" fmla="*/ 0 h 2290354"/>
                    <a:gd name="connsiteX1" fmla="*/ 1200495 w 1200495"/>
                    <a:gd name="connsiteY1" fmla="*/ 310220 h 2290354"/>
                    <a:gd name="connsiteX2" fmla="*/ 374469 w 1200495"/>
                    <a:gd name="connsiteY2" fmla="*/ 2272937 h 2290354"/>
                    <a:gd name="connsiteX3" fmla="*/ 226423 w 1200495"/>
                    <a:gd name="connsiteY3" fmla="*/ 2290354 h 2290354"/>
                    <a:gd name="connsiteX4" fmla="*/ 0 w 1200495"/>
                    <a:gd name="connsiteY4" fmla="*/ 0 h 2290354"/>
                    <a:gd name="connsiteX0" fmla="*/ 0 w 1276625"/>
                    <a:gd name="connsiteY0" fmla="*/ 0 h 2040076"/>
                    <a:gd name="connsiteX1" fmla="*/ 1276625 w 1276625"/>
                    <a:gd name="connsiteY1" fmla="*/ 59942 h 2040076"/>
                    <a:gd name="connsiteX2" fmla="*/ 450599 w 1276625"/>
                    <a:gd name="connsiteY2" fmla="*/ 2022659 h 2040076"/>
                    <a:gd name="connsiteX3" fmla="*/ 302553 w 1276625"/>
                    <a:gd name="connsiteY3" fmla="*/ 2040076 h 2040076"/>
                    <a:gd name="connsiteX4" fmla="*/ 0 w 1276625"/>
                    <a:gd name="connsiteY4" fmla="*/ 0 h 2040076"/>
                    <a:gd name="connsiteX0" fmla="*/ 0 w 1136769"/>
                    <a:gd name="connsiteY0" fmla="*/ 18969 h 2059045"/>
                    <a:gd name="connsiteX1" fmla="*/ 1136769 w 1136769"/>
                    <a:gd name="connsiteY1" fmla="*/ 0 h 2059045"/>
                    <a:gd name="connsiteX2" fmla="*/ 450599 w 1136769"/>
                    <a:gd name="connsiteY2" fmla="*/ 2041628 h 2059045"/>
                    <a:gd name="connsiteX3" fmla="*/ 302553 w 1136769"/>
                    <a:gd name="connsiteY3" fmla="*/ 2059045 h 2059045"/>
                    <a:gd name="connsiteX4" fmla="*/ 0 w 1136769"/>
                    <a:gd name="connsiteY4" fmla="*/ 18969 h 2059045"/>
                    <a:gd name="connsiteX0" fmla="*/ 0 w 1297489"/>
                    <a:gd name="connsiteY0" fmla="*/ 0 h 2189937"/>
                    <a:gd name="connsiteX1" fmla="*/ 1297489 w 1297489"/>
                    <a:gd name="connsiteY1" fmla="*/ 130892 h 2189937"/>
                    <a:gd name="connsiteX2" fmla="*/ 611319 w 1297489"/>
                    <a:gd name="connsiteY2" fmla="*/ 2172520 h 2189937"/>
                    <a:gd name="connsiteX3" fmla="*/ 463273 w 1297489"/>
                    <a:gd name="connsiteY3" fmla="*/ 2189937 h 2189937"/>
                    <a:gd name="connsiteX4" fmla="*/ 0 w 1297489"/>
                    <a:gd name="connsiteY4" fmla="*/ 0 h 2189937"/>
                    <a:gd name="connsiteX0" fmla="*/ 0 w 1297489"/>
                    <a:gd name="connsiteY0" fmla="*/ 0 h 2189937"/>
                    <a:gd name="connsiteX1" fmla="*/ 1297489 w 1297489"/>
                    <a:gd name="connsiteY1" fmla="*/ 130892 h 2189937"/>
                    <a:gd name="connsiteX2" fmla="*/ 468144 w 1297489"/>
                    <a:gd name="connsiteY2" fmla="*/ 2188892 h 2189937"/>
                    <a:gd name="connsiteX3" fmla="*/ 463273 w 1297489"/>
                    <a:gd name="connsiteY3" fmla="*/ 2189937 h 2189937"/>
                    <a:gd name="connsiteX4" fmla="*/ 0 w 1297489"/>
                    <a:gd name="connsiteY4" fmla="*/ 0 h 2189937"/>
                    <a:gd name="connsiteX0" fmla="*/ 0 w 1360477"/>
                    <a:gd name="connsiteY0" fmla="*/ 0 h 2189937"/>
                    <a:gd name="connsiteX1" fmla="*/ 1360477 w 1360477"/>
                    <a:gd name="connsiteY1" fmla="*/ 220751 h 2189937"/>
                    <a:gd name="connsiteX2" fmla="*/ 468144 w 1360477"/>
                    <a:gd name="connsiteY2" fmla="*/ 2188892 h 2189937"/>
                    <a:gd name="connsiteX3" fmla="*/ 463273 w 1360477"/>
                    <a:gd name="connsiteY3" fmla="*/ 2189937 h 2189937"/>
                    <a:gd name="connsiteX4" fmla="*/ 0 w 1360477"/>
                    <a:gd name="connsiteY4" fmla="*/ 0 h 2189937"/>
                    <a:gd name="connsiteX0" fmla="*/ 0 w 1143752"/>
                    <a:gd name="connsiteY0" fmla="*/ 0 h 2121973"/>
                    <a:gd name="connsiteX1" fmla="*/ 1143752 w 1143752"/>
                    <a:gd name="connsiteY1" fmla="*/ 152787 h 2121973"/>
                    <a:gd name="connsiteX2" fmla="*/ 251419 w 1143752"/>
                    <a:gd name="connsiteY2" fmla="*/ 2120928 h 2121973"/>
                    <a:gd name="connsiteX3" fmla="*/ 246548 w 1143752"/>
                    <a:gd name="connsiteY3" fmla="*/ 2121973 h 2121973"/>
                    <a:gd name="connsiteX4" fmla="*/ 0 w 1143752"/>
                    <a:gd name="connsiteY4" fmla="*/ 0 h 2121973"/>
                    <a:gd name="connsiteX0" fmla="*/ 0 w 1231184"/>
                    <a:gd name="connsiteY0" fmla="*/ 0 h 2121973"/>
                    <a:gd name="connsiteX1" fmla="*/ 1231184 w 1231184"/>
                    <a:gd name="connsiteY1" fmla="*/ 136319 h 2121973"/>
                    <a:gd name="connsiteX2" fmla="*/ 251419 w 1231184"/>
                    <a:gd name="connsiteY2" fmla="*/ 2120928 h 2121973"/>
                    <a:gd name="connsiteX3" fmla="*/ 246548 w 1231184"/>
                    <a:gd name="connsiteY3" fmla="*/ 2121973 h 2121973"/>
                    <a:gd name="connsiteX4" fmla="*/ 0 w 1231184"/>
                    <a:gd name="connsiteY4" fmla="*/ 0 h 212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84" h="2121973">
                      <a:moveTo>
                        <a:pt x="0" y="0"/>
                      </a:moveTo>
                      <a:lnTo>
                        <a:pt x="1231184" y="136319"/>
                      </a:lnTo>
                      <a:lnTo>
                        <a:pt x="251419" y="2120928"/>
                      </a:lnTo>
                      <a:lnTo>
                        <a:pt x="246548" y="2121973"/>
                      </a:lnTo>
                      <a:lnTo>
                        <a:pt x="0" y="0"/>
                      </a:lnTo>
                      <a:close/>
                    </a:path>
                  </a:pathLst>
                </a:custGeom>
                <a:gradFill flip="none" rotWithShape="1">
                  <a:gsLst>
                    <a:gs pos="0">
                      <a:schemeClr val="tx2">
                        <a:alpha val="0"/>
                      </a:schemeClr>
                    </a:gs>
                    <a:gs pos="55000">
                      <a:schemeClr val="tx2">
                        <a:alpha val="33000"/>
                      </a:schemeClr>
                    </a:gs>
                    <a:gs pos="100000">
                      <a:schemeClr val="accent1">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pic>
              <p:nvPicPr>
                <p:cNvPr id="70" name="Picture 69" descr="BBTorch_ContactList_300ppi.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79340" y="2107031"/>
                  <a:ext cx="850900" cy="1470003"/>
                </a:xfrm>
                <a:prstGeom prst="rect">
                  <a:avLst/>
                </a:prstGeom>
                <a:noFill/>
                <a:ln w="9525">
                  <a:noFill/>
                  <a:miter lim="800000"/>
                  <a:headEnd/>
                  <a:tailEnd/>
                </a:ln>
              </p:spPr>
            </p:pic>
          </p:grpSp>
          <p:grpSp>
            <p:nvGrpSpPr>
              <p:cNvPr id="8" name="Group 12"/>
              <p:cNvGrpSpPr/>
              <p:nvPr/>
            </p:nvGrpSpPr>
            <p:grpSpPr>
              <a:xfrm>
                <a:off x="1524000" y="2571385"/>
                <a:ext cx="3230699" cy="1738823"/>
                <a:chOff x="1379406" y="2703795"/>
                <a:chExt cx="3230699" cy="1738823"/>
              </a:xfrm>
            </p:grpSpPr>
            <p:pic>
              <p:nvPicPr>
                <p:cNvPr id="67" name="Picture 35"/>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379406" y="2857500"/>
                  <a:ext cx="823419" cy="1585118"/>
                </a:xfrm>
                <a:prstGeom prst="rect">
                  <a:avLst/>
                </a:prstGeom>
                <a:noFill/>
                <a:ln w="9525">
                  <a:noFill/>
                  <a:miter lim="800000"/>
                  <a:headEnd/>
                  <a:tailEnd/>
                </a:ln>
              </p:spPr>
            </p:pic>
            <p:sp>
              <p:nvSpPr>
                <p:cNvPr id="68" name="Freeform 67"/>
                <p:cNvSpPr/>
                <p:nvPr/>
              </p:nvSpPr>
              <p:spPr bwMode="auto">
                <a:xfrm rot="15209804">
                  <a:off x="2491209" y="1975815"/>
                  <a:ext cx="1390916" cy="2846876"/>
                </a:xfrm>
                <a:custGeom>
                  <a:avLst/>
                  <a:gdLst>
                    <a:gd name="connsiteX0" fmla="*/ 0 w 574766"/>
                    <a:gd name="connsiteY0" fmla="*/ 0 h 2272937"/>
                    <a:gd name="connsiteX1" fmla="*/ 574766 w 574766"/>
                    <a:gd name="connsiteY1" fmla="*/ 0 h 2272937"/>
                    <a:gd name="connsiteX2" fmla="*/ 574766 w 574766"/>
                    <a:gd name="connsiteY2" fmla="*/ 2272937 h 2272937"/>
                    <a:gd name="connsiteX3" fmla="*/ 0 w 574766"/>
                    <a:gd name="connsiteY3" fmla="*/ 2272937 h 2272937"/>
                    <a:gd name="connsiteX4" fmla="*/ 0 w 574766"/>
                    <a:gd name="connsiteY4" fmla="*/ 0 h 2272937"/>
                    <a:gd name="connsiteX0" fmla="*/ 0 w 574766"/>
                    <a:gd name="connsiteY0" fmla="*/ 0 h 2290354"/>
                    <a:gd name="connsiteX1" fmla="*/ 574766 w 574766"/>
                    <a:gd name="connsiteY1" fmla="*/ 0 h 2290354"/>
                    <a:gd name="connsiteX2" fmla="*/ 574766 w 574766"/>
                    <a:gd name="connsiteY2" fmla="*/ 2272937 h 2290354"/>
                    <a:gd name="connsiteX3" fmla="*/ 226423 w 574766"/>
                    <a:gd name="connsiteY3" fmla="*/ 2290354 h 2290354"/>
                    <a:gd name="connsiteX4" fmla="*/ 0 w 574766"/>
                    <a:gd name="connsiteY4" fmla="*/ 0 h 2290354"/>
                    <a:gd name="connsiteX0" fmla="*/ 0 w 574766"/>
                    <a:gd name="connsiteY0" fmla="*/ 0 h 2290354"/>
                    <a:gd name="connsiteX1" fmla="*/ 574766 w 574766"/>
                    <a:gd name="connsiteY1" fmla="*/ 0 h 2290354"/>
                    <a:gd name="connsiteX2" fmla="*/ 374469 w 574766"/>
                    <a:gd name="connsiteY2" fmla="*/ 2272937 h 2290354"/>
                    <a:gd name="connsiteX3" fmla="*/ 226423 w 574766"/>
                    <a:gd name="connsiteY3" fmla="*/ 2290354 h 2290354"/>
                    <a:gd name="connsiteX4" fmla="*/ 0 w 574766"/>
                    <a:gd name="connsiteY4" fmla="*/ 0 h 2290354"/>
                    <a:gd name="connsiteX0" fmla="*/ 0 w 574766"/>
                    <a:gd name="connsiteY0" fmla="*/ 0 h 2471917"/>
                    <a:gd name="connsiteX1" fmla="*/ 574766 w 574766"/>
                    <a:gd name="connsiteY1" fmla="*/ 0 h 2471917"/>
                    <a:gd name="connsiteX2" fmla="*/ 364305 w 574766"/>
                    <a:gd name="connsiteY2" fmla="*/ 2471917 h 2471917"/>
                    <a:gd name="connsiteX3" fmla="*/ 226423 w 574766"/>
                    <a:gd name="connsiteY3" fmla="*/ 2290354 h 2471917"/>
                    <a:gd name="connsiteX4" fmla="*/ 0 w 574766"/>
                    <a:gd name="connsiteY4" fmla="*/ 0 h 2471917"/>
                    <a:gd name="connsiteX0" fmla="*/ 0 w 574766"/>
                    <a:gd name="connsiteY0" fmla="*/ 0 h 2485528"/>
                    <a:gd name="connsiteX1" fmla="*/ 574766 w 574766"/>
                    <a:gd name="connsiteY1" fmla="*/ 0 h 2485528"/>
                    <a:gd name="connsiteX2" fmla="*/ 364305 w 574766"/>
                    <a:gd name="connsiteY2" fmla="*/ 2471917 h 2485528"/>
                    <a:gd name="connsiteX3" fmla="*/ 383870 w 574766"/>
                    <a:gd name="connsiteY3" fmla="*/ 2485528 h 2485528"/>
                    <a:gd name="connsiteX4" fmla="*/ 0 w 574766"/>
                    <a:gd name="connsiteY4" fmla="*/ 0 h 2485528"/>
                    <a:gd name="connsiteX0" fmla="*/ 0 w 1530315"/>
                    <a:gd name="connsiteY0" fmla="*/ 687946 h 2485528"/>
                    <a:gd name="connsiteX1" fmla="*/ 1530315 w 1530315"/>
                    <a:gd name="connsiteY1" fmla="*/ 0 h 2485528"/>
                    <a:gd name="connsiteX2" fmla="*/ 1319854 w 1530315"/>
                    <a:gd name="connsiteY2" fmla="*/ 2471917 h 2485528"/>
                    <a:gd name="connsiteX3" fmla="*/ 1339419 w 1530315"/>
                    <a:gd name="connsiteY3" fmla="*/ 2485528 h 2485528"/>
                    <a:gd name="connsiteX4" fmla="*/ 0 w 1530315"/>
                    <a:gd name="connsiteY4" fmla="*/ 687946 h 2485528"/>
                    <a:gd name="connsiteX0" fmla="*/ 0 w 1468194"/>
                    <a:gd name="connsiteY0" fmla="*/ 0 h 1797582"/>
                    <a:gd name="connsiteX1" fmla="*/ 1468194 w 1468194"/>
                    <a:gd name="connsiteY1" fmla="*/ 282362 h 1797582"/>
                    <a:gd name="connsiteX2" fmla="*/ 1319854 w 1468194"/>
                    <a:gd name="connsiteY2" fmla="*/ 1783971 h 1797582"/>
                    <a:gd name="connsiteX3" fmla="*/ 1339419 w 1468194"/>
                    <a:gd name="connsiteY3" fmla="*/ 1797582 h 1797582"/>
                    <a:gd name="connsiteX4" fmla="*/ 0 w 1468194"/>
                    <a:gd name="connsiteY4" fmla="*/ 0 h 179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194" h="1797582">
                      <a:moveTo>
                        <a:pt x="0" y="0"/>
                      </a:moveTo>
                      <a:lnTo>
                        <a:pt x="1468194" y="282362"/>
                      </a:lnTo>
                      <a:lnTo>
                        <a:pt x="1319854" y="1783971"/>
                      </a:lnTo>
                      <a:lnTo>
                        <a:pt x="1339419" y="1797582"/>
                      </a:lnTo>
                      <a:lnTo>
                        <a:pt x="0" y="0"/>
                      </a:lnTo>
                      <a:close/>
                    </a:path>
                  </a:pathLst>
                </a:custGeom>
                <a:gradFill flip="none" rotWithShape="1">
                  <a:gsLst>
                    <a:gs pos="0">
                      <a:schemeClr val="tx2">
                        <a:alpha val="0"/>
                      </a:schemeClr>
                    </a:gs>
                    <a:gs pos="55000">
                      <a:schemeClr val="tx2">
                        <a:alpha val="33000"/>
                      </a:schemeClr>
                    </a:gs>
                    <a:gs pos="100000">
                      <a:schemeClr val="accent1">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grpSp>
          <p:grpSp>
            <p:nvGrpSpPr>
              <p:cNvPr id="9" name="Group 10"/>
              <p:cNvGrpSpPr/>
              <p:nvPr/>
            </p:nvGrpSpPr>
            <p:grpSpPr>
              <a:xfrm>
                <a:off x="4670387" y="1262208"/>
                <a:ext cx="3426265" cy="1811033"/>
                <a:chOff x="4525793" y="1283979"/>
                <a:chExt cx="3426265" cy="1811033"/>
              </a:xfrm>
            </p:grpSpPr>
            <p:sp>
              <p:nvSpPr>
                <p:cNvPr id="65" name="Freeform 64"/>
                <p:cNvSpPr/>
                <p:nvPr/>
              </p:nvSpPr>
              <p:spPr bwMode="auto">
                <a:xfrm rot="4824157">
                  <a:off x="5360353" y="573460"/>
                  <a:ext cx="1686992" cy="3356112"/>
                </a:xfrm>
                <a:custGeom>
                  <a:avLst/>
                  <a:gdLst>
                    <a:gd name="connsiteX0" fmla="*/ 0 w 574766"/>
                    <a:gd name="connsiteY0" fmla="*/ 0 h 2272937"/>
                    <a:gd name="connsiteX1" fmla="*/ 574766 w 574766"/>
                    <a:gd name="connsiteY1" fmla="*/ 0 h 2272937"/>
                    <a:gd name="connsiteX2" fmla="*/ 574766 w 574766"/>
                    <a:gd name="connsiteY2" fmla="*/ 2272937 h 2272937"/>
                    <a:gd name="connsiteX3" fmla="*/ 0 w 574766"/>
                    <a:gd name="connsiteY3" fmla="*/ 2272937 h 2272937"/>
                    <a:gd name="connsiteX4" fmla="*/ 0 w 574766"/>
                    <a:gd name="connsiteY4" fmla="*/ 0 h 2272937"/>
                    <a:gd name="connsiteX0" fmla="*/ 0 w 574766"/>
                    <a:gd name="connsiteY0" fmla="*/ 0 h 2290354"/>
                    <a:gd name="connsiteX1" fmla="*/ 574766 w 574766"/>
                    <a:gd name="connsiteY1" fmla="*/ 0 h 2290354"/>
                    <a:gd name="connsiteX2" fmla="*/ 574766 w 574766"/>
                    <a:gd name="connsiteY2" fmla="*/ 2272937 h 2290354"/>
                    <a:gd name="connsiteX3" fmla="*/ 226423 w 574766"/>
                    <a:gd name="connsiteY3" fmla="*/ 2290354 h 2290354"/>
                    <a:gd name="connsiteX4" fmla="*/ 0 w 574766"/>
                    <a:gd name="connsiteY4" fmla="*/ 0 h 2290354"/>
                    <a:gd name="connsiteX0" fmla="*/ 0 w 574766"/>
                    <a:gd name="connsiteY0" fmla="*/ 0 h 2290354"/>
                    <a:gd name="connsiteX1" fmla="*/ 574766 w 574766"/>
                    <a:gd name="connsiteY1" fmla="*/ 0 h 2290354"/>
                    <a:gd name="connsiteX2" fmla="*/ 374469 w 574766"/>
                    <a:gd name="connsiteY2" fmla="*/ 2272937 h 2290354"/>
                    <a:gd name="connsiteX3" fmla="*/ 226423 w 574766"/>
                    <a:gd name="connsiteY3" fmla="*/ 2290354 h 2290354"/>
                    <a:gd name="connsiteX4" fmla="*/ 0 w 574766"/>
                    <a:gd name="connsiteY4" fmla="*/ 0 h 2290354"/>
                    <a:gd name="connsiteX0" fmla="*/ 0 w 1021166"/>
                    <a:gd name="connsiteY0" fmla="*/ 507968 h 2290354"/>
                    <a:gd name="connsiteX1" fmla="*/ 1021166 w 1021166"/>
                    <a:gd name="connsiteY1" fmla="*/ 0 h 2290354"/>
                    <a:gd name="connsiteX2" fmla="*/ 820869 w 1021166"/>
                    <a:gd name="connsiteY2" fmla="*/ 2272937 h 2290354"/>
                    <a:gd name="connsiteX3" fmla="*/ 672823 w 1021166"/>
                    <a:gd name="connsiteY3" fmla="*/ 2290354 h 2290354"/>
                    <a:gd name="connsiteX4" fmla="*/ 0 w 1021166"/>
                    <a:gd name="connsiteY4" fmla="*/ 507968 h 2290354"/>
                    <a:gd name="connsiteX0" fmla="*/ 0 w 1230762"/>
                    <a:gd name="connsiteY0" fmla="*/ 0 h 1782386"/>
                    <a:gd name="connsiteX1" fmla="*/ 1230762 w 1230762"/>
                    <a:gd name="connsiteY1" fmla="*/ 136724 h 1782386"/>
                    <a:gd name="connsiteX2" fmla="*/ 820869 w 1230762"/>
                    <a:gd name="connsiteY2" fmla="*/ 1764969 h 1782386"/>
                    <a:gd name="connsiteX3" fmla="*/ 672823 w 1230762"/>
                    <a:gd name="connsiteY3" fmla="*/ 1782386 h 1782386"/>
                    <a:gd name="connsiteX4" fmla="*/ 0 w 1230762"/>
                    <a:gd name="connsiteY4" fmla="*/ 0 h 1782386"/>
                    <a:gd name="connsiteX0" fmla="*/ 0 w 1230762"/>
                    <a:gd name="connsiteY0" fmla="*/ 0 h 1764969"/>
                    <a:gd name="connsiteX1" fmla="*/ 1230762 w 1230762"/>
                    <a:gd name="connsiteY1" fmla="*/ 136724 h 1764969"/>
                    <a:gd name="connsiteX2" fmla="*/ 820869 w 1230762"/>
                    <a:gd name="connsiteY2" fmla="*/ 1764969 h 1764969"/>
                    <a:gd name="connsiteX3" fmla="*/ 822107 w 1230762"/>
                    <a:gd name="connsiteY3" fmla="*/ 1750337 h 1764969"/>
                    <a:gd name="connsiteX4" fmla="*/ 0 w 1230762"/>
                    <a:gd name="connsiteY4" fmla="*/ 0 h 1764969"/>
                    <a:gd name="connsiteX0" fmla="*/ 0 w 1311620"/>
                    <a:gd name="connsiteY0" fmla="*/ 0 h 1764969"/>
                    <a:gd name="connsiteX1" fmla="*/ 1230762 w 1311620"/>
                    <a:gd name="connsiteY1" fmla="*/ 136724 h 1764969"/>
                    <a:gd name="connsiteX2" fmla="*/ 1311444 w 1311620"/>
                    <a:gd name="connsiteY2" fmla="*/ 227772 h 1764969"/>
                    <a:gd name="connsiteX3" fmla="*/ 820869 w 1311620"/>
                    <a:gd name="connsiteY3" fmla="*/ 1764969 h 1764969"/>
                    <a:gd name="connsiteX4" fmla="*/ 822107 w 1311620"/>
                    <a:gd name="connsiteY4" fmla="*/ 1750337 h 1764969"/>
                    <a:gd name="connsiteX5" fmla="*/ 0 w 1311620"/>
                    <a:gd name="connsiteY5" fmla="*/ 0 h 1764969"/>
                    <a:gd name="connsiteX0" fmla="*/ 0 w 1045279"/>
                    <a:gd name="connsiteY0" fmla="*/ 135871 h 1628245"/>
                    <a:gd name="connsiteX1" fmla="*/ 964421 w 1045279"/>
                    <a:gd name="connsiteY1" fmla="*/ 0 h 1628245"/>
                    <a:gd name="connsiteX2" fmla="*/ 1045103 w 1045279"/>
                    <a:gd name="connsiteY2" fmla="*/ 91048 h 1628245"/>
                    <a:gd name="connsiteX3" fmla="*/ 554528 w 1045279"/>
                    <a:gd name="connsiteY3" fmla="*/ 1628245 h 1628245"/>
                    <a:gd name="connsiteX4" fmla="*/ 555766 w 1045279"/>
                    <a:gd name="connsiteY4" fmla="*/ 1613613 h 1628245"/>
                    <a:gd name="connsiteX5" fmla="*/ 0 w 1045279"/>
                    <a:gd name="connsiteY5" fmla="*/ 135871 h 1628245"/>
                    <a:gd name="connsiteX0" fmla="*/ 0 w 998813"/>
                    <a:gd name="connsiteY0" fmla="*/ 135871 h 1628245"/>
                    <a:gd name="connsiteX1" fmla="*/ 964421 w 998813"/>
                    <a:gd name="connsiteY1" fmla="*/ 0 h 1628245"/>
                    <a:gd name="connsiteX2" fmla="*/ 998459 w 998813"/>
                    <a:gd name="connsiteY2" fmla="*/ 265074 h 1628245"/>
                    <a:gd name="connsiteX3" fmla="*/ 554528 w 998813"/>
                    <a:gd name="connsiteY3" fmla="*/ 1628245 h 1628245"/>
                    <a:gd name="connsiteX4" fmla="*/ 555766 w 998813"/>
                    <a:gd name="connsiteY4" fmla="*/ 1613613 h 1628245"/>
                    <a:gd name="connsiteX5" fmla="*/ 0 w 998813"/>
                    <a:gd name="connsiteY5" fmla="*/ 135871 h 1628245"/>
                    <a:gd name="connsiteX0" fmla="*/ 0 w 998552"/>
                    <a:gd name="connsiteY0" fmla="*/ 0 h 1492374"/>
                    <a:gd name="connsiteX1" fmla="*/ 834821 w 998552"/>
                    <a:gd name="connsiteY1" fmla="*/ 110985 h 1492374"/>
                    <a:gd name="connsiteX2" fmla="*/ 998459 w 998552"/>
                    <a:gd name="connsiteY2" fmla="*/ 129203 h 1492374"/>
                    <a:gd name="connsiteX3" fmla="*/ 554528 w 998552"/>
                    <a:gd name="connsiteY3" fmla="*/ 1492374 h 1492374"/>
                    <a:gd name="connsiteX4" fmla="*/ 555766 w 998552"/>
                    <a:gd name="connsiteY4" fmla="*/ 1477742 h 1492374"/>
                    <a:gd name="connsiteX5" fmla="*/ 0 w 998552"/>
                    <a:gd name="connsiteY5" fmla="*/ 0 h 1492374"/>
                    <a:gd name="connsiteX0" fmla="*/ 0 w 1364614"/>
                    <a:gd name="connsiteY0" fmla="*/ 736586 h 2228960"/>
                    <a:gd name="connsiteX1" fmla="*/ 834821 w 1364614"/>
                    <a:gd name="connsiteY1" fmla="*/ 847571 h 2228960"/>
                    <a:gd name="connsiteX2" fmla="*/ 1364584 w 1364614"/>
                    <a:gd name="connsiteY2" fmla="*/ 71 h 2228960"/>
                    <a:gd name="connsiteX3" fmla="*/ 554528 w 1364614"/>
                    <a:gd name="connsiteY3" fmla="*/ 2228960 h 2228960"/>
                    <a:gd name="connsiteX4" fmla="*/ 555766 w 1364614"/>
                    <a:gd name="connsiteY4" fmla="*/ 2214328 h 2228960"/>
                    <a:gd name="connsiteX5" fmla="*/ 0 w 1364614"/>
                    <a:gd name="connsiteY5" fmla="*/ 736586 h 2228960"/>
                    <a:gd name="connsiteX0" fmla="*/ 0 w 1364610"/>
                    <a:gd name="connsiteY0" fmla="*/ 736873 h 2229247"/>
                    <a:gd name="connsiteX1" fmla="*/ 754234 w 1364610"/>
                    <a:gd name="connsiteY1" fmla="*/ 149186 h 2229247"/>
                    <a:gd name="connsiteX2" fmla="*/ 1364584 w 1364610"/>
                    <a:gd name="connsiteY2" fmla="*/ 358 h 2229247"/>
                    <a:gd name="connsiteX3" fmla="*/ 554528 w 1364610"/>
                    <a:gd name="connsiteY3" fmla="*/ 2229247 h 2229247"/>
                    <a:gd name="connsiteX4" fmla="*/ 555766 w 1364610"/>
                    <a:gd name="connsiteY4" fmla="*/ 2214615 h 2229247"/>
                    <a:gd name="connsiteX5" fmla="*/ 0 w 1364610"/>
                    <a:gd name="connsiteY5" fmla="*/ 736873 h 2229247"/>
                    <a:gd name="connsiteX0" fmla="*/ 0 w 1364610"/>
                    <a:gd name="connsiteY0" fmla="*/ 736873 h 2229247"/>
                    <a:gd name="connsiteX1" fmla="*/ 754234 w 1364610"/>
                    <a:gd name="connsiteY1" fmla="*/ 149186 h 2229247"/>
                    <a:gd name="connsiteX2" fmla="*/ 1364584 w 1364610"/>
                    <a:gd name="connsiteY2" fmla="*/ 358 h 2229247"/>
                    <a:gd name="connsiteX3" fmla="*/ 554528 w 1364610"/>
                    <a:gd name="connsiteY3" fmla="*/ 2229247 h 2229247"/>
                    <a:gd name="connsiteX4" fmla="*/ 771735 w 1364610"/>
                    <a:gd name="connsiteY4" fmla="*/ 2107621 h 2229247"/>
                    <a:gd name="connsiteX5" fmla="*/ 0 w 1364610"/>
                    <a:gd name="connsiteY5" fmla="*/ 736873 h 2229247"/>
                    <a:gd name="connsiteX0" fmla="*/ 0 w 1364610"/>
                    <a:gd name="connsiteY0" fmla="*/ 736873 h 2118114"/>
                    <a:gd name="connsiteX1" fmla="*/ 754234 w 1364610"/>
                    <a:gd name="connsiteY1" fmla="*/ 149186 h 2118114"/>
                    <a:gd name="connsiteX2" fmla="*/ 1364584 w 1364610"/>
                    <a:gd name="connsiteY2" fmla="*/ 358 h 2118114"/>
                    <a:gd name="connsiteX3" fmla="*/ 788140 w 1364610"/>
                    <a:gd name="connsiteY3" fmla="*/ 2118114 h 2118114"/>
                    <a:gd name="connsiteX4" fmla="*/ 771735 w 1364610"/>
                    <a:gd name="connsiteY4" fmla="*/ 2107621 h 2118114"/>
                    <a:gd name="connsiteX5" fmla="*/ 0 w 1364610"/>
                    <a:gd name="connsiteY5" fmla="*/ 736873 h 2118114"/>
                    <a:gd name="connsiteX0" fmla="*/ 0 w 1385005"/>
                    <a:gd name="connsiteY0" fmla="*/ 753517 h 2118114"/>
                    <a:gd name="connsiteX1" fmla="*/ 774629 w 1385005"/>
                    <a:gd name="connsiteY1" fmla="*/ 149186 h 2118114"/>
                    <a:gd name="connsiteX2" fmla="*/ 1384979 w 1385005"/>
                    <a:gd name="connsiteY2" fmla="*/ 358 h 2118114"/>
                    <a:gd name="connsiteX3" fmla="*/ 808535 w 1385005"/>
                    <a:gd name="connsiteY3" fmla="*/ 2118114 h 2118114"/>
                    <a:gd name="connsiteX4" fmla="*/ 792130 w 1385005"/>
                    <a:gd name="connsiteY4" fmla="*/ 2107621 h 2118114"/>
                    <a:gd name="connsiteX5" fmla="*/ 0 w 1385005"/>
                    <a:gd name="connsiteY5" fmla="*/ 753517 h 21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005" h="2118114">
                      <a:moveTo>
                        <a:pt x="0" y="753517"/>
                      </a:moveTo>
                      <a:lnTo>
                        <a:pt x="774629" y="149186"/>
                      </a:lnTo>
                      <a:cubicBezTo>
                        <a:pt x="769943" y="158279"/>
                        <a:pt x="1389665" y="-8735"/>
                        <a:pt x="1384979" y="358"/>
                      </a:cubicBezTo>
                      <a:lnTo>
                        <a:pt x="808535" y="2118114"/>
                      </a:lnTo>
                      <a:cubicBezTo>
                        <a:pt x="808948" y="2113237"/>
                        <a:pt x="791717" y="2112498"/>
                        <a:pt x="792130" y="2107621"/>
                      </a:cubicBezTo>
                      <a:lnTo>
                        <a:pt x="0" y="753517"/>
                      </a:lnTo>
                      <a:close/>
                    </a:path>
                  </a:pathLst>
                </a:custGeom>
                <a:gradFill flip="none" rotWithShape="1">
                  <a:gsLst>
                    <a:gs pos="0">
                      <a:schemeClr val="accent1">
                        <a:alpha val="0"/>
                      </a:schemeClr>
                    </a:gs>
                    <a:gs pos="55000">
                      <a:schemeClr val="accent1">
                        <a:alpha val="33000"/>
                      </a:schemeClr>
                    </a:gs>
                    <a:gs pos="100000">
                      <a:schemeClr val="tx2">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pic>
              <p:nvPicPr>
                <p:cNvPr id="66" name="Picture 3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2821" y="1283979"/>
                  <a:ext cx="1519237" cy="1428750"/>
                </a:xfrm>
                <a:prstGeom prst="rect">
                  <a:avLst/>
                </a:prstGeom>
                <a:noFill/>
                <a:ln w="9525">
                  <a:noFill/>
                  <a:miter lim="800000"/>
                  <a:headEnd/>
                  <a:tailEnd/>
                </a:ln>
              </p:spPr>
            </p:pic>
          </p:grpSp>
          <p:sp>
            <p:nvSpPr>
              <p:cNvPr id="62" name="Freeform 61"/>
              <p:cNvSpPr/>
              <p:nvPr/>
            </p:nvSpPr>
            <p:spPr bwMode="auto">
              <a:xfrm rot="6276100">
                <a:off x="4883595" y="1256103"/>
                <a:ext cx="1465574" cy="3533807"/>
              </a:xfrm>
              <a:custGeom>
                <a:avLst/>
                <a:gdLst>
                  <a:gd name="connsiteX0" fmla="*/ 0 w 574766"/>
                  <a:gd name="connsiteY0" fmla="*/ 0 h 2272937"/>
                  <a:gd name="connsiteX1" fmla="*/ 574766 w 574766"/>
                  <a:gd name="connsiteY1" fmla="*/ 0 h 2272937"/>
                  <a:gd name="connsiteX2" fmla="*/ 574766 w 574766"/>
                  <a:gd name="connsiteY2" fmla="*/ 2272937 h 2272937"/>
                  <a:gd name="connsiteX3" fmla="*/ 0 w 574766"/>
                  <a:gd name="connsiteY3" fmla="*/ 2272937 h 2272937"/>
                  <a:gd name="connsiteX4" fmla="*/ 0 w 574766"/>
                  <a:gd name="connsiteY4" fmla="*/ 0 h 2272937"/>
                  <a:gd name="connsiteX0" fmla="*/ 0 w 574766"/>
                  <a:gd name="connsiteY0" fmla="*/ 0 h 2290354"/>
                  <a:gd name="connsiteX1" fmla="*/ 574766 w 574766"/>
                  <a:gd name="connsiteY1" fmla="*/ 0 h 2290354"/>
                  <a:gd name="connsiteX2" fmla="*/ 574766 w 574766"/>
                  <a:gd name="connsiteY2" fmla="*/ 2272937 h 2290354"/>
                  <a:gd name="connsiteX3" fmla="*/ 226423 w 574766"/>
                  <a:gd name="connsiteY3" fmla="*/ 2290354 h 2290354"/>
                  <a:gd name="connsiteX4" fmla="*/ 0 w 574766"/>
                  <a:gd name="connsiteY4" fmla="*/ 0 h 2290354"/>
                  <a:gd name="connsiteX0" fmla="*/ 0 w 574766"/>
                  <a:gd name="connsiteY0" fmla="*/ 0 h 2290354"/>
                  <a:gd name="connsiteX1" fmla="*/ 574766 w 574766"/>
                  <a:gd name="connsiteY1" fmla="*/ 0 h 2290354"/>
                  <a:gd name="connsiteX2" fmla="*/ 374469 w 574766"/>
                  <a:gd name="connsiteY2" fmla="*/ 2272937 h 2290354"/>
                  <a:gd name="connsiteX3" fmla="*/ 226423 w 574766"/>
                  <a:gd name="connsiteY3" fmla="*/ 2290354 h 2290354"/>
                  <a:gd name="connsiteX4" fmla="*/ 0 w 574766"/>
                  <a:gd name="connsiteY4" fmla="*/ 0 h 2290354"/>
                  <a:gd name="connsiteX0" fmla="*/ 0 w 758968"/>
                  <a:gd name="connsiteY0" fmla="*/ 498265 h 2290354"/>
                  <a:gd name="connsiteX1" fmla="*/ 758968 w 758968"/>
                  <a:gd name="connsiteY1" fmla="*/ 0 h 2290354"/>
                  <a:gd name="connsiteX2" fmla="*/ 558671 w 758968"/>
                  <a:gd name="connsiteY2" fmla="*/ 2272937 h 2290354"/>
                  <a:gd name="connsiteX3" fmla="*/ 410625 w 758968"/>
                  <a:gd name="connsiteY3" fmla="*/ 2290354 h 2290354"/>
                  <a:gd name="connsiteX4" fmla="*/ 0 w 758968"/>
                  <a:gd name="connsiteY4" fmla="*/ 498265 h 2290354"/>
                  <a:gd name="connsiteX0" fmla="*/ 0 w 934788"/>
                  <a:gd name="connsiteY0" fmla="*/ 224480 h 2016569"/>
                  <a:gd name="connsiteX1" fmla="*/ 934788 w 934788"/>
                  <a:gd name="connsiteY1" fmla="*/ 0 h 2016569"/>
                  <a:gd name="connsiteX2" fmla="*/ 558671 w 934788"/>
                  <a:gd name="connsiteY2" fmla="*/ 1999152 h 2016569"/>
                  <a:gd name="connsiteX3" fmla="*/ 410625 w 934788"/>
                  <a:gd name="connsiteY3" fmla="*/ 2016569 h 2016569"/>
                  <a:gd name="connsiteX4" fmla="*/ 0 w 934788"/>
                  <a:gd name="connsiteY4" fmla="*/ 224480 h 2016569"/>
                  <a:gd name="connsiteX0" fmla="*/ 0 w 934788"/>
                  <a:gd name="connsiteY0" fmla="*/ 224480 h 2228380"/>
                  <a:gd name="connsiteX1" fmla="*/ 934788 w 934788"/>
                  <a:gd name="connsiteY1" fmla="*/ 0 h 2228380"/>
                  <a:gd name="connsiteX2" fmla="*/ 558671 w 934788"/>
                  <a:gd name="connsiteY2" fmla="*/ 1999152 h 2228380"/>
                  <a:gd name="connsiteX3" fmla="*/ 203664 w 934788"/>
                  <a:gd name="connsiteY3" fmla="*/ 2228380 h 2228380"/>
                  <a:gd name="connsiteX4" fmla="*/ 0 w 934788"/>
                  <a:gd name="connsiteY4" fmla="*/ 224480 h 2228380"/>
                  <a:gd name="connsiteX0" fmla="*/ 0 w 934788"/>
                  <a:gd name="connsiteY0" fmla="*/ 224480 h 2228380"/>
                  <a:gd name="connsiteX1" fmla="*/ 934788 w 934788"/>
                  <a:gd name="connsiteY1" fmla="*/ 0 h 2228380"/>
                  <a:gd name="connsiteX2" fmla="*/ 210093 w 934788"/>
                  <a:gd name="connsiteY2" fmla="*/ 2207250 h 2228380"/>
                  <a:gd name="connsiteX3" fmla="*/ 203664 w 934788"/>
                  <a:gd name="connsiteY3" fmla="*/ 2228380 h 2228380"/>
                  <a:gd name="connsiteX4" fmla="*/ 0 w 934788"/>
                  <a:gd name="connsiteY4" fmla="*/ 224480 h 2228380"/>
                  <a:gd name="connsiteX0" fmla="*/ 0 w 1283303"/>
                  <a:gd name="connsiteY0" fmla="*/ 272971 h 2228380"/>
                  <a:gd name="connsiteX1" fmla="*/ 1283303 w 1283303"/>
                  <a:gd name="connsiteY1" fmla="*/ 0 h 2228380"/>
                  <a:gd name="connsiteX2" fmla="*/ 558608 w 1283303"/>
                  <a:gd name="connsiteY2" fmla="*/ 2207250 h 2228380"/>
                  <a:gd name="connsiteX3" fmla="*/ 552179 w 1283303"/>
                  <a:gd name="connsiteY3" fmla="*/ 2228380 h 2228380"/>
                  <a:gd name="connsiteX4" fmla="*/ 0 w 1283303"/>
                  <a:gd name="connsiteY4" fmla="*/ 272971 h 2228380"/>
                  <a:gd name="connsiteX0" fmla="*/ 0 w 1225498"/>
                  <a:gd name="connsiteY0" fmla="*/ 406042 h 2361451"/>
                  <a:gd name="connsiteX1" fmla="*/ 1225498 w 1225498"/>
                  <a:gd name="connsiteY1" fmla="*/ 0 h 2361451"/>
                  <a:gd name="connsiteX2" fmla="*/ 558608 w 1225498"/>
                  <a:gd name="connsiteY2" fmla="*/ 2340321 h 2361451"/>
                  <a:gd name="connsiteX3" fmla="*/ 552179 w 1225498"/>
                  <a:gd name="connsiteY3" fmla="*/ 2361451 h 2361451"/>
                  <a:gd name="connsiteX4" fmla="*/ 0 w 1225498"/>
                  <a:gd name="connsiteY4" fmla="*/ 406042 h 2361451"/>
                  <a:gd name="connsiteX0" fmla="*/ 0 w 1166201"/>
                  <a:gd name="connsiteY0" fmla="*/ 171025 h 2361451"/>
                  <a:gd name="connsiteX1" fmla="*/ 1166201 w 1166201"/>
                  <a:gd name="connsiteY1" fmla="*/ 0 h 2361451"/>
                  <a:gd name="connsiteX2" fmla="*/ 499311 w 1166201"/>
                  <a:gd name="connsiteY2" fmla="*/ 2340321 h 2361451"/>
                  <a:gd name="connsiteX3" fmla="*/ 492882 w 1166201"/>
                  <a:gd name="connsiteY3" fmla="*/ 2361451 h 2361451"/>
                  <a:gd name="connsiteX4" fmla="*/ 0 w 1166201"/>
                  <a:gd name="connsiteY4" fmla="*/ 171025 h 2361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01" h="2361451">
                    <a:moveTo>
                      <a:pt x="0" y="171025"/>
                    </a:moveTo>
                    <a:lnTo>
                      <a:pt x="1166201" y="0"/>
                    </a:lnTo>
                    <a:lnTo>
                      <a:pt x="499311" y="2340321"/>
                    </a:lnTo>
                    <a:lnTo>
                      <a:pt x="492882" y="2361451"/>
                    </a:lnTo>
                    <a:lnTo>
                      <a:pt x="0" y="171025"/>
                    </a:lnTo>
                    <a:close/>
                  </a:path>
                </a:pathLst>
              </a:custGeom>
              <a:gradFill flip="none" rotWithShape="1">
                <a:gsLst>
                  <a:gs pos="0">
                    <a:schemeClr val="accent1">
                      <a:alpha val="0"/>
                    </a:schemeClr>
                  </a:gs>
                  <a:gs pos="55000">
                    <a:schemeClr val="accent1">
                      <a:alpha val="33000"/>
                    </a:schemeClr>
                  </a:gs>
                  <a:gs pos="100000">
                    <a:schemeClr val="tx2">
                      <a:alpha val="27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sp>
            <p:nvSpPr>
              <p:cNvPr id="63" name="Oval 62"/>
              <p:cNvSpPr/>
              <p:nvPr/>
            </p:nvSpPr>
            <p:spPr>
              <a:xfrm>
                <a:off x="2751004" y="1262208"/>
                <a:ext cx="3857890" cy="2627621"/>
              </a:xfrm>
              <a:prstGeom prst="ellipse">
                <a:avLst/>
              </a:prstGeom>
              <a:gradFill>
                <a:gsLst>
                  <a:gs pos="0">
                    <a:schemeClr val="accent1"/>
                  </a:gs>
                  <a:gs pos="100000">
                    <a:schemeClr val="tx2"/>
                  </a:gs>
                </a:gsLst>
                <a:lin ang="10800000" scaled="1"/>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1200">
                  <a:solidFill>
                    <a:srgbClr val="FFFFFF"/>
                  </a:solidFill>
                  <a:ea typeface="MS PGothic" charset="0"/>
                  <a:cs typeface="MS PGothic" charset="0"/>
                </a:endParaRPr>
              </a:p>
            </p:txBody>
          </p:sp>
          <p:pic>
            <p:nvPicPr>
              <p:cNvPr id="64" name="Picture 16"/>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010400" y="2659704"/>
                <a:ext cx="787227" cy="1533462"/>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 name="Rounded Rectangle 50"/>
            <p:cNvSpPr>
              <a:spLocks noChangeArrowheads="1"/>
            </p:cNvSpPr>
            <p:nvPr/>
          </p:nvSpPr>
          <p:spPr bwMode="auto">
            <a:xfrm>
              <a:off x="4495800" y="4521200"/>
              <a:ext cx="3940175" cy="1651000"/>
            </a:xfrm>
            <a:prstGeom prst="roundRect">
              <a:avLst>
                <a:gd name="adj" fmla="val 8005"/>
              </a:avLst>
            </a:prstGeom>
            <a:gradFill flip="none" rotWithShape="1">
              <a:gsLst>
                <a:gs pos="0">
                  <a:schemeClr val="tx1">
                    <a:alpha val="33000"/>
                  </a:schemeClr>
                </a:gs>
                <a:gs pos="50000">
                  <a:srgbClr val="0096D6">
                    <a:shade val="67500"/>
                    <a:satMod val="115000"/>
                    <a:alpha val="13000"/>
                  </a:srgbClr>
                </a:gs>
                <a:gs pos="100000">
                  <a:srgbClr val="0096D6">
                    <a:shade val="100000"/>
                    <a:satMod val="115000"/>
                    <a:alpha val="0"/>
                  </a:srgb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lstStyle/>
            <a:p>
              <a:pPr>
                <a:lnSpc>
                  <a:spcPct val="90000"/>
                </a:lnSpc>
                <a:spcBef>
                  <a:spcPts val="600"/>
                </a:spcBef>
              </a:pPr>
              <a:r>
                <a:rPr lang="zh-CN" altLang="en-US" sz="1200" b="1" dirty="0" smtClean="0">
                  <a:solidFill>
                    <a:srgbClr val="FFFFFF"/>
                  </a:solidFill>
                  <a:ea typeface="MS PGothic" charset="0"/>
                </a:rPr>
                <a:t>全方面统一协作</a:t>
              </a:r>
              <a:r>
                <a:rPr lang="en-US" altLang="zh-CN" sz="1200" b="1" dirty="0" smtClean="0">
                  <a:solidFill>
                    <a:srgbClr val="FFFFFF"/>
                  </a:solidFill>
                  <a:ea typeface="MS PGothic" charset="0"/>
                </a:rPr>
                <a:t> TBD</a:t>
              </a:r>
              <a:endParaRPr lang="en-US" sz="1200" b="1" dirty="0" smtClean="0">
                <a:solidFill>
                  <a:srgbClr val="FFFFFF"/>
                </a:solidFill>
                <a:ea typeface="MS PGothic" charset="0"/>
              </a:endParaRPr>
            </a:p>
            <a:p>
              <a:pPr>
                <a:lnSpc>
                  <a:spcPct val="90000"/>
                </a:lnSpc>
                <a:spcBef>
                  <a:spcPts val="600"/>
                </a:spcBef>
              </a:pPr>
              <a:endParaRPr lang="en-US" sz="100" dirty="0" smtClean="0">
                <a:solidFill>
                  <a:srgbClr val="7F7F7F"/>
                </a:solidFill>
                <a:ea typeface="MS PGothic" charset="0"/>
              </a:endParaRPr>
            </a:p>
            <a:p>
              <a:pPr marL="234950" indent="-285750">
                <a:lnSpc>
                  <a:spcPct val="90000"/>
                </a:lnSpc>
                <a:spcBef>
                  <a:spcPts val="600"/>
                </a:spcBef>
                <a:buClr>
                  <a:schemeClr val="bg1"/>
                </a:buClr>
                <a:buFont typeface="Wingdings" pitchFamily="2" charset="2"/>
                <a:buChar char="§"/>
              </a:pPr>
              <a:r>
                <a:rPr lang="en-US" sz="1050" dirty="0">
                  <a:latin typeface="Arial" charset="0"/>
                  <a:ea typeface="MS PGothic" charset="0"/>
                </a:rPr>
                <a:t>PC, Mac,</a:t>
              </a:r>
              <a:r>
                <a:rPr lang="en-US" sz="1050" dirty="0" smtClean="0">
                  <a:latin typeface="Arial" charset="0"/>
                  <a:ea typeface="MS PGothic" charset="0"/>
                </a:rPr>
                <a:t> </a:t>
              </a:r>
              <a:r>
                <a:rPr lang="zh-CN" altLang="en-US" sz="1050" dirty="0" smtClean="0">
                  <a:latin typeface="Arial" charset="0"/>
                  <a:ea typeface="MS PGothic" charset="0"/>
                </a:rPr>
                <a:t>平板电脑</a:t>
              </a:r>
              <a:r>
                <a:rPr lang="en-US" sz="1050" dirty="0" smtClean="0">
                  <a:latin typeface="Arial" charset="0"/>
                  <a:ea typeface="MS PGothic" charset="0"/>
                </a:rPr>
                <a:t>, </a:t>
              </a:r>
              <a:r>
                <a:rPr lang="zh-CN" altLang="en-US" sz="1050" dirty="0" smtClean="0">
                  <a:latin typeface="Arial" charset="0"/>
                  <a:ea typeface="MS PGothic" charset="0"/>
                </a:rPr>
                <a:t>智能手机</a:t>
              </a:r>
              <a:endParaRPr lang="en-US" sz="1050" dirty="0" smtClean="0">
                <a:latin typeface="Arial" charset="0"/>
                <a:ea typeface="MS PGothic" charset="0"/>
              </a:endParaRPr>
            </a:p>
            <a:p>
              <a:pPr marL="234950" indent="-285750">
                <a:lnSpc>
                  <a:spcPct val="90000"/>
                </a:lnSpc>
                <a:spcBef>
                  <a:spcPts val="600"/>
                </a:spcBef>
                <a:buClr>
                  <a:schemeClr val="bg1"/>
                </a:buClr>
                <a:buFont typeface="Wingdings" pitchFamily="2" charset="2"/>
                <a:buChar char="§"/>
              </a:pPr>
              <a:r>
                <a:rPr lang="en-US" sz="1050" dirty="0">
                  <a:latin typeface="Arial" charset="0"/>
                  <a:ea typeface="MS PGothic" charset="0"/>
                </a:rPr>
                <a:t>On-premises</a:t>
              </a:r>
              <a:r>
                <a:rPr lang="en-US" sz="1050" dirty="0" smtClean="0">
                  <a:latin typeface="Arial" charset="0"/>
                  <a:ea typeface="MS PGothic" charset="0"/>
                </a:rPr>
                <a:t> </a:t>
              </a:r>
              <a:r>
                <a:rPr lang="zh-CN" altLang="en-US" sz="1050" dirty="0" smtClean="0">
                  <a:latin typeface="Arial" charset="0"/>
                  <a:ea typeface="MS PGothic" charset="0"/>
                </a:rPr>
                <a:t>或</a:t>
              </a:r>
              <a:r>
                <a:rPr lang="en-US" sz="1050" dirty="0" smtClean="0">
                  <a:latin typeface="Arial" charset="0"/>
                  <a:ea typeface="MS PGothic" charset="0"/>
                </a:rPr>
                <a:t> </a:t>
              </a:r>
              <a:r>
                <a:rPr lang="zh-CN" altLang="en-US" sz="1050" dirty="0" smtClean="0">
                  <a:latin typeface="Arial" charset="0"/>
                  <a:ea typeface="MS PGothic" charset="0"/>
                </a:rPr>
                <a:t>云端</a:t>
              </a:r>
              <a:endParaRPr lang="en-US" sz="1050" dirty="0" smtClean="0">
                <a:latin typeface="Arial" charset="0"/>
                <a:ea typeface="MS PGothic" charset="0"/>
              </a:endParaRPr>
            </a:p>
            <a:p>
              <a:pPr marL="234950" indent="-285750">
                <a:lnSpc>
                  <a:spcPct val="90000"/>
                </a:lnSpc>
                <a:spcBef>
                  <a:spcPts val="600"/>
                </a:spcBef>
                <a:buClr>
                  <a:schemeClr val="bg1"/>
                </a:buClr>
                <a:buFont typeface="Wingdings" pitchFamily="2" charset="2"/>
                <a:buChar char="§"/>
              </a:pPr>
              <a:r>
                <a:rPr lang="zh-CN" altLang="en-US" sz="1050" dirty="0" smtClean="0">
                  <a:latin typeface="Arial" charset="0"/>
                  <a:ea typeface="MS PGothic" charset="0"/>
                </a:rPr>
                <a:t>与</a:t>
              </a:r>
              <a:r>
                <a:rPr lang="en-US" sz="1050" dirty="0" smtClean="0">
                  <a:latin typeface="Arial" charset="0"/>
                  <a:ea typeface="MS PGothic" charset="0"/>
                </a:rPr>
                <a:t> </a:t>
              </a:r>
              <a:r>
                <a:rPr lang="zh-CN" altLang="en-US" sz="1050" dirty="0" smtClean="0">
                  <a:latin typeface="Arial" charset="0"/>
                  <a:ea typeface="MS PGothic" charset="0"/>
                </a:rPr>
                <a:t>微软</a:t>
              </a:r>
              <a:r>
                <a:rPr lang="en-US" sz="1050" dirty="0" smtClean="0">
                  <a:latin typeface="Arial" charset="0"/>
                  <a:ea typeface="MS PGothic" charset="0"/>
                </a:rPr>
                <a:t> Office </a:t>
              </a:r>
              <a:r>
                <a:rPr lang="zh-CN" altLang="en-US" sz="1050" dirty="0" smtClean="0">
                  <a:latin typeface="Arial" charset="0"/>
                  <a:ea typeface="MS PGothic" charset="0"/>
                </a:rPr>
                <a:t>整合</a:t>
              </a:r>
              <a:endParaRPr lang="en-US" sz="1050" dirty="0">
                <a:latin typeface="Arial" charset="0"/>
                <a:ea typeface="MS PGothic" charset="0"/>
              </a:endParaRPr>
            </a:p>
          </p:txBody>
        </p:sp>
        <p:pic>
          <p:nvPicPr>
            <p:cNvPr id="52" name="Picture 3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2500" y="1196336"/>
              <a:ext cx="1333500" cy="2538578"/>
            </a:xfrm>
            <a:prstGeom prst="rect">
              <a:avLst/>
            </a:prstGeom>
            <a:noFill/>
            <a:ln w="9525">
              <a:noFill/>
              <a:miter lim="800000"/>
              <a:headEnd/>
              <a:tailEnd/>
            </a:ln>
          </p:spPr>
        </p:pic>
        <p:pic>
          <p:nvPicPr>
            <p:cNvPr id="5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7000" y="1143000"/>
              <a:ext cx="1773238" cy="2608263"/>
            </a:xfrm>
            <a:prstGeom prst="rect">
              <a:avLst/>
            </a:prstGeom>
            <a:noFill/>
            <a:ln w="9525">
              <a:noFill/>
              <a:miter lim="800000"/>
              <a:headEnd/>
              <a:tailEnd/>
            </a:ln>
          </p:spPr>
        </p:pic>
        <p:pic>
          <p:nvPicPr>
            <p:cNvPr id="54" name="Picture 2" descr="\\psf\Host\Volumes\Data\Graphics\Cisco Stock\Cisco Logo  Jabb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7487" y="1752600"/>
              <a:ext cx="1051509" cy="1136767"/>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itle 5"/>
          <p:cNvSpPr txBox="1">
            <a:spLocks/>
          </p:cNvSpPr>
          <p:nvPr/>
        </p:nvSpPr>
        <p:spPr>
          <a:xfrm>
            <a:off x="434601" y="1093453"/>
            <a:ext cx="11327379" cy="832514"/>
          </a:xfrm>
          <a:prstGeom prst="rect">
            <a:avLst/>
          </a:prstGeom>
        </p:spPr>
        <p:txBody>
          <a:bodyPr vert="horz" lIns="82296" tIns="45720" rIns="82296" bIns="45720" rtlCol="0" anchor="b" anchorCtr="0">
            <a:noAutofit/>
          </a:bodyPr>
          <a:lstStyle/>
          <a:p>
            <a:pPr lvl="0">
              <a:lnSpc>
                <a:spcPct val="80000"/>
              </a:lnSpc>
              <a:spcBef>
                <a:spcPct val="0"/>
              </a:spcBef>
              <a:defRPr/>
            </a:pPr>
            <a:r>
              <a:rPr lang="zh-CN" altLang="en-US" sz="2400" dirty="0" smtClean="0">
                <a:latin typeface="黑体" pitchFamily="2" charset="-122"/>
                <a:ea typeface="黑体" pitchFamily="2" charset="-122"/>
              </a:rPr>
              <a:t>新的统一通讯客户端软件，让员工更有效率的工作，交流</a:t>
            </a:r>
            <a:r>
              <a:rPr kumimoji="0" lang="en-US" sz="2400" b="0" i="0" u="none" strike="noStrike" kern="1200" cap="none" spc="0" normalizeH="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a:t>
            </a:r>
            <a:endParaRPr kumimoji="0" lang="en-US" sz="24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endParaRPr>
          </a:p>
        </p:txBody>
      </p:sp>
      <p:sp>
        <p:nvSpPr>
          <p:cNvPr id="31" name="Rounded Rectangle 30"/>
          <p:cNvSpPr>
            <a:spLocks noChangeArrowheads="1"/>
          </p:cNvSpPr>
          <p:nvPr/>
        </p:nvSpPr>
        <p:spPr bwMode="auto">
          <a:xfrm>
            <a:off x="4091747" y="5099062"/>
            <a:ext cx="3790163" cy="1174567"/>
          </a:xfrm>
          <a:prstGeom prst="roundRect">
            <a:avLst>
              <a:gd name="adj" fmla="val 9163"/>
            </a:avLst>
          </a:prstGeom>
          <a:gradFill flip="none" rotWithShape="1">
            <a:gsLst>
              <a:gs pos="0">
                <a:schemeClr val="tx1">
                  <a:alpha val="33000"/>
                </a:schemeClr>
              </a:gs>
              <a:gs pos="50000">
                <a:srgbClr val="0096D6">
                  <a:shade val="67500"/>
                  <a:satMod val="115000"/>
                  <a:alpha val="13000"/>
                </a:srgbClr>
              </a:gs>
              <a:gs pos="100000">
                <a:srgbClr val="0096D6">
                  <a:shade val="100000"/>
                  <a:satMod val="115000"/>
                  <a:alpha val="0"/>
                </a:srgb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lstStyle/>
          <a:p>
            <a:pPr marL="457200" indent="-220663">
              <a:lnSpc>
                <a:spcPct val="100000"/>
              </a:lnSpc>
              <a:spcBef>
                <a:spcPts val="600"/>
              </a:spcBef>
              <a:spcAft>
                <a:spcPts val="600"/>
              </a:spcAft>
            </a:pPr>
            <a:r>
              <a:rPr lang="zh-CN" altLang="en-US" sz="1200" dirty="0" smtClean="0">
                <a:latin typeface="黑体" pitchFamily="2" charset="-122"/>
                <a:ea typeface="黑体" pitchFamily="2" charset="-122"/>
              </a:rPr>
              <a:t>包含统一协作的应用程序：</a:t>
            </a:r>
            <a:endParaRPr lang="en-US" altLang="zh-CN" sz="1200" dirty="0" smtClean="0">
              <a:latin typeface="黑体" pitchFamily="2" charset="-122"/>
              <a:ea typeface="黑体" pitchFamily="2" charset="-122"/>
            </a:endParaRPr>
          </a:p>
          <a:p>
            <a:pPr marL="457200" indent="-220663">
              <a:spcBef>
                <a:spcPts val="600"/>
              </a:spcBef>
              <a:buFont typeface="Arial"/>
              <a:buChar char="•"/>
            </a:pPr>
            <a:r>
              <a:rPr lang="zh-CN" altLang="en-US" sz="1100" dirty="0" smtClean="0">
                <a:latin typeface="黑体" pitchFamily="2" charset="-122"/>
                <a:ea typeface="黑体" pitchFamily="2" charset="-122"/>
              </a:rPr>
              <a:t>实时短信，在线协作，在线提示</a:t>
            </a:r>
            <a:endParaRPr lang="en-US" altLang="zh-CN" sz="1100" dirty="0" smtClean="0">
              <a:latin typeface="黑体" pitchFamily="2" charset="-122"/>
              <a:ea typeface="黑体" pitchFamily="2" charset="-122"/>
            </a:endParaRPr>
          </a:p>
          <a:p>
            <a:pPr marL="457200" indent="-220663">
              <a:spcBef>
                <a:spcPts val="600"/>
              </a:spcBef>
              <a:buFont typeface="Arial"/>
              <a:buChar char="•"/>
            </a:pPr>
            <a:r>
              <a:rPr lang="zh-CN" altLang="en-US" sz="1100" dirty="0" smtClean="0">
                <a:latin typeface="黑体" pitchFamily="2" charset="-122"/>
                <a:ea typeface="黑体" pitchFamily="2" charset="-122"/>
              </a:rPr>
              <a:t>桌面共享，会议，</a:t>
            </a:r>
            <a:endParaRPr lang="en-US" altLang="zh-CN" sz="1100" dirty="0" smtClean="0">
              <a:latin typeface="黑体" pitchFamily="2" charset="-122"/>
              <a:ea typeface="黑体" pitchFamily="2" charset="-122"/>
            </a:endParaRPr>
          </a:p>
          <a:p>
            <a:pPr marL="457200" indent="-220663">
              <a:spcBef>
                <a:spcPts val="600"/>
              </a:spcBef>
              <a:buFont typeface="Arial"/>
              <a:buChar char="•"/>
            </a:pPr>
            <a:r>
              <a:rPr lang="zh-CN" altLang="en-US" sz="1100" dirty="0" smtClean="0">
                <a:latin typeface="黑体" pitchFamily="2" charset="-122"/>
                <a:ea typeface="黑体" pitchFamily="2" charset="-122"/>
              </a:rPr>
              <a:t>语音通信，视频通信</a:t>
            </a:r>
          </a:p>
        </p:txBody>
      </p:sp>
    </p:spTree>
    <p:extLst>
      <p:ext uri="{BB962C8B-B14F-4D97-AF65-F5344CB8AC3E}">
        <p14:creationId xmlns:p14="http://schemas.microsoft.com/office/powerpoint/2010/main" val="93547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41619" y="1828800"/>
            <a:ext cx="2684463" cy="4572000"/>
          </a:xfrm>
          <a:prstGeom prst="rect">
            <a:avLst/>
          </a:prstGeom>
          <a:gradFill flip="none" rotWithShape="1">
            <a:gsLst>
              <a:gs pos="0">
                <a:schemeClr val="accent3">
                  <a:lumMod val="90000"/>
                  <a:alpha val="71000"/>
                </a:schemeClr>
              </a:gs>
              <a:gs pos="100000">
                <a:srgbClr val="FFFFFF"/>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SimHei" pitchFamily="2" charset="-122"/>
              <a:cs typeface="ＭＳ Ｐゴシック" charset="-128"/>
            </a:endParaRPr>
          </a:p>
        </p:txBody>
      </p:sp>
      <p:sp>
        <p:nvSpPr>
          <p:cNvPr id="2" name="Title 1"/>
          <p:cNvSpPr>
            <a:spLocks noGrp="1"/>
          </p:cNvSpPr>
          <p:nvPr>
            <p:ph type="title"/>
          </p:nvPr>
        </p:nvSpPr>
        <p:spPr>
          <a:xfrm>
            <a:off x="306389" y="0"/>
            <a:ext cx="11882437" cy="838200"/>
          </a:xfrm>
        </p:spPr>
        <p:txBody>
          <a:bodyPr>
            <a:noAutofit/>
          </a:bodyPr>
          <a:lstStyle/>
          <a:p>
            <a:pPr algn="l" defTabSz="914400">
              <a:spcBef>
                <a:spcPct val="0"/>
              </a:spcBef>
              <a:buNone/>
            </a:pPr>
            <a:r>
              <a:rPr lang="zh-CN" sz="3200" b="0" i="0" spc="-50" dirty="0">
                <a:gradFill>
                  <a:gsLst>
                    <a:gs pos="0">
                      <a:srgbClr val="00B2F0"/>
                    </a:gs>
                    <a:gs pos="44000">
                      <a:srgbClr val="40FFFE"/>
                    </a:gs>
                    <a:gs pos="100000">
                      <a:srgbClr val="96CA4B"/>
                    </a:gs>
                  </a:gsLst>
                  <a:lin ang="4800000" scaled="0"/>
                </a:gradFill>
                <a:latin typeface="Arial"/>
                <a:ea typeface="SimHei" pitchFamily="2" charset="-122"/>
                <a:cs typeface="ＭＳ Ｐゴシック"/>
              </a:rPr>
              <a:t>BE6k 和 Cisco Jabber：覆盖最广泛的平台和设备</a:t>
            </a:r>
            <a:endParaRPr sz="3200" spc="-50" dirty="0">
              <a:solidFill>
                <a:schemeClr val="accent6"/>
              </a:solidFill>
              <a:ea typeface="SimHei" pitchFamily="2" charset="-122"/>
              <a:cs typeface="ＭＳ Ｐゴシック" charset="-128"/>
            </a:endParaRPr>
          </a:p>
        </p:txBody>
      </p:sp>
      <p:sp>
        <p:nvSpPr>
          <p:cNvPr id="6" name="Rectangle 5"/>
          <p:cNvSpPr/>
          <p:nvPr/>
        </p:nvSpPr>
        <p:spPr>
          <a:xfrm>
            <a:off x="3148780" y="1828800"/>
            <a:ext cx="2684462" cy="4572000"/>
          </a:xfrm>
          <a:prstGeom prst="rect">
            <a:avLst/>
          </a:prstGeom>
          <a:gradFill flip="none" rotWithShape="1">
            <a:gsLst>
              <a:gs pos="0">
                <a:schemeClr val="accent3">
                  <a:lumMod val="90000"/>
                  <a:alpha val="71000"/>
                </a:schemeClr>
              </a:gs>
              <a:gs pos="100000">
                <a:srgbClr val="FFFFFF"/>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SimHei" pitchFamily="2" charset="-122"/>
              <a:cs typeface="ＭＳ Ｐゴシック" charset="-128"/>
            </a:endParaRPr>
          </a:p>
        </p:txBody>
      </p:sp>
      <p:sp>
        <p:nvSpPr>
          <p:cNvPr id="7" name="Rectangle 6"/>
          <p:cNvSpPr/>
          <p:nvPr/>
        </p:nvSpPr>
        <p:spPr>
          <a:xfrm>
            <a:off x="5955454" y="1828800"/>
            <a:ext cx="3084591" cy="4572000"/>
          </a:xfrm>
          <a:prstGeom prst="rect">
            <a:avLst/>
          </a:prstGeom>
          <a:gradFill flip="none" rotWithShape="1">
            <a:gsLst>
              <a:gs pos="0">
                <a:schemeClr val="accent3">
                  <a:lumMod val="90000"/>
                  <a:alpha val="71000"/>
                </a:schemeClr>
              </a:gs>
              <a:gs pos="100000">
                <a:srgbClr val="FFFFFF"/>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SimHei" pitchFamily="2" charset="-122"/>
              <a:cs typeface="ＭＳ Ｐゴシック" charset="-128"/>
            </a:endParaRPr>
          </a:p>
        </p:txBody>
      </p:sp>
      <p:sp>
        <p:nvSpPr>
          <p:cNvPr id="9" name="Rectangle 8"/>
          <p:cNvSpPr/>
          <p:nvPr/>
        </p:nvSpPr>
        <p:spPr>
          <a:xfrm>
            <a:off x="203148" y="1828800"/>
            <a:ext cx="2846441" cy="4572000"/>
          </a:xfrm>
          <a:prstGeom prst="rect">
            <a:avLst/>
          </a:prstGeom>
          <a:gradFill flip="none" rotWithShape="1">
            <a:gsLst>
              <a:gs pos="0">
                <a:schemeClr val="accent3">
                  <a:lumMod val="90000"/>
                  <a:alpha val="71000"/>
                </a:schemeClr>
              </a:gs>
              <a:gs pos="100000">
                <a:srgbClr val="FFFFFF"/>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a typeface="SimHei" pitchFamily="2" charset="-122"/>
              <a:cs typeface="ＭＳ Ｐゴシック" charset="-128"/>
            </a:endParaRPr>
          </a:p>
        </p:txBody>
      </p:sp>
      <p:sp>
        <p:nvSpPr>
          <p:cNvPr id="12" name="TextBox 11"/>
          <p:cNvSpPr txBox="1"/>
          <p:nvPr/>
        </p:nvSpPr>
        <p:spPr>
          <a:xfrm>
            <a:off x="101574" y="1847851"/>
            <a:ext cx="2832973" cy="461665"/>
          </a:xfrm>
          <a:prstGeom prst="rect">
            <a:avLst/>
          </a:prstGeom>
          <a:noFill/>
        </p:spPr>
        <p:txBody>
          <a:bodyPr wrap="square">
            <a:spAutoFit/>
          </a:bodyPr>
          <a:lstStyle/>
          <a:p>
            <a:pPr algn="ctr" defTabSz="914400">
              <a:spcBef>
                <a:spcPts val="0"/>
              </a:spcBef>
              <a:spcAft>
                <a:spcPts val="0"/>
              </a:spcAft>
              <a:buNone/>
            </a:pPr>
            <a:r>
              <a:rPr lang="en-US" sz="2400" b="1" kern="0" dirty="0" err="1">
                <a:solidFill>
                  <a:srgbClr val="000000"/>
                </a:solidFill>
                <a:latin typeface="Helvetica" charset="0"/>
                <a:ea typeface="Helvetica" charset="0"/>
                <a:cs typeface="Helvetica" charset="0"/>
              </a:rPr>
              <a:t>Win、Mac</a:t>
            </a:r>
            <a:endParaRPr lang="en-US" sz="2400" b="1" kern="0" dirty="0">
              <a:solidFill>
                <a:srgbClr val="000000"/>
              </a:solidFill>
              <a:latin typeface="Helvetica" charset="0"/>
              <a:ea typeface="Helvetica" charset="0"/>
              <a:cs typeface="Helvetica" charset="0"/>
            </a:endParaRPr>
          </a:p>
        </p:txBody>
      </p:sp>
      <p:sp>
        <p:nvSpPr>
          <p:cNvPr id="13" name="TextBox 12"/>
          <p:cNvSpPr txBox="1"/>
          <p:nvPr/>
        </p:nvSpPr>
        <p:spPr>
          <a:xfrm>
            <a:off x="2999479" y="1847851"/>
            <a:ext cx="2593038" cy="461665"/>
          </a:xfrm>
          <a:prstGeom prst="rect">
            <a:avLst/>
          </a:prstGeom>
          <a:noFill/>
        </p:spPr>
        <p:txBody>
          <a:bodyPr wrap="square">
            <a:spAutoFit/>
          </a:bodyPr>
          <a:lstStyle>
            <a:defPPr>
              <a:defRPr lang="en-US"/>
            </a:defPPr>
            <a:lvl1pPr algn="ctr">
              <a:defRPr sz="2400" b="1" kern="0">
                <a:gradFill flip="none" rotWithShape="1">
                  <a:gsLst>
                    <a:gs pos="0">
                      <a:schemeClr val="tx2">
                        <a:lumMod val="75000"/>
                      </a:schemeClr>
                    </a:gs>
                    <a:gs pos="90000">
                      <a:schemeClr val="accent5">
                        <a:shade val="100000"/>
                        <a:satMod val="115000"/>
                      </a:schemeClr>
                    </a:gs>
                  </a:gsLst>
                  <a:lin ang="16200000" scaled="1"/>
                  <a:tileRect/>
                </a:gradFill>
                <a:latin typeface="Helvetica" charset="0"/>
                <a:ea typeface="Helvetica" charset="0"/>
                <a:cs typeface="Helvetica" charset="0"/>
              </a:defRPr>
            </a:lvl1pPr>
          </a:lstStyle>
          <a:p>
            <a:r>
              <a:rPr lang="zh-CN" dirty="0">
                <a:solidFill>
                  <a:srgbClr val="000000"/>
                </a:solidFill>
              </a:rPr>
              <a:t>iPad、Cius</a:t>
            </a:r>
            <a:endParaRPr lang="en-US" dirty="0">
              <a:solidFill>
                <a:srgbClr val="000000"/>
              </a:solidFill>
            </a:endParaRPr>
          </a:p>
        </p:txBody>
      </p:sp>
      <p:sp>
        <p:nvSpPr>
          <p:cNvPr id="14" name="TextBox 13"/>
          <p:cNvSpPr txBox="1"/>
          <p:nvPr/>
        </p:nvSpPr>
        <p:spPr>
          <a:xfrm>
            <a:off x="5986867" y="1847851"/>
            <a:ext cx="3023924" cy="461665"/>
          </a:xfrm>
          <a:prstGeom prst="rect">
            <a:avLst/>
          </a:prstGeom>
          <a:noFill/>
        </p:spPr>
        <p:txBody>
          <a:bodyPr wrap="square">
            <a:spAutoFit/>
          </a:bodyPr>
          <a:lstStyle>
            <a:defPPr>
              <a:defRPr lang="en-US"/>
            </a:defPPr>
            <a:lvl1pPr algn="ctr">
              <a:defRPr sz="2400" b="1" kern="0">
                <a:gradFill flip="none" rotWithShape="1">
                  <a:gsLst>
                    <a:gs pos="0">
                      <a:schemeClr val="tx2">
                        <a:lumMod val="75000"/>
                      </a:schemeClr>
                    </a:gs>
                    <a:gs pos="90000">
                      <a:schemeClr val="accent5">
                        <a:shade val="100000"/>
                        <a:satMod val="115000"/>
                      </a:schemeClr>
                    </a:gs>
                  </a:gsLst>
                  <a:lin ang="16200000" scaled="1"/>
                  <a:tileRect/>
                </a:gradFill>
                <a:latin typeface="Helvetica" charset="0"/>
                <a:ea typeface="Helvetica" charset="0"/>
                <a:cs typeface="Helvetica" charset="0"/>
              </a:defRPr>
            </a:lvl1pPr>
          </a:lstStyle>
          <a:p>
            <a:pPr defTabSz="914400">
              <a:spcBef>
                <a:spcPts val="0"/>
              </a:spcBef>
              <a:spcAft>
                <a:spcPts val="0"/>
              </a:spcAft>
              <a:buNone/>
            </a:pPr>
            <a:r>
              <a:rPr lang="zh-CN" dirty="0">
                <a:solidFill>
                  <a:srgbClr val="000000"/>
                </a:solidFill>
                <a:latin typeface="SimHei" pitchFamily="2" charset="-122"/>
                <a:ea typeface="SimHei" pitchFamily="2" charset="-122"/>
              </a:rPr>
              <a:t>智能手机</a:t>
            </a:r>
            <a:endParaRPr lang="en-US" dirty="0">
              <a:solidFill>
                <a:srgbClr val="000000"/>
              </a:solidFill>
              <a:latin typeface="SimHei" pitchFamily="2" charset="-122"/>
              <a:ea typeface="SimHei" pitchFamily="2" charset="-122"/>
            </a:endParaRPr>
          </a:p>
        </p:txBody>
      </p:sp>
      <p:sp>
        <p:nvSpPr>
          <p:cNvPr id="15" name="TextBox 14"/>
          <p:cNvSpPr txBox="1"/>
          <p:nvPr/>
        </p:nvSpPr>
        <p:spPr>
          <a:xfrm>
            <a:off x="8799512" y="1847851"/>
            <a:ext cx="3374616" cy="461665"/>
          </a:xfrm>
          <a:prstGeom prst="rect">
            <a:avLst/>
          </a:prstGeom>
          <a:noFill/>
        </p:spPr>
        <p:txBody>
          <a:bodyPr wrap="square">
            <a:spAutoFit/>
          </a:bodyPr>
          <a:lstStyle>
            <a:defPPr>
              <a:defRPr lang="en-US"/>
            </a:defPPr>
            <a:lvl1pPr algn="ctr">
              <a:defRPr sz="2400" b="1" kern="0">
                <a:gradFill flip="none" rotWithShape="1">
                  <a:gsLst>
                    <a:gs pos="0">
                      <a:schemeClr val="tx2">
                        <a:lumMod val="75000"/>
                      </a:schemeClr>
                    </a:gs>
                    <a:gs pos="90000">
                      <a:schemeClr val="accent5">
                        <a:shade val="100000"/>
                        <a:satMod val="115000"/>
                      </a:schemeClr>
                    </a:gs>
                  </a:gsLst>
                  <a:lin ang="16200000" scaled="1"/>
                  <a:tileRect/>
                </a:gradFill>
                <a:latin typeface="Helvetica" charset="0"/>
                <a:ea typeface="Helvetica" charset="0"/>
                <a:cs typeface="Helvetica" charset="0"/>
              </a:defRPr>
            </a:lvl1pPr>
          </a:lstStyle>
          <a:p>
            <a:r>
              <a:rPr lang="zh-CN" dirty="0">
                <a:solidFill>
                  <a:srgbClr val="000000"/>
                </a:solidFill>
              </a:rPr>
              <a:t>Web</a:t>
            </a:r>
            <a:endParaRPr lang="en-US" dirty="0">
              <a:solidFill>
                <a:srgbClr val="000000"/>
              </a:solidFill>
            </a:endParaRPr>
          </a:p>
        </p:txBody>
      </p:sp>
      <p:grpSp>
        <p:nvGrpSpPr>
          <p:cNvPr id="3" name="Group 44"/>
          <p:cNvGrpSpPr/>
          <p:nvPr/>
        </p:nvGrpSpPr>
        <p:grpSpPr>
          <a:xfrm>
            <a:off x="406295" y="4363230"/>
            <a:ext cx="2558615" cy="1649033"/>
            <a:chOff x="304800" y="4363229"/>
            <a:chExt cx="1919461" cy="1649033"/>
          </a:xfrm>
        </p:grpSpPr>
        <p:pic>
          <p:nvPicPr>
            <p:cNvPr id="79903" name="Picture 36"/>
            <p:cNvPicPr>
              <a:picLocks noChangeAspect="1"/>
            </p:cNvPicPr>
            <p:nvPr/>
          </p:nvPicPr>
          <p:blipFill>
            <a:blip r:embed="rId3" cstate="print"/>
            <a:srcRect/>
            <a:stretch>
              <a:fillRect/>
            </a:stretch>
          </p:blipFill>
          <p:spPr bwMode="auto">
            <a:xfrm>
              <a:off x="304800" y="4363229"/>
              <a:ext cx="876664" cy="1649033"/>
            </a:xfrm>
            <a:prstGeom prst="rect">
              <a:avLst/>
            </a:prstGeom>
            <a:noFill/>
            <a:ln w="9525">
              <a:noFill/>
              <a:miter lim="800000"/>
              <a:headEnd/>
              <a:tailEnd/>
            </a:ln>
          </p:spPr>
        </p:pic>
        <p:pic>
          <p:nvPicPr>
            <p:cNvPr id="79904" name="Picture 37"/>
            <p:cNvPicPr>
              <a:picLocks noChangeAspect="1"/>
            </p:cNvPicPr>
            <p:nvPr/>
          </p:nvPicPr>
          <p:blipFill>
            <a:blip r:embed="rId4" cstate="print"/>
            <a:srcRect/>
            <a:stretch>
              <a:fillRect/>
            </a:stretch>
          </p:blipFill>
          <p:spPr bwMode="auto">
            <a:xfrm>
              <a:off x="1018617" y="4623537"/>
              <a:ext cx="1205644" cy="1136751"/>
            </a:xfrm>
            <a:prstGeom prst="rect">
              <a:avLst/>
            </a:prstGeom>
            <a:noFill/>
            <a:ln w="9525">
              <a:noFill/>
              <a:miter lim="800000"/>
              <a:headEnd/>
              <a:tailEnd/>
            </a:ln>
          </p:spPr>
        </p:pic>
      </p:grpSp>
      <p:grpSp>
        <p:nvGrpSpPr>
          <p:cNvPr id="4" name="Group 43"/>
          <p:cNvGrpSpPr/>
          <p:nvPr/>
        </p:nvGrpSpPr>
        <p:grpSpPr>
          <a:xfrm>
            <a:off x="643117" y="1171140"/>
            <a:ext cx="10631547" cy="505260"/>
            <a:chOff x="381000" y="1409700"/>
            <a:chExt cx="7975737" cy="505260"/>
          </a:xfrm>
        </p:grpSpPr>
        <p:pic>
          <p:nvPicPr>
            <p:cNvPr id="23" name="Picture 22" descr="microsoftwindowsxp2gn-white-txt.png"/>
            <p:cNvPicPr>
              <a:picLocks noChangeAspect="1"/>
            </p:cNvPicPr>
            <p:nvPr/>
          </p:nvPicPr>
          <p:blipFill rotWithShape="1">
            <a:blip r:embed="rId5" cstate="screen">
              <a:extLst/>
            </a:blip>
            <a:stretch/>
          </p:blipFill>
          <p:spPr bwMode="auto">
            <a:xfrm>
              <a:off x="381000" y="1433760"/>
              <a:ext cx="544434" cy="457141"/>
            </a:xfrm>
            <a:prstGeom prst="rect">
              <a:avLst/>
            </a:prstGeom>
            <a:effectLst>
              <a:glow rad="558800">
                <a:schemeClr val="bg1">
                  <a:alpha val="9000"/>
                </a:schemeClr>
              </a:glow>
            </a:effectLst>
          </p:spPr>
        </p:pic>
        <p:pic>
          <p:nvPicPr>
            <p:cNvPr id="24" name="Picture 23" descr="Apple2.png"/>
            <p:cNvPicPr>
              <a:picLocks noChangeAspect="1"/>
            </p:cNvPicPr>
            <p:nvPr/>
          </p:nvPicPr>
          <p:blipFill>
            <a:blip r:embed="rId6" cstate="screen">
              <a:extLst/>
            </a:blip>
            <a:stretch>
              <a:fillRect/>
            </a:stretch>
          </p:blipFill>
          <p:spPr bwMode="auto">
            <a:xfrm>
              <a:off x="6953465" y="1412707"/>
              <a:ext cx="506333" cy="499246"/>
            </a:xfrm>
            <a:prstGeom prst="rect">
              <a:avLst/>
            </a:prstGeom>
            <a:effectLst>
              <a:glow rad="558800">
                <a:schemeClr val="bg1">
                  <a:alpha val="9000"/>
                </a:schemeClr>
              </a:glow>
            </a:effectLst>
          </p:spPr>
        </p:pic>
        <p:pic>
          <p:nvPicPr>
            <p:cNvPr id="25" name="Picture 24" descr="safari-logo.png"/>
            <p:cNvPicPr>
              <a:picLocks noChangeAspect="1"/>
            </p:cNvPicPr>
            <p:nvPr/>
          </p:nvPicPr>
          <p:blipFill>
            <a:blip r:embed="rId7" cstate="screen">
              <a:extLst/>
            </a:blip>
            <a:stretch>
              <a:fillRect/>
            </a:stretch>
          </p:blipFill>
          <p:spPr bwMode="auto">
            <a:xfrm>
              <a:off x="6056528" y="1409700"/>
              <a:ext cx="508137" cy="505260"/>
            </a:xfrm>
            <a:prstGeom prst="rect">
              <a:avLst/>
            </a:prstGeom>
            <a:effectLst>
              <a:glow rad="558800">
                <a:schemeClr val="bg1">
                  <a:alpha val="9000"/>
                </a:schemeClr>
              </a:glow>
            </a:effectLst>
          </p:spPr>
        </p:pic>
        <p:pic>
          <p:nvPicPr>
            <p:cNvPr id="26" name="Picture 25" descr="ie-logo.png"/>
            <p:cNvPicPr>
              <a:picLocks noChangeAspect="1"/>
            </p:cNvPicPr>
            <p:nvPr/>
          </p:nvPicPr>
          <p:blipFill>
            <a:blip r:embed="rId8" cstate="screen">
              <a:extLst/>
            </a:blip>
            <a:stretch>
              <a:fillRect/>
            </a:stretch>
          </p:blipFill>
          <p:spPr bwMode="auto">
            <a:xfrm>
              <a:off x="7848600" y="1409700"/>
              <a:ext cx="508137" cy="505260"/>
            </a:xfrm>
            <a:prstGeom prst="rect">
              <a:avLst/>
            </a:prstGeom>
            <a:effectLst>
              <a:glow rad="558800">
                <a:schemeClr val="bg1">
                  <a:alpha val="9000"/>
                </a:schemeClr>
              </a:glow>
            </a:effectLst>
          </p:spPr>
        </p:pic>
        <p:pic>
          <p:nvPicPr>
            <p:cNvPr id="27" name="Picture 26" descr="Firefox.png"/>
            <p:cNvPicPr>
              <a:picLocks noChangeAspect="1"/>
            </p:cNvPicPr>
            <p:nvPr/>
          </p:nvPicPr>
          <p:blipFill rotWithShape="1">
            <a:blip r:embed="rId9" cstate="screen">
              <a:extLst/>
            </a:blip>
            <a:stretch/>
          </p:blipFill>
          <p:spPr bwMode="auto">
            <a:xfrm>
              <a:off x="1314234" y="1448797"/>
              <a:ext cx="459744" cy="427066"/>
            </a:xfrm>
            <a:prstGeom prst="rect">
              <a:avLst/>
            </a:prstGeom>
            <a:effectLst>
              <a:glow rad="558800">
                <a:schemeClr val="bg1">
                  <a:alpha val="9000"/>
                </a:schemeClr>
              </a:glow>
            </a:effectLst>
          </p:spPr>
        </p:pic>
        <p:pic>
          <p:nvPicPr>
            <p:cNvPr id="28" name="Picture 27" descr="ios.png"/>
            <p:cNvPicPr>
              <a:picLocks noChangeAspect="1"/>
            </p:cNvPicPr>
            <p:nvPr/>
          </p:nvPicPr>
          <p:blipFill rotWithShape="1">
            <a:blip r:embed="rId10" cstate="screen">
              <a:extLst/>
            </a:blip>
            <a:stretch/>
          </p:blipFill>
          <p:spPr bwMode="auto">
            <a:xfrm>
              <a:off x="3388678" y="1520977"/>
              <a:ext cx="610975" cy="282706"/>
            </a:xfrm>
            <a:prstGeom prst="rect">
              <a:avLst/>
            </a:prstGeom>
            <a:effectLst>
              <a:glow rad="558800">
                <a:schemeClr val="bg1">
                  <a:alpha val="9000"/>
                </a:schemeClr>
              </a:glow>
            </a:effectLst>
          </p:spPr>
        </p:pic>
        <p:pic>
          <p:nvPicPr>
            <p:cNvPr id="29" name="Picture 28" descr="android.png"/>
            <p:cNvPicPr>
              <a:picLocks noChangeAspect="1"/>
            </p:cNvPicPr>
            <p:nvPr/>
          </p:nvPicPr>
          <p:blipFill rotWithShape="1">
            <a:blip r:embed="rId11" cstate="screen">
              <a:extLst/>
            </a:blip>
            <a:stretch/>
          </p:blipFill>
          <p:spPr bwMode="auto">
            <a:xfrm>
              <a:off x="4388453" y="1423461"/>
              <a:ext cx="436780" cy="477739"/>
            </a:xfrm>
            <a:prstGeom prst="rect">
              <a:avLst/>
            </a:prstGeom>
            <a:effectLst>
              <a:glow rad="558800">
                <a:schemeClr val="bg1">
                  <a:alpha val="9000"/>
                </a:schemeClr>
              </a:glow>
            </a:effectLst>
          </p:spPr>
        </p:pic>
        <p:pic>
          <p:nvPicPr>
            <p:cNvPr id="30" name="Picture 29" descr="ChromeLogo.png"/>
            <p:cNvPicPr>
              <a:picLocks noChangeAspect="1"/>
            </p:cNvPicPr>
            <p:nvPr/>
          </p:nvPicPr>
          <p:blipFill>
            <a:blip r:embed="rId12" cstate="screen">
              <a:extLst/>
            </a:blip>
            <a:stretch>
              <a:fillRect/>
            </a:stretch>
          </p:blipFill>
          <p:spPr bwMode="auto">
            <a:xfrm>
              <a:off x="5214033" y="1445790"/>
              <a:ext cx="453695" cy="433080"/>
            </a:xfrm>
            <a:prstGeom prst="rect">
              <a:avLst/>
            </a:prstGeom>
            <a:effectLst>
              <a:glow rad="558800">
                <a:schemeClr val="bg1">
                  <a:alpha val="9000"/>
                </a:schemeClr>
              </a:glow>
            </a:effectLst>
          </p:spPr>
        </p:pic>
        <p:pic>
          <p:nvPicPr>
            <p:cNvPr id="40" name="Picture 39" descr="FD9C1266-2F0E-426B-B558-E8F576CB2267.jpg"/>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2162778" y="1503580"/>
              <a:ext cx="837100" cy="317500"/>
            </a:xfrm>
            <a:prstGeom prst="rect">
              <a:avLst/>
            </a:prstGeom>
          </p:spPr>
        </p:pic>
      </p:grpSp>
      <p:pic>
        <p:nvPicPr>
          <p:cNvPr id="37" name="Picture 36"/>
          <p:cNvPicPr>
            <a:picLocks noChangeAspect="1"/>
          </p:cNvPicPr>
          <p:nvPr/>
        </p:nvPicPr>
        <p:blipFill>
          <a:blip r:embed="rId14" cstate="screen"/>
          <a:stretch>
            <a:fillRect/>
          </a:stretch>
        </p:blipFill>
        <p:spPr>
          <a:xfrm>
            <a:off x="9547913" y="2611734"/>
            <a:ext cx="2031471" cy="2060448"/>
          </a:xfrm>
          <a:prstGeom prst="rect">
            <a:avLst/>
          </a:prstGeom>
        </p:spPr>
      </p:pic>
      <p:pic>
        <p:nvPicPr>
          <p:cNvPr id="38" name="Picture 37"/>
          <p:cNvPicPr>
            <a:picLocks noChangeAspect="1"/>
          </p:cNvPicPr>
          <p:nvPr/>
        </p:nvPicPr>
        <p:blipFill>
          <a:blip r:embed="rId15" cstate="screen"/>
          <a:stretch>
            <a:fillRect/>
          </a:stretch>
        </p:blipFill>
        <p:spPr>
          <a:xfrm>
            <a:off x="9391170" y="4953000"/>
            <a:ext cx="2391361" cy="1122058"/>
          </a:xfrm>
          <a:prstGeom prst="rect">
            <a:avLst/>
          </a:prstGeom>
        </p:spPr>
      </p:pic>
      <p:grpSp>
        <p:nvGrpSpPr>
          <p:cNvPr id="5" name="Group 17"/>
          <p:cNvGrpSpPr>
            <a:grpSpLocks noChangeAspect="1"/>
          </p:cNvGrpSpPr>
          <p:nvPr/>
        </p:nvGrpSpPr>
        <p:grpSpPr bwMode="auto">
          <a:xfrm>
            <a:off x="7630350" y="2438400"/>
            <a:ext cx="998279" cy="1414346"/>
            <a:chOff x="5947684" y="1451874"/>
            <a:chExt cx="2483104" cy="4783328"/>
          </a:xfrm>
        </p:grpSpPr>
        <p:pic>
          <p:nvPicPr>
            <p:cNvPr id="41" name="Picture 8"/>
            <p:cNvPicPr>
              <a:picLocks noChangeAspect="1"/>
            </p:cNvPicPr>
            <p:nvPr/>
          </p:nvPicPr>
          <p:blipFill>
            <a:blip r:embed="rId16" cstate="screen"/>
            <a:srcRect/>
            <a:stretch>
              <a:fillRect/>
            </a:stretch>
          </p:blipFill>
          <p:spPr bwMode="auto">
            <a:xfrm>
              <a:off x="5947684" y="1451874"/>
              <a:ext cx="2483104" cy="4783328"/>
            </a:xfrm>
            <a:prstGeom prst="rect">
              <a:avLst/>
            </a:prstGeom>
            <a:noFill/>
            <a:ln w="9525">
              <a:noFill/>
              <a:miter lim="800000"/>
              <a:headEnd/>
              <a:tailEnd/>
            </a:ln>
            <a:effectLst>
              <a:outerShdw blurRad="50800" dist="38100" dir="5400000" algn="t" rotWithShape="0">
                <a:prstClr val="black">
                  <a:alpha val="40000"/>
                </a:prstClr>
              </a:outerShdw>
              <a:reflection blurRad="6350" stA="52000" endA="300" endPos="35000" dir="5400000" sy="-100000" algn="bl" rotWithShape="0"/>
            </a:effectLst>
          </p:spPr>
        </p:pic>
        <p:pic>
          <p:nvPicPr>
            <p:cNvPr id="42" name="Picture 16"/>
            <p:cNvPicPr>
              <a:picLocks noChangeAspect="1"/>
            </p:cNvPicPr>
            <p:nvPr/>
          </p:nvPicPr>
          <p:blipFill>
            <a:blip r:embed="rId17" cstate="screen"/>
            <a:srcRect/>
            <a:stretch>
              <a:fillRect/>
            </a:stretch>
          </p:blipFill>
          <p:spPr bwMode="auto">
            <a:xfrm>
              <a:off x="6194015" y="2334727"/>
              <a:ext cx="2021840" cy="209296"/>
            </a:xfrm>
            <a:prstGeom prst="rect">
              <a:avLst/>
            </a:prstGeom>
            <a:noFill/>
            <a:ln w="9525">
              <a:noFill/>
              <a:miter lim="800000"/>
              <a:headEnd/>
              <a:tailEnd/>
            </a:ln>
          </p:spPr>
        </p:pic>
      </p:grpSp>
      <p:grpSp>
        <p:nvGrpSpPr>
          <p:cNvPr id="8" name="Group 22"/>
          <p:cNvGrpSpPr>
            <a:grpSpLocks noChangeAspect="1"/>
          </p:cNvGrpSpPr>
          <p:nvPr/>
        </p:nvGrpSpPr>
        <p:grpSpPr bwMode="auto">
          <a:xfrm>
            <a:off x="3692444" y="3896400"/>
            <a:ext cx="1894101" cy="1056601"/>
            <a:chOff x="684212" y="1489364"/>
            <a:chExt cx="5943600" cy="4682836"/>
          </a:xfrm>
        </p:grpSpPr>
        <p:pic>
          <p:nvPicPr>
            <p:cNvPr id="50" name="Picture 49" descr="tablet2.png"/>
            <p:cNvPicPr>
              <a:picLocks noChangeAspect="1"/>
            </p:cNvPicPr>
            <p:nvPr/>
          </p:nvPicPr>
          <p:blipFill>
            <a:blip r:embed="rId18" cstate="screen"/>
            <a:stretch>
              <a:fillRect/>
            </a:stretch>
          </p:blipFill>
          <p:spPr>
            <a:xfrm>
              <a:off x="684212" y="1489364"/>
              <a:ext cx="5943600" cy="4682836"/>
            </a:xfrm>
            <a:prstGeom prst="rect">
              <a:avLst/>
            </a:prstGeom>
            <a:effectLst>
              <a:outerShdw blurRad="50800" dist="38100" dir="5400000" algn="t" rotWithShape="0">
                <a:prstClr val="black">
                  <a:alpha val="40000"/>
                </a:prstClr>
              </a:outerShdw>
            </a:effectLst>
          </p:spPr>
        </p:pic>
        <p:pic>
          <p:nvPicPr>
            <p:cNvPr id="51" name="Picture 2"/>
            <p:cNvPicPr>
              <a:picLocks noChangeAspect="1" noChangeArrowheads="1"/>
            </p:cNvPicPr>
            <p:nvPr/>
          </p:nvPicPr>
          <p:blipFill>
            <a:blip r:embed="rId19" cstate="screen"/>
            <a:srcRect/>
            <a:stretch>
              <a:fillRect/>
            </a:stretch>
          </p:blipFill>
          <p:spPr bwMode="auto">
            <a:xfrm>
              <a:off x="1219201" y="2133600"/>
              <a:ext cx="4952999" cy="2895600"/>
            </a:xfrm>
            <a:prstGeom prst="rect">
              <a:avLst/>
            </a:prstGeom>
            <a:noFill/>
            <a:ln w="9525">
              <a:noFill/>
              <a:miter lim="800000"/>
              <a:headEnd/>
              <a:tailEnd/>
            </a:ln>
          </p:spPr>
        </p:pic>
      </p:grpSp>
      <p:pic>
        <p:nvPicPr>
          <p:cNvPr id="52" name="Picture 51" descr="BBTorch_ContactList_300ppi.png"/>
          <p:cNvPicPr>
            <a:picLocks noChangeAspect="1"/>
          </p:cNvPicPr>
          <p:nvPr/>
        </p:nvPicPr>
        <p:blipFill>
          <a:blip r:embed="rId20" cstate="screen"/>
          <a:srcRect/>
          <a:stretch>
            <a:fillRect/>
          </a:stretch>
        </p:blipFill>
        <p:spPr bwMode="auto">
          <a:xfrm>
            <a:off x="7008574" y="3982216"/>
            <a:ext cx="1046754" cy="1351785"/>
          </a:xfrm>
          <a:prstGeom prst="rect">
            <a:avLst/>
          </a:prstGeom>
          <a:noFill/>
          <a:ln w="9525">
            <a:noFill/>
            <a:miter lim="800000"/>
            <a:headEnd/>
            <a:tailEnd/>
          </a:ln>
        </p:spPr>
      </p:pic>
      <p:grpSp>
        <p:nvGrpSpPr>
          <p:cNvPr id="10" name="Group 13"/>
          <p:cNvGrpSpPr>
            <a:grpSpLocks noChangeAspect="1"/>
          </p:cNvGrpSpPr>
          <p:nvPr/>
        </p:nvGrpSpPr>
        <p:grpSpPr bwMode="auto">
          <a:xfrm>
            <a:off x="6115049" y="2362201"/>
            <a:ext cx="1192768" cy="1477481"/>
            <a:chOff x="5744604" y="1869420"/>
            <a:chExt cx="2290237" cy="3780441"/>
          </a:xfrm>
        </p:grpSpPr>
        <p:pic>
          <p:nvPicPr>
            <p:cNvPr id="54" name="Picture 2"/>
            <p:cNvPicPr>
              <a:picLocks noChangeAspect="1" noChangeArrowheads="1"/>
            </p:cNvPicPr>
            <p:nvPr/>
          </p:nvPicPr>
          <p:blipFill>
            <a:blip r:embed="rId21" cstate="email"/>
            <a:srcRect/>
            <a:stretch>
              <a:fillRect/>
            </a:stretch>
          </p:blipFill>
          <p:spPr bwMode="auto">
            <a:xfrm>
              <a:off x="5874516" y="1869420"/>
              <a:ext cx="2160325" cy="3780441"/>
            </a:xfrm>
            <a:prstGeom prst="rect">
              <a:avLst/>
            </a:prstGeom>
            <a:noFill/>
            <a:ln w="9525">
              <a:noFill/>
              <a:miter lim="800000"/>
              <a:headEnd/>
              <a:tailEnd/>
            </a:ln>
          </p:spPr>
        </p:pic>
        <p:pic>
          <p:nvPicPr>
            <p:cNvPr id="55" name="Picture 12" descr="Mango-Contacts-VD-Final.png"/>
            <p:cNvPicPr>
              <a:picLocks noChangeAspect="1"/>
            </p:cNvPicPr>
            <p:nvPr/>
          </p:nvPicPr>
          <p:blipFill>
            <a:blip r:embed="rId22" cstate="email"/>
            <a:srcRect l="-22851" r="-3158" b="-3025"/>
            <a:stretch>
              <a:fillRect/>
            </a:stretch>
          </p:blipFill>
          <p:spPr bwMode="auto">
            <a:xfrm>
              <a:off x="5744604" y="2408751"/>
              <a:ext cx="2162750" cy="2640018"/>
            </a:xfrm>
            <a:prstGeom prst="rect">
              <a:avLst/>
            </a:prstGeom>
            <a:noFill/>
            <a:ln w="9525">
              <a:noFill/>
              <a:miter lim="800000"/>
              <a:headEnd/>
              <a:tailEnd/>
            </a:ln>
          </p:spPr>
        </p:pic>
      </p:grpSp>
      <p:pic>
        <p:nvPicPr>
          <p:cNvPr id="56" name="Picture 18" descr="3A1_ipad-landscape_4-peeps_150dpi.pn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349543" y="5100126"/>
            <a:ext cx="2033856" cy="1148274"/>
          </a:xfrm>
          <a:prstGeom prst="rect">
            <a:avLst/>
          </a:prstGeom>
          <a:noFill/>
          <a:ln>
            <a:noFill/>
          </a:ln>
          <a:effectLst>
            <a:outerShdw blurRad="190500" dist="25400" sx="102000" sy="102000" algn="ctr" rotWithShape="0">
              <a:srgbClr val="506264"/>
            </a:outerShdw>
          </a:effectLst>
        </p:spPr>
      </p:pic>
      <p:pic>
        <p:nvPicPr>
          <p:cNvPr id="57" name="Picture 4" descr="landscape.png"/>
          <p:cNvPicPr>
            <a:picLocks/>
          </p:cNvPicPr>
          <p:nvPr/>
        </p:nvPicPr>
        <p:blipFill>
          <a:blip r:embed="rId24" cstate="screen"/>
          <a:stretch>
            <a:fillRect/>
          </a:stretch>
        </p:blipFill>
        <p:spPr bwMode="auto">
          <a:xfrm>
            <a:off x="6545399" y="5416296"/>
            <a:ext cx="1986778" cy="832104"/>
          </a:xfrm>
          <a:prstGeom prst="rect">
            <a:avLst/>
          </a:prstGeom>
          <a:ln>
            <a:noFill/>
          </a:ln>
          <a:effectLst>
            <a:outerShdw blurRad="292100" dist="139700" dir="2700000" algn="tl" rotWithShape="0">
              <a:srgbClr val="333333">
                <a:alpha val="65000"/>
              </a:srgbClr>
            </a:outerShdw>
          </a:effectLst>
        </p:spPr>
      </p:pic>
      <p:pic>
        <p:nvPicPr>
          <p:cNvPr id="49" name="Picture 48"/>
          <p:cNvPicPr>
            <a:picLocks noChangeAspect="1"/>
          </p:cNvPicPr>
          <p:nvPr/>
        </p:nvPicPr>
        <p:blipFill>
          <a:blip r:embed="rId25" cstate="print"/>
          <a:stretch>
            <a:fillRect/>
          </a:stretch>
        </p:blipFill>
        <p:spPr>
          <a:xfrm>
            <a:off x="1726751" y="2667000"/>
            <a:ext cx="1165247" cy="1676400"/>
          </a:xfrm>
          <a:prstGeom prst="rect">
            <a:avLst/>
          </a:prstGeom>
          <a:noFill/>
          <a:ln>
            <a:noFill/>
          </a:ln>
          <a:effectLst>
            <a:outerShdw blurRad="190500" dist="25400" sx="102000" sy="102000" algn="ctr" rotWithShape="0">
              <a:srgbClr val="506264"/>
            </a:outerShdw>
          </a:effectLst>
        </p:spPr>
      </p:pic>
      <p:pic>
        <p:nvPicPr>
          <p:cNvPr id="53" name="Picture 52"/>
          <p:cNvPicPr>
            <a:picLocks noChangeAspect="1"/>
          </p:cNvPicPr>
          <p:nvPr/>
        </p:nvPicPr>
        <p:blipFill>
          <a:blip r:embed="rId26" cstate="print"/>
          <a:stretch>
            <a:fillRect/>
          </a:stretch>
        </p:blipFill>
        <p:spPr>
          <a:xfrm>
            <a:off x="304720" y="2667000"/>
            <a:ext cx="1648539" cy="960120"/>
          </a:xfrm>
          <a:prstGeom prst="rect">
            <a:avLst/>
          </a:prstGeom>
          <a:noFill/>
          <a:ln>
            <a:noFill/>
          </a:ln>
          <a:effectLst>
            <a:outerShdw blurRad="190500" dist="25400" sx="102000" sy="102000" algn="ctr" rotWithShape="0">
              <a:srgbClr val="506264"/>
            </a:outerShdw>
          </a:effectLst>
        </p:spPr>
      </p:pic>
      <p:grpSp>
        <p:nvGrpSpPr>
          <p:cNvPr id="11" name="Group 57"/>
          <p:cNvGrpSpPr>
            <a:grpSpLocks noChangeAspect="1"/>
          </p:cNvGrpSpPr>
          <p:nvPr/>
        </p:nvGrpSpPr>
        <p:grpSpPr>
          <a:xfrm>
            <a:off x="3351927" y="2743200"/>
            <a:ext cx="2080263" cy="1203068"/>
            <a:chOff x="1223246" y="2209800"/>
            <a:chExt cx="2601007" cy="2005114"/>
          </a:xfrm>
        </p:grpSpPr>
        <p:pic>
          <p:nvPicPr>
            <p:cNvPr id="59" name="Picture 18" descr="3A1_ipad-landscape_4-peeps_150dpi.png"/>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223246" y="2209800"/>
              <a:ext cx="2601007" cy="2005114"/>
            </a:xfrm>
            <a:prstGeom prst="rect">
              <a:avLst/>
            </a:prstGeom>
            <a:noFill/>
            <a:ln>
              <a:noFill/>
            </a:ln>
            <a:effectLst>
              <a:outerShdw blurRad="190500" dist="25400" sx="102000" sy="102000" algn="ctr" rotWithShape="0">
                <a:srgbClr val="506264"/>
              </a:outerShdw>
            </a:effectLst>
          </p:spPr>
        </p:pic>
        <p:pic>
          <p:nvPicPr>
            <p:cNvPr id="60" name="Picture 59"/>
            <p:cNvPicPr>
              <a:picLocks noChangeAspect="1"/>
            </p:cNvPicPr>
            <p:nvPr/>
          </p:nvPicPr>
          <p:blipFill>
            <a:blip r:embed="rId28" cstate="print"/>
            <a:stretch>
              <a:fillRect/>
            </a:stretch>
          </p:blipFill>
          <p:spPr>
            <a:xfrm>
              <a:off x="1443917" y="2319785"/>
              <a:ext cx="2159664" cy="1655437"/>
            </a:xfrm>
            <a:prstGeom prst="rect">
              <a:avLst/>
            </a:prstGeom>
          </p:spPr>
        </p:pic>
      </p:grpSp>
      <p:pic>
        <p:nvPicPr>
          <p:cNvPr id="32" name="Picture 31" descr="JabberSwirl_from_Michael.png">
            <a:hlinkClick r:id="rId29"/>
          </p:cNvPr>
          <p:cNvPicPr>
            <a:picLocks noChangeAspect="1"/>
          </p:cNvPicPr>
          <p:nvPr/>
        </p:nvPicPr>
        <p:blipFill>
          <a:blip r:embed="rId30" cstate="email"/>
          <a:stretch>
            <a:fillRect/>
          </a:stretch>
        </p:blipFill>
        <p:spPr>
          <a:xfrm>
            <a:off x="5281825" y="1600201"/>
            <a:ext cx="926859" cy="695325"/>
          </a:xfrm>
          <a:prstGeom prst="rect">
            <a:avLst/>
          </a:prstGeom>
        </p:spPr>
      </p:pic>
    </p:spTree>
    <p:extLst>
      <p:ext uri="{BB962C8B-B14F-4D97-AF65-F5344CB8AC3E}">
        <p14:creationId xmlns:p14="http://schemas.microsoft.com/office/powerpoint/2010/main" val="97774535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948564114"/>
              </p:ext>
            </p:extLst>
          </p:nvPr>
        </p:nvGraphicFramePr>
        <p:xfrm>
          <a:off x="1" y="1561410"/>
          <a:ext cx="8463955" cy="4291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4" descr="http://ts1.mm.bing.net/images/thumbnail.aspx?q=393744361392&amp;id=dfdc06e8d4e741ff6766bb23eec0dde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927421" y="4724352"/>
            <a:ext cx="719813" cy="720000"/>
          </a:xfrm>
          <a:prstGeom prst="rect">
            <a:avLst/>
          </a:prstGeom>
          <a:noFill/>
          <a:effectLst>
            <a:outerShdw blurRad="152400" dist="317500" dir="5400000" sx="90000" sy="-19000" rotWithShape="0">
              <a:prstClr val="black">
                <a:alpha val="15000"/>
              </a:prstClr>
            </a:outerShdw>
          </a:effectLst>
        </p:spPr>
      </p:pic>
      <p:pic>
        <p:nvPicPr>
          <p:cNvPr id="23" name="Picture 6" descr="http://ts3.mm.bing.net/images/thumbnail.aspx?q=386026639338&amp;id=be4e636b79b62c917683393c062fd089&amp;index=ch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695308" y="5444352"/>
            <a:ext cx="767885" cy="716880"/>
          </a:xfrm>
          <a:prstGeom prst="rect">
            <a:avLst/>
          </a:prstGeom>
          <a:noFill/>
          <a:effectLst>
            <a:outerShdw blurRad="152400" dist="317500" dir="5400000" sx="90000" sy="-19000" rotWithShape="0">
              <a:prstClr val="black">
                <a:alpha val="15000"/>
              </a:prstClr>
            </a:outerShdw>
          </a:effectLst>
        </p:spPr>
      </p:pic>
      <p:pic>
        <p:nvPicPr>
          <p:cNvPr id="24" name="Picture 2" descr="http://ts4.mm.bing.net/images/thumbnail.aspx?q=424098206547&amp;id=51d48d40bfa5378e65777001c942ded4&amp;index=ch1"/>
          <p:cNvPicPr>
            <a:picLocks noChangeAspect="1" noChangeArrowheads="1"/>
          </p:cNvPicPr>
          <p:nvPr/>
        </p:nvPicPr>
        <p:blipFill>
          <a:blip r:embed="rId10" cstate="print">
            <a:clrChange>
              <a:clrFrom>
                <a:srgbClr val="FFFEFD"/>
              </a:clrFrom>
              <a:clrTo>
                <a:srgbClr val="FFFEFD">
                  <a:alpha val="0"/>
                </a:srgbClr>
              </a:clrTo>
            </a:clrChange>
          </a:blip>
          <a:srcRect/>
          <a:stretch>
            <a:fillRect/>
          </a:stretch>
        </p:blipFill>
        <p:spPr bwMode="auto">
          <a:xfrm>
            <a:off x="1695314" y="4772281"/>
            <a:ext cx="705495" cy="672075"/>
          </a:xfrm>
          <a:prstGeom prst="rect">
            <a:avLst/>
          </a:prstGeom>
          <a:noFill/>
          <a:effectLst>
            <a:outerShdw blurRad="152400" dist="317500" dir="5400000" sx="90000" sy="-19000" rotWithShape="0">
              <a:prstClr val="black">
                <a:alpha val="15000"/>
              </a:prstClr>
            </a:outerShdw>
          </a:effectLst>
        </p:spPr>
      </p:pic>
      <p:pic>
        <p:nvPicPr>
          <p:cNvPr id="25" name="Picture 8" descr="http://ts3.mm.bing.net/images/thumbnail.aspx?q=426011598934&amp;id=9cb5be13b60838a2506844b21f52f249"/>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75334" y="5444353"/>
            <a:ext cx="671900" cy="672075"/>
          </a:xfrm>
          <a:prstGeom prst="rect">
            <a:avLst/>
          </a:prstGeom>
          <a:noFill/>
          <a:effectLst>
            <a:outerShdw blurRad="152400" dist="317500" dir="5400000" sx="90000" sy="-19000" rotWithShape="0">
              <a:prstClr val="black">
                <a:alpha val="15000"/>
              </a:prstClr>
            </a:outerShdw>
          </a:effectLst>
        </p:spPr>
      </p:pic>
      <p:grpSp>
        <p:nvGrpSpPr>
          <p:cNvPr id="26" name="Group 50"/>
          <p:cNvGrpSpPr/>
          <p:nvPr/>
        </p:nvGrpSpPr>
        <p:grpSpPr>
          <a:xfrm>
            <a:off x="7180724" y="3532992"/>
            <a:ext cx="4397089" cy="2709249"/>
            <a:chOff x="5525533" y="4212232"/>
            <a:chExt cx="3298676" cy="2031937"/>
          </a:xfrm>
        </p:grpSpPr>
        <p:grpSp>
          <p:nvGrpSpPr>
            <p:cNvPr id="27" name="Group 275"/>
            <p:cNvGrpSpPr>
              <a:grpSpLocks/>
            </p:cNvGrpSpPr>
            <p:nvPr/>
          </p:nvGrpSpPr>
          <p:grpSpPr bwMode="auto">
            <a:xfrm>
              <a:off x="6974201" y="4212232"/>
              <a:ext cx="648072" cy="618752"/>
              <a:chOff x="2696129" y="960511"/>
              <a:chExt cx="1120959" cy="1313535"/>
            </a:xfrm>
          </p:grpSpPr>
          <p:pic>
            <p:nvPicPr>
              <p:cNvPr id="41" name="Picture 6"/>
              <p:cNvPicPr>
                <a:picLocks noChangeAspect="1" noChangeArrowheads="1"/>
              </p:cNvPicPr>
              <p:nvPr/>
            </p:nvPicPr>
            <p:blipFill>
              <a:blip r:embed="rId12" cstate="print"/>
              <a:srcRect/>
              <a:stretch>
                <a:fillRect/>
              </a:stretch>
            </p:blipFill>
            <p:spPr bwMode="auto">
              <a:xfrm>
                <a:off x="2759818" y="1079315"/>
                <a:ext cx="908416" cy="1194731"/>
              </a:xfrm>
              <a:prstGeom prst="rect">
                <a:avLst/>
              </a:prstGeom>
              <a:noFill/>
              <a:ln w="9525">
                <a:noFill/>
                <a:miter lim="800000"/>
                <a:headEnd/>
                <a:tailEnd/>
              </a:ln>
              <a:effectLst>
                <a:reflection blurRad="6350" stA="52000" endA="300" endPos="35000" dir="5400000" sy="-100000" algn="bl" rotWithShape="0"/>
              </a:effectLst>
            </p:spPr>
          </p:pic>
          <p:pic>
            <p:nvPicPr>
              <p:cNvPr id="44" name="Picture 6" descr="http://t2.gstatic.com/images?q=tbn:ANd9GcT0YTWKyOgJLxxd8_wP1O-TC_sdCAYklEbeB4Y9ggKKibAe6x7MhQ"/>
              <p:cNvPicPr>
                <a:picLocks noChangeAspect="1" noChangeArrowheads="1"/>
              </p:cNvPicPr>
              <p:nvPr/>
            </p:nvPicPr>
            <p:blipFill>
              <a:blip r:embed="rId13" cstate="print"/>
              <a:srcRect/>
              <a:stretch>
                <a:fillRect/>
              </a:stretch>
            </p:blipFill>
            <p:spPr bwMode="auto">
              <a:xfrm>
                <a:off x="2696129" y="960511"/>
                <a:ext cx="1120959" cy="461195"/>
              </a:xfrm>
              <a:prstGeom prst="rect">
                <a:avLst/>
              </a:prstGeom>
              <a:noFill/>
              <a:ln w="9525">
                <a:noFill/>
                <a:miter lim="800000"/>
                <a:headEnd/>
                <a:tailEnd/>
              </a:ln>
            </p:spPr>
          </p:pic>
        </p:grpSp>
        <p:grpSp>
          <p:nvGrpSpPr>
            <p:cNvPr id="28" name="Group 54"/>
            <p:cNvGrpSpPr/>
            <p:nvPr/>
          </p:nvGrpSpPr>
          <p:grpSpPr>
            <a:xfrm>
              <a:off x="5525533" y="4297046"/>
              <a:ext cx="1019374" cy="936104"/>
              <a:chOff x="4776762" y="836712"/>
              <a:chExt cx="1595438" cy="1476945"/>
            </a:xfrm>
          </p:grpSpPr>
          <p:pic>
            <p:nvPicPr>
              <p:cNvPr id="34" name="Picture 8"/>
              <p:cNvPicPr>
                <a:picLocks noChangeAspect="1" noChangeArrowheads="1"/>
              </p:cNvPicPr>
              <p:nvPr/>
            </p:nvPicPr>
            <p:blipFill>
              <a:blip r:embed="rId14" cstate="print"/>
              <a:srcRect/>
              <a:stretch>
                <a:fillRect/>
              </a:stretch>
            </p:blipFill>
            <p:spPr bwMode="auto">
              <a:xfrm>
                <a:off x="4776762" y="1056083"/>
                <a:ext cx="1595438" cy="1215062"/>
              </a:xfrm>
              <a:prstGeom prst="rect">
                <a:avLst/>
              </a:prstGeom>
              <a:noFill/>
              <a:ln w="9525">
                <a:noFill/>
                <a:miter lim="800000"/>
                <a:headEnd/>
                <a:tailEnd/>
              </a:ln>
              <a:effectLst>
                <a:reflection blurRad="6350" stA="52000" endA="300" endPos="35000" dir="5400000" sy="-100000" algn="bl" rotWithShape="0"/>
              </a:effectLst>
            </p:spPr>
          </p:pic>
          <p:pic>
            <p:nvPicPr>
              <p:cNvPr id="38" name="Picture 9"/>
              <p:cNvPicPr>
                <a:picLocks noChangeAspect="1" noChangeArrowheads="1"/>
              </p:cNvPicPr>
              <p:nvPr/>
            </p:nvPicPr>
            <p:blipFill>
              <a:blip r:embed="rId15" cstate="print"/>
              <a:srcRect/>
              <a:stretch>
                <a:fillRect/>
              </a:stretch>
            </p:blipFill>
            <p:spPr bwMode="auto">
              <a:xfrm>
                <a:off x="5254809" y="1241435"/>
                <a:ext cx="898080" cy="1072222"/>
              </a:xfrm>
              <a:prstGeom prst="rect">
                <a:avLst/>
              </a:prstGeom>
              <a:noFill/>
              <a:ln w="9525">
                <a:noFill/>
                <a:miter lim="800000"/>
                <a:headEnd/>
                <a:tailEnd/>
              </a:ln>
            </p:spPr>
          </p:pic>
          <p:pic>
            <p:nvPicPr>
              <p:cNvPr id="40" name="Picture 2"/>
              <p:cNvPicPr>
                <a:picLocks noChangeAspect="1" noChangeArrowheads="1"/>
              </p:cNvPicPr>
              <p:nvPr/>
            </p:nvPicPr>
            <p:blipFill>
              <a:blip r:embed="rId16" cstate="print"/>
              <a:srcRect/>
              <a:stretch>
                <a:fillRect/>
              </a:stretch>
            </p:blipFill>
            <p:spPr bwMode="auto">
              <a:xfrm>
                <a:off x="5822609" y="836712"/>
                <a:ext cx="333567" cy="360040"/>
              </a:xfrm>
              <a:prstGeom prst="rect">
                <a:avLst/>
              </a:prstGeom>
              <a:noFill/>
              <a:ln w="9525">
                <a:noFill/>
                <a:miter lim="800000"/>
                <a:headEnd/>
                <a:tailEnd/>
              </a:ln>
            </p:spPr>
          </p:pic>
        </p:grpSp>
        <p:pic>
          <p:nvPicPr>
            <p:cNvPr id="29" name="Picture 6" descr="http://ts4.mm.bing.net/images/thumbnail.aspx?q=1631571030183&amp;id=12758b23de7f8fb990172a576a1aff04&amp;url=http%3a%2f%2fwww.rssbus.com%2fui%2fimg%2flogo-salesforce.png"/>
            <p:cNvPicPr>
              <a:picLocks noChangeAspect="1" noChangeArrowheads="1"/>
            </p:cNvPicPr>
            <p:nvPr/>
          </p:nvPicPr>
          <p:blipFill>
            <a:blip r:embed="rId17" cstate="print"/>
            <a:srcRect/>
            <a:stretch>
              <a:fillRect/>
            </a:stretch>
          </p:blipFill>
          <p:spPr bwMode="auto">
            <a:xfrm>
              <a:off x="7960113" y="4671442"/>
              <a:ext cx="864096" cy="676876"/>
            </a:xfrm>
            <a:prstGeom prst="rect">
              <a:avLst/>
            </a:prstGeom>
            <a:noFill/>
            <a:effectLst>
              <a:reflection blurRad="6350" stA="52000" endA="300" endPos="35000" dir="5400000" sy="-100000" algn="bl" rotWithShape="0"/>
            </a:effectLst>
          </p:spPr>
        </p:pic>
        <p:pic>
          <p:nvPicPr>
            <p:cNvPr id="30" name="Picture 29"/>
            <p:cNvPicPr>
              <a:picLocks noChangeAspect="1"/>
            </p:cNvPicPr>
            <p:nvPr/>
          </p:nvPicPr>
          <p:blipFill>
            <a:blip r:embed="rId18" cstate="print"/>
            <a:stretch>
              <a:fillRect/>
            </a:stretch>
          </p:blipFill>
          <p:spPr>
            <a:xfrm>
              <a:off x="7523425" y="5596529"/>
              <a:ext cx="1244613" cy="647640"/>
            </a:xfrm>
            <a:prstGeom prst="rect">
              <a:avLst/>
            </a:prstGeom>
          </p:spPr>
        </p:pic>
        <p:pic>
          <p:nvPicPr>
            <p:cNvPr id="31" name="Picture 30"/>
            <p:cNvPicPr>
              <a:picLocks noChangeAspect="1"/>
            </p:cNvPicPr>
            <p:nvPr/>
          </p:nvPicPr>
          <p:blipFill>
            <a:blip r:embed="rId19" cstate="screen"/>
            <a:stretch>
              <a:fillRect/>
            </a:stretch>
          </p:blipFill>
          <p:spPr>
            <a:xfrm>
              <a:off x="5944393" y="5405967"/>
              <a:ext cx="1167606" cy="731236"/>
            </a:xfrm>
            <a:prstGeom prst="rect">
              <a:avLst/>
            </a:prstGeom>
            <a:effectLst>
              <a:outerShdw blurRad="63500" sx="102000" sy="102000" algn="ctr" rotWithShape="0">
                <a:prstClr val="black">
                  <a:alpha val="40000"/>
                </a:prstClr>
              </a:outerShdw>
              <a:reflection blurRad="6350" stA="22000" endPos="26000" dir="5400000" sy="-100000" algn="bl" rotWithShape="0"/>
            </a:effectLst>
          </p:spPr>
        </p:pic>
      </p:grpSp>
      <p:grpSp>
        <p:nvGrpSpPr>
          <p:cNvPr id="45" name="Group 34"/>
          <p:cNvGrpSpPr/>
          <p:nvPr/>
        </p:nvGrpSpPr>
        <p:grpSpPr>
          <a:xfrm>
            <a:off x="7354886" y="1543768"/>
            <a:ext cx="3406031" cy="1817001"/>
            <a:chOff x="6732240" y="3789040"/>
            <a:chExt cx="2339752" cy="1800200"/>
          </a:xfrm>
        </p:grpSpPr>
        <p:sp>
          <p:nvSpPr>
            <p:cNvPr id="46" name="Folded Corner 45"/>
            <p:cNvSpPr/>
            <p:nvPr/>
          </p:nvSpPr>
          <p:spPr>
            <a:xfrm>
              <a:off x="6732240" y="3789040"/>
              <a:ext cx="2339752" cy="1800200"/>
            </a:xfrm>
            <a:prstGeom prst="foldedCorner">
              <a:avLst/>
            </a:prstGeom>
            <a:solidFill>
              <a:schemeClr val="bg1">
                <a:lumMod val="8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smtClean="0"/>
            </a:p>
          </p:txBody>
        </p:sp>
        <p:pic>
          <p:nvPicPr>
            <p:cNvPr id="48" name="Picture 2"/>
            <p:cNvPicPr>
              <a:picLocks noChangeAspect="1" noChangeArrowheads="1"/>
            </p:cNvPicPr>
            <p:nvPr/>
          </p:nvPicPr>
          <p:blipFill>
            <a:blip r:embed="rId20" cstate="print"/>
            <a:srcRect/>
            <a:stretch>
              <a:fillRect/>
            </a:stretch>
          </p:blipFill>
          <p:spPr bwMode="auto">
            <a:xfrm>
              <a:off x="6804248" y="3861048"/>
              <a:ext cx="2232248" cy="1362886"/>
            </a:xfrm>
            <a:prstGeom prst="rect">
              <a:avLst/>
            </a:prstGeom>
            <a:noFill/>
            <a:ln w="9525">
              <a:noFill/>
              <a:miter lim="800000"/>
              <a:headEnd/>
              <a:tailEnd/>
            </a:ln>
          </p:spPr>
        </p:pic>
      </p:grpSp>
      <p:sp>
        <p:nvSpPr>
          <p:cNvPr id="32" name="Title 1"/>
          <p:cNvSpPr>
            <a:spLocks noGrp="1"/>
          </p:cNvSpPr>
          <p:nvPr>
            <p:ph type="title"/>
          </p:nvPr>
        </p:nvSpPr>
        <p:spPr>
          <a:xfrm>
            <a:off x="393253" y="0"/>
            <a:ext cx="11448832" cy="1324170"/>
          </a:xfrm>
        </p:spPr>
        <p:txBody>
          <a:bodyPr/>
          <a:lstStyle/>
          <a:p>
            <a:r>
              <a:rPr lang="en-US" sz="3200" dirty="0" smtClean="0"/>
              <a:t/>
            </a:r>
            <a:br>
              <a:rPr lang="en-US" sz="3200" dirty="0" smtClean="0"/>
            </a:br>
            <a:r>
              <a:rPr lang="zh-CN" altLang="en-US" sz="3200" dirty="0" smtClean="0"/>
              <a:t>思科</a:t>
            </a:r>
            <a:r>
              <a:rPr lang="en-US" sz="3200" dirty="0" smtClean="0"/>
              <a:t> Business Edition 6000 Jabber SDK</a:t>
            </a:r>
            <a:br>
              <a:rPr lang="en-US" sz="3200" dirty="0" smtClean="0"/>
            </a:br>
            <a:r>
              <a:rPr lang="zh-CN" altLang="en-US" sz="2400" dirty="0" smtClean="0"/>
              <a:t>统一协作的应用软件开发包</a:t>
            </a:r>
            <a:endParaRPr lang="en-US" sz="2400" dirty="0"/>
          </a:p>
        </p:txBody>
      </p:sp>
    </p:spTree>
    <p:extLst>
      <p:ext uri="{BB962C8B-B14F-4D97-AF65-F5344CB8AC3E}">
        <p14:creationId xmlns:p14="http://schemas.microsoft.com/office/powerpoint/2010/main" val="37958441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1.11111E-6 L -0.12326 0.00301 " pathEditMode="relative" rAng="0" ptsTypes="AA">
                                      <p:cBhvr>
                                        <p:cTn id="6" dur="1000" fill="hold"/>
                                        <p:tgtEl>
                                          <p:spTgt spid="4"/>
                                        </p:tgtEl>
                                        <p:attrNameLst>
                                          <p:attrName>ppt_x</p:attrName>
                                          <p:attrName>ppt_y</p:attrName>
                                        </p:attrNameLst>
                                      </p:cBhvr>
                                      <p:rCtr x="-6200" y="100"/>
                                    </p:animMotion>
                                  </p:childTnLst>
                                </p:cTn>
                              </p:par>
                              <p:par>
                                <p:cTn id="7" presetID="42"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1000"/>
                                        <p:tgtEl>
                                          <p:spTgt spid="26"/>
                                        </p:tgtEl>
                                      </p:cBhvr>
                                    </p:animEffect>
                                    <p:anim calcmode="lin" valueType="num">
                                      <p:cBhvr>
                                        <p:cTn id="10" dur="1000" fill="hold"/>
                                        <p:tgtEl>
                                          <p:spTgt spid="26"/>
                                        </p:tgtEl>
                                        <p:attrNameLst>
                                          <p:attrName>ppt_x</p:attrName>
                                        </p:attrNameLst>
                                      </p:cBhvr>
                                      <p:tavLst>
                                        <p:tav tm="0">
                                          <p:val>
                                            <p:strVal val="#ppt_x"/>
                                          </p:val>
                                        </p:tav>
                                        <p:tav tm="100000">
                                          <p:val>
                                            <p:strVal val="#ppt_x"/>
                                          </p:val>
                                        </p:tav>
                                      </p:tavLst>
                                    </p:anim>
                                    <p:anim calcmode="lin" valueType="num">
                                      <p:cBhvr>
                                        <p:cTn id="11" dur="1000" fill="hold"/>
                                        <p:tgtEl>
                                          <p:spTgt spid="2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189" y="1918741"/>
            <a:ext cx="5655254" cy="3418030"/>
          </a:xfrm>
        </p:spPr>
        <p:txBody>
          <a:bodyPr/>
          <a:lstStyle/>
          <a:p>
            <a:r>
              <a:rPr lang="zh-CN" altLang="en-US" dirty="0" smtClean="0"/>
              <a:t>为何你应该关心</a:t>
            </a:r>
            <a:r>
              <a:rPr lang="en-US" dirty="0" smtClean="0"/>
              <a:t>?</a:t>
            </a:r>
            <a:br>
              <a:rPr lang="en-US" dirty="0" smtClean="0"/>
            </a:br>
            <a:endParaRPr lang="en-US" dirty="0"/>
          </a:p>
        </p:txBody>
      </p:sp>
      <p:sp>
        <p:nvSpPr>
          <p:cNvPr id="4" name="Text Placeholder 3"/>
          <p:cNvSpPr>
            <a:spLocks noGrp="1"/>
          </p:cNvSpPr>
          <p:nvPr>
            <p:ph type="body" sz="quarter" idx="11"/>
          </p:nvPr>
        </p:nvSpPr>
        <p:spPr>
          <a:xfrm>
            <a:off x="6155357" y="779684"/>
            <a:ext cx="5598732" cy="5351967"/>
          </a:xfrm>
        </p:spPr>
        <p:txBody>
          <a:bodyPr/>
          <a:lstStyle/>
          <a:p>
            <a:pPr marL="342900" indent="-342900">
              <a:buFont typeface="Wingdings" pitchFamily="2" charset="2"/>
              <a:buChar char="§"/>
            </a:pPr>
            <a:r>
              <a:rPr lang="zh-CN" altLang="en-US" dirty="0" smtClean="0"/>
              <a:t>视频与语音一样简单</a:t>
            </a:r>
            <a:endParaRPr lang="en-US" altLang="zh-CN" dirty="0" smtClean="0"/>
          </a:p>
          <a:p>
            <a:pPr marL="342900" indent="-342900">
              <a:buFont typeface="Wingdings" pitchFamily="2" charset="2"/>
              <a:buChar char="§"/>
            </a:pPr>
            <a:r>
              <a:rPr lang="zh-CN" altLang="en-US" dirty="0" smtClean="0">
                <a:solidFill>
                  <a:schemeClr val="bg1"/>
                </a:solidFill>
              </a:rPr>
              <a:t>保护在传统视频上的投资</a:t>
            </a:r>
            <a:endParaRPr lang="en-US" altLang="zh-CN" dirty="0" smtClean="0">
              <a:solidFill>
                <a:schemeClr val="bg1"/>
              </a:solidFill>
            </a:endParaRPr>
          </a:p>
          <a:p>
            <a:pPr marL="342900" indent="-342900">
              <a:buFont typeface="Wingdings" pitchFamily="2" charset="2"/>
              <a:buChar char="§"/>
            </a:pPr>
            <a:r>
              <a:rPr lang="en-US" dirty="0" smtClean="0">
                <a:solidFill>
                  <a:schemeClr val="bg1"/>
                </a:solidFill>
              </a:rPr>
              <a:t>BYOD</a:t>
            </a:r>
            <a:r>
              <a:rPr lang="zh-CN" altLang="en-US" dirty="0" smtClean="0">
                <a:solidFill>
                  <a:schemeClr val="bg1"/>
                </a:solidFill>
              </a:rPr>
              <a:t>，</a:t>
            </a:r>
            <a:r>
              <a:rPr lang="en-US" altLang="zh-CN" dirty="0" smtClean="0">
                <a:solidFill>
                  <a:schemeClr val="bg1"/>
                </a:solidFill>
              </a:rPr>
              <a:t> BYOA</a:t>
            </a:r>
            <a:endParaRPr lang="en-US" dirty="0" smtClean="0">
              <a:solidFill>
                <a:schemeClr val="bg1"/>
              </a:solidFill>
            </a:endParaRPr>
          </a:p>
          <a:p>
            <a:pPr marL="342900" indent="-342900">
              <a:buFont typeface="Wingdings" pitchFamily="2" charset="2"/>
              <a:buChar char="§"/>
            </a:pPr>
            <a:r>
              <a:rPr lang="zh-CN" altLang="en-US" dirty="0" smtClean="0">
                <a:solidFill>
                  <a:schemeClr val="bg1"/>
                </a:solidFill>
              </a:rPr>
              <a:t>与企业流程的整合</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提高效率</a:t>
            </a:r>
            <a:r>
              <a:rPr lang="en-US" altLang="zh-CN" dirty="0" smtClean="0">
                <a:solidFill>
                  <a:schemeClr val="bg1"/>
                </a:solidFill>
              </a:rPr>
              <a:t>, </a:t>
            </a:r>
            <a:r>
              <a:rPr lang="zh-CN" altLang="en-US" dirty="0" smtClean="0">
                <a:solidFill>
                  <a:schemeClr val="bg1"/>
                </a:solidFill>
              </a:rPr>
              <a:t>竞争优势</a:t>
            </a:r>
            <a:endParaRPr lang="en-US" dirty="0" smtClean="0">
              <a:solidFill>
                <a:schemeClr val="bg1"/>
              </a:solidFill>
            </a:endParaRPr>
          </a:p>
        </p:txBody>
      </p:sp>
    </p:spTree>
    <p:extLst>
      <p:ext uri="{BB962C8B-B14F-4D97-AF65-F5344CB8AC3E}">
        <p14:creationId xmlns:p14="http://schemas.microsoft.com/office/powerpoint/2010/main" val="1890631629"/>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233689" y="216400"/>
            <a:ext cx="11448832" cy="838200"/>
          </a:xfrm>
        </p:spPr>
        <p:txBody>
          <a:bodyPr/>
          <a:lstStyle/>
          <a:p>
            <a:r>
              <a:rPr lang="zh-CN" altLang="en-US" sz="3200" dirty="0" smtClean="0"/>
              <a:t>思科</a:t>
            </a:r>
            <a:r>
              <a:rPr lang="en-US" sz="3200" dirty="0" smtClean="0"/>
              <a:t> Business Edition 6000 </a:t>
            </a:r>
            <a:br>
              <a:rPr lang="en-US" sz="3200" dirty="0" smtClean="0"/>
            </a:br>
            <a:r>
              <a:rPr lang="zh-CN" altLang="en-US" sz="3200" dirty="0" smtClean="0"/>
              <a:t>构架组成</a:t>
            </a:r>
            <a:r>
              <a:rPr lang="en-US" sz="2400" dirty="0" smtClean="0"/>
              <a:t>#4 – </a:t>
            </a:r>
            <a:r>
              <a:rPr lang="zh-CN" altLang="en-US" sz="2400" dirty="0" smtClean="0"/>
              <a:t>统一管理</a:t>
            </a:r>
            <a:endParaRPr lang="en-US" sz="2400" dirty="0"/>
          </a:p>
        </p:txBody>
      </p:sp>
      <p:sp>
        <p:nvSpPr>
          <p:cNvPr id="9" name="Title 5"/>
          <p:cNvSpPr txBox="1">
            <a:spLocks/>
          </p:cNvSpPr>
          <p:nvPr/>
        </p:nvSpPr>
        <p:spPr>
          <a:xfrm>
            <a:off x="203148" y="1093453"/>
            <a:ext cx="11985677" cy="832514"/>
          </a:xfrm>
          <a:prstGeom prst="rect">
            <a:avLst/>
          </a:prstGeom>
        </p:spPr>
        <p:txBody>
          <a:bodyPr vert="horz" lIns="82296" tIns="45720" rIns="82296" bIns="45720" rtlCol="0" anchor="b" anchorCtr="0">
            <a:noAutofit/>
          </a:bodyPr>
          <a:lstStyle/>
          <a:p>
            <a:pPr lvl="0">
              <a:lnSpc>
                <a:spcPct val="80000"/>
              </a:lnSpc>
              <a:spcBef>
                <a:spcPct val="0"/>
              </a:spcBef>
              <a:defRPr/>
            </a:pPr>
            <a:r>
              <a:rPr lang="en-US" sz="2400" dirty="0" smtClean="0">
                <a:gradFill>
                  <a:gsLst>
                    <a:gs pos="0">
                      <a:srgbClr val="00B2F0"/>
                    </a:gs>
                    <a:gs pos="44000">
                      <a:srgbClr val="40FFFE"/>
                    </a:gs>
                    <a:gs pos="100000">
                      <a:srgbClr val="96CA4B"/>
                    </a:gs>
                  </a:gsLst>
                  <a:lin ang="4800000" scaled="0"/>
                </a:gradFill>
              </a:rPr>
              <a:t>Unified provisioning Manager BE </a:t>
            </a:r>
            <a:r>
              <a:rPr lang="zh-CN" altLang="en-US" sz="2400" dirty="0" smtClean="0">
                <a:gradFill>
                  <a:gsLst>
                    <a:gs pos="0">
                      <a:srgbClr val="00B2F0"/>
                    </a:gs>
                    <a:gs pos="44000">
                      <a:srgbClr val="40FFFE"/>
                    </a:gs>
                    <a:gs pos="100000">
                      <a:srgbClr val="96CA4B"/>
                    </a:gs>
                  </a:gsLst>
                  <a:lin ang="4800000" scaled="0"/>
                </a:gradFill>
              </a:rPr>
              <a:t>－</a:t>
            </a:r>
            <a:r>
              <a:rPr lang="en-US" altLang="zh-CN" sz="2400" dirty="0" smtClean="0">
                <a:gradFill>
                  <a:gsLst>
                    <a:gs pos="0">
                      <a:srgbClr val="00B2F0"/>
                    </a:gs>
                    <a:gs pos="44000">
                      <a:srgbClr val="40FFFE"/>
                    </a:gs>
                    <a:gs pos="100000">
                      <a:srgbClr val="96CA4B"/>
                    </a:gs>
                  </a:gsLst>
                  <a:lin ang="4800000" scaled="0"/>
                </a:gradFill>
              </a:rPr>
              <a:t> </a:t>
            </a:r>
            <a:r>
              <a:rPr kumimoji="0" lang="zh-CN" altLang="en-US" sz="24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减少安装时间</a:t>
            </a:r>
            <a:r>
              <a:rPr kumimoji="0" lang="en-US" sz="24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 </a:t>
            </a:r>
            <a:r>
              <a:rPr kumimoji="0" lang="zh-CN" altLang="en-US" sz="24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技术支持费用</a:t>
            </a:r>
            <a:endParaRPr kumimoji="0" lang="en-US" sz="24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endParaRPr>
          </a:p>
        </p:txBody>
      </p:sp>
      <p:pic>
        <p:nvPicPr>
          <p:cNvPr id="11" name="Picture 2"/>
          <p:cNvPicPr>
            <a:picLocks noChangeAspect="1" noChangeArrowheads="1"/>
          </p:cNvPicPr>
          <p:nvPr/>
        </p:nvPicPr>
        <p:blipFill>
          <a:blip r:embed="rId3" cstate="print"/>
          <a:srcRect/>
          <a:stretch>
            <a:fillRect/>
          </a:stretch>
        </p:blipFill>
        <p:spPr bwMode="auto">
          <a:xfrm>
            <a:off x="6669012" y="4476325"/>
            <a:ext cx="3826715" cy="1880025"/>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2539185" y="4563949"/>
            <a:ext cx="3389037" cy="1757564"/>
          </a:xfrm>
          <a:prstGeom prst="rect">
            <a:avLst/>
          </a:prstGeom>
          <a:noFill/>
          <a:ln w="9525">
            <a:noFill/>
            <a:miter lim="800000"/>
            <a:headEnd/>
            <a:tailEnd/>
          </a:ln>
        </p:spPr>
      </p:pic>
      <p:grpSp>
        <p:nvGrpSpPr>
          <p:cNvPr id="14" name="Group 10"/>
          <p:cNvGrpSpPr>
            <a:grpSpLocks noChangeAspect="1"/>
          </p:cNvGrpSpPr>
          <p:nvPr/>
        </p:nvGrpSpPr>
        <p:grpSpPr>
          <a:xfrm>
            <a:off x="788892" y="2321592"/>
            <a:ext cx="11054395" cy="1968589"/>
            <a:chOff x="209102" y="885339"/>
            <a:chExt cx="8642798" cy="3883176"/>
          </a:xfrm>
        </p:grpSpPr>
        <p:sp>
          <p:nvSpPr>
            <p:cNvPr id="15" name="Freeform 22"/>
            <p:cNvSpPr>
              <a:spLocks/>
            </p:cNvSpPr>
            <p:nvPr/>
          </p:nvSpPr>
          <p:spPr bwMode="auto">
            <a:xfrm>
              <a:off x="228600" y="2666798"/>
              <a:ext cx="8623300" cy="1600402"/>
            </a:xfrm>
            <a:custGeom>
              <a:avLst/>
              <a:gdLst>
                <a:gd name="T0" fmla="*/ 1157 w 2300"/>
                <a:gd name="T1" fmla="*/ 0 h 640"/>
                <a:gd name="T2" fmla="*/ 23 w 2300"/>
                <a:gd name="T3" fmla="*/ 175 h 640"/>
                <a:gd name="T4" fmla="*/ 2 w 2300"/>
                <a:gd name="T5" fmla="*/ 220 h 640"/>
                <a:gd name="T6" fmla="*/ 2 w 2300"/>
                <a:gd name="T7" fmla="*/ 640 h 640"/>
                <a:gd name="T8" fmla="*/ 2 w 2300"/>
                <a:gd name="T9" fmla="*/ 640 h 640"/>
                <a:gd name="T10" fmla="*/ 23 w 2300"/>
                <a:gd name="T11" fmla="*/ 603 h 640"/>
                <a:gd name="T12" fmla="*/ 1157 w 2300"/>
                <a:gd name="T13" fmla="*/ 428 h 640"/>
                <a:gd name="T14" fmla="*/ 2278 w 2300"/>
                <a:gd name="T15" fmla="*/ 603 h 640"/>
                <a:gd name="T16" fmla="*/ 2298 w 2300"/>
                <a:gd name="T17" fmla="*/ 640 h 640"/>
                <a:gd name="T18" fmla="*/ 2298 w 2300"/>
                <a:gd name="T19" fmla="*/ 640 h 640"/>
                <a:gd name="T20" fmla="*/ 2298 w 2300"/>
                <a:gd name="T21" fmla="*/ 220 h 640"/>
                <a:gd name="T22" fmla="*/ 2278 w 2300"/>
                <a:gd name="T23" fmla="*/ 175 h 640"/>
                <a:gd name="T24" fmla="*/ 1157 w 2300"/>
                <a:gd name="T25"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0" h="640">
                  <a:moveTo>
                    <a:pt x="1157" y="0"/>
                  </a:moveTo>
                  <a:cubicBezTo>
                    <a:pt x="604" y="0"/>
                    <a:pt x="128" y="73"/>
                    <a:pt x="23" y="175"/>
                  </a:cubicBezTo>
                  <a:cubicBezTo>
                    <a:pt x="7" y="190"/>
                    <a:pt x="0" y="205"/>
                    <a:pt x="2" y="220"/>
                  </a:cubicBezTo>
                  <a:cubicBezTo>
                    <a:pt x="2" y="640"/>
                    <a:pt x="2" y="640"/>
                    <a:pt x="2" y="640"/>
                  </a:cubicBezTo>
                  <a:cubicBezTo>
                    <a:pt x="2" y="640"/>
                    <a:pt x="2" y="640"/>
                    <a:pt x="2" y="640"/>
                  </a:cubicBezTo>
                  <a:cubicBezTo>
                    <a:pt x="3" y="628"/>
                    <a:pt x="10" y="615"/>
                    <a:pt x="23" y="603"/>
                  </a:cubicBezTo>
                  <a:cubicBezTo>
                    <a:pt x="128" y="501"/>
                    <a:pt x="604" y="428"/>
                    <a:pt x="1157" y="428"/>
                  </a:cubicBezTo>
                  <a:cubicBezTo>
                    <a:pt x="1704" y="428"/>
                    <a:pt x="2174" y="501"/>
                    <a:pt x="2278" y="603"/>
                  </a:cubicBezTo>
                  <a:cubicBezTo>
                    <a:pt x="2290" y="615"/>
                    <a:pt x="2297" y="628"/>
                    <a:pt x="2298" y="640"/>
                  </a:cubicBezTo>
                  <a:cubicBezTo>
                    <a:pt x="2298" y="640"/>
                    <a:pt x="2298" y="640"/>
                    <a:pt x="2298" y="640"/>
                  </a:cubicBezTo>
                  <a:cubicBezTo>
                    <a:pt x="2298" y="220"/>
                    <a:pt x="2298" y="220"/>
                    <a:pt x="2298" y="220"/>
                  </a:cubicBezTo>
                  <a:cubicBezTo>
                    <a:pt x="2300" y="205"/>
                    <a:pt x="2293" y="190"/>
                    <a:pt x="2278" y="175"/>
                  </a:cubicBezTo>
                  <a:cubicBezTo>
                    <a:pt x="2174" y="73"/>
                    <a:pt x="1704" y="0"/>
                    <a:pt x="1157" y="0"/>
                  </a:cubicBezTo>
                </a:path>
              </a:pathLst>
            </a:custGeom>
            <a:gradFill flip="none" rotWithShape="1">
              <a:gsLst>
                <a:gs pos="0">
                  <a:schemeClr val="accent5">
                    <a:alpha val="22000"/>
                  </a:schemeClr>
                </a:gs>
                <a:gs pos="51700">
                  <a:srgbClr val="B7D333">
                    <a:alpha val="15000"/>
                  </a:srgbClr>
                </a:gs>
                <a:gs pos="100000">
                  <a:schemeClr val="accent5">
                    <a:alpha val="22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1200" dirty="0">
                <a:solidFill>
                  <a:srgbClr val="07232B"/>
                </a:solidFill>
              </a:endParaRPr>
            </a:p>
          </p:txBody>
        </p:sp>
        <p:sp>
          <p:nvSpPr>
            <p:cNvPr id="16" name="Round Diagonal Corner Rectangle 15"/>
            <p:cNvSpPr>
              <a:spLocks noChangeArrowheads="1"/>
            </p:cNvSpPr>
            <p:nvPr/>
          </p:nvSpPr>
          <p:spPr bwMode="auto">
            <a:xfrm>
              <a:off x="2397506" y="1004721"/>
              <a:ext cx="2096669" cy="1509883"/>
            </a:xfrm>
            <a:prstGeom prst="round2DiagRect">
              <a:avLst/>
            </a:prstGeom>
            <a:solidFill>
              <a:srgbClr val="0096D6"/>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en-US" sz="1600" dirty="0" smtClean="0">
                  <a:solidFill>
                    <a:srgbClr val="FFFF00"/>
                  </a:solidFill>
                  <a:effectLst>
                    <a:glow rad="101600">
                      <a:srgbClr val="000000">
                        <a:alpha val="75000"/>
                      </a:srgbClr>
                    </a:glow>
                  </a:effectLst>
                </a:rPr>
                <a:t>Provisioning Manager BE</a:t>
              </a:r>
              <a:endParaRPr lang="en-US" sz="1600" dirty="0">
                <a:solidFill>
                  <a:srgbClr val="FFFF00"/>
                </a:solidFill>
                <a:effectLst>
                  <a:glow rad="101600">
                    <a:srgbClr val="000000">
                      <a:alpha val="75000"/>
                    </a:srgbClr>
                  </a:glow>
                </a:effectLst>
              </a:endParaRPr>
            </a:p>
          </p:txBody>
        </p:sp>
        <p:sp>
          <p:nvSpPr>
            <p:cNvPr id="17" name="Round Diagonal Corner Rectangle 16"/>
            <p:cNvSpPr>
              <a:spLocks noChangeArrowheads="1"/>
            </p:cNvSpPr>
            <p:nvPr/>
          </p:nvSpPr>
          <p:spPr bwMode="auto">
            <a:xfrm>
              <a:off x="4832532" y="885339"/>
              <a:ext cx="1891547" cy="1478953"/>
            </a:xfrm>
            <a:prstGeom prst="round2DiagRect">
              <a:avLst/>
            </a:prstGeom>
            <a:solidFill>
              <a:srgbClr val="0096D6"/>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600" dirty="0" smtClean="0">
                  <a:solidFill>
                    <a:srgbClr val="FFFF00"/>
                  </a:solidFill>
                  <a:effectLst>
                    <a:glow rad="101600">
                      <a:schemeClr val="accent3">
                        <a:lumMod val="10000"/>
                        <a:alpha val="75000"/>
                      </a:schemeClr>
                    </a:glow>
                  </a:effectLst>
                </a:rPr>
                <a:t>用户自服务</a:t>
              </a:r>
              <a:endParaRPr lang="en-US" sz="1600" dirty="0">
                <a:solidFill>
                  <a:srgbClr val="FFFF00"/>
                </a:solidFill>
                <a:effectLst>
                  <a:glow rad="101600">
                    <a:schemeClr val="accent3">
                      <a:lumMod val="10000"/>
                      <a:alpha val="75000"/>
                    </a:schemeClr>
                  </a:glow>
                </a:effectLst>
              </a:endParaRPr>
            </a:p>
          </p:txBody>
        </p:sp>
        <p:sp>
          <p:nvSpPr>
            <p:cNvPr id="18" name="Round Diagonal Corner Rectangle 17"/>
            <p:cNvSpPr>
              <a:spLocks noChangeArrowheads="1"/>
            </p:cNvSpPr>
            <p:nvPr/>
          </p:nvSpPr>
          <p:spPr bwMode="auto">
            <a:xfrm>
              <a:off x="6515007" y="2638355"/>
              <a:ext cx="2024675" cy="1447577"/>
            </a:xfrm>
            <a:prstGeom prst="round2DiagRect">
              <a:avLst/>
            </a:prstGeom>
            <a:solidFill>
              <a:srgbClr val="0096D6"/>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600" dirty="0" smtClean="0">
                  <a:solidFill>
                    <a:srgbClr val="FFFF00"/>
                  </a:solidFill>
                  <a:effectLst>
                    <a:glow rad="101600">
                      <a:schemeClr val="accent3">
                        <a:lumMod val="10000"/>
                        <a:alpha val="75000"/>
                      </a:schemeClr>
                    </a:glow>
                  </a:effectLst>
                </a:rPr>
                <a:t>企业</a:t>
              </a:r>
              <a:r>
                <a:rPr lang="en-US" sz="1600" dirty="0" smtClean="0">
                  <a:solidFill>
                    <a:srgbClr val="FFFF00"/>
                  </a:solidFill>
                  <a:effectLst>
                    <a:glow rad="101600">
                      <a:schemeClr val="accent3">
                        <a:lumMod val="10000"/>
                        <a:alpha val="75000"/>
                      </a:schemeClr>
                    </a:glow>
                  </a:effectLst>
                </a:rPr>
                <a:t> </a:t>
              </a:r>
              <a:r>
                <a:rPr lang="zh-CN" altLang="en-US" sz="1600" dirty="0" smtClean="0">
                  <a:solidFill>
                    <a:srgbClr val="FFFF00"/>
                  </a:solidFill>
                  <a:effectLst>
                    <a:glow rad="101600">
                      <a:schemeClr val="accent3">
                        <a:lumMod val="10000"/>
                        <a:alpha val="75000"/>
                      </a:schemeClr>
                    </a:glow>
                  </a:effectLst>
                </a:rPr>
                <a:t>许可证管理服务</a:t>
              </a:r>
              <a:r>
                <a:rPr lang="en-US" sz="1600" dirty="0" smtClean="0">
                  <a:solidFill>
                    <a:srgbClr val="FFFF00"/>
                  </a:solidFill>
                  <a:effectLst>
                    <a:glow rad="101600">
                      <a:schemeClr val="accent3">
                        <a:lumMod val="10000"/>
                        <a:alpha val="75000"/>
                      </a:schemeClr>
                    </a:glow>
                  </a:effectLst>
                </a:rPr>
                <a:t> </a:t>
              </a:r>
              <a:r>
                <a:rPr lang="zh-CN" altLang="en-US" sz="1600" dirty="0" smtClean="0">
                  <a:solidFill>
                    <a:srgbClr val="FFFF00"/>
                  </a:solidFill>
                  <a:effectLst>
                    <a:glow rad="101600">
                      <a:schemeClr val="accent3">
                        <a:lumMod val="10000"/>
                        <a:alpha val="75000"/>
                      </a:schemeClr>
                    </a:glow>
                  </a:effectLst>
                </a:rPr>
                <a:t>（</a:t>
              </a:r>
              <a:r>
                <a:rPr lang="en-US" altLang="zh-CN" sz="1600" dirty="0" smtClean="0">
                  <a:solidFill>
                    <a:srgbClr val="FFFF00"/>
                  </a:solidFill>
                  <a:effectLst>
                    <a:glow rad="101600">
                      <a:schemeClr val="accent3">
                        <a:lumMod val="10000"/>
                        <a:alpha val="75000"/>
                      </a:schemeClr>
                    </a:glow>
                  </a:effectLst>
                </a:rPr>
                <a:t>ELM</a:t>
              </a:r>
              <a:r>
                <a:rPr lang="zh-CN" altLang="en-US" sz="1600" dirty="0" smtClean="0">
                  <a:solidFill>
                    <a:srgbClr val="FFFF00"/>
                  </a:solidFill>
                  <a:effectLst>
                    <a:glow rad="101600">
                      <a:schemeClr val="accent3">
                        <a:lumMod val="10000"/>
                        <a:alpha val="75000"/>
                      </a:schemeClr>
                    </a:glow>
                  </a:effectLst>
                </a:rPr>
                <a:t>）</a:t>
              </a:r>
              <a:endParaRPr lang="en-US" sz="1600" dirty="0">
                <a:solidFill>
                  <a:srgbClr val="FFFF00"/>
                </a:solidFill>
                <a:effectLst>
                  <a:glow rad="101600">
                    <a:schemeClr val="accent3">
                      <a:lumMod val="10000"/>
                      <a:alpha val="75000"/>
                    </a:schemeClr>
                  </a:glow>
                </a:effectLst>
              </a:endParaRPr>
            </a:p>
          </p:txBody>
        </p:sp>
        <p:sp>
          <p:nvSpPr>
            <p:cNvPr id="19" name="Round Diagonal Corner Rectangle 18"/>
            <p:cNvSpPr>
              <a:spLocks noChangeArrowheads="1"/>
            </p:cNvSpPr>
            <p:nvPr/>
          </p:nvSpPr>
          <p:spPr bwMode="auto">
            <a:xfrm>
              <a:off x="506886" y="2767710"/>
              <a:ext cx="2169356" cy="1546486"/>
            </a:xfrm>
            <a:prstGeom prst="round2DiagRect">
              <a:avLst/>
            </a:prstGeom>
            <a:solidFill>
              <a:schemeClr val="tx1"/>
            </a:solidFill>
            <a:ln w="12700">
              <a:solidFill>
                <a:schemeClr val="accent5">
                  <a:lumMod val="75000"/>
                </a:schemeClr>
              </a:solidFill>
              <a:headEnd/>
              <a:tailEnd/>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algn="ctr"/>
              <a:r>
                <a:rPr lang="zh-CN" altLang="en-US" sz="1600" dirty="0" smtClean="0">
                  <a:solidFill>
                    <a:srgbClr val="FFFF00"/>
                  </a:solidFill>
                  <a:effectLst>
                    <a:glow rad="101600">
                      <a:schemeClr val="accent3">
                        <a:lumMod val="10000"/>
                        <a:alpha val="75000"/>
                      </a:schemeClr>
                    </a:glow>
                  </a:effectLst>
                </a:rPr>
                <a:t>出厂预先设置硬件</a:t>
              </a:r>
              <a:r>
                <a:rPr lang="en-US" sz="1600" dirty="0" smtClean="0">
                  <a:solidFill>
                    <a:srgbClr val="FFFF00"/>
                  </a:solidFill>
                  <a:effectLst>
                    <a:glow rad="101600">
                      <a:schemeClr val="accent3">
                        <a:lumMod val="10000"/>
                        <a:alpha val="75000"/>
                      </a:schemeClr>
                    </a:glow>
                  </a:effectLst>
                </a:rPr>
                <a:t>/</a:t>
              </a:r>
              <a:r>
                <a:rPr lang="zh-CN" altLang="en-US" sz="1600" dirty="0" smtClean="0">
                  <a:solidFill>
                    <a:srgbClr val="FFFF00"/>
                  </a:solidFill>
                  <a:effectLst>
                    <a:glow rad="101600">
                      <a:schemeClr val="accent3">
                        <a:lumMod val="10000"/>
                        <a:alpha val="75000"/>
                      </a:schemeClr>
                    </a:glow>
                  </a:effectLst>
                </a:rPr>
                <a:t>预存软件镜像</a:t>
              </a:r>
              <a:endParaRPr lang="en-US" sz="1600" dirty="0">
                <a:solidFill>
                  <a:srgbClr val="FFFF00"/>
                </a:solidFill>
                <a:effectLst>
                  <a:glow rad="101600">
                    <a:schemeClr val="accent3">
                      <a:lumMod val="10000"/>
                      <a:alpha val="75000"/>
                    </a:schemeClr>
                  </a:glow>
                </a:effectLst>
              </a:endParaRPr>
            </a:p>
          </p:txBody>
        </p:sp>
        <p:grpSp>
          <p:nvGrpSpPr>
            <p:cNvPr id="20" name="Group 48"/>
            <p:cNvGrpSpPr/>
            <p:nvPr/>
          </p:nvGrpSpPr>
          <p:grpSpPr>
            <a:xfrm>
              <a:off x="209102" y="3007536"/>
              <a:ext cx="8608532" cy="1760979"/>
              <a:chOff x="358140" y="3037382"/>
              <a:chExt cx="8608532" cy="3058618"/>
            </a:xfrm>
            <a:effectLst>
              <a:reflection blurRad="6350" stA="52000" endA="300" endPos="35000" dir="5400000" sy="-100000" algn="bl" rotWithShape="0"/>
            </a:effectLst>
          </p:grpSpPr>
          <p:sp>
            <p:nvSpPr>
              <p:cNvPr id="23" name="Freeform 17"/>
              <p:cNvSpPr>
                <a:spLocks/>
              </p:cNvSpPr>
              <p:nvPr/>
            </p:nvSpPr>
            <p:spPr bwMode="auto">
              <a:xfrm>
                <a:off x="6132032" y="3037382"/>
                <a:ext cx="2834640" cy="2971594"/>
              </a:xfrm>
              <a:custGeom>
                <a:avLst/>
                <a:gdLst>
                  <a:gd name="T0" fmla="*/ 1057 w 1057"/>
                  <a:gd name="T1" fmla="*/ 0 h 636"/>
                  <a:gd name="T2" fmla="*/ 201 w 1057"/>
                  <a:gd name="T3" fmla="*/ 212 h 636"/>
                  <a:gd name="T4" fmla="*/ 0 w 1057"/>
                  <a:gd name="T5" fmla="*/ 428 h 636"/>
                  <a:gd name="T6" fmla="*/ 201 w 1057"/>
                  <a:gd name="T7" fmla="*/ 636 h 636"/>
                  <a:gd name="T8" fmla="*/ 1057 w 1057"/>
                  <a:gd name="T9" fmla="*/ 424 h 636"/>
                  <a:gd name="T10" fmla="*/ 1057 w 1057"/>
                  <a:gd name="T11" fmla="*/ 0 h 636"/>
                </a:gdLst>
                <a:ahLst/>
                <a:cxnLst>
                  <a:cxn ang="0">
                    <a:pos x="T0" y="T1"/>
                  </a:cxn>
                  <a:cxn ang="0">
                    <a:pos x="T2" y="T3"/>
                  </a:cxn>
                  <a:cxn ang="0">
                    <a:pos x="T4" y="T5"/>
                  </a:cxn>
                  <a:cxn ang="0">
                    <a:pos x="T6" y="T7"/>
                  </a:cxn>
                  <a:cxn ang="0">
                    <a:pos x="T8" y="T9"/>
                  </a:cxn>
                  <a:cxn ang="0">
                    <a:pos x="T10" y="T11"/>
                  </a:cxn>
                </a:cxnLst>
                <a:rect l="0" t="0" r="r" b="b"/>
                <a:pathLst>
                  <a:path w="1057" h="636">
                    <a:moveTo>
                      <a:pt x="1057" y="0"/>
                    </a:moveTo>
                    <a:cubicBezTo>
                      <a:pt x="1057" y="103"/>
                      <a:pt x="698" y="192"/>
                      <a:pt x="201" y="212"/>
                    </a:cubicBezTo>
                    <a:cubicBezTo>
                      <a:pt x="0" y="428"/>
                      <a:pt x="0" y="428"/>
                      <a:pt x="0" y="428"/>
                    </a:cubicBezTo>
                    <a:cubicBezTo>
                      <a:pt x="201" y="636"/>
                      <a:pt x="201" y="636"/>
                      <a:pt x="201" y="636"/>
                    </a:cubicBezTo>
                    <a:cubicBezTo>
                      <a:pt x="698" y="616"/>
                      <a:pt x="1057" y="527"/>
                      <a:pt x="1057" y="424"/>
                    </a:cubicBezTo>
                    <a:cubicBezTo>
                      <a:pt x="1057" y="0"/>
                      <a:pt x="1057" y="0"/>
                      <a:pt x="1057" y="0"/>
                    </a:cubicBezTo>
                  </a:path>
                </a:pathLst>
              </a:custGeom>
              <a:solidFill>
                <a:srgbClr val="0096D6">
                  <a:alpha val="43000"/>
                </a:srgbClr>
              </a:solidFill>
              <a:ln>
                <a:noFill/>
              </a:ln>
            </p:spPr>
            <p:txBody>
              <a:bodyPr vert="horz" wrap="square" lIns="91440" tIns="45720" rIns="91440" bIns="45720" numCol="1" anchor="t" anchorCtr="0" compatLnSpc="1">
                <a:prstTxWarp prst="textNoShape">
                  <a:avLst/>
                </a:prstTxWarp>
              </a:bodyPr>
              <a:lstStyle/>
              <a:p>
                <a:endParaRPr lang="en-US" sz="1200" dirty="0">
                  <a:solidFill>
                    <a:srgbClr val="07232B"/>
                  </a:solidFill>
                </a:endParaRPr>
              </a:p>
            </p:txBody>
          </p:sp>
          <p:sp>
            <p:nvSpPr>
              <p:cNvPr id="22" name="Freeform 16"/>
              <p:cNvSpPr>
                <a:spLocks/>
              </p:cNvSpPr>
              <p:nvPr/>
            </p:nvSpPr>
            <p:spPr bwMode="auto">
              <a:xfrm>
                <a:off x="358140" y="3124402"/>
                <a:ext cx="2834640" cy="2971598"/>
              </a:xfrm>
              <a:custGeom>
                <a:avLst/>
                <a:gdLst>
                  <a:gd name="T0" fmla="*/ 0 w 1057"/>
                  <a:gd name="T1" fmla="*/ 0 h 636"/>
                  <a:gd name="T2" fmla="*/ 0 w 1057"/>
                  <a:gd name="T3" fmla="*/ 424 h 636"/>
                  <a:gd name="T4" fmla="*/ 856 w 1057"/>
                  <a:gd name="T5" fmla="*/ 636 h 636"/>
                  <a:gd name="T6" fmla="*/ 1057 w 1057"/>
                  <a:gd name="T7" fmla="*/ 428 h 636"/>
                  <a:gd name="T8" fmla="*/ 856 w 1057"/>
                  <a:gd name="T9" fmla="*/ 212 h 636"/>
                  <a:gd name="T10" fmla="*/ 0 w 1057"/>
                  <a:gd name="T11" fmla="*/ 0 h 636"/>
                </a:gdLst>
                <a:ahLst/>
                <a:cxnLst>
                  <a:cxn ang="0">
                    <a:pos x="T0" y="T1"/>
                  </a:cxn>
                  <a:cxn ang="0">
                    <a:pos x="T2" y="T3"/>
                  </a:cxn>
                  <a:cxn ang="0">
                    <a:pos x="T4" y="T5"/>
                  </a:cxn>
                  <a:cxn ang="0">
                    <a:pos x="T6" y="T7"/>
                  </a:cxn>
                  <a:cxn ang="0">
                    <a:pos x="T8" y="T9"/>
                  </a:cxn>
                  <a:cxn ang="0">
                    <a:pos x="T10" y="T11"/>
                  </a:cxn>
                </a:cxnLst>
                <a:rect l="0" t="0" r="r" b="b"/>
                <a:pathLst>
                  <a:path w="1057" h="636">
                    <a:moveTo>
                      <a:pt x="0" y="0"/>
                    </a:moveTo>
                    <a:cubicBezTo>
                      <a:pt x="0" y="424"/>
                      <a:pt x="0" y="424"/>
                      <a:pt x="0" y="424"/>
                    </a:cubicBezTo>
                    <a:cubicBezTo>
                      <a:pt x="0" y="527"/>
                      <a:pt x="359" y="616"/>
                      <a:pt x="856" y="636"/>
                    </a:cubicBezTo>
                    <a:cubicBezTo>
                      <a:pt x="1057" y="428"/>
                      <a:pt x="1057" y="428"/>
                      <a:pt x="1057" y="428"/>
                    </a:cubicBezTo>
                    <a:cubicBezTo>
                      <a:pt x="856" y="212"/>
                      <a:pt x="856" y="212"/>
                      <a:pt x="856" y="212"/>
                    </a:cubicBezTo>
                    <a:cubicBezTo>
                      <a:pt x="359" y="192"/>
                      <a:pt x="0" y="103"/>
                      <a:pt x="0" y="0"/>
                    </a:cubicBezTo>
                  </a:path>
                </a:pathLst>
              </a:custGeom>
              <a:solidFill>
                <a:srgbClr val="0096D6">
                  <a:alpha val="55000"/>
                </a:srgbClr>
              </a:solidFill>
              <a:ln>
                <a:noFill/>
              </a:ln>
            </p:spPr>
            <p:txBody>
              <a:bodyPr vert="horz" wrap="square" lIns="91440" tIns="45720" rIns="91440" bIns="45720" numCol="1" anchor="t" anchorCtr="0" compatLnSpc="1">
                <a:prstTxWarp prst="textNoShape">
                  <a:avLst/>
                </a:prstTxWarp>
              </a:bodyPr>
              <a:lstStyle/>
              <a:p>
                <a:endParaRPr lang="en-US" sz="1200" dirty="0">
                  <a:solidFill>
                    <a:srgbClr val="07232B"/>
                  </a:solidFill>
                </a:endParaRPr>
              </a:p>
            </p:txBody>
          </p:sp>
        </p:grpSp>
      </p:grpSp>
    </p:spTree>
    <p:extLst>
      <p:ext uri="{BB962C8B-B14F-4D97-AF65-F5344CB8AC3E}">
        <p14:creationId xmlns:p14="http://schemas.microsoft.com/office/powerpoint/2010/main" val="1431729046"/>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536628" y="1271986"/>
            <a:ext cx="10700003" cy="750626"/>
          </a:xfrm>
          <a:prstGeom prst="rect">
            <a:avLst/>
          </a:prstGeom>
        </p:spPr>
        <p:txBody>
          <a:bodyPr vert="horz" lIns="82296" tIns="45720" rIns="82296" bIns="45720" rtlCol="0" anchor="ctr" anchorCtr="0">
            <a:noAutofit/>
          </a:bodyPr>
          <a:lstStyle/>
          <a:p>
            <a:pPr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统一管理界面包括用户，服务，即时消息和状态，</a:t>
            </a:r>
            <a:r>
              <a:rPr lang="en-US" altLang="zh-CN" sz="2400" dirty="0" smtClean="0">
                <a:gradFill>
                  <a:gsLst>
                    <a:gs pos="0">
                      <a:srgbClr val="00B2F0"/>
                    </a:gs>
                    <a:gs pos="44000">
                      <a:srgbClr val="40FFFE"/>
                    </a:gs>
                    <a:gs pos="100000">
                      <a:srgbClr val="96CA4B"/>
                    </a:gs>
                  </a:gsLst>
                  <a:lin ang="4800000" scaled="0"/>
                </a:gradFill>
                <a:latin typeface="+mj-lt"/>
                <a:ea typeface="+mj-ea"/>
                <a:cs typeface="+mj-cs"/>
              </a:rPr>
              <a:t> </a:t>
            </a:r>
            <a:r>
              <a:rPr lang="zh-CN" altLang="en-US" sz="2400" dirty="0" smtClean="0">
                <a:gradFill>
                  <a:gsLst>
                    <a:gs pos="0">
                      <a:srgbClr val="00B2F0"/>
                    </a:gs>
                    <a:gs pos="44000">
                      <a:srgbClr val="40FFFE"/>
                    </a:gs>
                    <a:gs pos="100000">
                      <a:srgbClr val="96CA4B"/>
                    </a:gs>
                  </a:gsLst>
                  <a:lin ang="4800000" scaled="0"/>
                </a:gradFill>
                <a:latin typeface="+mj-lt"/>
                <a:ea typeface="+mj-ea"/>
                <a:cs typeface="+mj-cs"/>
              </a:rPr>
              <a:t>语音信箱，</a:t>
            </a:r>
            <a:r>
              <a:rPr lang="en-US" altLang="zh-CN" sz="2400" dirty="0" smtClean="0">
                <a:gradFill>
                  <a:gsLst>
                    <a:gs pos="0">
                      <a:srgbClr val="00B2F0"/>
                    </a:gs>
                    <a:gs pos="44000">
                      <a:srgbClr val="40FFFE"/>
                    </a:gs>
                    <a:gs pos="100000">
                      <a:srgbClr val="96CA4B"/>
                    </a:gs>
                  </a:gsLst>
                  <a:lin ang="4800000" scaled="0"/>
                </a:gradFill>
                <a:latin typeface="+mj-lt"/>
                <a:ea typeface="+mj-ea"/>
                <a:cs typeface="+mj-cs"/>
              </a:rPr>
              <a:t> LDAP</a:t>
            </a:r>
            <a:endParaRPr kumimoji="0" lang="en-US" sz="2400" b="0" i="0" u="none" strike="noStrike" kern="1200" cap="none" spc="0" normalizeH="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endParaRPr>
          </a:p>
        </p:txBody>
      </p:sp>
      <p:sp>
        <p:nvSpPr>
          <p:cNvPr id="14" name="Rectangle 13"/>
          <p:cNvSpPr/>
          <p:nvPr/>
        </p:nvSpPr>
        <p:spPr>
          <a:xfrm>
            <a:off x="1275546" y="4895271"/>
            <a:ext cx="3277825" cy="616579"/>
          </a:xfrm>
          <a:prstGeom prst="rect">
            <a:avLst/>
          </a:prstGeom>
        </p:spPr>
        <p:txBody>
          <a:bodyPr wrap="square">
            <a:spAutoFit/>
          </a:bodyPr>
          <a:lstStyle/>
          <a:p>
            <a:pPr fontAlgn="base">
              <a:lnSpc>
                <a:spcPct val="80000"/>
              </a:lnSpc>
              <a:spcBef>
                <a:spcPct val="0"/>
              </a:spcBef>
              <a:spcAft>
                <a:spcPct val="0"/>
              </a:spcAft>
            </a:pPr>
            <a:r>
              <a:rPr lang="en-US" sz="1400" dirty="0">
                <a:solidFill>
                  <a:srgbClr val="0096D6">
                    <a:lumMod val="60000"/>
                    <a:lumOff val="40000"/>
                  </a:srgbClr>
                </a:solidFill>
                <a:effectLst>
                  <a:reflection blurRad="6350" stA="15000" endPos="50000" dist="29997" dir="5400000" sy="-100000" algn="bl" rotWithShape="0"/>
                </a:effectLst>
              </a:rPr>
              <a:t/>
            </a:r>
            <a:br>
              <a:rPr lang="en-US" sz="1400" dirty="0">
                <a:solidFill>
                  <a:srgbClr val="0096D6">
                    <a:lumMod val="60000"/>
                    <a:lumOff val="40000"/>
                  </a:srgbClr>
                </a:solidFill>
                <a:effectLst>
                  <a:reflection blurRad="6350" stA="15000" endPos="50000" dist="29997" dir="5400000" sy="-100000" algn="bl" rotWithShape="0"/>
                </a:effectLst>
              </a:rPr>
            </a:br>
            <a:r>
              <a:rPr lang="en-US" sz="1400" dirty="0" smtClean="0">
                <a:solidFill>
                  <a:schemeClr val="bg1"/>
                </a:solidFill>
              </a:rPr>
              <a:t>Simplicity of operation for IT staff and end users</a:t>
            </a:r>
            <a:endParaRPr lang="en-US" sz="1400" dirty="0">
              <a:solidFill>
                <a:srgbClr val="0096D6">
                  <a:lumMod val="60000"/>
                  <a:lumOff val="40000"/>
                </a:srgbClr>
              </a:solidFill>
              <a:effectLst>
                <a:reflection blurRad="6350" stA="15000" endPos="50000" dist="29997" dir="5400000" sy="-100000" algn="bl" rotWithShape="0"/>
              </a:effectLst>
            </a:endParaRPr>
          </a:p>
        </p:txBody>
      </p:sp>
      <p:sp>
        <p:nvSpPr>
          <p:cNvPr id="41" name="Rectangle 40"/>
          <p:cNvSpPr/>
          <p:nvPr/>
        </p:nvSpPr>
        <p:spPr>
          <a:xfrm>
            <a:off x="6094413" y="2082802"/>
            <a:ext cx="4858601" cy="2739211"/>
          </a:xfrm>
          <a:prstGeom prst="rect">
            <a:avLst/>
          </a:prstGeom>
        </p:spPr>
        <p:txBody>
          <a:bodyPr wrap="square">
            <a:spAutoFit/>
          </a:bodyPr>
          <a:lstStyle/>
          <a:p>
            <a:pPr marL="117475" lvl="0" indent="-117475" fontAlgn="base">
              <a:spcBef>
                <a:spcPts val="600"/>
              </a:spcBef>
              <a:spcAft>
                <a:spcPts val="600"/>
              </a:spcAft>
              <a:buClr>
                <a:schemeClr val="tx2"/>
              </a:buClr>
              <a:buFont typeface="Wingdings" charset="2"/>
              <a:buChar char="ü"/>
            </a:pPr>
            <a:r>
              <a:rPr lang="zh-CN" altLang="en-US" sz="1600" dirty="0" smtClean="0">
                <a:solidFill>
                  <a:srgbClr val="FFFFFF"/>
                </a:solidFill>
                <a:latin typeface="Arial" charset="0"/>
              </a:rPr>
              <a:t>统一界面，一次性登陆</a:t>
            </a:r>
            <a:endParaRPr lang="en-US"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简化管理流程，以用户为中心</a:t>
            </a:r>
            <a:endParaRPr lang="en-US"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快速激活服务，</a:t>
            </a:r>
            <a:r>
              <a:rPr lang="en-US" altLang="zh-CN" sz="1600" dirty="0" smtClean="0">
                <a:solidFill>
                  <a:srgbClr val="FFFFFF"/>
                </a:solidFill>
                <a:latin typeface="Arial" charset="0"/>
              </a:rPr>
              <a:t> &lt; 1 </a:t>
            </a:r>
            <a:r>
              <a:rPr lang="zh-CN" altLang="en-US" sz="1600" dirty="0" smtClean="0">
                <a:solidFill>
                  <a:srgbClr val="FFFFFF"/>
                </a:solidFill>
                <a:latin typeface="Arial" charset="0"/>
              </a:rPr>
              <a:t>分钟</a:t>
            </a:r>
            <a:endParaRPr lang="en-US" altLang="zh-CN"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减少操作失误，可重复使用</a:t>
            </a:r>
            <a:endParaRPr lang="en-US" altLang="zh-CN"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不同层次的管理权限</a:t>
            </a:r>
            <a:endParaRPr lang="en-US" altLang="zh-CN"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统一用户自管理界面</a:t>
            </a:r>
            <a:endParaRPr lang="en-US" altLang="zh-CN" sz="1600" dirty="0" smtClean="0">
              <a:solidFill>
                <a:srgbClr val="FFFFFF"/>
              </a:solidFill>
              <a:latin typeface="Arial" charset="0"/>
            </a:endParaRPr>
          </a:p>
          <a:p>
            <a:pPr marL="117475" lvl="0" indent="-117475" fontAlgn="base">
              <a:spcBef>
                <a:spcPts val="600"/>
              </a:spcBef>
              <a:spcAft>
                <a:spcPts val="600"/>
              </a:spcAft>
              <a:buClr>
                <a:schemeClr val="tx2"/>
              </a:buClr>
              <a:buFont typeface="Wingdings" pitchFamily="2" charset="2"/>
              <a:buChar char="ü"/>
            </a:pPr>
            <a:r>
              <a:rPr lang="zh-CN" altLang="en-US" sz="1600" dirty="0" smtClean="0">
                <a:solidFill>
                  <a:srgbClr val="FFFFFF"/>
                </a:solidFill>
                <a:latin typeface="Arial" charset="0"/>
              </a:rPr>
              <a:t>预先存储的软件，预先设置的</a:t>
            </a:r>
            <a:r>
              <a:rPr lang="en-US" sz="1600" dirty="0" smtClean="0">
                <a:solidFill>
                  <a:srgbClr val="FFFFFF"/>
                </a:solidFill>
                <a:latin typeface="Arial" charset="0"/>
              </a:rPr>
              <a:t>1000 </a:t>
            </a:r>
            <a:r>
              <a:rPr lang="en-US" altLang="zh-CN" sz="1600" dirty="0" smtClean="0">
                <a:solidFill>
                  <a:srgbClr val="FFFFFF"/>
                </a:solidFill>
                <a:latin typeface="Arial" charset="0"/>
              </a:rPr>
              <a:t>UPM</a:t>
            </a:r>
            <a:r>
              <a:rPr lang="en-US" sz="1600" dirty="0" smtClean="0">
                <a:solidFill>
                  <a:srgbClr val="FFFFFF"/>
                </a:solidFill>
                <a:latin typeface="Arial" charset="0"/>
              </a:rPr>
              <a:t> </a:t>
            </a:r>
            <a:r>
              <a:rPr lang="zh-CN" altLang="en-US" sz="1600" dirty="0" smtClean="0">
                <a:solidFill>
                  <a:srgbClr val="FFFFFF"/>
                </a:solidFill>
                <a:latin typeface="Arial" charset="0"/>
              </a:rPr>
              <a:t>许可证</a:t>
            </a:r>
            <a:endParaRPr lang="en-US" sz="1600" dirty="0" smtClean="0">
              <a:solidFill>
                <a:srgbClr val="FFFFFF"/>
              </a:solidFill>
              <a:latin typeface="Arial" charset="0"/>
            </a:endParaRPr>
          </a:p>
        </p:txBody>
      </p:sp>
      <p:pic>
        <p:nvPicPr>
          <p:cNvPr id="15" name="Picture 2"/>
          <p:cNvPicPr>
            <a:picLocks noChangeAspect="1" noChangeArrowheads="1"/>
          </p:cNvPicPr>
          <p:nvPr/>
        </p:nvPicPr>
        <p:blipFill>
          <a:blip r:embed="rId3" cstate="print"/>
          <a:srcRect/>
          <a:stretch>
            <a:fillRect/>
          </a:stretch>
        </p:blipFill>
        <p:spPr bwMode="auto">
          <a:xfrm>
            <a:off x="1457578" y="2988902"/>
            <a:ext cx="3230153" cy="1871618"/>
          </a:xfrm>
          <a:prstGeom prst="rect">
            <a:avLst/>
          </a:prstGeom>
          <a:noFill/>
          <a:ln w="9525">
            <a:noFill/>
            <a:miter lim="800000"/>
            <a:headEnd/>
            <a:tailEnd/>
          </a:ln>
        </p:spPr>
      </p:pic>
      <p:grpSp>
        <p:nvGrpSpPr>
          <p:cNvPr id="2" name="Group 6"/>
          <p:cNvGrpSpPr/>
          <p:nvPr/>
        </p:nvGrpSpPr>
        <p:grpSpPr>
          <a:xfrm>
            <a:off x="814101" y="2194842"/>
            <a:ext cx="4670870" cy="3659858"/>
            <a:chOff x="415655" y="3003140"/>
            <a:chExt cx="2539742" cy="3381546"/>
          </a:xfrm>
        </p:grpSpPr>
        <p:sp>
          <p:nvSpPr>
            <p:cNvPr id="11" name="Round Same Side Corner Rectangle 10"/>
            <p:cNvSpPr/>
            <p:nvPr/>
          </p:nvSpPr>
          <p:spPr>
            <a:xfrm>
              <a:off x="415655" y="3003140"/>
              <a:ext cx="2539742" cy="3381546"/>
            </a:xfrm>
            <a:prstGeom prst="round2SameRect">
              <a:avLst>
                <a:gd name="adj1" fmla="val 4342"/>
                <a:gd name="adj2" fmla="val 0"/>
              </a:avLst>
            </a:prstGeom>
            <a:gradFill flip="none" rotWithShape="1">
              <a:gsLst>
                <a:gs pos="0">
                  <a:schemeClr val="tx1">
                    <a:alpha val="33000"/>
                  </a:schemeClr>
                </a:gs>
                <a:gs pos="50000">
                  <a:srgbClr val="0096D6">
                    <a:shade val="67500"/>
                    <a:satMod val="115000"/>
                    <a:alpha val="13000"/>
                  </a:srgbClr>
                </a:gs>
                <a:gs pos="100000">
                  <a:srgbClr val="0096D6">
                    <a:shade val="100000"/>
                    <a:satMod val="115000"/>
                    <a:alpha val="0"/>
                  </a:srgb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274320" rIns="91440" rtlCol="0" anchor="t"/>
            <a:lstStyle/>
            <a:p>
              <a:pPr algn="ctr" fontAlgn="base">
                <a:spcBef>
                  <a:spcPct val="0"/>
                </a:spcBef>
                <a:spcAft>
                  <a:spcPct val="0"/>
                </a:spcAft>
              </a:pPr>
              <a:r>
                <a:rPr lang="en-US" sz="1400" dirty="0" smtClean="0"/>
                <a:t> Cisco Unified Provisioning Manager</a:t>
              </a:r>
            </a:p>
            <a:p>
              <a:pPr algn="ctr" fontAlgn="base">
                <a:spcBef>
                  <a:spcPct val="0"/>
                </a:spcBef>
                <a:spcAft>
                  <a:spcPct val="0"/>
                </a:spcAft>
              </a:pPr>
              <a:endParaRPr lang="en-US" sz="1400" dirty="0">
                <a:solidFill>
                  <a:srgbClr val="FFFFFF"/>
                </a:solidFill>
              </a:endParaRPr>
            </a:p>
            <a:p>
              <a:pPr algn="ctr" fontAlgn="base">
                <a:spcBef>
                  <a:spcPct val="0"/>
                </a:spcBef>
                <a:spcAft>
                  <a:spcPct val="0"/>
                </a:spcAft>
              </a:pPr>
              <a:endParaRPr lang="en-US" sz="1400" dirty="0">
                <a:solidFill>
                  <a:srgbClr val="FFFFFF"/>
                </a:solidFill>
              </a:endParaRPr>
            </a:p>
          </p:txBody>
        </p:sp>
        <p:sp>
          <p:nvSpPr>
            <p:cNvPr id="13" name="Rectangle 12"/>
            <p:cNvSpPr/>
            <p:nvPr/>
          </p:nvSpPr>
          <p:spPr>
            <a:xfrm>
              <a:off x="566268" y="5062678"/>
              <a:ext cx="2199092" cy="275762"/>
            </a:xfrm>
            <a:prstGeom prst="rect">
              <a:avLst/>
            </a:prstGeom>
          </p:spPr>
          <p:txBody>
            <a:bodyPr wrap="square">
              <a:spAutoFit/>
            </a:bodyPr>
            <a:lstStyle/>
            <a:p>
              <a:pPr fontAlgn="base">
                <a:lnSpc>
                  <a:spcPct val="80000"/>
                </a:lnSpc>
                <a:spcBef>
                  <a:spcPct val="0"/>
                </a:spcBef>
                <a:spcAft>
                  <a:spcPct val="0"/>
                </a:spcAft>
              </a:pPr>
              <a:endParaRPr lang="en-US" sz="1600" dirty="0">
                <a:solidFill>
                  <a:srgbClr val="0096D6">
                    <a:lumMod val="60000"/>
                    <a:lumOff val="40000"/>
                  </a:srgbClr>
                </a:solidFill>
                <a:effectLst>
                  <a:reflection blurRad="6350" stA="15000" endPos="50000" dist="29997" dir="5400000" sy="-100000" algn="bl" rotWithShape="0"/>
                </a:effectLst>
              </a:endParaRPr>
            </a:p>
          </p:txBody>
        </p:sp>
      </p:grpSp>
      <p:sp>
        <p:nvSpPr>
          <p:cNvPr id="12" name="Title 1"/>
          <p:cNvSpPr>
            <a:spLocks noGrp="1"/>
          </p:cNvSpPr>
          <p:nvPr>
            <p:ph type="title"/>
          </p:nvPr>
        </p:nvSpPr>
        <p:spPr>
          <a:xfrm>
            <a:off x="467177" y="238297"/>
            <a:ext cx="11448832" cy="838200"/>
          </a:xfrm>
        </p:spPr>
        <p:txBody>
          <a:bodyPr/>
          <a:lstStyle/>
          <a:p>
            <a:r>
              <a:rPr lang="zh-CN" altLang="en-US" sz="3200" dirty="0" smtClean="0"/>
              <a:t>思科</a:t>
            </a:r>
            <a:r>
              <a:rPr lang="en-US" sz="3200" dirty="0" smtClean="0"/>
              <a:t> Business Edition 6000 </a:t>
            </a:r>
            <a:br>
              <a:rPr lang="en-US" sz="3200" dirty="0" smtClean="0"/>
            </a:br>
            <a:r>
              <a:rPr lang="en-US" sz="2400" dirty="0" smtClean="0"/>
              <a:t>Cisco Unified Provisioning Manager Business Edition</a:t>
            </a:r>
            <a:endParaRPr lang="en-US" sz="2400" dirty="0"/>
          </a:p>
        </p:txBody>
      </p:sp>
    </p:spTree>
    <p:extLst>
      <p:ext uri="{BB962C8B-B14F-4D97-AF65-F5344CB8AC3E}">
        <p14:creationId xmlns:p14="http://schemas.microsoft.com/office/powerpoint/2010/main" val="52970256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Content Placeholder 11"/>
          <p:cNvSpPr>
            <a:spLocks noGrp="1"/>
          </p:cNvSpPr>
          <p:nvPr>
            <p:ph idx="4294967295"/>
          </p:nvPr>
        </p:nvSpPr>
        <p:spPr>
          <a:xfrm>
            <a:off x="681081" y="833750"/>
            <a:ext cx="6307178" cy="2228850"/>
          </a:xfrm>
        </p:spPr>
        <p:txBody>
          <a:bodyPr/>
          <a:lstStyle/>
          <a:p>
            <a:endParaRPr lang="en-US" sz="1800" dirty="0"/>
          </a:p>
          <a:p>
            <a:pPr marL="0" indent="0">
              <a:buNone/>
            </a:pPr>
            <a:endParaRPr lang="en-US" sz="1800" dirty="0" smtClean="0"/>
          </a:p>
          <a:p>
            <a:pPr marL="0" indent="0">
              <a:buNone/>
            </a:pPr>
            <a:endParaRPr lang="en-US" sz="1800" dirty="0"/>
          </a:p>
          <a:p>
            <a:pPr marL="0" indent="0">
              <a:buNone/>
            </a:pPr>
            <a:r>
              <a:rPr lang="en-US" sz="1800" dirty="0" smtClean="0"/>
              <a:t>1</a:t>
            </a:r>
            <a:r>
              <a:rPr lang="en-US" sz="1800" dirty="0"/>
              <a:t>) 15 min - </a:t>
            </a:r>
            <a:r>
              <a:rPr lang="en-US" sz="1800" dirty="0" smtClean="0"/>
              <a:t>Unpack</a:t>
            </a:r>
            <a:endParaRPr lang="en-US" sz="1800" dirty="0"/>
          </a:p>
          <a:p>
            <a:pPr marL="0" indent="0">
              <a:buNone/>
            </a:pPr>
            <a:r>
              <a:rPr lang="en-US" sz="1800" dirty="0"/>
              <a:t>2) 15 min – </a:t>
            </a:r>
            <a:r>
              <a:rPr lang="en-US" sz="1800" dirty="0" err="1"/>
              <a:t>hw</a:t>
            </a:r>
            <a:r>
              <a:rPr lang="en-US" sz="1800" dirty="0"/>
              <a:t> setup</a:t>
            </a:r>
          </a:p>
          <a:p>
            <a:pPr marL="0" indent="0">
              <a:buNone/>
            </a:pPr>
            <a:r>
              <a:rPr lang="en-US" sz="1800" dirty="0"/>
              <a:t>3a) 15-30 Min – setup bios, firmware, drivers </a:t>
            </a:r>
            <a:r>
              <a:rPr lang="en-US" sz="1800" dirty="0" err="1"/>
              <a:t>etc</a:t>
            </a:r>
            <a:endParaRPr lang="en-US" sz="1800" dirty="0"/>
          </a:p>
          <a:p>
            <a:pPr marL="0" indent="0">
              <a:buNone/>
            </a:pPr>
            <a:r>
              <a:rPr lang="en-US" sz="1800" dirty="0"/>
              <a:t>3b) 30-45 min – </a:t>
            </a:r>
            <a:r>
              <a:rPr lang="en-US" sz="1800" dirty="0" smtClean="0"/>
              <a:t>disk/RAID </a:t>
            </a:r>
            <a:r>
              <a:rPr lang="en-US" sz="1800" dirty="0"/>
              <a:t>setup + battery cache</a:t>
            </a:r>
          </a:p>
          <a:p>
            <a:pPr marL="0" indent="0">
              <a:buNone/>
            </a:pPr>
            <a:r>
              <a:rPr lang="en-US" sz="1800" dirty="0"/>
              <a:t>4) 15-30 min – </a:t>
            </a:r>
            <a:r>
              <a:rPr lang="en-US" sz="1800" dirty="0" smtClean="0"/>
              <a:t>Virtualization hypervisor </a:t>
            </a:r>
            <a:r>
              <a:rPr lang="en-US" sz="1800" dirty="0"/>
              <a:t>setup</a:t>
            </a:r>
          </a:p>
          <a:p>
            <a:pPr marL="0" indent="0">
              <a:buNone/>
            </a:pPr>
            <a:r>
              <a:rPr lang="en-US" sz="1800" dirty="0"/>
              <a:t>5) 15-60 min / app  - load app/install app (4 worst case – 1-4 hours) 30 </a:t>
            </a:r>
            <a:r>
              <a:rPr lang="en-US" sz="1800" dirty="0" err="1"/>
              <a:t>mins</a:t>
            </a:r>
            <a:r>
              <a:rPr lang="en-US" sz="1800" dirty="0"/>
              <a:t> per app</a:t>
            </a:r>
          </a:p>
          <a:p>
            <a:endParaRPr lang="en-US" sz="1800" dirty="0"/>
          </a:p>
          <a:p>
            <a:endParaRPr lang="en-US" sz="1800" dirty="0"/>
          </a:p>
        </p:txBody>
      </p:sp>
      <p:cxnSp>
        <p:nvCxnSpPr>
          <p:cNvPr id="3" name="Straight Connector 2"/>
          <p:cNvCxnSpPr/>
          <p:nvPr/>
        </p:nvCxnSpPr>
        <p:spPr>
          <a:xfrm>
            <a:off x="1337480" y="2362200"/>
            <a:ext cx="5329019" cy="15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373442" y="3047718"/>
            <a:ext cx="5042279" cy="200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40665" y="4714186"/>
            <a:ext cx="3229977" cy="68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257282" y="4447628"/>
            <a:ext cx="5283828" cy="3384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379275" y="3773391"/>
            <a:ext cx="4597584" cy="156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52333" y="4039951"/>
            <a:ext cx="835925" cy="156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3"/>
          <a:stretch>
            <a:fillRect/>
          </a:stretch>
        </p:blipFill>
        <p:spPr>
          <a:xfrm>
            <a:off x="7856833" y="1873284"/>
            <a:ext cx="2911775" cy="1562100"/>
          </a:xfrm>
          <a:prstGeom prst="rect">
            <a:avLst/>
          </a:prstGeom>
        </p:spPr>
      </p:pic>
      <p:pic>
        <p:nvPicPr>
          <p:cNvPr id="27" name="Picture 26"/>
          <p:cNvPicPr>
            <a:picLocks noChangeAspect="1"/>
          </p:cNvPicPr>
          <p:nvPr/>
        </p:nvPicPr>
        <p:blipFill>
          <a:blip r:embed="rId3"/>
          <a:stretch>
            <a:fillRect/>
          </a:stretch>
        </p:blipFill>
        <p:spPr>
          <a:xfrm>
            <a:off x="8164471" y="2104084"/>
            <a:ext cx="2911775" cy="1562100"/>
          </a:xfrm>
          <a:prstGeom prst="rect">
            <a:avLst/>
          </a:prstGeom>
        </p:spPr>
      </p:pic>
      <p:pic>
        <p:nvPicPr>
          <p:cNvPr id="28" name="Picture 27"/>
          <p:cNvPicPr>
            <a:picLocks noChangeAspect="1"/>
          </p:cNvPicPr>
          <p:nvPr/>
        </p:nvPicPr>
        <p:blipFill>
          <a:blip r:embed="rId3"/>
          <a:stretch>
            <a:fillRect/>
          </a:stretch>
        </p:blipFill>
        <p:spPr>
          <a:xfrm>
            <a:off x="8493006" y="2303524"/>
            <a:ext cx="2911775" cy="1562100"/>
          </a:xfrm>
          <a:prstGeom prst="rect">
            <a:avLst/>
          </a:prstGeom>
        </p:spPr>
      </p:pic>
      <p:sp>
        <p:nvSpPr>
          <p:cNvPr id="52224" name="Curved Right Arrow 52223"/>
          <p:cNvSpPr/>
          <p:nvPr/>
        </p:nvSpPr>
        <p:spPr>
          <a:xfrm>
            <a:off x="6624703" y="3543661"/>
            <a:ext cx="1337478" cy="1238713"/>
          </a:xfrm>
          <a:prstGeom prst="curvedRightArrow">
            <a:avLst/>
          </a:prstGeom>
          <a:solidFill>
            <a:srgbClr val="0096D6"/>
          </a:solidFill>
          <a:ln>
            <a:noFill/>
          </a:ln>
          <a:effectLst>
            <a:outerShdw blurRad="76200" dist="50800" dir="5400000" algn="ctr" rotWithShape="0">
              <a:srgbClr val="000000">
                <a:alpha val="27000"/>
              </a:srgbClr>
            </a:outerShdw>
          </a:effectLst>
          <a:scene3d>
            <a:camera prst="obliqueTopRight">
              <a:rot lat="0" lon="0" rev="0"/>
            </a:camera>
            <a:lightRig rig="threePt" dir="t"/>
          </a:scene3d>
          <a:sp3d extrusionH="673100">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2226" name="TextBox 52225"/>
          <p:cNvSpPr txBox="1"/>
          <p:nvPr/>
        </p:nvSpPr>
        <p:spPr>
          <a:xfrm>
            <a:off x="6833683" y="3872937"/>
            <a:ext cx="2633163" cy="369332"/>
          </a:xfrm>
          <a:prstGeom prst="rect">
            <a:avLst/>
          </a:prstGeom>
          <a:noFill/>
        </p:spPr>
        <p:txBody>
          <a:bodyPr wrap="square" rtlCol="0">
            <a:spAutoFit/>
          </a:bodyPr>
          <a:lstStyle/>
          <a:p>
            <a:r>
              <a:rPr lang="en-US" dirty="0" smtClean="0">
                <a:solidFill>
                  <a:schemeClr val="bg1"/>
                </a:solidFill>
              </a:rPr>
              <a:t>Pre-loaded</a:t>
            </a:r>
            <a:endParaRPr lang="en-US" dirty="0">
              <a:solidFill>
                <a:schemeClr val="bg1"/>
              </a:solidFill>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893" y="4670757"/>
            <a:ext cx="4481933"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5"/>
          <p:cNvSpPr txBox="1">
            <a:spLocks/>
          </p:cNvSpPr>
          <p:nvPr/>
        </p:nvSpPr>
        <p:spPr>
          <a:xfrm>
            <a:off x="726459" y="874479"/>
            <a:ext cx="11327379" cy="832514"/>
          </a:xfrm>
          <a:prstGeom prst="rect">
            <a:avLst/>
          </a:prstGeom>
        </p:spPr>
        <p:txBody>
          <a:bodyPr vert="horz" lIns="82296" tIns="45720" rIns="82296" bIns="45720" rtlCol="0" anchor="b" anchorCtr="0">
            <a:no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4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Factory configuration of hardware and pre-loaded software</a:t>
            </a:r>
            <a:endParaRPr kumimoji="0" lang="en-US" sz="2400" b="0" i="0" u="none" strike="noStrike" kern="1200" cap="none" spc="0" normalizeH="0" baseline="0" noProof="0" dirty="0">
              <a:ln>
                <a:noFill/>
              </a:ln>
              <a:gradFill>
                <a:gsLst>
                  <a:gs pos="0">
                    <a:srgbClr val="00B2F0"/>
                  </a:gs>
                  <a:gs pos="44000">
                    <a:srgbClr val="40FFFE"/>
                  </a:gs>
                  <a:gs pos="100000">
                    <a:srgbClr val="96CA4B"/>
                  </a:gs>
                </a:gsLst>
                <a:lin ang="4800000" scaled="0"/>
              </a:gradFill>
              <a:effectLst/>
              <a:uLnTx/>
              <a:uFillTx/>
              <a:latin typeface="+mj-lt"/>
              <a:ea typeface="+mj-ea"/>
              <a:cs typeface="+mj-cs"/>
            </a:endParaRPr>
          </a:p>
        </p:txBody>
      </p:sp>
      <p:sp>
        <p:nvSpPr>
          <p:cNvPr id="20" name="Title 1"/>
          <p:cNvSpPr txBox="1">
            <a:spLocks/>
          </p:cNvSpPr>
          <p:nvPr/>
        </p:nvSpPr>
        <p:spPr>
          <a:xfrm>
            <a:off x="613108" y="227348"/>
            <a:ext cx="11448832" cy="838200"/>
          </a:xfrm>
          <a:prstGeom prst="rect">
            <a:avLst/>
          </a:prstGeom>
        </p:spPr>
        <p:txBody>
          <a:bodyPr/>
          <a:lstStyle>
            <a:lvl1pPr algn="l" defTabSz="914312"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z="3200" dirty="0" smtClean="0"/>
              <a:t>Cisco Business Edition 6000 </a:t>
            </a:r>
            <a:br>
              <a:rPr lang="en-US" sz="3200" dirty="0" smtClean="0"/>
            </a:br>
            <a:r>
              <a:rPr lang="en-US" sz="2400" dirty="0" smtClean="0"/>
              <a:t>Turn-key Appliance</a:t>
            </a:r>
            <a:endParaRPr lang="en-US" sz="2400" dirty="0"/>
          </a:p>
        </p:txBody>
      </p:sp>
    </p:spTree>
    <p:extLst>
      <p:ext uri="{BB962C8B-B14F-4D97-AF65-F5344CB8AC3E}">
        <p14:creationId xmlns:p14="http://schemas.microsoft.com/office/powerpoint/2010/main" val="227739506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90" y="84328"/>
            <a:ext cx="11448832" cy="838200"/>
          </a:xfrm>
        </p:spPr>
        <p:txBody>
          <a:bodyPr/>
          <a:lstStyle/>
          <a:p>
            <a:r>
              <a:rPr lang="zh-CN" altLang="en-US" dirty="0" smtClean="0">
                <a:cs typeface="Arial" pitchFamily="34" charset="0"/>
              </a:rPr>
              <a:t>趋势</a:t>
            </a:r>
            <a:r>
              <a:rPr lang="en-US" dirty="0" smtClean="0">
                <a:latin typeface="+mj-lt"/>
                <a:cs typeface="Arial" pitchFamily="34" charset="0"/>
              </a:rPr>
              <a:t> – </a:t>
            </a:r>
            <a:r>
              <a:rPr lang="zh-CN" altLang="en-US" dirty="0" smtClean="0">
                <a:latin typeface="+mj-lt"/>
                <a:cs typeface="Arial" pitchFamily="34" charset="0"/>
              </a:rPr>
              <a:t>向协作变迁</a:t>
            </a:r>
            <a:endParaRPr lang="en-US" dirty="0">
              <a:latin typeface="+mj-lt"/>
              <a:cs typeface="Arial" pitchFamily="34" charset="0"/>
            </a:endParaRPr>
          </a:p>
        </p:txBody>
      </p:sp>
      <p:sp>
        <p:nvSpPr>
          <p:cNvPr id="3" name="Text Placeholder 2"/>
          <p:cNvSpPr txBox="1">
            <a:spLocks/>
          </p:cNvSpPr>
          <p:nvPr/>
        </p:nvSpPr>
        <p:spPr>
          <a:xfrm>
            <a:off x="229836" y="1154551"/>
            <a:ext cx="11435488" cy="1385384"/>
          </a:xfrm>
          <a:prstGeom prst="rect">
            <a:avLst/>
          </a:prstGeom>
        </p:spPr>
        <p:txBody>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396875"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6263" indent="-6350"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dirty="0" smtClean="0">
                <a:solidFill>
                  <a:schemeClr val="bg1"/>
                </a:solidFill>
              </a:rPr>
              <a:t>成长型</a:t>
            </a:r>
            <a:r>
              <a:rPr lang="en-US" dirty="0" smtClean="0">
                <a:solidFill>
                  <a:schemeClr val="bg1"/>
                </a:solidFill>
              </a:rPr>
              <a:t> </a:t>
            </a:r>
            <a:r>
              <a:rPr lang="zh-CN" altLang="en-US" dirty="0" smtClean="0">
                <a:solidFill>
                  <a:schemeClr val="bg1"/>
                </a:solidFill>
              </a:rPr>
              <a:t>企业在协作上的花费增长迅速</a:t>
            </a:r>
            <a:r>
              <a:rPr lang="en-US" altLang="zh-CN" dirty="0" smtClean="0">
                <a:solidFill>
                  <a:schemeClr val="bg1"/>
                </a:solidFill>
              </a:rPr>
              <a:t> </a:t>
            </a:r>
          </a:p>
          <a:p>
            <a:r>
              <a:rPr lang="zh-CN" altLang="en-US" dirty="0" smtClean="0">
                <a:solidFill>
                  <a:schemeClr val="bg1"/>
                </a:solidFill>
              </a:rPr>
              <a:t>销售语音并不足够－混合型</a:t>
            </a:r>
            <a:r>
              <a:rPr lang="en-US" altLang="zh-CN" dirty="0" smtClean="0">
                <a:solidFill>
                  <a:schemeClr val="bg1"/>
                </a:solidFill>
              </a:rPr>
              <a:t>/TDM</a:t>
            </a:r>
            <a:r>
              <a:rPr lang="zh-CN" altLang="en-US" dirty="0" smtClean="0">
                <a:solidFill>
                  <a:schemeClr val="bg1"/>
                </a:solidFill>
              </a:rPr>
              <a:t>向</a:t>
            </a:r>
            <a:r>
              <a:rPr lang="en-US" altLang="zh-CN" dirty="0" smtClean="0">
                <a:solidFill>
                  <a:schemeClr val="bg1"/>
                </a:solidFill>
              </a:rPr>
              <a:t>IP </a:t>
            </a:r>
            <a:r>
              <a:rPr lang="zh-CN" altLang="en-US" dirty="0" smtClean="0">
                <a:solidFill>
                  <a:schemeClr val="bg1"/>
                </a:solidFill>
              </a:rPr>
              <a:t>的转移正在加速</a:t>
            </a:r>
            <a:r>
              <a:rPr lang="en-US" altLang="zh-CN" dirty="0" smtClean="0">
                <a:solidFill>
                  <a:schemeClr val="bg1"/>
                </a:solidFill>
              </a:rPr>
              <a:t> </a:t>
            </a:r>
          </a:p>
          <a:p>
            <a:r>
              <a:rPr lang="en-US" dirty="0" smtClean="0">
                <a:solidFill>
                  <a:schemeClr val="bg1"/>
                </a:solidFill>
              </a:rPr>
              <a:t>IT </a:t>
            </a:r>
            <a:r>
              <a:rPr lang="zh-CN" altLang="en-US" dirty="0" smtClean="0">
                <a:solidFill>
                  <a:schemeClr val="bg1"/>
                </a:solidFill>
              </a:rPr>
              <a:t>开销</a:t>
            </a:r>
            <a:r>
              <a:rPr lang="en-US" altLang="zh-CN" dirty="0" smtClean="0">
                <a:solidFill>
                  <a:schemeClr val="bg1"/>
                </a:solidFill>
              </a:rPr>
              <a:t> </a:t>
            </a:r>
            <a:r>
              <a:rPr lang="zh-CN" altLang="en-US" dirty="0" smtClean="0">
                <a:solidFill>
                  <a:schemeClr val="bg1"/>
                </a:solidFill>
              </a:rPr>
              <a:t>趋于平，</a:t>
            </a:r>
            <a:r>
              <a:rPr lang="en-US" altLang="zh-CN" dirty="0" smtClean="0">
                <a:solidFill>
                  <a:schemeClr val="bg1"/>
                </a:solidFill>
              </a:rPr>
              <a:t> </a:t>
            </a:r>
            <a:r>
              <a:rPr lang="zh-CN" altLang="en-US" dirty="0" smtClean="0">
                <a:solidFill>
                  <a:schemeClr val="bg1"/>
                </a:solidFill>
              </a:rPr>
              <a:t>但是在技术上的花费在全球领域迅速增加</a:t>
            </a:r>
            <a:endParaRPr lang="en-US" dirty="0">
              <a:solidFill>
                <a:schemeClr val="bg1"/>
              </a:solidFill>
            </a:endParaRPr>
          </a:p>
        </p:txBody>
      </p:sp>
      <p:graphicFrame>
        <p:nvGraphicFramePr>
          <p:cNvPr id="4" name="Chart 3"/>
          <p:cNvGraphicFramePr/>
          <p:nvPr>
            <p:extLst>
              <p:ext uri="{D42A27DB-BD31-4B8C-83A1-F6EECF244321}">
                <p14:modId xmlns:p14="http://schemas.microsoft.com/office/powerpoint/2010/main" val="3042178954"/>
              </p:ext>
            </p:extLst>
          </p:nvPr>
        </p:nvGraphicFramePr>
        <p:xfrm>
          <a:off x="399875" y="2425387"/>
          <a:ext cx="11413856" cy="348472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91054" y="6581001"/>
            <a:ext cx="2084217" cy="276942"/>
          </a:xfrm>
          <a:prstGeom prst="rect">
            <a:avLst/>
          </a:prstGeom>
        </p:spPr>
        <p:txBody>
          <a:bodyPr wrap="square" lIns="91387" tIns="45692" rIns="91387" bIns="45692">
            <a:spAutoFit/>
          </a:bodyPr>
          <a:lstStyle/>
          <a:p>
            <a:pPr defTabSz="1023085"/>
            <a:r>
              <a:rPr lang="en-US" sz="1200" b="1" dirty="0" smtClean="0">
                <a:solidFill>
                  <a:schemeClr val="bg1"/>
                </a:solidFill>
                <a:latin typeface="Arial"/>
              </a:rPr>
              <a:t>Source: GMV, 2012</a:t>
            </a:r>
            <a:endParaRPr lang="en-US" sz="1200" b="1" dirty="0">
              <a:solidFill>
                <a:schemeClr val="bg1"/>
              </a:solidFill>
              <a:latin typeface="Arial"/>
            </a:endParaRPr>
          </a:p>
        </p:txBody>
      </p:sp>
      <p:sp>
        <p:nvSpPr>
          <p:cNvPr id="6" name="TextBox 5"/>
          <p:cNvSpPr txBox="1"/>
          <p:nvPr/>
        </p:nvSpPr>
        <p:spPr>
          <a:xfrm>
            <a:off x="411017" y="6046216"/>
            <a:ext cx="10743172" cy="338554"/>
          </a:xfrm>
          <a:prstGeom prst="rect">
            <a:avLst/>
          </a:prstGeom>
          <a:noFill/>
        </p:spPr>
        <p:txBody>
          <a:bodyPr wrap="square" rtlCol="0">
            <a:spAutoFit/>
          </a:bodyPr>
          <a:lstStyle/>
          <a:p>
            <a:r>
              <a:rPr lang="zh-CN" altLang="en-US" sz="1600" dirty="0" smtClean="0">
                <a:solidFill>
                  <a:schemeClr val="bg1"/>
                </a:solidFill>
              </a:rPr>
              <a:t>协作</a:t>
            </a:r>
            <a:r>
              <a:rPr lang="en-US" sz="1600" dirty="0" smtClean="0">
                <a:solidFill>
                  <a:schemeClr val="bg1"/>
                </a:solidFill>
              </a:rPr>
              <a:t> = </a:t>
            </a:r>
            <a:r>
              <a:rPr lang="zh-CN" altLang="en-US" sz="1600" dirty="0" smtClean="0">
                <a:solidFill>
                  <a:schemeClr val="bg1"/>
                </a:solidFill>
              </a:rPr>
              <a:t>会议，即时消息</a:t>
            </a:r>
            <a:r>
              <a:rPr lang="en-US" altLang="zh-CN" sz="1600" dirty="0" smtClean="0">
                <a:solidFill>
                  <a:schemeClr val="bg1"/>
                </a:solidFill>
              </a:rPr>
              <a:t>/</a:t>
            </a:r>
            <a:r>
              <a:rPr lang="zh-CN" altLang="en-US" sz="1600" dirty="0" smtClean="0">
                <a:solidFill>
                  <a:schemeClr val="bg1"/>
                </a:solidFill>
              </a:rPr>
              <a:t>状态，呼叫中心，团队协作</a:t>
            </a:r>
            <a:endParaRPr lang="en-US" sz="1600" dirty="0">
              <a:solidFill>
                <a:schemeClr val="bg1"/>
              </a:solidFill>
            </a:endParaRPr>
          </a:p>
        </p:txBody>
      </p:sp>
    </p:spTree>
    <p:extLst>
      <p:ext uri="{BB962C8B-B14F-4D97-AF65-F5344CB8AC3E}">
        <p14:creationId xmlns:p14="http://schemas.microsoft.com/office/powerpoint/2010/main" val="2804267983"/>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smtClean="0"/>
              <a:t>为何你应该关心</a:t>
            </a:r>
            <a:r>
              <a:rPr lang="en-US" dirty="0" smtClean="0"/>
              <a:t>?</a:t>
            </a:r>
            <a:endParaRPr lang="en-US" dirty="0"/>
          </a:p>
        </p:txBody>
      </p:sp>
      <p:sp>
        <p:nvSpPr>
          <p:cNvPr id="4" name="Text Placeholder 3"/>
          <p:cNvSpPr>
            <a:spLocks noGrp="1"/>
          </p:cNvSpPr>
          <p:nvPr>
            <p:ph type="body" sz="quarter" idx="11"/>
          </p:nvPr>
        </p:nvSpPr>
        <p:spPr>
          <a:xfrm>
            <a:off x="6155357" y="779684"/>
            <a:ext cx="5598732" cy="5351967"/>
          </a:xfrm>
        </p:spPr>
        <p:txBody>
          <a:bodyPr/>
          <a:lstStyle/>
          <a:p>
            <a:pPr marL="342900" indent="-342900">
              <a:buFont typeface="Wingdings" pitchFamily="2" charset="2"/>
              <a:buChar char="§"/>
            </a:pPr>
            <a:r>
              <a:rPr lang="zh-CN" altLang="en-US" dirty="0" smtClean="0">
                <a:solidFill>
                  <a:schemeClr val="bg1"/>
                </a:solidFill>
              </a:rPr>
              <a:t>增加客户满意度</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减少技术支持费用</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减少</a:t>
            </a:r>
            <a:r>
              <a:rPr lang="en-US" dirty="0" smtClean="0">
                <a:solidFill>
                  <a:schemeClr val="bg1"/>
                </a:solidFill>
              </a:rPr>
              <a:t> TCO</a:t>
            </a:r>
          </a:p>
        </p:txBody>
      </p:sp>
    </p:spTree>
    <p:extLst>
      <p:ext uri="{BB962C8B-B14F-4D97-AF65-F5344CB8AC3E}">
        <p14:creationId xmlns:p14="http://schemas.microsoft.com/office/powerpoint/2010/main" val="46137793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4036" y="4181673"/>
            <a:ext cx="6391475" cy="2062095"/>
          </a:xfrm>
          <a:prstGeom prst="rect">
            <a:avLst/>
          </a:prstGeom>
          <a:noFill/>
        </p:spPr>
        <p:txBody>
          <a:bodyPr wrap="none" lIns="91431" tIns="45716" rIns="91431" bIns="45716" rtlCol="0">
            <a:spAutoFit/>
          </a:bodyPr>
          <a:lstStyle/>
          <a:p>
            <a:pPr marL="285750" indent="-285750" algn="ctr">
              <a:buFont typeface="Wingdings" charset="2"/>
              <a:buChar char="ü"/>
            </a:pPr>
            <a:r>
              <a:rPr lang="en-US" sz="1600" dirty="0" smtClean="0">
                <a:solidFill>
                  <a:schemeClr val="bg1"/>
                </a:solidFill>
              </a:rPr>
              <a:t>Essential Operate Service and UCSS (UC Software Subscription)</a:t>
            </a:r>
          </a:p>
          <a:p>
            <a:pPr marL="285750" indent="-285750">
              <a:buFont typeface="Wingdings" charset="2"/>
              <a:buChar char="ü"/>
            </a:pPr>
            <a:r>
              <a:rPr lang="en-US" sz="1600" dirty="0" smtClean="0">
                <a:solidFill>
                  <a:schemeClr val="bg1"/>
                </a:solidFill>
              </a:rPr>
              <a:t>SmartNet Service</a:t>
            </a:r>
          </a:p>
          <a:p>
            <a:pPr marL="285750" indent="-285750">
              <a:buFont typeface="Wingdings" charset="2"/>
              <a:buChar char="ü"/>
            </a:pPr>
            <a:r>
              <a:rPr lang="en-US" sz="1600" dirty="0" smtClean="0">
                <a:solidFill>
                  <a:schemeClr val="bg1"/>
                </a:solidFill>
              </a:rPr>
              <a:t>Business Edition Support Community</a:t>
            </a:r>
          </a:p>
          <a:p>
            <a:pPr marL="285750" indent="-285750">
              <a:buFont typeface="Wingdings" charset="2"/>
              <a:buChar char="ü"/>
            </a:pPr>
            <a:r>
              <a:rPr lang="en-US" sz="1600" dirty="0" smtClean="0">
                <a:solidFill>
                  <a:schemeClr val="bg1"/>
                </a:solidFill>
              </a:rPr>
              <a:t>Virtual Engineering and Partner Helpline</a:t>
            </a:r>
          </a:p>
          <a:p>
            <a:pPr marL="285750" indent="-285750">
              <a:buFont typeface="Wingdings" charset="2"/>
              <a:buChar char="ü"/>
            </a:pPr>
            <a:r>
              <a:rPr lang="en-US" sz="1600" dirty="0" smtClean="0">
                <a:solidFill>
                  <a:schemeClr val="bg1"/>
                </a:solidFill>
              </a:rPr>
              <a:t>PDI Helpdesk, TAC (Technical Assistance Center)</a:t>
            </a:r>
          </a:p>
          <a:p>
            <a:pPr marL="285750" indent="-285750" fontAlgn="base">
              <a:spcBef>
                <a:spcPct val="0"/>
              </a:spcBef>
              <a:spcAft>
                <a:spcPct val="0"/>
              </a:spcAft>
              <a:buFont typeface="Wingdings" charset="2"/>
              <a:buChar char="ü"/>
            </a:pPr>
            <a:endParaRPr lang="en-US" sz="1600" dirty="0">
              <a:solidFill>
                <a:schemeClr val="bg2"/>
              </a:solidFill>
              <a:cs typeface="Arial" pitchFamily="34" charset="0"/>
            </a:endParaRPr>
          </a:p>
          <a:p>
            <a:pPr marL="285750" indent="-285750" fontAlgn="base">
              <a:spcBef>
                <a:spcPct val="0"/>
              </a:spcBef>
              <a:spcAft>
                <a:spcPct val="0"/>
              </a:spcAft>
              <a:buFont typeface="Wingdings" charset="2"/>
              <a:buChar char="ü"/>
            </a:pPr>
            <a:endParaRPr lang="en-US" sz="1600" dirty="0">
              <a:solidFill>
                <a:schemeClr val="bg1"/>
              </a:solidFill>
            </a:endParaRPr>
          </a:p>
          <a:p>
            <a:pPr marL="285750" indent="-285750" algn="ctr">
              <a:buFont typeface="Wingdings" charset="2"/>
              <a:buChar char="ü"/>
            </a:pPr>
            <a:endParaRPr lang="en-US" sz="1600" b="1" dirty="0">
              <a:solidFill>
                <a:schemeClr val="bg1"/>
              </a:solidFill>
            </a:endParaRPr>
          </a:p>
        </p:txBody>
      </p:sp>
      <p:sp>
        <p:nvSpPr>
          <p:cNvPr id="12" name="Title 1"/>
          <p:cNvSpPr>
            <a:spLocks noGrp="1"/>
          </p:cNvSpPr>
          <p:nvPr>
            <p:ph type="title"/>
          </p:nvPr>
        </p:nvSpPr>
        <p:spPr/>
        <p:txBody>
          <a:bodyPr/>
          <a:lstStyle/>
          <a:p>
            <a:r>
              <a:rPr lang="zh-CN" altLang="en-US" sz="3200" dirty="0" smtClean="0"/>
              <a:t>思科</a:t>
            </a:r>
            <a:r>
              <a:rPr lang="en-US" sz="3200" dirty="0" smtClean="0"/>
              <a:t> Business Edition 6000 </a:t>
            </a:r>
            <a:br>
              <a:rPr lang="en-US" sz="3200" dirty="0" smtClean="0"/>
            </a:br>
            <a:r>
              <a:rPr lang="zh-CN" altLang="en-US" sz="3200" dirty="0" smtClean="0"/>
              <a:t>构架组成</a:t>
            </a:r>
            <a:r>
              <a:rPr lang="en-US" sz="2800" dirty="0" smtClean="0"/>
              <a:t>#5 – </a:t>
            </a:r>
            <a:r>
              <a:rPr lang="zh-CN" altLang="en-US" sz="2800" dirty="0" smtClean="0"/>
              <a:t>服务与支持</a:t>
            </a:r>
            <a:endParaRPr lang="en-US" sz="28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8891" y="2473383"/>
            <a:ext cx="2539601" cy="1377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33" descr="1GLOBEciscoCor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2133" y="2557363"/>
            <a:ext cx="1566865" cy="1342099"/>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4541" y="2599659"/>
            <a:ext cx="2039038" cy="1251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5"/>
          <p:cNvSpPr txBox="1">
            <a:spLocks/>
          </p:cNvSpPr>
          <p:nvPr/>
        </p:nvSpPr>
        <p:spPr>
          <a:xfrm>
            <a:off x="765471" y="1651249"/>
            <a:ext cx="10700003" cy="750626"/>
          </a:xfrm>
          <a:prstGeom prst="rect">
            <a:avLst/>
          </a:prstGeom>
        </p:spPr>
        <p:txBody>
          <a:bodyPr vert="horz" lIns="82296" tIns="45720" rIns="82296" bIns="45720" rtlCol="0" anchor="ctr" anchorCtr="0">
            <a:noAutofit/>
          </a:bodyPr>
          <a:lstStyle/>
          <a:p>
            <a:pPr defTabSz="914400">
              <a:lnSpc>
                <a:spcPct val="80000"/>
              </a:lnSpc>
              <a:spcBef>
                <a:spcPct val="0"/>
              </a:spcBef>
              <a:buClr>
                <a:schemeClr val="tx1"/>
              </a:buClr>
              <a:defRPr/>
            </a:pPr>
            <a:r>
              <a:rPr lang="zh-CN" altLang="en-US" sz="2400" dirty="0" smtClean="0">
                <a:gradFill>
                  <a:gsLst>
                    <a:gs pos="0">
                      <a:srgbClr val="00B2F0"/>
                    </a:gs>
                    <a:gs pos="44000">
                      <a:srgbClr val="40FFFE"/>
                    </a:gs>
                    <a:gs pos="100000">
                      <a:srgbClr val="96CA4B"/>
                    </a:gs>
                  </a:gsLst>
                  <a:lin ang="4800000" scaled="0"/>
                </a:gradFill>
                <a:latin typeface="+mj-lt"/>
                <a:ea typeface="+mj-ea"/>
                <a:cs typeface="+mj-cs"/>
              </a:rPr>
              <a:t>通讯网络对企业至关重要，思科有最好的服务与技术支持</a:t>
            </a:r>
            <a:endParaRPr lang="en-US" sz="2400" dirty="0">
              <a:gradFill>
                <a:gsLst>
                  <a:gs pos="0">
                    <a:srgbClr val="00B2F0"/>
                  </a:gs>
                  <a:gs pos="44000">
                    <a:srgbClr val="40FFFE"/>
                  </a:gs>
                  <a:gs pos="100000">
                    <a:srgbClr val="96CA4B"/>
                  </a:gs>
                </a:gsLst>
                <a:lin ang="4800000" scaled="0"/>
              </a:gradFill>
              <a:latin typeface="+mj-lt"/>
              <a:ea typeface="+mj-ea"/>
              <a:cs typeface="+mj-cs"/>
            </a:endParaRPr>
          </a:p>
        </p:txBody>
      </p:sp>
    </p:spTree>
    <p:extLst>
      <p:ext uri="{BB962C8B-B14F-4D97-AF65-F5344CB8AC3E}">
        <p14:creationId xmlns:p14="http://schemas.microsoft.com/office/powerpoint/2010/main" val="2037306237"/>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zh-CN" dirty="0" smtClean="0"/>
              <a:t>License</a:t>
            </a:r>
            <a:r>
              <a:rPr lang="zh-CN" altLang="en-US" dirty="0" smtClean="0"/>
              <a:t>简介</a:t>
            </a:r>
            <a:endParaRPr lang="en-US" dirty="0"/>
          </a:p>
        </p:txBody>
      </p:sp>
    </p:spTree>
    <p:extLst>
      <p:ext uri="{BB962C8B-B14F-4D97-AF65-F5344CB8AC3E}">
        <p14:creationId xmlns:p14="http://schemas.microsoft.com/office/powerpoint/2010/main" val="14181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06" y="389792"/>
            <a:ext cx="11448832" cy="838200"/>
          </a:xfrm>
        </p:spPr>
        <p:txBody>
          <a:bodyPr/>
          <a:lstStyle/>
          <a:p>
            <a:r>
              <a:rPr lang="en-US" dirty="0" smtClean="0">
                <a:solidFill>
                  <a:schemeClr val="tx1"/>
                </a:solidFill>
              </a:rPr>
              <a:t>9.0 </a:t>
            </a:r>
            <a:r>
              <a:rPr lang="zh-CN" altLang="en-US" dirty="0" smtClean="0">
                <a:solidFill>
                  <a:schemeClr val="tx1"/>
                </a:solidFill>
              </a:rPr>
              <a:t>版本许可证对比</a:t>
            </a:r>
            <a:r>
              <a:rPr lang="en-US" altLang="zh-CN" dirty="0" smtClean="0">
                <a:solidFill>
                  <a:schemeClr val="tx1"/>
                </a:solidFill>
              </a:rPr>
              <a:t/>
            </a:r>
            <a:br>
              <a:rPr lang="en-US" altLang="zh-CN" dirty="0" smtClean="0">
                <a:solidFill>
                  <a:schemeClr val="tx1"/>
                </a:solidFill>
              </a:rPr>
            </a:br>
            <a:r>
              <a:rPr lang="en-US" altLang="zh-CN" sz="2400" dirty="0" smtClean="0">
                <a:solidFill>
                  <a:schemeClr val="tx1"/>
                </a:solidFill>
              </a:rPr>
              <a:t>CPL</a:t>
            </a:r>
            <a:r>
              <a:rPr lang="zh-CN" altLang="en-US" sz="2400" dirty="0" smtClean="0">
                <a:solidFill>
                  <a:schemeClr val="tx1"/>
                </a:solidFill>
              </a:rPr>
              <a:t>书面价格</a:t>
            </a:r>
            <a:endParaRPr lang="en-US" dirty="0">
              <a:solidFill>
                <a:schemeClr val="tx1"/>
              </a:solidFill>
            </a:endParaRPr>
          </a:p>
        </p:txBody>
      </p:sp>
      <p:graphicFrame>
        <p:nvGraphicFramePr>
          <p:cNvPr id="4" name="Content Placeholder 6"/>
          <p:cNvGraphicFramePr>
            <a:graphicFrameLocks/>
          </p:cNvGraphicFramePr>
          <p:nvPr>
            <p:custDataLst>
              <p:tags r:id="rId1"/>
            </p:custDataLst>
            <p:extLst>
              <p:ext uri="{D42A27DB-BD31-4B8C-83A1-F6EECF244321}">
                <p14:modId xmlns:p14="http://schemas.microsoft.com/office/powerpoint/2010/main" val="1390706839"/>
              </p:ext>
            </p:extLst>
          </p:nvPr>
        </p:nvGraphicFramePr>
        <p:xfrm>
          <a:off x="418848" y="1552307"/>
          <a:ext cx="11075114" cy="4830109"/>
        </p:xfrm>
        <a:graphic>
          <a:graphicData uri="http://schemas.openxmlformats.org/drawingml/2006/table">
            <a:tbl>
              <a:tblPr firstRow="1" bandRow="1">
                <a:tableStyleId>{3B4B98B0-60AC-42C2-AFA5-B58CD77FA1E5}</a:tableStyleId>
              </a:tblPr>
              <a:tblGrid>
                <a:gridCol w="1684722"/>
                <a:gridCol w="1684722"/>
                <a:gridCol w="1684722"/>
                <a:gridCol w="1684722"/>
                <a:gridCol w="1684722"/>
                <a:gridCol w="2651504"/>
              </a:tblGrid>
              <a:tr h="404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err="1" smtClean="0">
                          <a:ln>
                            <a:noFill/>
                          </a:ln>
                          <a:solidFill>
                            <a:schemeClr val="accent3">
                              <a:lumMod val="75000"/>
                            </a:schemeClr>
                          </a:solidFill>
                        </a:rPr>
                        <a:t>Webex</a:t>
                      </a:r>
                      <a:r>
                        <a:rPr lang="en-US" sz="1400" b="1" dirty="0" smtClean="0">
                          <a:ln>
                            <a:noFill/>
                          </a:ln>
                          <a:solidFill>
                            <a:schemeClr val="accent3">
                              <a:lumMod val="75000"/>
                            </a:schemeClr>
                          </a:solidFill>
                        </a:rPr>
                        <a:t> Conferencing</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404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00"/>
                          </a:solidFill>
                          <a:effectLst/>
                          <a:uLnTx/>
                          <a:uFillTx/>
                          <a:sym typeface="Wingdings"/>
                        </a:rPr>
                        <a:t></a:t>
                      </a:r>
                      <a:endParaRPr lang="en-US" sz="1600" b="0" dirty="0" smtClean="0">
                        <a:solidFill>
                          <a:srgbClr val="FFFF00"/>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err="1" smtClean="0">
                          <a:ln>
                            <a:noFill/>
                          </a:ln>
                          <a:solidFill>
                            <a:srgbClr val="FFFF00"/>
                          </a:solidFill>
                        </a:rPr>
                        <a:t>Webex</a:t>
                      </a:r>
                      <a:r>
                        <a:rPr lang="en-US" sz="1400" b="1" dirty="0" smtClean="0">
                          <a:ln>
                            <a:noFill/>
                          </a:ln>
                          <a:solidFill>
                            <a:srgbClr val="FFFF00"/>
                          </a:solidFill>
                        </a:rPr>
                        <a:t> Social</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404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FFFF"/>
                          </a:solidFill>
                          <a:latin typeface="Wingdings" charset="2"/>
                          <a:cs typeface="Wingdings" charset="2"/>
                        </a:rPr>
                        <a:t>l</a:t>
                      </a:r>
                    </a:p>
                  </a:txBody>
                  <a:tcPr marL="121888" marR="121888" anchor="ctr">
                    <a:lnL w="3175" cap="flat" cmpd="sng" algn="ctr">
                      <a:solidFill>
                        <a:srgbClr val="FFFFFF">
                          <a:lumMod val="50000"/>
                        </a:srgbClr>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  </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  </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ln>
                            <a:noFill/>
                          </a:ln>
                          <a:solidFill>
                            <a:schemeClr val="accent3">
                              <a:lumMod val="75000"/>
                            </a:schemeClr>
                          </a:solidFill>
                        </a:rPr>
                        <a:t>Messaging</a:t>
                      </a:r>
                      <a:r>
                        <a:rPr lang="en-US" sz="1400" b="1" baseline="0" dirty="0" smtClean="0">
                          <a:ln>
                            <a:noFill/>
                          </a:ln>
                          <a:solidFill>
                            <a:schemeClr val="accent3">
                              <a:lumMod val="75000"/>
                            </a:schemeClr>
                          </a:solidFill>
                        </a:rPr>
                        <a:t> (</a:t>
                      </a:r>
                      <a:r>
                        <a:rPr lang="en-US" sz="1400" b="1" baseline="0" dirty="0" err="1" smtClean="0">
                          <a:ln>
                            <a:noFill/>
                          </a:ln>
                          <a:solidFill>
                            <a:schemeClr val="accent3">
                              <a:lumMod val="75000"/>
                            </a:schemeClr>
                          </a:solidFill>
                        </a:rPr>
                        <a:t>UCXN</a:t>
                      </a:r>
                      <a:r>
                        <a:rPr lang="en-US" sz="1400" b="1" baseline="0" dirty="0" smtClean="0">
                          <a:ln>
                            <a:noFill/>
                          </a:ln>
                          <a:solidFill>
                            <a:schemeClr val="accent3">
                              <a:lumMod val="75000"/>
                            </a:schemeClr>
                          </a:solidFill>
                        </a:rPr>
                        <a:t>)</a:t>
                      </a:r>
                      <a:endParaRPr lang="en-US" sz="1400" b="1" dirty="0" smtClean="0">
                        <a:ln>
                          <a:noFill/>
                        </a:ln>
                        <a:solidFill>
                          <a:schemeClr val="accent3">
                            <a:lumMod val="75000"/>
                          </a:schemeClr>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404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N/A</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N/A</a:t>
                      </a:r>
                    </a:p>
                  </a:txBody>
                  <a:tcPr marL="121888" marR="121888" anchor="ctr">
                    <a:lnL w="3175" cap="flat" cmpd="sng" algn="ctr">
                      <a:solidFill>
                        <a:srgbClr val="FFFFFF">
                          <a:lumMod val="50000"/>
                        </a:srgbClr>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00"/>
                          </a:solidFill>
                          <a:effectLst/>
                          <a:uLnTx/>
                          <a:uFillTx/>
                          <a:sym typeface="Wingdings"/>
                        </a:rPr>
                        <a:t></a:t>
                      </a:r>
                      <a:endParaRPr lang="en-US" sz="1600" b="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00"/>
                          </a:solidFill>
                          <a:effectLst/>
                          <a:uLnTx/>
                          <a:uFillTx/>
                          <a:sym typeface="Wingdings"/>
                        </a:rPr>
                        <a:t></a:t>
                      </a:r>
                      <a:endParaRPr lang="en-US" sz="1600" b="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baseline="0" dirty="0" smtClean="0">
                          <a:ln>
                            <a:noFill/>
                          </a:ln>
                          <a:solidFill>
                            <a:srgbClr val="FFFF00"/>
                          </a:solidFill>
                        </a:rPr>
                        <a:t>Jabber Mobile</a:t>
                      </a:r>
                      <a:endParaRPr lang="en-US" sz="1400" b="1" dirty="0" smtClean="0">
                        <a:ln>
                          <a:noFill/>
                        </a:ln>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40489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N/A</a:t>
                      </a:r>
                    </a:p>
                  </a:txBody>
                  <a:tcPr marL="121888" marR="121888"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rPr>
                        <a:t>N/A</a:t>
                      </a:r>
                    </a:p>
                  </a:txBody>
                  <a:tcPr marL="121888" marR="121888" anchor="ctr">
                    <a:lnL w="3175" cap="flat" cmpd="sng" algn="ctr">
                      <a:solidFill>
                        <a:srgbClr val="FFFFFF">
                          <a:lumMod val="50000"/>
                        </a:srgbClr>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00"/>
                          </a:solidFill>
                          <a:effectLst/>
                          <a:uLnTx/>
                          <a:uFillTx/>
                          <a:sym typeface="Wingdings"/>
                        </a:rPr>
                        <a:t></a:t>
                      </a:r>
                      <a:endParaRPr lang="en-US" sz="1600" b="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solidFill>
                            <a:srgbClr val="FFFFFF"/>
                          </a:solidFill>
                          <a:effectLst/>
                          <a:uLnTx/>
                          <a:uFillTx/>
                          <a:sym typeface="Wingdings"/>
                        </a:rPr>
                        <a:t></a:t>
                      </a:r>
                      <a:endParaRPr lang="en-US" sz="16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baseline="0" dirty="0" smtClean="0">
                          <a:ln>
                            <a:noFill/>
                          </a:ln>
                          <a:solidFill>
                            <a:srgbClr val="FFFF00"/>
                          </a:solidFill>
                        </a:rPr>
                        <a:t>Jabber Desktop</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404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smtClean="0">
                          <a:ln>
                            <a:noFill/>
                          </a:ln>
                          <a:solidFill>
                            <a:srgbClr val="FFFFFF"/>
                          </a:solidFill>
                          <a:effectLst/>
                          <a:uLnTx/>
                          <a:uFillTx/>
                          <a:sym typeface="Wingdings"/>
                        </a:rPr>
                        <a:t></a:t>
                      </a:r>
                      <a:endParaRPr lang="en-US" sz="2000" b="0" dirty="0" smtClean="0">
                        <a:solidFill>
                          <a:srgbClr val="FFFFFF"/>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smtClean="0">
                          <a:ln>
                            <a:noFill/>
                          </a:ln>
                          <a:solidFill>
                            <a:srgbClr val="FFFFFF"/>
                          </a:solidFill>
                          <a:effectLst/>
                          <a:uLnTx/>
                          <a:uFillTx/>
                          <a:sym typeface="Wingdings"/>
                        </a:rPr>
                        <a:t></a:t>
                      </a:r>
                      <a:endParaRPr lang="en-US" sz="2000" b="0" dirty="0" smtClean="0">
                        <a:solidFill>
                          <a:srgbClr val="FFFFFF"/>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smtClean="0">
                          <a:ln>
                            <a:noFill/>
                          </a:ln>
                          <a:solidFill>
                            <a:srgbClr val="FFFFFF"/>
                          </a:solidFill>
                          <a:effectLst/>
                          <a:uLnTx/>
                          <a:uFillTx/>
                          <a:sym typeface="Wingdings"/>
                        </a:rPr>
                        <a:t></a:t>
                      </a:r>
                      <a:endParaRPr lang="en-US" sz="2000" b="0" dirty="0" smtClean="0">
                        <a:solidFill>
                          <a:srgbClr val="FFFFFF"/>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smtClean="0">
                          <a:ln>
                            <a:noFill/>
                          </a:ln>
                          <a:solidFill>
                            <a:srgbClr val="FFFFFF"/>
                          </a:solidFill>
                          <a:effectLst/>
                          <a:uLnTx/>
                          <a:uFillTx/>
                          <a:sym typeface="Wingdings"/>
                        </a:rPr>
                        <a:t> </a:t>
                      </a:r>
                      <a:endParaRPr lang="en-US" sz="20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smtClean="0">
                          <a:ln>
                            <a:noFill/>
                          </a:ln>
                          <a:solidFill>
                            <a:srgbClr val="FFFFFF"/>
                          </a:solidFill>
                          <a:effectLst/>
                          <a:uLnTx/>
                          <a:uFillTx/>
                          <a:sym typeface="Wingdings"/>
                        </a:rPr>
                        <a:t></a:t>
                      </a:r>
                      <a:endParaRPr lang="en-US" sz="2000" b="0" dirty="0" smtClean="0">
                        <a:solidFill>
                          <a:srgbClr val="FFFFFF"/>
                        </a:solidFill>
                      </a:endParaRPr>
                    </a:p>
                  </a:txBody>
                  <a:tcPr marL="121888" marR="243777"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baseline="0" dirty="0" smtClean="0">
                          <a:ln>
                            <a:noFill/>
                          </a:ln>
                          <a:solidFill>
                            <a:schemeClr val="accent3">
                              <a:lumMod val="75000"/>
                            </a:schemeClr>
                          </a:solidFill>
                        </a:rPr>
                        <a:t>Jabber IM/Presence</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2944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1</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1</a:t>
                      </a:r>
                      <a:r>
                        <a:rPr lang="zh-CN" altLang="en-US" sz="1100" dirty="0" smtClean="0">
                          <a:solidFill>
                            <a:schemeClr val="bg1"/>
                          </a:solidFill>
                        </a:rPr>
                        <a:t>／</a:t>
                      </a:r>
                      <a:r>
                        <a:rPr lang="en-US" altLang="zh-CN" sz="1100" dirty="0" smtClean="0">
                          <a:solidFill>
                            <a:schemeClr val="bg1"/>
                          </a:solidFill>
                        </a:rPr>
                        <a:t>2</a:t>
                      </a:r>
                      <a:endParaRPr lang="en-US" sz="110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100" baseline="0" dirty="0" smtClean="0">
                          <a:solidFill>
                            <a:srgbClr val="FFFF00"/>
                          </a:solidFill>
                        </a:rPr>
                        <a:t>多个</a:t>
                      </a:r>
                      <a:endParaRPr lang="en-US" sz="1100" baseline="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100" baseline="0" dirty="0" smtClean="0">
                          <a:solidFill>
                            <a:srgbClr val="FFFF00"/>
                          </a:solidFill>
                        </a:rPr>
                        <a:t>多个</a:t>
                      </a:r>
                      <a:endParaRPr lang="en-US" sz="1100" baseline="0" dirty="0" smtClean="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baseline="0" dirty="0" smtClean="0">
                          <a:ln>
                            <a:noFill/>
                          </a:ln>
                          <a:solidFill>
                            <a:srgbClr val="FFFF00"/>
                          </a:solidFill>
                        </a:rPr>
                        <a:t># of Device Support</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2944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Analog / Voice</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Voice</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Video</a:t>
                      </a:r>
                      <a:endParaRPr lang="en-US" sz="1100" dirty="0" smtClean="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Video</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Video</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baseline="0" dirty="0" smtClean="0">
                          <a:ln>
                            <a:noFill/>
                          </a:ln>
                          <a:solidFill>
                            <a:schemeClr val="accent3">
                              <a:lumMod val="75000"/>
                            </a:schemeClr>
                          </a:solidFill>
                        </a:rPr>
                        <a:t>Device Type Support</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294468">
                <a:tc>
                  <a:txBody>
                    <a:bodyPr/>
                    <a:lstStyle/>
                    <a:p>
                      <a:pPr algn="ct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1</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ln>
                            <a:noFill/>
                          </a:ln>
                          <a:solidFill>
                            <a:schemeClr val="accent3">
                              <a:lumMod val="75000"/>
                            </a:schemeClr>
                          </a:solidFill>
                        </a:rPr>
                        <a:t># of User Profile</a:t>
                      </a:r>
                      <a:endParaRPr lang="en-US" sz="1400" b="1" baseline="0" dirty="0" smtClean="0">
                        <a:ln>
                          <a:noFill/>
                        </a:ln>
                        <a:solidFill>
                          <a:schemeClr val="accent3">
                            <a:lumMod val="75000"/>
                          </a:schemeClr>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515318">
                <a:tc>
                  <a:txBody>
                    <a:bodyPr/>
                    <a:lstStyle/>
                    <a:p>
                      <a:pPr algn="ctr"/>
                      <a:r>
                        <a:rPr lang="en-US" sz="1400" b="1" i="0" kern="1200" dirty="0" smtClean="0">
                          <a:solidFill>
                            <a:schemeClr val="tx1"/>
                          </a:solidFill>
                          <a:latin typeface="+mn-lt"/>
                          <a:ea typeface="+mn-ea"/>
                          <a:cs typeface="+mn-cs"/>
                        </a:rPr>
                        <a:t>UCL</a:t>
                      </a:r>
                    </a:p>
                    <a:p>
                      <a:pPr algn="ctr"/>
                      <a:r>
                        <a:rPr lang="en-US" sz="1400" b="0" i="0" kern="1200" dirty="0" smtClean="0">
                          <a:solidFill>
                            <a:schemeClr val="bg1"/>
                          </a:solidFill>
                          <a:latin typeface="+mn-lt"/>
                          <a:ea typeface="+mn-ea"/>
                          <a:cs typeface="+mn-cs"/>
                        </a:rPr>
                        <a:t>Essential</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tx1"/>
                          </a:solidFill>
                          <a:latin typeface="+mn-lt"/>
                          <a:ea typeface="+mn-ea"/>
                          <a:cs typeface="+mn-cs"/>
                        </a:rPr>
                        <a:t>UCL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bg1"/>
                          </a:solidFill>
                          <a:latin typeface="+mn-lt"/>
                          <a:ea typeface="+mn-ea"/>
                          <a:cs typeface="+mn-cs"/>
                        </a:rPr>
                        <a:t>Basic</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rPr>
                        <a:t>UCL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err="1" smtClean="0">
                          <a:solidFill>
                            <a:schemeClr val="bg1"/>
                          </a:solidFill>
                        </a:rPr>
                        <a:t>Enh</a:t>
                      </a:r>
                      <a:r>
                        <a:rPr lang="en-US" sz="1400" b="0" i="0" dirty="0" smtClean="0">
                          <a:solidFill>
                            <a:schemeClr val="bg1"/>
                          </a:solidFill>
                        </a:rPr>
                        <a:t> </a:t>
                      </a:r>
                      <a:r>
                        <a:rPr lang="en-US" sz="1400" b="0" i="0" dirty="0" smtClean="0">
                          <a:solidFill>
                            <a:srgbClr val="FFFF00"/>
                          </a:solidFill>
                        </a:rPr>
                        <a:t>/</a:t>
                      </a:r>
                      <a:r>
                        <a:rPr lang="en-US" sz="1400" b="0" i="0" dirty="0" smtClean="0">
                          <a:solidFill>
                            <a:schemeClr val="bg1"/>
                          </a:solidFill>
                        </a:rPr>
                        <a:t> </a:t>
                      </a:r>
                      <a:r>
                        <a:rPr lang="en-US" sz="1400" b="0" i="0" dirty="0" err="1" smtClean="0">
                          <a:solidFill>
                            <a:srgbClr val="FFFF00"/>
                          </a:solidFill>
                        </a:rPr>
                        <a:t>Enh</a:t>
                      </a:r>
                      <a:r>
                        <a:rPr lang="en-US" sz="1400" b="0" i="0" dirty="0" smtClean="0">
                          <a:solidFill>
                            <a:srgbClr val="FFFF00"/>
                          </a:solidFill>
                        </a:rPr>
                        <a:t>+</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accent6">
                              <a:lumMod val="40000"/>
                              <a:lumOff val="60000"/>
                            </a:schemeClr>
                          </a:solidFill>
                        </a:rPr>
                        <a:t>CUWL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baseline="0" dirty="0" smtClean="0">
                          <a:solidFill>
                            <a:schemeClr val="bg1"/>
                          </a:solidFill>
                        </a:rPr>
                        <a:t>Business</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6">
                              <a:lumMod val="40000"/>
                              <a:lumOff val="60000"/>
                            </a:schemeClr>
                          </a:solidFill>
                        </a:rPr>
                        <a:t>CUWL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rPr>
                        <a:t>Professional</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dirty="0" smtClean="0">
                          <a:ln>
                            <a:noFill/>
                          </a:ln>
                          <a:solidFill>
                            <a:schemeClr val="accent3">
                              <a:lumMod val="75000"/>
                            </a:schemeClr>
                          </a:solidFill>
                        </a:rPr>
                        <a:t>License Type</a:t>
                      </a:r>
                      <a:endParaRPr lang="en-US" sz="1100" b="0" dirty="0" smtClean="0">
                        <a:ln>
                          <a:noFill/>
                        </a:ln>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312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solidFill>
                        </a:rPr>
                        <a:t>$</a:t>
                      </a:r>
                      <a:r>
                        <a:rPr lang="en-US" sz="1400" dirty="0" smtClean="0">
                          <a:solidFill>
                            <a:schemeClr val="bg1"/>
                          </a:solidFill>
                        </a:rPr>
                        <a:t>82</a:t>
                      </a:r>
                      <a:endParaRPr lang="en-US" sz="1100" dirty="0" smtClean="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a:t>
                      </a:r>
                      <a:r>
                        <a:rPr lang="en-US" sz="1400" dirty="0" smtClean="0">
                          <a:solidFill>
                            <a:schemeClr val="bg1"/>
                          </a:solidFill>
                        </a:rPr>
                        <a:t>263</a:t>
                      </a:r>
                      <a:endParaRPr lang="en-US" sz="14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a:t>
                      </a:r>
                      <a:r>
                        <a:rPr lang="en-US" sz="1400" dirty="0" smtClean="0">
                          <a:solidFill>
                            <a:schemeClr val="bg1"/>
                          </a:solidFill>
                        </a:rPr>
                        <a:t>441 </a:t>
                      </a:r>
                      <a:r>
                        <a:rPr lang="en-US" sz="1400" dirty="0" smtClean="0">
                          <a:solidFill>
                            <a:srgbClr val="FFFF00"/>
                          </a:solidFill>
                        </a:rPr>
                        <a:t>/ $620</a:t>
                      </a:r>
                      <a:endParaRPr lang="en-US" sz="1100" dirty="0">
                        <a:solidFill>
                          <a:srgbClr val="FFFF00"/>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a:t>
                      </a:r>
                      <a:r>
                        <a:rPr lang="en-US" sz="1400" dirty="0" smtClean="0">
                          <a:solidFill>
                            <a:schemeClr val="bg1"/>
                          </a:solidFill>
                        </a:rPr>
                        <a:t>662</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smtClean="0">
                          <a:solidFill>
                            <a:schemeClr val="bg1"/>
                          </a:solidFill>
                        </a:rPr>
                        <a:t>$</a:t>
                      </a:r>
                      <a:r>
                        <a:rPr lang="en-US" sz="1400" dirty="0" smtClean="0">
                          <a:solidFill>
                            <a:schemeClr val="bg1"/>
                          </a:solidFill>
                        </a:rPr>
                        <a:t>1050</a:t>
                      </a:r>
                      <a:endParaRPr lang="en-US" sz="1100" dirty="0">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CN" altLang="en-US" sz="1400" b="0" dirty="0" smtClean="0">
                          <a:ln>
                            <a:noFill/>
                          </a:ln>
                          <a:solidFill>
                            <a:schemeClr val="bg1"/>
                          </a:solidFill>
                        </a:rPr>
                        <a:t>价格</a:t>
                      </a:r>
                      <a:endParaRPr lang="en-US" sz="1400" b="0" dirty="0" smtClean="0">
                        <a:ln>
                          <a:noFill/>
                        </a:ln>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tcPr>
                </a:tc>
              </a:tr>
              <a:tr h="625744">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err="1" smtClean="0">
                          <a:solidFill>
                            <a:schemeClr val="tx2">
                              <a:lumMod val="60000"/>
                              <a:lumOff val="40000"/>
                            </a:schemeClr>
                          </a:solidFill>
                        </a:rPr>
                        <a:t>Deskless</a:t>
                      </a:r>
                      <a:r>
                        <a:rPr lang="en-US" sz="1400" b="1" baseline="0" dirty="0" smtClean="0">
                          <a:solidFill>
                            <a:schemeClr val="tx2">
                              <a:lumMod val="60000"/>
                              <a:lumOff val="40000"/>
                            </a:schemeClr>
                          </a:solidFill>
                        </a:rPr>
                        <a:t> </a:t>
                      </a:r>
                      <a:r>
                        <a:rPr lang="en-US" sz="1100" b="1" dirty="0" smtClean="0">
                          <a:solidFill>
                            <a:schemeClr val="tx2">
                              <a:lumMod val="60000"/>
                              <a:lumOff val="40000"/>
                            </a:schemeClr>
                          </a:solidFill>
                        </a:rPr>
                        <a:t>Workers</a:t>
                      </a:r>
                      <a:endParaRPr lang="en-US" sz="1050" b="1" dirty="0" smtClean="0">
                        <a:solidFill>
                          <a:schemeClr val="tx2">
                            <a:lumMod val="60000"/>
                            <a:lumOff val="40000"/>
                          </a:schemeClr>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2">
                              <a:lumMod val="60000"/>
                              <a:lumOff val="40000"/>
                            </a:schemeClr>
                          </a:solidFill>
                        </a:rPr>
                        <a:t>DeskBound</a:t>
                      </a:r>
                      <a:endParaRPr lang="en-US" sz="1100" b="1" dirty="0" smtClean="0">
                        <a:solidFill>
                          <a:schemeClr val="tx2">
                            <a:lumMod val="60000"/>
                            <a:lumOff val="40000"/>
                          </a:schemeClr>
                        </a:solidFill>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2">
                              <a:lumMod val="60000"/>
                              <a:lumOff val="40000"/>
                            </a:schemeClr>
                          </a:solidFill>
                        </a:rPr>
                        <a:t>Worker</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err="1" smtClean="0">
                          <a:solidFill>
                            <a:schemeClr val="tx2">
                              <a:lumMod val="60000"/>
                              <a:lumOff val="40000"/>
                            </a:schemeClr>
                          </a:solidFill>
                        </a:rPr>
                        <a:t>DeskBound</a:t>
                      </a:r>
                      <a:endParaRPr lang="en-US" sz="1400" b="1" dirty="0" smtClean="0">
                        <a:solidFill>
                          <a:schemeClr val="tx2">
                            <a:lumMod val="60000"/>
                            <a:lumOff val="40000"/>
                          </a:schemeClr>
                        </a:solidFill>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2">
                              <a:lumMod val="60000"/>
                              <a:lumOff val="40000"/>
                            </a:schemeClr>
                          </a:solidFill>
                        </a:rPr>
                        <a:t>Worker</a:t>
                      </a: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sz="500" b="1" dirty="0" smtClean="0">
                        <a:solidFill>
                          <a:schemeClr val="accent3">
                            <a:lumMod val="50000"/>
                          </a:schemeClr>
                        </a:solidFill>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3">
                              <a:lumMod val="50000"/>
                            </a:schemeClr>
                          </a:solidFill>
                        </a:rPr>
                        <a:t>Hybrid </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accent3">
                              <a:lumMod val="50000"/>
                            </a:schemeClr>
                          </a:solidFill>
                        </a:rPr>
                        <a:t>Workers</a:t>
                      </a:r>
                      <a:endParaRPr lang="en-US" sz="1200" b="1" dirty="0" smtClean="0">
                        <a:solidFill>
                          <a:schemeClr val="accent3">
                            <a:lumMod val="50000"/>
                          </a:schemeClr>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accent6">
                              <a:lumMod val="60000"/>
                              <a:lumOff val="40000"/>
                            </a:schemeClr>
                          </a:solidFill>
                        </a:rPr>
                        <a:t> </a:t>
                      </a:r>
                      <a:r>
                        <a:rPr lang="en-US" sz="1800" b="1" dirty="0" err="1" smtClean="0">
                          <a:solidFill>
                            <a:schemeClr val="accent6">
                              <a:lumMod val="60000"/>
                              <a:lumOff val="40000"/>
                            </a:schemeClr>
                          </a:solidFill>
                        </a:rPr>
                        <a:t>Collab</a:t>
                      </a:r>
                      <a:endParaRPr lang="en-US" sz="1800" b="1" dirty="0" smtClean="0">
                        <a:solidFill>
                          <a:schemeClr val="accent6">
                            <a:lumMod val="60000"/>
                            <a:lumOff val="40000"/>
                          </a:schemeClr>
                        </a:solidFill>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6">
                              <a:lumMod val="60000"/>
                              <a:lumOff val="40000"/>
                            </a:schemeClr>
                          </a:solidFill>
                        </a:rPr>
                        <a:t>Workers</a:t>
                      </a:r>
                      <a:endParaRPr lang="en-US" sz="1100" b="1" dirty="0" smtClean="0">
                        <a:solidFill>
                          <a:schemeClr val="accent6">
                            <a:lumMod val="60000"/>
                            <a:lumOff val="40000"/>
                          </a:schemeClr>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400" b="0" dirty="0" smtClean="0">
                        <a:ln>
                          <a:noFill/>
                        </a:ln>
                        <a:solidFill>
                          <a:schemeClr val="bg1"/>
                        </a:solidFill>
                      </a:endParaRPr>
                    </a:p>
                  </a:txBody>
                  <a:tcPr marL="121888" marR="121888"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Rectangle 4"/>
          <p:cNvSpPr/>
          <p:nvPr>
            <p:custDataLst>
              <p:tags r:id="rId2"/>
            </p:custDataLst>
          </p:nvPr>
        </p:nvSpPr>
        <p:spPr>
          <a:xfrm>
            <a:off x="3819085" y="2704963"/>
            <a:ext cx="1593526" cy="2986845"/>
          </a:xfrm>
          <a:prstGeom prst="rect">
            <a:avLst/>
          </a:prstGeom>
          <a:noFill/>
          <a:ln>
            <a:solidFill>
              <a:schemeClr val="bg1"/>
            </a:solidFill>
            <a:prstDash val="sysDot"/>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smtClean="0"/>
          </a:p>
        </p:txBody>
      </p:sp>
      <p:sp>
        <p:nvSpPr>
          <p:cNvPr id="6" name="Rectangle 5"/>
          <p:cNvSpPr/>
          <p:nvPr>
            <p:custDataLst>
              <p:tags r:id="rId3"/>
            </p:custDataLst>
          </p:nvPr>
        </p:nvSpPr>
        <p:spPr>
          <a:xfrm>
            <a:off x="5487122" y="2304948"/>
            <a:ext cx="1701830" cy="3433899"/>
          </a:xfrm>
          <a:prstGeom prst="rect">
            <a:avLst/>
          </a:prstGeom>
          <a:noFill/>
          <a:ln>
            <a:solidFill>
              <a:schemeClr val="bg1"/>
            </a:solidFill>
            <a:prstDash val="sysDot"/>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7" name="Rectangle 6"/>
          <p:cNvSpPr/>
          <p:nvPr>
            <p:custDataLst>
              <p:tags r:id="rId4"/>
            </p:custDataLst>
          </p:nvPr>
        </p:nvSpPr>
        <p:spPr>
          <a:xfrm>
            <a:off x="7251647" y="1583671"/>
            <a:ext cx="1567358" cy="4123816"/>
          </a:xfrm>
          <a:prstGeom prst="rect">
            <a:avLst/>
          </a:prstGeom>
          <a:noFill/>
          <a:ln>
            <a:solidFill>
              <a:schemeClr val="bg1"/>
            </a:solidFill>
            <a:prstDash val="sysDot"/>
          </a:ln>
          <a:effectLst>
            <a:glow rad="101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p>
        </p:txBody>
      </p:sp>
      <p:sp>
        <p:nvSpPr>
          <p:cNvPr id="9" name="TextBox 8"/>
          <p:cNvSpPr txBox="1"/>
          <p:nvPr>
            <p:custDataLst>
              <p:tags r:id="rId5"/>
            </p:custDataLst>
          </p:nvPr>
        </p:nvSpPr>
        <p:spPr>
          <a:xfrm>
            <a:off x="4624655" y="3541277"/>
            <a:ext cx="737745" cy="369332"/>
          </a:xfrm>
          <a:prstGeom prst="rect">
            <a:avLst/>
          </a:prstGeom>
          <a:noFill/>
        </p:spPr>
        <p:txBody>
          <a:bodyPr wrap="square" rtlCol="0">
            <a:spAutoFit/>
          </a:bodyPr>
          <a:lstStyle/>
          <a:p>
            <a:r>
              <a:rPr lang="en-US" sz="900" dirty="0" err="1" smtClean="0">
                <a:solidFill>
                  <a:schemeClr val="bg1"/>
                </a:solidFill>
              </a:rPr>
              <a:t>CPE</a:t>
            </a:r>
            <a:r>
              <a:rPr lang="en-US" sz="900" dirty="0" smtClean="0">
                <a:solidFill>
                  <a:schemeClr val="bg1"/>
                </a:solidFill>
              </a:rPr>
              <a:t> or Hosted</a:t>
            </a:r>
            <a:endParaRPr lang="en-US" sz="900" dirty="0">
              <a:solidFill>
                <a:schemeClr val="bg1"/>
              </a:solidFill>
            </a:endParaRPr>
          </a:p>
        </p:txBody>
      </p:sp>
      <p:sp>
        <p:nvSpPr>
          <p:cNvPr id="10" name="TextBox 9"/>
          <p:cNvSpPr txBox="1"/>
          <p:nvPr>
            <p:custDataLst>
              <p:tags r:id="rId6"/>
            </p:custDataLst>
          </p:nvPr>
        </p:nvSpPr>
        <p:spPr>
          <a:xfrm>
            <a:off x="5924796" y="3541277"/>
            <a:ext cx="737745" cy="369332"/>
          </a:xfrm>
          <a:prstGeom prst="rect">
            <a:avLst/>
          </a:prstGeom>
          <a:noFill/>
        </p:spPr>
        <p:txBody>
          <a:bodyPr wrap="square" rtlCol="0">
            <a:spAutoFit/>
          </a:bodyPr>
          <a:lstStyle/>
          <a:p>
            <a:r>
              <a:rPr lang="en-US" sz="900" dirty="0" err="1" smtClean="0">
                <a:solidFill>
                  <a:schemeClr val="bg1"/>
                </a:solidFill>
              </a:rPr>
              <a:t>CPE</a:t>
            </a:r>
            <a:r>
              <a:rPr lang="en-US" sz="900" dirty="0" smtClean="0">
                <a:solidFill>
                  <a:schemeClr val="bg1"/>
                </a:solidFill>
              </a:rPr>
              <a:t> or Hosted</a:t>
            </a:r>
            <a:endParaRPr lang="en-US" sz="900" dirty="0">
              <a:solidFill>
                <a:schemeClr val="bg1"/>
              </a:solidFill>
            </a:endParaRPr>
          </a:p>
        </p:txBody>
      </p:sp>
      <p:grpSp>
        <p:nvGrpSpPr>
          <p:cNvPr id="16" name="Group 15"/>
          <p:cNvGrpSpPr/>
          <p:nvPr/>
        </p:nvGrpSpPr>
        <p:grpSpPr>
          <a:xfrm>
            <a:off x="8568753" y="396133"/>
            <a:ext cx="2214971" cy="700112"/>
            <a:chOff x="7368166" y="909614"/>
            <a:chExt cx="993670" cy="425216"/>
          </a:xfrm>
        </p:grpSpPr>
        <p:sp>
          <p:nvSpPr>
            <p:cNvPr id="11" name="Oval 10"/>
            <p:cNvSpPr/>
            <p:nvPr>
              <p:custDataLst>
                <p:tags r:id="rId7"/>
              </p:custDataLst>
            </p:nvPr>
          </p:nvSpPr>
          <p:spPr bwMode="auto">
            <a:xfrm>
              <a:off x="7404918" y="1208960"/>
              <a:ext cx="83540" cy="77134"/>
            </a:xfrm>
            <a:prstGeom prst="ellipse">
              <a:avLst/>
            </a:prstGeom>
            <a:solidFill>
              <a:schemeClr val="bg1"/>
            </a:solidFill>
            <a:ln w="9525">
              <a:solidFill>
                <a:schemeClr val="tx1"/>
              </a:solidFill>
            </a:ln>
            <a:effectLst/>
            <a:extLst>
              <a:ext uri="{AF507438-7753-43E0-B8FC-AC1667EBCBE1}">
                <a14:hiddenEffects xmlns:a14="http://schemas.microsoft.com/office/drawing/2010/main">
                  <a:effectLst>
                    <a:outerShdw blurRad="76200" dist="50800" dir="5400000" algn="ctr" rotWithShape="0">
                      <a:srgbClr val="000000">
                        <a:alpha val="27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p>
          </p:txBody>
        </p:sp>
        <p:sp>
          <p:nvSpPr>
            <p:cNvPr id="12" name="Rectangle 11"/>
            <p:cNvSpPr/>
            <p:nvPr>
              <p:custDataLst>
                <p:tags r:id="rId8"/>
              </p:custDataLst>
            </p:nvPr>
          </p:nvSpPr>
          <p:spPr bwMode="auto">
            <a:xfrm>
              <a:off x="7368166" y="909614"/>
              <a:ext cx="152400" cy="152400"/>
            </a:xfrm>
            <a:prstGeom prst="rect">
              <a:avLst/>
            </a:prstGeom>
            <a:noFill/>
            <a:ln w="9525">
              <a:solidFill>
                <a:schemeClr val="tx1"/>
              </a:solidFill>
            </a:ln>
            <a:effectLst/>
            <a:extLst>
              <a:ext uri="{909E8E84-426E-40DD-AFC4-6F175D3DCCD1}">
                <a14:hiddenFill xmlns:a14="http://schemas.microsoft.com/office/drawing/2010/main">
                  <a:solidFill>
                    <a:srgbClr val="0096D6"/>
                  </a:solidFill>
                </a14:hiddenFill>
              </a:ext>
              <a:ext uri="{AF507438-7753-43E0-B8FC-AC1667EBCBE1}">
                <a14:hiddenEffects xmlns:a14="http://schemas.microsoft.com/office/drawing/2010/main">
                  <a:effectLst>
                    <a:outerShdw blurRad="76200" dist="50800" dir="5400000" algn="ctr" rotWithShape="0">
                      <a:srgbClr val="000000">
                        <a:alpha val="27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r>
                <a:rPr lang="en-US" sz="1300" dirty="0" smtClean="0">
                  <a:solidFill>
                    <a:schemeClr val="bg2"/>
                  </a:solidFill>
                  <a:latin typeface="Wingdings"/>
                  <a:sym typeface="Wingdings"/>
                </a:rPr>
                <a:t>ü</a:t>
              </a:r>
            </a:p>
          </p:txBody>
        </p:sp>
        <p:sp>
          <p:nvSpPr>
            <p:cNvPr id="13" name="TextBox 12"/>
            <p:cNvSpPr txBox="1"/>
            <p:nvPr>
              <p:custDataLst>
                <p:tags r:id="rId9"/>
              </p:custDataLst>
            </p:nvPr>
          </p:nvSpPr>
          <p:spPr>
            <a:xfrm>
              <a:off x="7600301" y="1147900"/>
              <a:ext cx="755335" cy="186930"/>
            </a:xfrm>
            <a:prstGeom prst="rect">
              <a:avLst/>
            </a:prstGeom>
            <a:noFill/>
          </p:spPr>
          <p:txBody>
            <a:bodyPr wrap="square" rtlCol="0">
              <a:spAutoFit/>
            </a:bodyPr>
            <a:lstStyle/>
            <a:p>
              <a:r>
                <a:rPr lang="zh-CN" altLang="en-US" sz="1400" b="1" dirty="0" smtClean="0">
                  <a:solidFill>
                    <a:schemeClr val="bg1"/>
                  </a:solidFill>
                </a:rPr>
                <a:t>可选项</a:t>
              </a:r>
              <a:endParaRPr lang="en-US" sz="1400" b="1" dirty="0">
                <a:solidFill>
                  <a:schemeClr val="bg1"/>
                </a:solidFill>
              </a:endParaRPr>
            </a:p>
          </p:txBody>
        </p:sp>
        <p:sp>
          <p:nvSpPr>
            <p:cNvPr id="14" name="TextBox 13"/>
            <p:cNvSpPr txBox="1"/>
            <p:nvPr>
              <p:custDataLst>
                <p:tags r:id="rId10"/>
              </p:custDataLst>
            </p:nvPr>
          </p:nvSpPr>
          <p:spPr>
            <a:xfrm>
              <a:off x="7596883" y="916653"/>
              <a:ext cx="764953" cy="186930"/>
            </a:xfrm>
            <a:prstGeom prst="rect">
              <a:avLst/>
            </a:prstGeom>
            <a:noFill/>
          </p:spPr>
          <p:txBody>
            <a:bodyPr wrap="square" rtlCol="0">
              <a:spAutoFit/>
            </a:bodyPr>
            <a:lstStyle/>
            <a:p>
              <a:r>
                <a:rPr lang="zh-CN" altLang="en-US" sz="1400" b="1" dirty="0" smtClean="0">
                  <a:solidFill>
                    <a:schemeClr val="bg1"/>
                  </a:solidFill>
                </a:rPr>
                <a:t>已包括</a:t>
              </a:r>
              <a:endParaRPr lang="en-US" sz="1400" b="1" dirty="0">
                <a:solidFill>
                  <a:schemeClr val="bg1"/>
                </a:solidFill>
              </a:endParaRPr>
            </a:p>
          </p:txBody>
        </p:sp>
      </p:grpSp>
    </p:spTree>
    <p:extLst>
      <p:ext uri="{BB962C8B-B14F-4D97-AF65-F5344CB8AC3E}">
        <p14:creationId xmlns:p14="http://schemas.microsoft.com/office/powerpoint/2010/main" val="201333876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90" y="232923"/>
            <a:ext cx="11448832" cy="838200"/>
          </a:xfrm>
        </p:spPr>
        <p:txBody>
          <a:bodyPr/>
          <a:lstStyle/>
          <a:p>
            <a:r>
              <a:rPr lang="en-US" dirty="0" smtClean="0">
                <a:solidFill>
                  <a:schemeClr val="tx1"/>
                </a:solidFill>
              </a:rPr>
              <a:t>Device Support</a:t>
            </a:r>
            <a:endParaRPr lang="en-US" dirty="0">
              <a:solidFill>
                <a:schemeClr val="tx1"/>
              </a:solidFill>
            </a:endParaRPr>
          </a:p>
        </p:txBody>
      </p:sp>
      <p:sp>
        <p:nvSpPr>
          <p:cNvPr id="4" name="Rounded Rectangle 3"/>
          <p:cNvSpPr/>
          <p:nvPr>
            <p:custDataLst>
              <p:tags r:id="rId1"/>
            </p:custDataLst>
          </p:nvPr>
        </p:nvSpPr>
        <p:spPr>
          <a:xfrm>
            <a:off x="9175673" y="1544320"/>
            <a:ext cx="2052736" cy="4246244"/>
          </a:xfrm>
          <a:prstGeom prst="roundRect">
            <a:avLst/>
          </a:prstGeom>
          <a:solidFill>
            <a:schemeClr val="tx2">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ounded Rectangle 4"/>
          <p:cNvSpPr/>
          <p:nvPr>
            <p:custDataLst>
              <p:tags r:id="rId2"/>
            </p:custDataLst>
          </p:nvPr>
        </p:nvSpPr>
        <p:spPr>
          <a:xfrm>
            <a:off x="455990" y="1547368"/>
            <a:ext cx="8523112" cy="4243197"/>
          </a:xfrm>
          <a:prstGeom prst="roundRect">
            <a:avLst/>
          </a:prstGeom>
          <a:solidFill>
            <a:schemeClr val="tx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ounded Rectangle 5"/>
          <p:cNvSpPr/>
          <p:nvPr>
            <p:custDataLst>
              <p:tags r:id="rId3"/>
            </p:custDataLst>
          </p:nvPr>
        </p:nvSpPr>
        <p:spPr>
          <a:xfrm>
            <a:off x="455990" y="2580641"/>
            <a:ext cx="3999703" cy="3209925"/>
          </a:xfrm>
          <a:prstGeom prst="roundRect">
            <a:avLst/>
          </a:prstGeom>
          <a:solidFill>
            <a:schemeClr val="tx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 name="Picture 6" descr="http://newsroom.cisco.com/dlls/2008/ekits/TelePresence_3000.jpg"/>
          <p:cNvPicPr>
            <a:picLocks noChangeAspect="1" noChangeArrowheads="1"/>
          </p:cNvPicPr>
          <p:nvPr>
            <p:custDataLst>
              <p:tags r:id="rId4"/>
            </p:custDataLst>
          </p:nvPr>
        </p:nvPicPr>
        <p:blipFill>
          <a:blip r:embed="rId52" cstate="email">
            <a:extLst>
              <a:ext uri="{28A0092B-C50C-407E-A947-70E740481C1C}">
                <a14:useLocalDpi xmlns:a14="http://schemas.microsoft.com/office/drawing/2010/main"/>
              </a:ext>
            </a:extLst>
          </a:blip>
          <a:srcRect/>
          <a:stretch>
            <a:fillRect/>
          </a:stretch>
        </p:blipFill>
        <p:spPr bwMode="auto">
          <a:xfrm>
            <a:off x="9822360" y="2288990"/>
            <a:ext cx="788976" cy="394477"/>
          </a:xfrm>
          <a:prstGeom prst="rect">
            <a:avLst/>
          </a:prstGeom>
          <a:noFill/>
        </p:spPr>
      </p:pic>
      <p:pic>
        <p:nvPicPr>
          <p:cNvPr id="8" name="Picture 7" descr="http://www.cisco.com/en/US/prod/collateral/ps7060/ps8329/ps8330/ps10521/images/data_sheet_c78-555837-1.jpg"/>
          <p:cNvPicPr>
            <a:picLocks noChangeAspect="1" noChangeArrowheads="1"/>
          </p:cNvPicPr>
          <p:nvPr>
            <p:custDataLst>
              <p:tags r:id="rId5"/>
            </p:custDataLst>
          </p:nvPr>
        </p:nvPicPr>
        <p:blipFill>
          <a:blip r:embed="rId53" cstate="email">
            <a:extLst>
              <a:ext uri="{28A0092B-C50C-407E-A947-70E740481C1C}">
                <a14:useLocalDpi xmlns:a14="http://schemas.microsoft.com/office/drawing/2010/main"/>
              </a:ext>
            </a:extLst>
          </a:blip>
          <a:srcRect/>
          <a:stretch>
            <a:fillRect/>
          </a:stretch>
        </p:blipFill>
        <p:spPr bwMode="auto">
          <a:xfrm>
            <a:off x="9840256" y="2997228"/>
            <a:ext cx="771079" cy="402299"/>
          </a:xfrm>
          <a:prstGeom prst="rect">
            <a:avLst/>
          </a:prstGeom>
          <a:noFill/>
        </p:spPr>
      </p:pic>
      <p:sp>
        <p:nvSpPr>
          <p:cNvPr id="9" name="TextBox 8"/>
          <p:cNvSpPr txBox="1"/>
          <p:nvPr>
            <p:custDataLst>
              <p:tags r:id="rId6"/>
            </p:custDataLst>
          </p:nvPr>
        </p:nvSpPr>
        <p:spPr>
          <a:xfrm>
            <a:off x="9363817" y="2709738"/>
            <a:ext cx="1697073" cy="230832"/>
          </a:xfrm>
          <a:prstGeom prst="rect">
            <a:avLst/>
          </a:prstGeom>
          <a:noFill/>
        </p:spPr>
        <p:txBody>
          <a:bodyPr wrap="square" rtlCol="0">
            <a:spAutoFit/>
          </a:bodyPr>
          <a:lstStyle/>
          <a:p>
            <a:pPr algn="ctr"/>
            <a:r>
              <a:rPr lang="en-US" sz="900" i="1" dirty="0" smtClean="0">
                <a:solidFill>
                  <a:schemeClr val="bg1"/>
                </a:solidFill>
                <a:effectLst>
                  <a:outerShdw blurRad="38100" dist="38100" dir="2700000" algn="tl">
                    <a:srgbClr val="000000">
                      <a:alpha val="43137"/>
                    </a:srgbClr>
                  </a:outerShdw>
                </a:effectLst>
              </a:rPr>
              <a:t>CTS-3000/3200</a:t>
            </a:r>
            <a:endParaRPr lang="en-US" sz="900" i="1" dirty="0">
              <a:solidFill>
                <a:schemeClr val="bg1"/>
              </a:solidFill>
              <a:effectLst>
                <a:outerShdw blurRad="38100" dist="38100" dir="2700000" algn="tl">
                  <a:srgbClr val="000000">
                    <a:alpha val="43137"/>
                  </a:srgbClr>
                </a:outerShdw>
              </a:effectLst>
            </a:endParaRPr>
          </a:p>
        </p:txBody>
      </p:sp>
      <p:sp>
        <p:nvSpPr>
          <p:cNvPr id="10" name="TextBox 9"/>
          <p:cNvSpPr txBox="1"/>
          <p:nvPr>
            <p:custDataLst>
              <p:tags r:id="rId7"/>
            </p:custDataLst>
          </p:nvPr>
        </p:nvSpPr>
        <p:spPr>
          <a:xfrm>
            <a:off x="9380416" y="3398278"/>
            <a:ext cx="1674588" cy="230832"/>
          </a:xfrm>
          <a:prstGeom prst="rect">
            <a:avLst/>
          </a:prstGeom>
          <a:noFill/>
        </p:spPr>
        <p:txBody>
          <a:bodyPr wrap="square" rtlCol="0">
            <a:spAutoFit/>
          </a:bodyPr>
          <a:lstStyle/>
          <a:p>
            <a:r>
              <a:rPr lang="en-US" sz="900" i="1" dirty="0" smtClean="0">
                <a:solidFill>
                  <a:schemeClr val="bg1"/>
                </a:solidFill>
                <a:effectLst>
                  <a:outerShdw blurRad="38100" dist="38100" dir="2700000" algn="tl">
                    <a:srgbClr val="000000">
                      <a:alpha val="43137"/>
                    </a:srgbClr>
                  </a:outerShdw>
                </a:effectLst>
              </a:rPr>
              <a:t>CTS-500/1000/1100</a:t>
            </a:r>
            <a:endParaRPr lang="en-US" sz="900" i="1" dirty="0">
              <a:solidFill>
                <a:schemeClr val="bg1"/>
              </a:solidFill>
              <a:effectLst>
                <a:outerShdw blurRad="38100" dist="38100" dir="2700000" algn="tl">
                  <a:srgbClr val="000000">
                    <a:alpha val="43137"/>
                  </a:srgbClr>
                </a:outerShdw>
              </a:effectLst>
            </a:endParaRPr>
          </a:p>
        </p:txBody>
      </p:sp>
      <p:pic>
        <p:nvPicPr>
          <p:cNvPr id="11" name="Picture 4" descr="Large Photo"/>
          <p:cNvPicPr>
            <a:picLocks noChangeAspect="1" noChangeArrowheads="1"/>
          </p:cNvPicPr>
          <p:nvPr>
            <p:custDataLst>
              <p:tags r:id="rId8"/>
            </p:custDataLst>
          </p:nvPr>
        </p:nvPicPr>
        <p:blipFill>
          <a:blip r:embed="rId54" cstate="email">
            <a:extLst>
              <a:ext uri="{28A0092B-C50C-407E-A947-70E740481C1C}">
                <a14:useLocalDpi xmlns:a14="http://schemas.microsoft.com/office/drawing/2010/main"/>
              </a:ext>
            </a:extLst>
          </a:blip>
          <a:srcRect/>
          <a:stretch>
            <a:fillRect/>
          </a:stretch>
        </p:blipFill>
        <p:spPr bwMode="auto">
          <a:xfrm>
            <a:off x="9822360" y="3704210"/>
            <a:ext cx="788976" cy="392773"/>
          </a:xfrm>
          <a:prstGeom prst="rect">
            <a:avLst/>
          </a:prstGeom>
          <a:noFill/>
        </p:spPr>
      </p:pic>
      <p:sp>
        <p:nvSpPr>
          <p:cNvPr id="12" name="TextBox 11"/>
          <p:cNvSpPr txBox="1"/>
          <p:nvPr>
            <p:custDataLst>
              <p:tags r:id="rId9"/>
            </p:custDataLst>
          </p:nvPr>
        </p:nvSpPr>
        <p:spPr>
          <a:xfrm>
            <a:off x="9565362" y="4093966"/>
            <a:ext cx="1320456" cy="230832"/>
          </a:xfrm>
          <a:prstGeom prst="rect">
            <a:avLst/>
          </a:prstGeom>
          <a:noFill/>
        </p:spPr>
        <p:txBody>
          <a:bodyPr wrap="square" rtlCol="0">
            <a:spAutoFit/>
          </a:bodyPr>
          <a:lstStyle/>
          <a:p>
            <a:pPr algn="ctr"/>
            <a:r>
              <a:rPr lang="en-US" sz="900" i="1" dirty="0" smtClean="0">
                <a:solidFill>
                  <a:schemeClr val="bg1"/>
                </a:solidFill>
                <a:effectLst>
                  <a:outerShdw blurRad="38100" dist="38100" dir="2700000" algn="tl">
                    <a:srgbClr val="000000">
                      <a:alpha val="43137"/>
                    </a:srgbClr>
                  </a:outerShdw>
                </a:effectLst>
              </a:rPr>
              <a:t>CTS-1300</a:t>
            </a:r>
            <a:endParaRPr lang="en-US" sz="900" i="1" dirty="0">
              <a:solidFill>
                <a:schemeClr val="bg1"/>
              </a:solidFill>
              <a:effectLst>
                <a:outerShdw blurRad="38100" dist="38100" dir="2700000" algn="tl">
                  <a:srgbClr val="000000">
                    <a:alpha val="43137"/>
                  </a:srgbClr>
                </a:outerShdw>
              </a:effectLst>
            </a:endParaRPr>
          </a:p>
        </p:txBody>
      </p:sp>
      <p:pic>
        <p:nvPicPr>
          <p:cNvPr id="13" name="Picture 11"/>
          <p:cNvPicPr>
            <a:picLocks noChangeAspect="1" noChangeArrowheads="1"/>
          </p:cNvPicPr>
          <p:nvPr>
            <p:custDataLst>
              <p:tags r:id="rId10"/>
            </p:custDataLst>
          </p:nvPr>
        </p:nvPicPr>
        <p:blipFill>
          <a:blip r:embed="rId55" cstate="email">
            <a:extLst>
              <a:ext uri="{28A0092B-C50C-407E-A947-70E740481C1C}">
                <a14:useLocalDpi xmlns:a14="http://schemas.microsoft.com/office/drawing/2010/main"/>
              </a:ext>
            </a:extLst>
          </a:blip>
          <a:srcRect/>
          <a:stretch>
            <a:fillRect/>
          </a:stretch>
        </p:blipFill>
        <p:spPr bwMode="auto">
          <a:xfrm>
            <a:off x="9835057" y="4361704"/>
            <a:ext cx="788976" cy="395935"/>
          </a:xfrm>
          <a:prstGeom prst="rect">
            <a:avLst/>
          </a:prstGeom>
          <a:noFill/>
          <a:ln w="9525">
            <a:noFill/>
            <a:miter lim="800000"/>
            <a:headEnd/>
            <a:tailEnd/>
          </a:ln>
        </p:spPr>
      </p:pic>
      <p:sp>
        <p:nvSpPr>
          <p:cNvPr id="14" name="TextBox 13"/>
          <p:cNvSpPr txBox="1"/>
          <p:nvPr>
            <p:custDataLst>
              <p:tags r:id="rId11"/>
            </p:custDataLst>
          </p:nvPr>
        </p:nvSpPr>
        <p:spPr>
          <a:xfrm>
            <a:off x="9585038" y="4763562"/>
            <a:ext cx="1320456" cy="230832"/>
          </a:xfrm>
          <a:prstGeom prst="rect">
            <a:avLst/>
          </a:prstGeom>
          <a:noFill/>
        </p:spPr>
        <p:txBody>
          <a:bodyPr wrap="square" rtlCol="0">
            <a:spAutoFit/>
          </a:bodyPr>
          <a:lstStyle/>
          <a:p>
            <a:pPr algn="ctr"/>
            <a:r>
              <a:rPr lang="en-US" sz="900" i="1" dirty="0" smtClean="0">
                <a:solidFill>
                  <a:schemeClr val="bg1"/>
                </a:solidFill>
                <a:effectLst>
                  <a:outerShdw blurRad="38100" dist="38100" dir="2700000" algn="tl">
                    <a:srgbClr val="000000">
                      <a:alpha val="43137"/>
                    </a:srgbClr>
                  </a:outerShdw>
                </a:effectLst>
              </a:rPr>
              <a:t>Profile Series</a:t>
            </a:r>
            <a:endParaRPr lang="en-US" sz="900" i="1" dirty="0">
              <a:solidFill>
                <a:schemeClr val="bg1"/>
              </a:solidFill>
              <a:effectLst>
                <a:outerShdw blurRad="38100" dist="38100" dir="2700000" algn="tl">
                  <a:srgbClr val="000000">
                    <a:alpha val="43137"/>
                  </a:srgbClr>
                </a:outerShdw>
              </a:effectLst>
            </a:endParaRPr>
          </a:p>
        </p:txBody>
      </p:sp>
      <p:pic>
        <p:nvPicPr>
          <p:cNvPr id="15" name="Picture 2" descr="Integrator Products"/>
          <p:cNvPicPr>
            <a:picLocks noChangeAspect="1" noChangeArrowheads="1"/>
          </p:cNvPicPr>
          <p:nvPr>
            <p:custDataLst>
              <p:tags r:id="rId12"/>
            </p:custDataLst>
          </p:nvPr>
        </p:nvPicPr>
        <p:blipFill>
          <a:blip r:embed="rId56" cstate="email">
            <a:extLst>
              <a:ext uri="{28A0092B-C50C-407E-A947-70E740481C1C}">
                <a14:useLocalDpi xmlns:a14="http://schemas.microsoft.com/office/drawing/2010/main"/>
              </a:ext>
            </a:extLst>
          </a:blip>
          <a:srcRect/>
          <a:stretch>
            <a:fillRect/>
          </a:stretch>
        </p:blipFill>
        <p:spPr bwMode="auto">
          <a:xfrm>
            <a:off x="9835057" y="5048073"/>
            <a:ext cx="788976" cy="361756"/>
          </a:xfrm>
          <a:prstGeom prst="rect">
            <a:avLst/>
          </a:prstGeom>
          <a:noFill/>
        </p:spPr>
      </p:pic>
      <p:sp>
        <p:nvSpPr>
          <p:cNvPr id="16" name="TextBox 15"/>
          <p:cNvSpPr txBox="1"/>
          <p:nvPr>
            <p:custDataLst>
              <p:tags r:id="rId13"/>
            </p:custDataLst>
          </p:nvPr>
        </p:nvSpPr>
        <p:spPr>
          <a:xfrm>
            <a:off x="9467735" y="5423716"/>
            <a:ext cx="1605852" cy="230832"/>
          </a:xfrm>
          <a:prstGeom prst="rect">
            <a:avLst/>
          </a:prstGeom>
          <a:noFill/>
        </p:spPr>
        <p:txBody>
          <a:bodyPr wrap="square" rtlCol="0">
            <a:spAutoFit/>
          </a:bodyPr>
          <a:lstStyle/>
          <a:p>
            <a:pPr algn="ctr"/>
            <a:r>
              <a:rPr lang="en-US" sz="900" i="1" dirty="0" smtClean="0">
                <a:solidFill>
                  <a:schemeClr val="bg1"/>
                </a:solidFill>
                <a:effectLst>
                  <a:outerShdw blurRad="38100" dist="38100" dir="2700000" algn="tl">
                    <a:srgbClr val="000000">
                      <a:alpha val="43137"/>
                    </a:srgbClr>
                  </a:outerShdw>
                </a:effectLst>
              </a:rPr>
              <a:t>Solution Platforms</a:t>
            </a:r>
            <a:endParaRPr lang="en-US" sz="900" i="1" dirty="0">
              <a:solidFill>
                <a:schemeClr val="bg1"/>
              </a:solidFill>
              <a:effectLst>
                <a:outerShdw blurRad="38100" dist="38100" dir="2700000" algn="tl">
                  <a:srgbClr val="000000">
                    <a:alpha val="43137"/>
                  </a:srgbClr>
                </a:outerShdw>
              </a:effectLst>
            </a:endParaRPr>
          </a:p>
        </p:txBody>
      </p:sp>
      <p:sp>
        <p:nvSpPr>
          <p:cNvPr id="17" name="Rounded Rectangle 16"/>
          <p:cNvSpPr/>
          <p:nvPr>
            <p:custDataLst>
              <p:tags r:id="rId14"/>
            </p:custDataLst>
          </p:nvPr>
        </p:nvSpPr>
        <p:spPr>
          <a:xfrm>
            <a:off x="455990" y="3266751"/>
            <a:ext cx="2695513" cy="2523814"/>
          </a:xfrm>
          <a:prstGeom prst="roundRect">
            <a:avLst/>
          </a:prstGeom>
          <a:solidFill>
            <a:schemeClr val="tx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TextBox 17"/>
          <p:cNvSpPr txBox="1"/>
          <p:nvPr>
            <p:custDataLst>
              <p:tags r:id="rId15"/>
            </p:custDataLst>
          </p:nvPr>
        </p:nvSpPr>
        <p:spPr>
          <a:xfrm>
            <a:off x="728368" y="3369086"/>
            <a:ext cx="1390124" cy="307777"/>
          </a:xfrm>
          <a:prstGeom prst="rect">
            <a:avLst/>
          </a:prstGeom>
          <a:noFill/>
        </p:spPr>
        <p:txBody>
          <a:bodyPr wrap="none" rtlCol="0">
            <a:spAutoFit/>
          </a:bodyPr>
          <a:lstStyle/>
          <a:p>
            <a:pPr lvl="0"/>
            <a:r>
              <a:rPr lang="en-US" sz="1400" b="1" dirty="0">
                <a:solidFill>
                  <a:schemeClr val="accent5">
                    <a:lumMod val="60000"/>
                    <a:lumOff val="40000"/>
                  </a:schemeClr>
                </a:solidFill>
              </a:rPr>
              <a:t>Essential</a:t>
            </a:r>
            <a:r>
              <a:rPr lang="en-US" sz="1400" dirty="0"/>
              <a:t> </a:t>
            </a:r>
            <a:r>
              <a:rPr lang="en-US" sz="1400" dirty="0" err="1">
                <a:solidFill>
                  <a:schemeClr val="bg1"/>
                </a:solidFill>
              </a:rPr>
              <a:t>UCL</a:t>
            </a:r>
            <a:endParaRPr lang="en-US" sz="1400" dirty="0">
              <a:solidFill>
                <a:schemeClr val="bg1"/>
              </a:solidFill>
            </a:endParaRPr>
          </a:p>
        </p:txBody>
      </p:sp>
      <p:sp>
        <p:nvSpPr>
          <p:cNvPr id="19" name="TextBox 18"/>
          <p:cNvSpPr txBox="1"/>
          <p:nvPr>
            <p:custDataLst>
              <p:tags r:id="rId16"/>
            </p:custDataLst>
          </p:nvPr>
        </p:nvSpPr>
        <p:spPr>
          <a:xfrm>
            <a:off x="741912" y="2802628"/>
            <a:ext cx="1069524" cy="307777"/>
          </a:xfrm>
          <a:prstGeom prst="rect">
            <a:avLst/>
          </a:prstGeom>
          <a:noFill/>
        </p:spPr>
        <p:txBody>
          <a:bodyPr wrap="none" rtlCol="0">
            <a:spAutoFit/>
          </a:bodyPr>
          <a:lstStyle/>
          <a:p>
            <a:pPr lvl="0"/>
            <a:r>
              <a:rPr lang="en-US" sz="1400" b="1" dirty="0" smtClean="0">
                <a:solidFill>
                  <a:schemeClr val="tx2">
                    <a:lumMod val="60000"/>
                    <a:lumOff val="40000"/>
                  </a:schemeClr>
                </a:solidFill>
              </a:rPr>
              <a:t>Basic</a:t>
            </a:r>
            <a:r>
              <a:rPr lang="en-US" sz="1400" dirty="0" smtClean="0"/>
              <a:t> </a:t>
            </a:r>
            <a:r>
              <a:rPr lang="en-US" sz="1400" dirty="0" err="1">
                <a:solidFill>
                  <a:schemeClr val="bg1"/>
                </a:solidFill>
              </a:rPr>
              <a:t>UCL</a:t>
            </a:r>
            <a:endParaRPr lang="en-US" sz="1400" dirty="0">
              <a:solidFill>
                <a:schemeClr val="bg1"/>
              </a:solidFill>
            </a:endParaRPr>
          </a:p>
        </p:txBody>
      </p:sp>
      <p:sp>
        <p:nvSpPr>
          <p:cNvPr id="20" name="TextBox 19"/>
          <p:cNvSpPr txBox="1"/>
          <p:nvPr>
            <p:custDataLst>
              <p:tags r:id="rId17"/>
            </p:custDataLst>
          </p:nvPr>
        </p:nvSpPr>
        <p:spPr>
          <a:xfrm>
            <a:off x="728368" y="1892111"/>
            <a:ext cx="8331992" cy="307777"/>
          </a:xfrm>
          <a:prstGeom prst="rect">
            <a:avLst/>
          </a:prstGeom>
          <a:noFill/>
        </p:spPr>
        <p:txBody>
          <a:bodyPr wrap="square" rtlCol="0">
            <a:spAutoFit/>
          </a:bodyPr>
          <a:lstStyle/>
          <a:p>
            <a:pPr lvl="0"/>
            <a:r>
              <a:rPr lang="en-US" sz="1400" b="1" dirty="0" smtClean="0">
                <a:solidFill>
                  <a:schemeClr val="tx2">
                    <a:lumMod val="60000"/>
                    <a:lumOff val="40000"/>
                  </a:schemeClr>
                </a:solidFill>
              </a:rPr>
              <a:t>Enhanced/Enhanced Plus </a:t>
            </a:r>
            <a:r>
              <a:rPr lang="en-US" sz="1400" dirty="0" smtClean="0">
                <a:solidFill>
                  <a:schemeClr val="bg1"/>
                </a:solidFill>
              </a:rPr>
              <a:t>UCL</a:t>
            </a:r>
            <a:r>
              <a:rPr lang="en-US" sz="1400" dirty="0" smtClean="0"/>
              <a:t>; </a:t>
            </a:r>
            <a:r>
              <a:rPr lang="en-US" sz="1400" dirty="0" smtClean="0">
                <a:solidFill>
                  <a:schemeClr val="bg1"/>
                </a:solidFill>
              </a:rPr>
              <a:t>CUWL </a:t>
            </a:r>
            <a:r>
              <a:rPr lang="en-US" sz="1400" b="1" dirty="0" smtClean="0">
                <a:solidFill>
                  <a:schemeClr val="accent6">
                    <a:lumMod val="60000"/>
                    <a:lumOff val="40000"/>
                  </a:schemeClr>
                </a:solidFill>
              </a:rPr>
              <a:t>Business</a:t>
            </a:r>
            <a:r>
              <a:rPr lang="en-US" sz="1400" dirty="0" smtClean="0">
                <a:solidFill>
                  <a:schemeClr val="bg1"/>
                </a:solidFill>
              </a:rPr>
              <a:t>;</a:t>
            </a:r>
            <a:r>
              <a:rPr lang="en-US" sz="1400" b="1" dirty="0" smtClean="0">
                <a:solidFill>
                  <a:srgbClr val="FFFF00"/>
                </a:solidFill>
              </a:rPr>
              <a:t> </a:t>
            </a:r>
            <a:r>
              <a:rPr lang="en-US" sz="1400" dirty="0" smtClean="0">
                <a:solidFill>
                  <a:schemeClr val="bg1"/>
                </a:solidFill>
              </a:rPr>
              <a:t>CUWL </a:t>
            </a:r>
            <a:r>
              <a:rPr lang="en-US" sz="1400" b="1" dirty="0" smtClean="0">
                <a:solidFill>
                  <a:schemeClr val="accent6">
                    <a:lumMod val="60000"/>
                    <a:lumOff val="40000"/>
                  </a:schemeClr>
                </a:solidFill>
              </a:rPr>
              <a:t>Professional</a:t>
            </a:r>
            <a:endParaRPr lang="en-US" sz="1400" dirty="0">
              <a:solidFill>
                <a:schemeClr val="accent6">
                  <a:lumMod val="60000"/>
                  <a:lumOff val="40000"/>
                </a:schemeClr>
              </a:solidFill>
            </a:endParaRPr>
          </a:p>
        </p:txBody>
      </p:sp>
      <p:pic>
        <p:nvPicPr>
          <p:cNvPr id="21" name="Picture 20" descr="image008.png"/>
          <p:cNvPicPr>
            <a:picLocks noChangeAspect="1"/>
          </p:cNvPicPr>
          <p:nvPr>
            <p:custDataLst>
              <p:tags r:id="rId18"/>
            </p:custDataLst>
          </p:nvPr>
        </p:nvPicPr>
        <p:blipFill>
          <a:blip r:embed="rId57" cstate="email">
            <a:extLst>
              <a:ext uri="{28A0092B-C50C-407E-A947-70E740481C1C}">
                <a14:useLocalDpi xmlns:a14="http://schemas.microsoft.com/office/drawing/2010/main"/>
              </a:ext>
            </a:extLst>
          </a:blip>
          <a:stretch>
            <a:fillRect/>
          </a:stretch>
        </p:blipFill>
        <p:spPr>
          <a:xfrm>
            <a:off x="2107461" y="4667603"/>
            <a:ext cx="501621" cy="466629"/>
          </a:xfrm>
          <a:prstGeom prst="rect">
            <a:avLst/>
          </a:prstGeom>
        </p:spPr>
      </p:pic>
      <p:pic>
        <p:nvPicPr>
          <p:cNvPr id="22" name="Picture 4"/>
          <p:cNvPicPr>
            <a:picLocks noChangeAspect="1" noChangeArrowheads="1"/>
          </p:cNvPicPr>
          <p:nvPr>
            <p:custDataLst>
              <p:tags r:id="rId19"/>
            </p:custDataLst>
          </p:nvPr>
        </p:nvPicPr>
        <p:blipFill>
          <a:blip r:embed="rId58" cstate="email">
            <a:extLst>
              <a:ext uri="{BEBA8EAE-BF5A-486C-A8C5-ECC9F3942E4B}">
                <a14:imgProps xmlns:a14="http://schemas.microsoft.com/office/drawing/2010/main">
                  <a14:imgLayer r:embed="rId5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105612" y="4716425"/>
            <a:ext cx="411373" cy="350851"/>
          </a:xfrm>
          <a:prstGeom prst="rect">
            <a:avLst/>
          </a:prstGeom>
          <a:noFill/>
          <a:ln w="9525" algn="ctr">
            <a:noFill/>
            <a:miter lim="800000"/>
            <a:headEnd/>
            <a:tailEnd/>
          </a:ln>
        </p:spPr>
      </p:pic>
      <p:pic>
        <p:nvPicPr>
          <p:cNvPr id="23" name="Picture 117" descr="Cisco_Unified IP Phone 6921 charcoal angle-1.png"/>
          <p:cNvPicPr>
            <a:picLocks noChangeAspect="1"/>
          </p:cNvPicPr>
          <p:nvPr>
            <p:custDataLst>
              <p:tags r:id="rId20"/>
            </p:custDataLst>
          </p:nvPr>
        </p:nvPicPr>
        <p:blipFill>
          <a:blip r:embed="rId60" cstate="email">
            <a:extLst>
              <a:ext uri="{28A0092B-C50C-407E-A947-70E740481C1C}">
                <a14:useLocalDpi xmlns:a14="http://schemas.microsoft.com/office/drawing/2010/main"/>
              </a:ext>
            </a:extLst>
          </a:blip>
          <a:srcRect/>
          <a:stretch>
            <a:fillRect/>
          </a:stretch>
        </p:blipFill>
        <p:spPr bwMode="auto">
          <a:xfrm>
            <a:off x="3385787" y="4708425"/>
            <a:ext cx="707790" cy="425494"/>
          </a:xfrm>
          <a:prstGeom prst="rect">
            <a:avLst/>
          </a:prstGeom>
          <a:noFill/>
          <a:ln w="9525">
            <a:noFill/>
            <a:miter lim="800000"/>
            <a:headEnd/>
            <a:tailEnd/>
          </a:ln>
        </p:spPr>
      </p:pic>
      <p:pic>
        <p:nvPicPr>
          <p:cNvPr id="24" name="Picture 1"/>
          <p:cNvPicPr>
            <a:picLocks noChangeAspect="1" noChangeArrowheads="1"/>
          </p:cNvPicPr>
          <p:nvPr>
            <p:custDataLst>
              <p:tags r:id="rId21"/>
            </p:custDataLst>
          </p:nvPr>
        </p:nvPicPr>
        <p:blipFill>
          <a:blip r:embed="rId61" cstate="email">
            <a:extLst>
              <a:ext uri="{28A0092B-C50C-407E-A947-70E740481C1C}">
                <a14:useLocalDpi xmlns:a14="http://schemas.microsoft.com/office/drawing/2010/main"/>
              </a:ext>
            </a:extLst>
          </a:blip>
          <a:srcRect/>
          <a:stretch>
            <a:fillRect/>
          </a:stretch>
        </p:blipFill>
        <p:spPr bwMode="auto">
          <a:xfrm>
            <a:off x="3386419" y="4001964"/>
            <a:ext cx="747787" cy="446499"/>
          </a:xfrm>
          <a:prstGeom prst="rect">
            <a:avLst/>
          </a:prstGeom>
          <a:noFill/>
          <a:ln w="9525">
            <a:noFill/>
            <a:miter lim="800000"/>
            <a:headEnd/>
            <a:tailEnd/>
          </a:ln>
          <a:effectLst/>
        </p:spPr>
      </p:pic>
      <p:sp>
        <p:nvSpPr>
          <p:cNvPr id="25" name="TextBox 24"/>
          <p:cNvSpPr txBox="1"/>
          <p:nvPr>
            <p:custDataLst>
              <p:tags r:id="rId22"/>
            </p:custDataLst>
          </p:nvPr>
        </p:nvSpPr>
        <p:spPr>
          <a:xfrm>
            <a:off x="1987077" y="4386210"/>
            <a:ext cx="578631" cy="230832"/>
          </a:xfrm>
          <a:prstGeom prst="rect">
            <a:avLst/>
          </a:prstGeom>
          <a:noFill/>
        </p:spPr>
        <p:txBody>
          <a:bodyPr wrap="none" rtlCol="0">
            <a:spAutoFit/>
          </a:bodyPr>
          <a:lstStyle/>
          <a:p>
            <a:r>
              <a:rPr lang="en-US" sz="900" i="1" dirty="0">
                <a:solidFill>
                  <a:schemeClr val="bg1"/>
                </a:solidFill>
                <a:effectLst>
                  <a:outerShdw blurRad="38100" dist="38100" dir="2700000" algn="tl">
                    <a:srgbClr val="000000">
                      <a:alpha val="43137"/>
                    </a:srgbClr>
                  </a:outerShdw>
                </a:effectLst>
              </a:rPr>
              <a:t>Analog</a:t>
            </a:r>
          </a:p>
        </p:txBody>
      </p:sp>
      <p:sp>
        <p:nvSpPr>
          <p:cNvPr id="26" name="TextBox 25"/>
          <p:cNvSpPr txBox="1"/>
          <p:nvPr>
            <p:custDataLst>
              <p:tags r:id="rId23"/>
            </p:custDataLst>
          </p:nvPr>
        </p:nvSpPr>
        <p:spPr>
          <a:xfrm>
            <a:off x="1017278" y="5164669"/>
            <a:ext cx="468624"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3905</a:t>
            </a:r>
            <a:endParaRPr lang="en-US" sz="900" i="1" dirty="0">
              <a:solidFill>
                <a:schemeClr val="bg1"/>
              </a:solidFill>
              <a:effectLst>
                <a:outerShdw blurRad="38100" dist="38100" dir="2700000" algn="tl">
                  <a:srgbClr val="000000">
                    <a:alpha val="43137"/>
                  </a:srgbClr>
                </a:outerShdw>
              </a:effectLst>
            </a:endParaRPr>
          </a:p>
        </p:txBody>
      </p:sp>
      <p:sp>
        <p:nvSpPr>
          <p:cNvPr id="27" name="TextBox 26"/>
          <p:cNvSpPr txBox="1"/>
          <p:nvPr>
            <p:custDataLst>
              <p:tags r:id="rId24"/>
            </p:custDataLst>
          </p:nvPr>
        </p:nvSpPr>
        <p:spPr>
          <a:xfrm>
            <a:off x="2055454" y="5164669"/>
            <a:ext cx="468624"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6901</a:t>
            </a:r>
            <a:endParaRPr lang="en-US" sz="900" i="1" dirty="0">
              <a:solidFill>
                <a:schemeClr val="bg1"/>
              </a:solidFill>
              <a:effectLst>
                <a:outerShdw blurRad="38100" dist="38100" dir="2700000" algn="tl">
                  <a:srgbClr val="000000">
                    <a:alpha val="43137"/>
                  </a:srgbClr>
                </a:outerShdw>
              </a:effectLst>
            </a:endParaRPr>
          </a:p>
        </p:txBody>
      </p:sp>
      <p:sp>
        <p:nvSpPr>
          <p:cNvPr id="28" name="TextBox 27"/>
          <p:cNvSpPr txBox="1"/>
          <p:nvPr>
            <p:custDataLst>
              <p:tags r:id="rId25"/>
            </p:custDataLst>
          </p:nvPr>
        </p:nvSpPr>
        <p:spPr>
          <a:xfrm>
            <a:off x="3430804" y="5086487"/>
            <a:ext cx="468624"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6921</a:t>
            </a:r>
            <a:endParaRPr lang="en-US" sz="900" i="1" dirty="0">
              <a:solidFill>
                <a:schemeClr val="bg1"/>
              </a:solidFill>
              <a:effectLst>
                <a:outerShdw blurRad="38100" dist="38100" dir="2700000" algn="tl">
                  <a:srgbClr val="000000">
                    <a:alpha val="43137"/>
                  </a:srgbClr>
                </a:outerShdw>
              </a:effectLst>
            </a:endParaRPr>
          </a:p>
        </p:txBody>
      </p:sp>
      <p:sp>
        <p:nvSpPr>
          <p:cNvPr id="29" name="TextBox 28"/>
          <p:cNvSpPr txBox="1"/>
          <p:nvPr>
            <p:custDataLst>
              <p:tags r:id="rId26"/>
            </p:custDataLst>
          </p:nvPr>
        </p:nvSpPr>
        <p:spPr>
          <a:xfrm>
            <a:off x="3493378" y="4349545"/>
            <a:ext cx="460058"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6911</a:t>
            </a:r>
            <a:endParaRPr lang="en-US" sz="900" i="1" dirty="0">
              <a:solidFill>
                <a:schemeClr val="bg1"/>
              </a:solidFill>
              <a:effectLst>
                <a:outerShdw blurRad="38100" dist="38100" dir="2700000" algn="tl">
                  <a:srgbClr val="000000">
                    <a:alpha val="43137"/>
                  </a:srgbClr>
                </a:outerShdw>
              </a:effectLst>
            </a:endParaRPr>
          </a:p>
        </p:txBody>
      </p:sp>
      <p:pic>
        <p:nvPicPr>
          <p:cNvPr id="30" name="Picture 29" descr="image008.png"/>
          <p:cNvPicPr>
            <a:picLocks noChangeAspect="1"/>
          </p:cNvPicPr>
          <p:nvPr>
            <p:custDataLst>
              <p:tags r:id="rId27"/>
            </p:custDataLst>
          </p:nvPr>
        </p:nvPicPr>
        <p:blipFill>
          <a:blip r:embed="rId57" cstate="email">
            <a:extLst>
              <a:ext uri="{28A0092B-C50C-407E-A947-70E740481C1C}">
                <a14:useLocalDpi xmlns:a14="http://schemas.microsoft.com/office/drawing/2010/main"/>
              </a:ext>
            </a:extLst>
          </a:blip>
          <a:stretch>
            <a:fillRect/>
          </a:stretch>
        </p:blipFill>
        <p:spPr>
          <a:xfrm>
            <a:off x="2107461" y="3889143"/>
            <a:ext cx="501621" cy="466629"/>
          </a:xfrm>
          <a:prstGeom prst="rect">
            <a:avLst/>
          </a:prstGeom>
        </p:spPr>
      </p:pic>
      <p:sp>
        <p:nvSpPr>
          <p:cNvPr id="31" name="TextBox 30"/>
          <p:cNvSpPr txBox="1"/>
          <p:nvPr>
            <p:custDataLst>
              <p:tags r:id="rId28"/>
            </p:custDataLst>
          </p:nvPr>
        </p:nvSpPr>
        <p:spPr>
          <a:xfrm>
            <a:off x="1098309" y="4386210"/>
            <a:ext cx="404266"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Fax</a:t>
            </a:r>
            <a:endParaRPr lang="en-US" sz="900" i="1" dirty="0">
              <a:solidFill>
                <a:schemeClr val="bg1"/>
              </a:solidFill>
              <a:effectLst>
                <a:outerShdw blurRad="38100" dist="38100" dir="2700000" algn="tl">
                  <a:srgbClr val="000000">
                    <a:alpha val="43137"/>
                  </a:srgbClr>
                </a:outerShdw>
              </a:effectLst>
            </a:endParaRPr>
          </a:p>
        </p:txBody>
      </p:sp>
      <p:pic>
        <p:nvPicPr>
          <p:cNvPr id="32" name="Picture 2" descr="C:\Users\hyunikim\Desktop\hardware-fax.png"/>
          <p:cNvPicPr>
            <a:picLocks noChangeAspect="1" noChangeArrowheads="1"/>
          </p:cNvPicPr>
          <p:nvPr>
            <p:custDataLst>
              <p:tags r:id="rId29"/>
            </p:custDataLst>
          </p:nvPr>
        </p:nvPicPr>
        <p:blipFill>
          <a:blip r:embed="rId62" cstate="print">
            <a:extLst>
              <a:ext uri="{28A0092B-C50C-407E-A947-70E740481C1C}">
                <a14:useLocalDpi xmlns:a14="http://schemas.microsoft.com/office/drawing/2010/main" val="0"/>
              </a:ext>
            </a:extLst>
          </a:blip>
          <a:srcRect/>
          <a:stretch>
            <a:fillRect/>
          </a:stretch>
        </p:blipFill>
        <p:spPr bwMode="auto">
          <a:xfrm>
            <a:off x="1076615" y="3949027"/>
            <a:ext cx="545958" cy="40957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9537480" y="1745051"/>
            <a:ext cx="1329122" cy="523220"/>
          </a:xfrm>
          <a:prstGeom prst="rect">
            <a:avLst/>
          </a:prstGeom>
        </p:spPr>
        <p:txBody>
          <a:bodyPr wrap="none">
            <a:spAutoFit/>
          </a:bodyPr>
          <a:lstStyle/>
          <a:p>
            <a:pPr lvl="0" algn="ctr"/>
            <a:r>
              <a:rPr lang="en-US" sz="1400" b="1" dirty="0" err="1" smtClean="0">
                <a:solidFill>
                  <a:schemeClr val="bg1">
                    <a:lumMod val="50000"/>
                  </a:schemeClr>
                </a:solidFill>
              </a:rPr>
              <a:t>TelePresence</a:t>
            </a:r>
            <a:endParaRPr lang="en-US" sz="1400" b="1" dirty="0" smtClean="0">
              <a:solidFill>
                <a:schemeClr val="bg1">
                  <a:lumMod val="50000"/>
                </a:schemeClr>
              </a:solidFill>
            </a:endParaRPr>
          </a:p>
          <a:p>
            <a:pPr lvl="0" algn="ctr"/>
            <a:r>
              <a:rPr lang="en-US" sz="1400" dirty="0" smtClean="0">
                <a:solidFill>
                  <a:schemeClr val="bg1"/>
                </a:solidFill>
              </a:rPr>
              <a:t>Room</a:t>
            </a:r>
            <a:endParaRPr lang="en-US" sz="1400" dirty="0">
              <a:solidFill>
                <a:schemeClr val="bg1"/>
              </a:solidFill>
            </a:endParaRPr>
          </a:p>
        </p:txBody>
      </p:sp>
      <p:pic>
        <p:nvPicPr>
          <p:cNvPr id="34" name="Picture 118" descr="Cisco_Unified IP Phone 6961 charcoal angle-1.png"/>
          <p:cNvPicPr>
            <a:picLocks noChangeAspect="1"/>
          </p:cNvPicPr>
          <p:nvPr>
            <p:custDataLst>
              <p:tags r:id="rId30"/>
            </p:custDataLst>
          </p:nvPr>
        </p:nvPicPr>
        <p:blipFill>
          <a:blip r:embed="rId63" cstate="email">
            <a:extLst>
              <a:ext uri="{28A0092B-C50C-407E-A947-70E740481C1C}">
                <a14:useLocalDpi xmlns:a14="http://schemas.microsoft.com/office/drawing/2010/main"/>
              </a:ext>
            </a:extLst>
          </a:blip>
          <a:srcRect/>
          <a:stretch>
            <a:fillRect/>
          </a:stretch>
        </p:blipFill>
        <p:spPr bwMode="auto">
          <a:xfrm>
            <a:off x="6278346" y="3806863"/>
            <a:ext cx="757827" cy="454477"/>
          </a:xfrm>
          <a:prstGeom prst="rect">
            <a:avLst/>
          </a:prstGeom>
          <a:noFill/>
          <a:ln w="9525">
            <a:noFill/>
            <a:miter lim="800000"/>
            <a:headEnd/>
            <a:tailEnd/>
          </a:ln>
        </p:spPr>
      </p:pic>
      <p:grpSp>
        <p:nvGrpSpPr>
          <p:cNvPr id="3" name="Group 88"/>
          <p:cNvGrpSpPr/>
          <p:nvPr>
            <p:custDataLst>
              <p:tags r:id="rId31"/>
            </p:custDataLst>
          </p:nvPr>
        </p:nvGrpSpPr>
        <p:grpSpPr>
          <a:xfrm>
            <a:off x="4809249" y="4204907"/>
            <a:ext cx="740311" cy="443054"/>
            <a:chOff x="3623812" y="4214758"/>
            <a:chExt cx="1057332" cy="674687"/>
          </a:xfrm>
        </p:grpSpPr>
        <p:pic>
          <p:nvPicPr>
            <p:cNvPr id="36" name="Picture 43" descr="7945"/>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3623812" y="4214758"/>
              <a:ext cx="842962" cy="674687"/>
            </a:xfrm>
            <a:prstGeom prst="rect">
              <a:avLst/>
            </a:prstGeom>
            <a:noFill/>
            <a:ln>
              <a:noFill/>
            </a:ln>
          </p:spPr>
        </p:pic>
        <p:pic>
          <p:nvPicPr>
            <p:cNvPr id="37" name="Picture 14"/>
            <p:cNvPicPr>
              <a:picLocks noChangeAspect="1"/>
            </p:cNvPicPr>
            <p:nvPr/>
          </p:nvPicPr>
          <p:blipFill>
            <a:blip r:embed="rId65" cstate="email">
              <a:extLst>
                <a:ext uri="{BEBA8EAE-BF5A-486C-A8C5-ECC9F3942E4B}">
                  <a14:imgProps xmlns:a14="http://schemas.microsoft.com/office/drawing/2010/main">
                    <a14:imgLayer r:embed="rId6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363356" y="4324650"/>
              <a:ext cx="317788" cy="494147"/>
            </a:xfrm>
            <a:prstGeom prst="rect">
              <a:avLst/>
            </a:prstGeom>
            <a:noFill/>
            <a:ln>
              <a:noFill/>
            </a:ln>
          </p:spPr>
        </p:pic>
      </p:grpSp>
      <p:pic>
        <p:nvPicPr>
          <p:cNvPr id="38" name="Picture 37"/>
          <p:cNvPicPr>
            <a:picLocks noChangeAspect="1"/>
          </p:cNvPicPr>
          <p:nvPr>
            <p:custDataLst>
              <p:tags r:id="rId32"/>
            </p:custDataLst>
          </p:nvPr>
        </p:nvPicPr>
        <p:blipFill>
          <a:blip r:embed="rId67" cstate="email">
            <a:extLst>
              <a:ext uri="{28A0092B-C50C-407E-A947-70E740481C1C}">
                <a14:useLocalDpi xmlns:a14="http://schemas.microsoft.com/office/drawing/2010/main"/>
              </a:ext>
            </a:extLst>
          </a:blip>
          <a:stretch>
            <a:fillRect/>
          </a:stretch>
        </p:blipFill>
        <p:spPr>
          <a:xfrm>
            <a:off x="7402232" y="3009279"/>
            <a:ext cx="675672" cy="401167"/>
          </a:xfrm>
          <a:prstGeom prst="rect">
            <a:avLst/>
          </a:prstGeom>
        </p:spPr>
      </p:pic>
      <p:pic>
        <p:nvPicPr>
          <p:cNvPr id="39" name="Picture 18" descr="3A1_ipad-landscape_4-peeps_150dpi.png"/>
          <p:cNvPicPr>
            <a:picLocks noChangeAspect="1"/>
          </p:cNvPicPr>
          <p:nvPr>
            <p:custDataLst>
              <p:tags r:id="rId33"/>
            </p:custDataLst>
          </p:nvPr>
        </p:nvPicPr>
        <p:blipFill rotWithShape="1">
          <a:blip r:embed="rId68" cstate="email">
            <a:extLst>
              <a:ext uri="{28A0092B-C50C-407E-A947-70E740481C1C}">
                <a14:useLocalDpi xmlns:a14="http://schemas.microsoft.com/office/drawing/2010/main"/>
              </a:ext>
            </a:extLst>
          </a:blip>
          <a:srcRect/>
          <a:stretch/>
        </p:blipFill>
        <p:spPr bwMode="auto">
          <a:xfrm>
            <a:off x="7649201" y="3274373"/>
            <a:ext cx="857405" cy="534453"/>
          </a:xfrm>
          <a:prstGeom prst="rect">
            <a:avLst/>
          </a:prstGeom>
          <a:noFill/>
          <a:ln w="9525">
            <a:noFill/>
            <a:miter lim="800000"/>
            <a:headEnd/>
            <a:tailEnd/>
          </a:ln>
          <a:effectLst/>
        </p:spPr>
      </p:pic>
      <p:pic>
        <p:nvPicPr>
          <p:cNvPr id="40" name="Picture Placeholder 15"/>
          <p:cNvPicPr>
            <a:picLocks noChangeAspect="1"/>
          </p:cNvPicPr>
          <p:nvPr>
            <p:custDataLst>
              <p:tags r:id="rId34"/>
            </p:custDataLst>
          </p:nvPr>
        </p:nvPicPr>
        <p:blipFill>
          <a:blip r:embed="rId69" cstate="email">
            <a:extLst>
              <a:ext uri="{BEBA8EAE-BF5A-486C-A8C5-ECC9F3942E4B}">
                <a14:imgProps xmlns:a14="http://schemas.microsoft.com/office/drawing/2010/main">
                  <a14:imgLayer r:embed="rId7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a:xfrm>
            <a:off x="4847524" y="2720534"/>
            <a:ext cx="608378" cy="346168"/>
          </a:xfrm>
          <a:prstGeom prst="rect">
            <a:avLst/>
          </a:prstGeom>
          <a:noFill/>
          <a:ln>
            <a:noFill/>
          </a:ln>
        </p:spPr>
      </p:pic>
      <p:pic>
        <p:nvPicPr>
          <p:cNvPr id="41" name="Picture Placeholder 13"/>
          <p:cNvPicPr>
            <a:picLocks noChangeAspect="1"/>
          </p:cNvPicPr>
          <p:nvPr>
            <p:custDataLst>
              <p:tags r:id="rId35"/>
            </p:custDataLst>
          </p:nvPr>
        </p:nvPicPr>
        <p:blipFill>
          <a:blip r:embed="rId71" cstate="email">
            <a:extLst>
              <a:ext uri="{BEBA8EAE-BF5A-486C-A8C5-ECC9F3942E4B}">
                <a14:imgProps xmlns:a14="http://schemas.microsoft.com/office/drawing/2010/main">
                  <a14:imgLayer r:embed="rId72">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a:xfrm>
            <a:off x="4866187" y="3463661"/>
            <a:ext cx="608378" cy="346168"/>
          </a:xfrm>
          <a:prstGeom prst="rect">
            <a:avLst/>
          </a:prstGeom>
          <a:noFill/>
          <a:ln>
            <a:noFill/>
          </a:ln>
        </p:spPr>
      </p:pic>
      <p:pic>
        <p:nvPicPr>
          <p:cNvPr id="42" name="Picture 19"/>
          <p:cNvPicPr>
            <a:picLocks noChangeAspect="1" noChangeArrowheads="1"/>
          </p:cNvPicPr>
          <p:nvPr>
            <p:custDataLst>
              <p:tags r:id="rId36"/>
            </p:custDataLst>
          </p:nvPr>
        </p:nvPicPr>
        <p:blipFill>
          <a:blip r:embed="rId73" cstate="email">
            <a:extLst>
              <a:ext uri="{BEBA8EAE-BF5A-486C-A8C5-ECC9F3942E4B}">
                <a14:imgProps xmlns:a14="http://schemas.microsoft.com/office/drawing/2010/main">
                  <a14:imgLayer r:embed="rId7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168156" y="3938731"/>
            <a:ext cx="474290" cy="39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descr="hub_richview_jasmineselected.png"/>
          <p:cNvPicPr>
            <a:picLocks noChangeAspect="1"/>
          </p:cNvPicPr>
          <p:nvPr>
            <p:custDataLst>
              <p:tags r:id="rId37"/>
            </p:custDataLst>
          </p:nvPr>
        </p:nvPicPr>
        <p:blipFill>
          <a:blip r:embed="rId75" cstate="email">
            <a:extLst>
              <a:ext uri="{28A0092B-C50C-407E-A947-70E740481C1C}">
                <a14:useLocalDpi xmlns:a14="http://schemas.microsoft.com/office/drawing/2010/main"/>
              </a:ext>
            </a:extLst>
          </a:blip>
          <a:stretch>
            <a:fillRect/>
          </a:stretch>
        </p:blipFill>
        <p:spPr>
          <a:xfrm>
            <a:off x="6162276" y="2689131"/>
            <a:ext cx="428311" cy="593122"/>
          </a:xfrm>
          <a:prstGeom prst="rect">
            <a:avLst/>
          </a:prstGeom>
          <a:ln>
            <a:noFill/>
          </a:ln>
          <a:effectLst>
            <a:outerShdw blurRad="292100" dist="139700" dir="2700000" algn="tl" rotWithShape="0">
              <a:srgbClr val="333333">
                <a:alpha val="65000"/>
              </a:srgbClr>
            </a:outerShdw>
          </a:effectLst>
        </p:spPr>
      </p:pic>
      <p:pic>
        <p:nvPicPr>
          <p:cNvPr id="44" name="Picture 43" descr="9-SelfViewControls.png"/>
          <p:cNvPicPr>
            <a:picLocks noChangeAspect="1"/>
          </p:cNvPicPr>
          <p:nvPr>
            <p:custDataLst>
              <p:tags r:id="rId38"/>
            </p:custDataLst>
          </p:nvPr>
        </p:nvPicPr>
        <p:blipFill>
          <a:blip r:embed="rId76" cstate="email">
            <a:extLst>
              <a:ext uri="{28A0092B-C50C-407E-A947-70E740481C1C}">
                <a14:useLocalDpi xmlns:a14="http://schemas.microsoft.com/office/drawing/2010/main"/>
              </a:ext>
            </a:extLst>
          </a:blip>
          <a:srcRect/>
          <a:stretch>
            <a:fillRect/>
          </a:stretch>
        </p:blipFill>
        <p:spPr>
          <a:xfrm>
            <a:off x="6460683" y="2869720"/>
            <a:ext cx="513945" cy="321411"/>
          </a:xfrm>
          <a:prstGeom prst="rect">
            <a:avLst/>
          </a:prstGeom>
          <a:ln>
            <a:noFill/>
          </a:ln>
          <a:effectLst>
            <a:outerShdw blurRad="292100" dist="139700" dir="2700000" algn="tl" rotWithShape="0">
              <a:srgbClr val="333333">
                <a:alpha val="65000"/>
              </a:srgbClr>
            </a:outerShdw>
          </a:effectLst>
        </p:spPr>
      </p:pic>
      <p:sp>
        <p:nvSpPr>
          <p:cNvPr id="45" name="TextBox 44"/>
          <p:cNvSpPr txBox="1"/>
          <p:nvPr>
            <p:custDataLst>
              <p:tags r:id="rId39"/>
            </p:custDataLst>
          </p:nvPr>
        </p:nvSpPr>
        <p:spPr>
          <a:xfrm>
            <a:off x="4884902" y="3073514"/>
            <a:ext cx="455662" cy="230832"/>
          </a:xfrm>
          <a:prstGeom prst="rect">
            <a:avLst/>
          </a:prstGeom>
          <a:noFill/>
        </p:spPr>
        <p:txBody>
          <a:bodyPr wrap="none" rtlCol="0">
            <a:spAutoFit/>
          </a:bodyPr>
          <a:lstStyle/>
          <a:p>
            <a:r>
              <a:rPr lang="en-US" sz="900" i="1" dirty="0" err="1" smtClean="0">
                <a:solidFill>
                  <a:schemeClr val="bg1"/>
                </a:solidFill>
                <a:effectLst>
                  <a:outerShdw blurRad="38100" dist="38100" dir="2700000" algn="tl">
                    <a:srgbClr val="000000">
                      <a:alpha val="43137"/>
                    </a:srgbClr>
                  </a:outerShdw>
                </a:effectLst>
              </a:rPr>
              <a:t>99xx</a:t>
            </a:r>
            <a:endParaRPr lang="en-US" sz="900" i="1" dirty="0">
              <a:solidFill>
                <a:schemeClr val="bg1"/>
              </a:solidFill>
              <a:effectLst>
                <a:outerShdw blurRad="38100" dist="38100" dir="2700000" algn="tl">
                  <a:srgbClr val="000000">
                    <a:alpha val="43137"/>
                  </a:srgbClr>
                </a:outerShdw>
              </a:effectLst>
            </a:endParaRPr>
          </a:p>
        </p:txBody>
      </p:sp>
      <p:sp>
        <p:nvSpPr>
          <p:cNvPr id="46" name="TextBox 45"/>
          <p:cNvSpPr txBox="1"/>
          <p:nvPr>
            <p:custDataLst>
              <p:tags r:id="rId40"/>
            </p:custDataLst>
          </p:nvPr>
        </p:nvSpPr>
        <p:spPr>
          <a:xfrm>
            <a:off x="4922423" y="3810702"/>
            <a:ext cx="455662" cy="230832"/>
          </a:xfrm>
          <a:prstGeom prst="rect">
            <a:avLst/>
          </a:prstGeom>
          <a:noFill/>
        </p:spPr>
        <p:txBody>
          <a:bodyPr wrap="none" rtlCol="0">
            <a:spAutoFit/>
          </a:bodyPr>
          <a:lstStyle/>
          <a:p>
            <a:r>
              <a:rPr lang="en-US" sz="900" i="1" dirty="0" err="1">
                <a:solidFill>
                  <a:schemeClr val="bg1"/>
                </a:solidFill>
                <a:effectLst>
                  <a:outerShdw blurRad="38100" dist="38100" dir="2700000" algn="tl">
                    <a:srgbClr val="000000">
                      <a:alpha val="43137"/>
                    </a:srgbClr>
                  </a:outerShdw>
                </a:effectLst>
              </a:rPr>
              <a:t>89xx</a:t>
            </a:r>
            <a:endParaRPr lang="en-US" sz="900" i="1" dirty="0">
              <a:solidFill>
                <a:schemeClr val="bg1"/>
              </a:solidFill>
              <a:effectLst>
                <a:outerShdw blurRad="38100" dist="38100" dir="2700000" algn="tl">
                  <a:srgbClr val="000000">
                    <a:alpha val="43137"/>
                  </a:srgbClr>
                </a:outerShdw>
              </a:effectLst>
            </a:endParaRPr>
          </a:p>
        </p:txBody>
      </p:sp>
      <p:sp>
        <p:nvSpPr>
          <p:cNvPr id="47" name="TextBox 46"/>
          <p:cNvSpPr txBox="1"/>
          <p:nvPr>
            <p:custDataLst>
              <p:tags r:id="rId41"/>
            </p:custDataLst>
          </p:nvPr>
        </p:nvSpPr>
        <p:spPr>
          <a:xfrm>
            <a:off x="4921352" y="4596018"/>
            <a:ext cx="455662" cy="230832"/>
          </a:xfrm>
          <a:prstGeom prst="rect">
            <a:avLst/>
          </a:prstGeom>
          <a:noFill/>
        </p:spPr>
        <p:txBody>
          <a:bodyPr wrap="none" rtlCol="0">
            <a:spAutoFit/>
          </a:bodyPr>
          <a:lstStyle/>
          <a:p>
            <a:r>
              <a:rPr lang="en-US" sz="900" i="1" dirty="0" err="1" smtClean="0">
                <a:solidFill>
                  <a:schemeClr val="bg1"/>
                </a:solidFill>
                <a:effectLst>
                  <a:outerShdw blurRad="38100" dist="38100" dir="2700000" algn="tl">
                    <a:srgbClr val="000000">
                      <a:alpha val="43137"/>
                    </a:srgbClr>
                  </a:outerShdw>
                </a:effectLst>
              </a:rPr>
              <a:t>79xx</a:t>
            </a:r>
            <a:endParaRPr lang="en-US" sz="900" i="1" dirty="0">
              <a:solidFill>
                <a:schemeClr val="bg1"/>
              </a:solidFill>
              <a:effectLst>
                <a:outerShdw blurRad="38100" dist="38100" dir="2700000" algn="tl">
                  <a:srgbClr val="000000">
                    <a:alpha val="43137"/>
                  </a:srgbClr>
                </a:outerShdw>
              </a:effectLst>
            </a:endParaRPr>
          </a:p>
        </p:txBody>
      </p:sp>
      <p:sp>
        <p:nvSpPr>
          <p:cNvPr id="48" name="TextBox 47"/>
          <p:cNvSpPr txBox="1"/>
          <p:nvPr>
            <p:custDataLst>
              <p:tags r:id="rId42"/>
            </p:custDataLst>
          </p:nvPr>
        </p:nvSpPr>
        <p:spPr>
          <a:xfrm>
            <a:off x="5925950" y="4324270"/>
            <a:ext cx="744485"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694x/696x</a:t>
            </a:r>
            <a:endParaRPr lang="en-US" sz="900" i="1" dirty="0">
              <a:solidFill>
                <a:schemeClr val="bg1"/>
              </a:solidFill>
              <a:effectLst>
                <a:outerShdw blurRad="38100" dist="38100" dir="2700000" algn="tl">
                  <a:srgbClr val="000000">
                    <a:alpha val="43137"/>
                  </a:srgbClr>
                </a:outerShdw>
              </a:effectLst>
            </a:endParaRPr>
          </a:p>
        </p:txBody>
      </p:sp>
      <p:sp>
        <p:nvSpPr>
          <p:cNvPr id="49" name="TextBox 48"/>
          <p:cNvSpPr txBox="1"/>
          <p:nvPr>
            <p:custDataLst>
              <p:tags r:id="rId43"/>
            </p:custDataLst>
          </p:nvPr>
        </p:nvSpPr>
        <p:spPr>
          <a:xfrm>
            <a:off x="5847909" y="3339906"/>
            <a:ext cx="1020233"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Jabber Desktop</a:t>
            </a:r>
            <a:endParaRPr lang="en-US" sz="900" i="1" dirty="0">
              <a:solidFill>
                <a:schemeClr val="bg1"/>
              </a:solidFill>
              <a:effectLst>
                <a:outerShdw blurRad="38100" dist="38100" dir="2700000" algn="tl">
                  <a:srgbClr val="000000">
                    <a:alpha val="43137"/>
                  </a:srgbClr>
                </a:outerShdw>
              </a:effectLst>
            </a:endParaRPr>
          </a:p>
        </p:txBody>
      </p:sp>
      <p:sp>
        <p:nvSpPr>
          <p:cNvPr id="50" name="TextBox 49"/>
          <p:cNvSpPr txBox="1"/>
          <p:nvPr>
            <p:custDataLst>
              <p:tags r:id="rId44"/>
            </p:custDataLst>
          </p:nvPr>
        </p:nvSpPr>
        <p:spPr>
          <a:xfrm>
            <a:off x="7380225" y="3774643"/>
            <a:ext cx="968893"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Jabber </a:t>
            </a:r>
            <a:r>
              <a:rPr lang="en-US" sz="900" i="1" dirty="0">
                <a:solidFill>
                  <a:schemeClr val="bg1"/>
                </a:solidFill>
                <a:effectLst>
                  <a:outerShdw blurRad="38100" dist="38100" dir="2700000" algn="tl">
                    <a:srgbClr val="000000">
                      <a:alpha val="43137"/>
                    </a:srgbClr>
                  </a:outerShdw>
                </a:effectLst>
              </a:rPr>
              <a:t> </a:t>
            </a:r>
            <a:r>
              <a:rPr lang="en-US" sz="900" i="1" dirty="0" smtClean="0">
                <a:solidFill>
                  <a:schemeClr val="bg1"/>
                </a:solidFill>
                <a:effectLst>
                  <a:outerShdw blurRad="38100" dist="38100" dir="2700000" algn="tl">
                    <a:srgbClr val="000000">
                      <a:alpha val="43137"/>
                    </a:srgbClr>
                  </a:outerShdw>
                </a:effectLst>
              </a:rPr>
              <a:t>Mobile</a:t>
            </a:r>
            <a:endParaRPr lang="en-US" sz="900" i="1" dirty="0">
              <a:solidFill>
                <a:schemeClr val="bg1"/>
              </a:solidFill>
              <a:effectLst>
                <a:outerShdw blurRad="38100" dist="38100" dir="2700000" algn="tl">
                  <a:srgbClr val="000000">
                    <a:alpha val="43137"/>
                  </a:srgbClr>
                </a:outerShdw>
              </a:effectLst>
            </a:endParaRPr>
          </a:p>
        </p:txBody>
      </p:sp>
      <p:sp>
        <p:nvSpPr>
          <p:cNvPr id="51" name="TextBox 50"/>
          <p:cNvSpPr txBox="1"/>
          <p:nvPr>
            <p:custDataLst>
              <p:tags r:id="rId45"/>
            </p:custDataLst>
          </p:nvPr>
        </p:nvSpPr>
        <p:spPr>
          <a:xfrm>
            <a:off x="7428192" y="4736051"/>
            <a:ext cx="872750" cy="230832"/>
          </a:xfrm>
          <a:prstGeom prst="rect">
            <a:avLst/>
          </a:prstGeom>
          <a:noFill/>
        </p:spPr>
        <p:txBody>
          <a:bodyPr wrap="none" rtlCol="0">
            <a:spAutoFit/>
          </a:bodyPr>
          <a:lstStyle/>
          <a:p>
            <a:r>
              <a:rPr lang="en-US" sz="900" i="1" dirty="0" err="1" smtClean="0">
                <a:solidFill>
                  <a:schemeClr val="bg1"/>
                </a:solidFill>
                <a:effectLst>
                  <a:outerShdw blurRad="38100" dist="38100" dir="2700000" algn="tl">
                    <a:srgbClr val="000000">
                      <a:alpha val="43137"/>
                    </a:srgbClr>
                  </a:outerShdw>
                </a:effectLst>
              </a:rPr>
              <a:t>EX60</a:t>
            </a:r>
            <a:r>
              <a:rPr lang="en-US" sz="900" i="1" dirty="0" smtClean="0">
                <a:solidFill>
                  <a:schemeClr val="bg1"/>
                </a:solidFill>
                <a:effectLst>
                  <a:outerShdw blurRad="38100" dist="38100" dir="2700000" algn="tl">
                    <a:srgbClr val="000000">
                      <a:alpha val="43137"/>
                    </a:srgbClr>
                  </a:outerShdw>
                </a:effectLst>
              </a:rPr>
              <a:t> / </a:t>
            </a:r>
            <a:r>
              <a:rPr lang="en-US" sz="900" i="1" dirty="0" err="1" smtClean="0">
                <a:solidFill>
                  <a:schemeClr val="bg1"/>
                </a:solidFill>
                <a:effectLst>
                  <a:outerShdw blurRad="38100" dist="38100" dir="2700000" algn="tl">
                    <a:srgbClr val="000000">
                      <a:alpha val="43137"/>
                    </a:srgbClr>
                  </a:outerShdw>
                </a:effectLst>
              </a:rPr>
              <a:t>EX90</a:t>
            </a:r>
            <a:endParaRPr lang="en-US" sz="900" i="1" dirty="0">
              <a:solidFill>
                <a:schemeClr val="bg1"/>
              </a:solidFill>
              <a:effectLst>
                <a:outerShdw blurRad="38100" dist="38100" dir="2700000" algn="tl">
                  <a:srgbClr val="000000">
                    <a:alpha val="43137"/>
                  </a:srgbClr>
                </a:outerShdw>
              </a:effectLst>
            </a:endParaRPr>
          </a:p>
        </p:txBody>
      </p:sp>
      <p:sp>
        <p:nvSpPr>
          <p:cNvPr id="52" name="TextBox 51"/>
          <p:cNvSpPr txBox="1"/>
          <p:nvPr>
            <p:custDataLst>
              <p:tags r:id="rId46"/>
            </p:custDataLst>
          </p:nvPr>
        </p:nvSpPr>
        <p:spPr>
          <a:xfrm>
            <a:off x="6061018" y="5114598"/>
            <a:ext cx="776269" cy="369332"/>
          </a:xfrm>
          <a:prstGeom prst="rect">
            <a:avLst/>
          </a:prstGeom>
          <a:noFill/>
        </p:spPr>
        <p:txBody>
          <a:bodyPr wrap="none" rtlCol="0">
            <a:spAutoFit/>
          </a:bodyPr>
          <a:lstStyle/>
          <a:p>
            <a:pPr algn="ctr"/>
            <a:r>
              <a:rPr lang="en-US" sz="900" i="1" dirty="0" smtClean="0">
                <a:solidFill>
                  <a:schemeClr val="bg1"/>
                </a:solidFill>
                <a:effectLst>
                  <a:outerShdw blurRad="38100" dist="38100" dir="2700000" algn="tl">
                    <a:srgbClr val="000000">
                      <a:alpha val="43137"/>
                    </a:srgbClr>
                  </a:outerShdw>
                </a:effectLst>
              </a:rPr>
              <a:t>Third Party </a:t>
            </a:r>
          </a:p>
          <a:p>
            <a:pPr algn="ctr"/>
            <a:r>
              <a:rPr lang="en-US" sz="900" i="1" dirty="0" smtClean="0">
                <a:solidFill>
                  <a:schemeClr val="bg1"/>
                </a:solidFill>
                <a:effectLst>
                  <a:outerShdw blurRad="38100" dist="38100" dir="2700000" algn="tl">
                    <a:srgbClr val="000000">
                      <a:alpha val="43137"/>
                    </a:srgbClr>
                  </a:outerShdw>
                </a:effectLst>
              </a:rPr>
              <a:t>SIP</a:t>
            </a:r>
            <a:endParaRPr lang="en-US" sz="900" i="1" dirty="0">
              <a:solidFill>
                <a:schemeClr val="bg1"/>
              </a:solidFill>
              <a:effectLst>
                <a:outerShdw blurRad="38100" dist="38100" dir="2700000" algn="tl">
                  <a:srgbClr val="000000">
                    <a:alpha val="43137"/>
                  </a:srgbClr>
                </a:outerShdw>
              </a:effectLst>
            </a:endParaRPr>
          </a:p>
        </p:txBody>
      </p:sp>
      <p:pic>
        <p:nvPicPr>
          <p:cNvPr id="53" name="Picture 52" descr="slide1_avaya_9630.jpg"/>
          <p:cNvPicPr>
            <a:picLocks noChangeAspect="1"/>
          </p:cNvPicPr>
          <p:nvPr>
            <p:custDataLst>
              <p:tags r:id="rId47"/>
            </p:custDataLst>
          </p:nvPr>
        </p:nvPicPr>
        <p:blipFill>
          <a:blip r:embed="rId77" cstate="print">
            <a:extLst>
              <a:ext uri="{BEBA8EAE-BF5A-486C-A8C5-ECC9F3942E4B}">
                <a14:imgProps xmlns:a14="http://schemas.microsoft.com/office/drawing/2010/main">
                  <a14:imgLayer r:embed="rId78">
                    <a14:imgEffect>
                      <a14:backgroundRemoval t="0" b="100000" l="0" r="100000"/>
                    </a14:imgEffect>
                  </a14:imgLayer>
                </a14:imgProps>
              </a:ext>
            </a:extLst>
          </a:blip>
          <a:stretch>
            <a:fillRect/>
          </a:stretch>
        </p:blipFill>
        <p:spPr>
          <a:xfrm>
            <a:off x="6142287" y="4722078"/>
            <a:ext cx="559670" cy="375920"/>
          </a:xfrm>
          <a:prstGeom prst="rect">
            <a:avLst/>
          </a:prstGeom>
        </p:spPr>
      </p:pic>
      <p:pic>
        <p:nvPicPr>
          <p:cNvPr id="54" name="Picture 6" descr="C:\Documents and Settings\mike.baird\My Documents\Images\EX90\Ex90 low res trans.png"/>
          <p:cNvPicPr>
            <a:picLocks noChangeAspect="1" noChangeArrowheads="1"/>
          </p:cNvPicPr>
          <p:nvPr>
            <p:custDataLst>
              <p:tags r:id="rId48"/>
            </p:custDataLst>
          </p:nvPr>
        </p:nvPicPr>
        <p:blipFill>
          <a:blip r:embed="rId79" cstate="print"/>
          <a:srcRect/>
          <a:stretch>
            <a:fillRect/>
          </a:stretch>
        </p:blipFill>
        <p:spPr bwMode="auto">
          <a:xfrm>
            <a:off x="7469458" y="4183322"/>
            <a:ext cx="967904" cy="502093"/>
          </a:xfrm>
          <a:prstGeom prst="rect">
            <a:avLst/>
          </a:prstGeom>
          <a:noFill/>
          <a:ln w="9525">
            <a:noFill/>
            <a:miter lim="800000"/>
            <a:headEnd/>
            <a:tailEnd/>
          </a:ln>
        </p:spPr>
      </p:pic>
      <p:pic>
        <p:nvPicPr>
          <p:cNvPr id="55" name="Picture 4" descr="C:\Users\hyunikim\Desktop\7937.jpg"/>
          <p:cNvPicPr>
            <a:picLocks noChangeAspect="1" noChangeArrowheads="1"/>
          </p:cNvPicPr>
          <p:nvPr>
            <p:custDataLst>
              <p:tags r:id="rId49"/>
            </p:custDataLst>
          </p:nvPr>
        </p:nvPicPr>
        <p:blipFill>
          <a:blip r:embed="rId80" cstate="print">
            <a:extLst>
              <a:ext uri="{BEBA8EAE-BF5A-486C-A8C5-ECC9F3942E4B}">
                <a14:imgProps xmlns:a14="http://schemas.microsoft.com/office/drawing/2010/main">
                  <a14:imgLayer r:embed="rId8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6784" y="4882639"/>
            <a:ext cx="952124" cy="46856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custDataLst>
              <p:tags r:id="rId50"/>
            </p:custDataLst>
          </p:nvPr>
        </p:nvSpPr>
        <p:spPr>
          <a:xfrm>
            <a:off x="4926740" y="5331648"/>
            <a:ext cx="468624" cy="230832"/>
          </a:xfrm>
          <a:prstGeom prst="rect">
            <a:avLst/>
          </a:prstGeom>
          <a:noFill/>
        </p:spPr>
        <p:txBody>
          <a:bodyPr wrap="none" rtlCol="0">
            <a:spAutoFit/>
          </a:bodyPr>
          <a:lstStyle/>
          <a:p>
            <a:r>
              <a:rPr lang="en-US" sz="900" i="1" dirty="0" smtClean="0">
                <a:solidFill>
                  <a:schemeClr val="bg1"/>
                </a:solidFill>
                <a:effectLst>
                  <a:outerShdw blurRad="38100" dist="38100" dir="2700000" algn="tl">
                    <a:srgbClr val="000000">
                      <a:alpha val="43137"/>
                    </a:srgbClr>
                  </a:outerShdw>
                </a:effectLst>
              </a:rPr>
              <a:t>7937</a:t>
            </a:r>
            <a:endParaRPr lang="en-US" sz="9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524045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56742"/>
            <a:ext cx="6617740" cy="3351759"/>
          </a:xfrm>
        </p:spPr>
        <p:txBody>
          <a:bodyPr/>
          <a:lstStyle/>
          <a:p>
            <a:r>
              <a:rPr lang="en-US" altLang="zh-CN" dirty="0" smtClean="0"/>
              <a:t>BE6000</a:t>
            </a:r>
            <a:r>
              <a:rPr lang="zh-CN" altLang="en-US" dirty="0" smtClean="0"/>
              <a:t>总结</a:t>
            </a:r>
            <a:r>
              <a:rPr lang="en-US" altLang="zh-CN" dirty="0" smtClean="0"/>
              <a:t/>
            </a:r>
            <a:br>
              <a:rPr lang="en-US" altLang="zh-CN" dirty="0" smtClean="0"/>
            </a:br>
            <a:r>
              <a:rPr lang="zh-CN" altLang="zh-CN" dirty="0" smtClean="0"/>
              <a:t>－</a:t>
            </a:r>
            <a:r>
              <a:rPr lang="zh-CN" altLang="en-US" sz="4800" dirty="0" smtClean="0"/>
              <a:t>关键信息</a:t>
            </a:r>
            <a:r>
              <a:rPr lang="en-US" altLang="zh-CN" sz="4800" dirty="0" smtClean="0"/>
              <a:t/>
            </a:r>
            <a:br>
              <a:rPr lang="en-US" altLang="zh-CN" sz="4800" dirty="0" smtClean="0"/>
            </a:br>
            <a:r>
              <a:rPr lang="en-US" altLang="zh-CN" sz="4000" dirty="0" smtClean="0"/>
              <a:t>Simple, </a:t>
            </a:r>
            <a:br>
              <a:rPr lang="en-US" altLang="zh-CN" sz="4000" dirty="0" smtClean="0"/>
            </a:br>
            <a:r>
              <a:rPr lang="en-US" altLang="zh-CN" sz="4000" dirty="0" smtClean="0"/>
              <a:t>Affordable,</a:t>
            </a:r>
            <a:br>
              <a:rPr lang="en-US" altLang="zh-CN" sz="4000" dirty="0" smtClean="0"/>
            </a:br>
            <a:r>
              <a:rPr lang="en-US" altLang="zh-CN" sz="4000" dirty="0" smtClean="0"/>
              <a:t>Scalable</a:t>
            </a:r>
            <a:endParaRPr lang="en-US" dirty="0"/>
          </a:p>
        </p:txBody>
      </p:sp>
      <p:sp>
        <p:nvSpPr>
          <p:cNvPr id="4" name="Text Placeholder 3"/>
          <p:cNvSpPr>
            <a:spLocks noGrp="1"/>
          </p:cNvSpPr>
          <p:nvPr>
            <p:ph type="body" sz="quarter" idx="11"/>
          </p:nvPr>
        </p:nvSpPr>
        <p:spPr>
          <a:xfrm>
            <a:off x="5969139" y="1219200"/>
            <a:ext cx="5598732" cy="3116072"/>
          </a:xfrm>
        </p:spPr>
        <p:txBody>
          <a:bodyPr/>
          <a:lstStyle/>
          <a:p>
            <a:pPr marL="342900" indent="-342900">
              <a:buFont typeface="Wingdings" charset="2"/>
              <a:buChar char="§"/>
            </a:pPr>
            <a:r>
              <a:rPr lang="zh-CN" altLang="en-US" dirty="0" smtClean="0">
                <a:solidFill>
                  <a:schemeClr val="bg1"/>
                </a:solidFill>
              </a:rPr>
              <a:t>大企业的产品，中型企业与成长型企业的价钱</a:t>
            </a:r>
            <a:endParaRPr lang="en-US" altLang="zh-CN" dirty="0" smtClean="0">
              <a:solidFill>
                <a:schemeClr val="bg1"/>
              </a:solidFill>
            </a:endParaRPr>
          </a:p>
          <a:p>
            <a:pPr marL="342900" indent="-342900">
              <a:buFont typeface="Wingdings" pitchFamily="2" charset="2"/>
              <a:buChar char="§"/>
            </a:pPr>
            <a:r>
              <a:rPr lang="en-US" dirty="0" smtClean="0">
                <a:solidFill>
                  <a:schemeClr val="bg1"/>
                </a:solidFill>
              </a:rPr>
              <a:t>All-in-one </a:t>
            </a:r>
            <a:r>
              <a:rPr lang="zh-CN" altLang="en-US" dirty="0" smtClean="0">
                <a:solidFill>
                  <a:schemeClr val="bg1"/>
                </a:solidFill>
              </a:rPr>
              <a:t>协作解决方案</a:t>
            </a:r>
            <a:endParaRPr lang="en-US" dirty="0" smtClean="0">
              <a:solidFill>
                <a:schemeClr val="bg1"/>
              </a:solidFill>
            </a:endParaRPr>
          </a:p>
          <a:p>
            <a:pPr marL="342900" indent="-342900">
              <a:buFont typeface="Wingdings" pitchFamily="2" charset="2"/>
              <a:buChar char="§"/>
            </a:pPr>
            <a:r>
              <a:rPr lang="zh-CN" altLang="en-US" dirty="0" smtClean="0">
                <a:solidFill>
                  <a:schemeClr val="bg1"/>
                </a:solidFill>
              </a:rPr>
              <a:t>快速简化的按装与设置</a:t>
            </a:r>
            <a:endParaRPr lang="en-US" altLang="zh-CN" dirty="0" smtClean="0">
              <a:solidFill>
                <a:schemeClr val="bg1"/>
              </a:solidFill>
            </a:endParaRPr>
          </a:p>
          <a:p>
            <a:pPr marL="342900" indent="-342900">
              <a:buFont typeface="Wingdings" pitchFamily="2" charset="2"/>
              <a:buChar char="§"/>
            </a:pPr>
            <a:r>
              <a:rPr lang="zh-CN" altLang="en-US" dirty="0" smtClean="0">
                <a:solidFill>
                  <a:schemeClr val="bg1"/>
                </a:solidFill>
              </a:rPr>
              <a:t>扩展性强</a:t>
            </a:r>
            <a:endParaRPr lang="en-US" dirty="0" smtClean="0">
              <a:solidFill>
                <a:schemeClr val="bg1"/>
              </a:solidFill>
            </a:endParaRPr>
          </a:p>
        </p:txBody>
      </p:sp>
    </p:spTree>
    <p:extLst>
      <p:ext uri="{BB962C8B-B14F-4D97-AF65-F5344CB8AC3E}">
        <p14:creationId xmlns:p14="http://schemas.microsoft.com/office/powerpoint/2010/main" val="311863186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QPT</a:t>
            </a:r>
            <a:r>
              <a:rPr lang="zh-CN" altLang="en-US" b="1" dirty="0">
                <a:solidFill>
                  <a:srgbClr val="FFFFFF"/>
                </a:solidFill>
                <a:sym typeface="Arial" charset="0"/>
              </a:rPr>
              <a:t>快速报价工具</a:t>
            </a:r>
            <a:r>
              <a:rPr lang="en-US" b="1" dirty="0">
                <a:solidFill>
                  <a:srgbClr val="FFFFFF"/>
                </a:solidFill>
                <a:sym typeface="Arial" charset="0"/>
              </a:rPr>
              <a:t/>
            </a:r>
            <a:br>
              <a:rPr lang="en-US" b="1" dirty="0">
                <a:solidFill>
                  <a:srgbClr val="FFFFFF"/>
                </a:solidFill>
                <a:sym typeface="Arial" charset="0"/>
              </a:rPr>
            </a:br>
            <a:endParaRPr lang="en-US" dirty="0"/>
          </a:p>
        </p:txBody>
      </p:sp>
    </p:spTree>
    <p:extLst>
      <p:ext uri="{BB962C8B-B14F-4D97-AF65-F5344CB8AC3E}">
        <p14:creationId xmlns:p14="http://schemas.microsoft.com/office/powerpoint/2010/main" val="192588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2"/>
          <p:cNvSpPr txBox="1">
            <a:spLocks noChangeArrowheads="1"/>
          </p:cNvSpPr>
          <p:nvPr/>
        </p:nvSpPr>
        <p:spPr bwMode="auto">
          <a:xfrm>
            <a:off x="456433" y="955033"/>
            <a:ext cx="6974717" cy="39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6538" indent="-236538" defTabSz="814388" eaLnBrk="0" hangingPunct="0">
              <a:defRPr>
                <a:solidFill>
                  <a:schemeClr val="tx1"/>
                </a:solidFill>
                <a:latin typeface="Arial" charset="0"/>
                <a:ea typeface="ＭＳ Ｐゴシック" charset="0"/>
                <a:cs typeface="ＭＳ Ｐゴシック" charset="0"/>
              </a:defRPr>
            </a:lvl1pPr>
            <a:lvl2pPr marL="742950" indent="-285750" defTabSz="814388" eaLnBrk="0" hangingPunct="0">
              <a:defRPr>
                <a:solidFill>
                  <a:schemeClr val="tx1"/>
                </a:solidFill>
                <a:latin typeface="Arial" charset="0"/>
                <a:ea typeface="ＭＳ Ｐゴシック" charset="0"/>
              </a:defRPr>
            </a:lvl2pPr>
            <a:lvl3pPr marL="1143000" indent="-228600" defTabSz="814388" eaLnBrk="0" hangingPunct="0">
              <a:defRPr>
                <a:solidFill>
                  <a:schemeClr val="tx1"/>
                </a:solidFill>
                <a:latin typeface="Arial" charset="0"/>
                <a:ea typeface="ＭＳ Ｐゴシック" charset="0"/>
              </a:defRPr>
            </a:lvl3pPr>
            <a:lvl4pPr marL="1600200" indent="-228600" defTabSz="814388" eaLnBrk="0" hangingPunct="0">
              <a:defRPr>
                <a:solidFill>
                  <a:schemeClr val="tx1"/>
                </a:solidFill>
                <a:latin typeface="Arial" charset="0"/>
                <a:ea typeface="ＭＳ Ｐゴシック" charset="0"/>
              </a:defRPr>
            </a:lvl4pPr>
            <a:lvl5pPr marL="2057400" indent="-228600" defTabSz="814388" eaLnBrk="0" hangingPunct="0">
              <a:defRPr>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a:solidFill>
                  <a:schemeClr val="tx1"/>
                </a:solidFill>
                <a:latin typeface="Arial" charset="0"/>
                <a:ea typeface="ＭＳ Ｐゴシック" charset="0"/>
              </a:defRPr>
            </a:lvl9pPr>
          </a:lstStyle>
          <a:p>
            <a:pPr>
              <a:lnSpc>
                <a:spcPct val="95000"/>
              </a:lnSpc>
              <a:spcBef>
                <a:spcPct val="50000"/>
              </a:spcBef>
              <a:buClr>
                <a:srgbClr val="6DB344"/>
              </a:buClr>
              <a:buSzPct val="100000"/>
              <a:buFont typeface="Arial" charset="0"/>
              <a:buNone/>
            </a:pPr>
            <a:r>
              <a:rPr lang="en-US" sz="2000" b="1" dirty="0">
                <a:solidFill>
                  <a:srgbClr val="FFFFFF"/>
                </a:solidFill>
                <a:sym typeface="Arial" charset="0"/>
              </a:rPr>
              <a:t>Quick Pricing </a:t>
            </a:r>
            <a:r>
              <a:rPr lang="en-US" sz="2000" b="1" dirty="0" smtClean="0">
                <a:solidFill>
                  <a:srgbClr val="FFFFFF"/>
                </a:solidFill>
                <a:sym typeface="Arial" charset="0"/>
              </a:rPr>
              <a:t>Tool</a:t>
            </a:r>
            <a:r>
              <a:rPr lang="zh-CN" altLang="en-US" sz="2000" b="1" dirty="0" smtClean="0">
                <a:solidFill>
                  <a:srgbClr val="FFFFFF"/>
                </a:solidFill>
                <a:sym typeface="Arial" charset="0"/>
              </a:rPr>
              <a:t>快速报价工具</a:t>
            </a:r>
            <a:endParaRPr lang="en-US" sz="2000" b="1" dirty="0">
              <a:solidFill>
                <a:srgbClr val="FFFFFF"/>
              </a:solidFill>
              <a:sym typeface="Arial" charset="0"/>
            </a:endParaRPr>
          </a:p>
          <a:p>
            <a:pPr>
              <a:lnSpc>
                <a:spcPct val="95000"/>
              </a:lnSpc>
              <a:spcBef>
                <a:spcPct val="50000"/>
              </a:spcBef>
              <a:buClr>
                <a:srgbClr val="6DB344"/>
              </a:buClr>
              <a:buSzPct val="100000"/>
              <a:buFont typeface="Arial" charset="0"/>
              <a:buChar char="•"/>
            </a:pPr>
            <a:r>
              <a:rPr lang="zh-CN" altLang="en-US" dirty="0" smtClean="0">
                <a:solidFill>
                  <a:srgbClr val="FFFFFF"/>
                </a:solidFill>
                <a:sym typeface="Arial" charset="0"/>
              </a:rPr>
              <a:t>销售人员也可以使用</a:t>
            </a:r>
            <a:endParaRPr lang="en-US" dirty="0">
              <a:solidFill>
                <a:srgbClr val="FFFFFF"/>
              </a:solidFill>
              <a:sym typeface="Arial" charset="0"/>
            </a:endParaRPr>
          </a:p>
          <a:p>
            <a:pPr>
              <a:lnSpc>
                <a:spcPct val="95000"/>
              </a:lnSpc>
              <a:spcBef>
                <a:spcPct val="50000"/>
              </a:spcBef>
              <a:buClr>
                <a:srgbClr val="6DB344"/>
              </a:buClr>
              <a:buSzPct val="100000"/>
              <a:buFont typeface="Arial" charset="0"/>
              <a:buChar char="•"/>
            </a:pPr>
            <a:r>
              <a:rPr lang="zh-CN" altLang="en-US" dirty="0" smtClean="0">
                <a:solidFill>
                  <a:srgbClr val="FFFFFF"/>
                </a:solidFill>
                <a:sym typeface="Arial" charset="0"/>
              </a:rPr>
              <a:t>在客户那里就可以生成报价</a:t>
            </a:r>
            <a:endParaRPr lang="en-US" dirty="0">
              <a:solidFill>
                <a:srgbClr val="FFFFFF"/>
              </a:solidFill>
              <a:sym typeface="Arial" charset="0"/>
            </a:endParaRPr>
          </a:p>
          <a:p>
            <a:pPr>
              <a:lnSpc>
                <a:spcPct val="95000"/>
              </a:lnSpc>
              <a:spcBef>
                <a:spcPct val="50000"/>
              </a:spcBef>
              <a:buClr>
                <a:srgbClr val="6DB344"/>
              </a:buClr>
              <a:buSzPct val="100000"/>
              <a:buFont typeface="Arial" charset="0"/>
              <a:buChar char="•"/>
            </a:pPr>
            <a:r>
              <a:rPr lang="zh-CN" altLang="en-US" dirty="0" smtClean="0">
                <a:solidFill>
                  <a:srgbClr val="FFFFFF"/>
                </a:solidFill>
                <a:sym typeface="Arial" charset="0"/>
              </a:rPr>
              <a:t>联接到总代</a:t>
            </a:r>
            <a:endParaRPr lang="en-US" dirty="0">
              <a:solidFill>
                <a:srgbClr val="FFFFFF"/>
              </a:solidFill>
              <a:sym typeface="Arial" charset="0"/>
            </a:endParaRPr>
          </a:p>
          <a:p>
            <a:pPr>
              <a:lnSpc>
                <a:spcPct val="95000"/>
              </a:lnSpc>
              <a:spcBef>
                <a:spcPct val="50000"/>
              </a:spcBef>
              <a:buClr>
                <a:srgbClr val="6DB344"/>
              </a:buClr>
              <a:buSzPct val="100000"/>
              <a:buFont typeface="Arial" charset="0"/>
              <a:buChar char="•"/>
            </a:pPr>
            <a:r>
              <a:rPr lang="zh-CN" altLang="en-US" dirty="0" smtClean="0">
                <a:solidFill>
                  <a:srgbClr val="FFFFFF"/>
                </a:solidFill>
                <a:sym typeface="Arial" charset="0"/>
              </a:rPr>
              <a:t>节省时间</a:t>
            </a:r>
            <a:endParaRPr lang="en-US" dirty="0">
              <a:solidFill>
                <a:srgbClr val="FFFFFF"/>
              </a:solidFill>
              <a:sym typeface="Arial" charset="0"/>
            </a:endParaRPr>
          </a:p>
          <a:p>
            <a:pPr>
              <a:lnSpc>
                <a:spcPct val="95000"/>
              </a:lnSpc>
              <a:spcBef>
                <a:spcPct val="50000"/>
              </a:spcBef>
              <a:buClr>
                <a:srgbClr val="6DB344"/>
              </a:buClr>
              <a:buSzPct val="100000"/>
              <a:buFont typeface="Arial" charset="0"/>
              <a:buChar char="•"/>
            </a:pPr>
            <a:r>
              <a:rPr lang="zh-CN" altLang="en-US" dirty="0" smtClean="0">
                <a:solidFill>
                  <a:srgbClr val="FFFFFF"/>
                </a:solidFill>
                <a:sym typeface="Arial" charset="0"/>
              </a:rPr>
              <a:t>推荐最适用客户需求的两个平台</a:t>
            </a:r>
            <a:endParaRPr lang="en-US" dirty="0" smtClean="0">
              <a:solidFill>
                <a:srgbClr val="FFFFFF"/>
              </a:solidFill>
              <a:sym typeface="Arial" charset="0"/>
            </a:endParaRPr>
          </a:p>
          <a:p>
            <a:pPr>
              <a:lnSpc>
                <a:spcPct val="95000"/>
              </a:lnSpc>
              <a:spcBef>
                <a:spcPct val="50000"/>
              </a:spcBef>
              <a:buClr>
                <a:srgbClr val="6DB344"/>
              </a:buClr>
              <a:buSzPct val="100000"/>
              <a:buFont typeface="Arial" charset="0"/>
              <a:buChar char="•"/>
            </a:pPr>
            <a:endParaRPr lang="en-US" dirty="0">
              <a:solidFill>
                <a:srgbClr val="FFFFFF"/>
              </a:solidFill>
              <a:sym typeface="Arial" charset="0"/>
            </a:endParaRPr>
          </a:p>
          <a:p>
            <a:pPr>
              <a:lnSpc>
                <a:spcPct val="95000"/>
              </a:lnSpc>
              <a:spcBef>
                <a:spcPct val="50000"/>
              </a:spcBef>
              <a:buClr>
                <a:srgbClr val="6DB344"/>
              </a:buClr>
              <a:buSzPct val="100000"/>
              <a:buFont typeface="Arial" charset="0"/>
              <a:buChar char="•"/>
            </a:pPr>
            <a:r>
              <a:rPr lang="en-US" dirty="0">
                <a:solidFill>
                  <a:srgbClr val="FFFFFF"/>
                </a:solidFill>
                <a:sym typeface="Arial" charset="0"/>
              </a:rPr>
              <a:t>Includes Cisco Business Edition 6000</a:t>
            </a:r>
          </a:p>
          <a:p>
            <a:pPr>
              <a:lnSpc>
                <a:spcPct val="95000"/>
              </a:lnSpc>
              <a:spcBef>
                <a:spcPct val="50000"/>
              </a:spcBef>
              <a:buClr>
                <a:srgbClr val="6DB344"/>
              </a:buClr>
              <a:buSzPct val="100000"/>
              <a:buFont typeface="Arial" charset="0"/>
              <a:buChar char="•"/>
            </a:pPr>
            <a:r>
              <a:rPr lang="en-US" dirty="0">
                <a:solidFill>
                  <a:srgbClr val="FFFFFF"/>
                </a:solidFill>
                <a:cs typeface="Arial" charset="0"/>
                <a:sym typeface="Arial" charset="0"/>
                <a:hlinkClick r:id="rId3"/>
              </a:rPr>
              <a:t>www.cisco.com/go/qpt</a:t>
            </a:r>
            <a:endParaRPr lang="en-US" dirty="0">
              <a:solidFill>
                <a:srgbClr val="FFFFFF"/>
              </a:solidFill>
              <a:cs typeface="Arial" charset="0"/>
              <a:sym typeface="Arial" charset="0"/>
            </a:endParaRPr>
          </a:p>
          <a:p>
            <a:pPr>
              <a:lnSpc>
                <a:spcPct val="95000"/>
              </a:lnSpc>
              <a:spcBef>
                <a:spcPct val="50000"/>
              </a:spcBef>
              <a:buClr>
                <a:srgbClr val="6DB344"/>
              </a:buClr>
              <a:buSzPct val="100000"/>
              <a:buFont typeface="Arial" charset="0"/>
              <a:buNone/>
            </a:pPr>
            <a:endParaRPr lang="en-US" dirty="0">
              <a:solidFill>
                <a:srgbClr val="FFFFFF"/>
              </a:solidFill>
              <a:cs typeface="Arial" charset="0"/>
              <a:sym typeface="Arial" charset="0"/>
            </a:endParaRPr>
          </a:p>
        </p:txBody>
      </p:sp>
      <p:pic>
        <p:nvPicPr>
          <p:cNvPr id="11268" name="Picture 3"/>
          <p:cNvPicPr>
            <a:picLocks noChangeAspect="1" noChangeArrowheads="1"/>
          </p:cNvPicPr>
          <p:nvPr/>
        </p:nvPicPr>
        <p:blipFill>
          <a:blip r:embed="rId4">
            <a:lum bright="-2000"/>
            <a:alphaModFix/>
            <a:extLst>
              <a:ext uri="{28A0092B-C50C-407E-A947-70E740481C1C}">
                <a14:useLocalDpi xmlns:a14="http://schemas.microsoft.com/office/drawing/2010/main" val="0"/>
              </a:ext>
            </a:extLst>
          </a:blip>
          <a:srcRect/>
          <a:stretch>
            <a:fillRect/>
          </a:stretch>
        </p:blipFill>
        <p:spPr bwMode="auto">
          <a:xfrm>
            <a:off x="7230685" y="3622404"/>
            <a:ext cx="4570809" cy="3032125"/>
          </a:xfrm>
          <a:prstGeom prst="rect">
            <a:avLst/>
          </a:prstGeom>
          <a:solidFill>
            <a:schemeClr val="accent1">
              <a:alpha val="18039"/>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6081925" y="955033"/>
            <a:ext cx="4570809"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ounded Rectangle 7"/>
          <p:cNvSpPr>
            <a:spLocks noChangeArrowheads="1"/>
          </p:cNvSpPr>
          <p:nvPr/>
        </p:nvSpPr>
        <p:spPr bwMode="auto">
          <a:xfrm>
            <a:off x="380576" y="4484915"/>
            <a:ext cx="11524690" cy="1495787"/>
          </a:xfrm>
          <a:prstGeom prst="roundRect">
            <a:avLst>
              <a:gd name="adj" fmla="val 17574"/>
            </a:avLst>
          </a:prstGeom>
          <a:gradFill rotWithShape="0">
            <a:gsLst>
              <a:gs pos="0">
                <a:srgbClr val="02928C"/>
              </a:gs>
              <a:gs pos="50000">
                <a:srgbClr val="3EB549"/>
              </a:gs>
              <a:gs pos="100000">
                <a:srgbClr val="CBDB2A"/>
              </a:gs>
            </a:gsLst>
            <a:lin ang="0"/>
          </a:gra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lgn="ctr">
              <a:buClr>
                <a:srgbClr val="FFFFFF"/>
              </a:buClr>
              <a:buFont typeface="Arial" charset="0"/>
              <a:buNone/>
            </a:pPr>
            <a:r>
              <a:rPr lang="en-US" sz="2800" b="1" dirty="0">
                <a:solidFill>
                  <a:srgbClr val="FFFFFF"/>
                </a:solidFill>
                <a:cs typeface="Arial" charset="0"/>
                <a:sym typeface="Arial" charset="0"/>
              </a:rPr>
              <a:t>Now includes Video </a:t>
            </a:r>
            <a:r>
              <a:rPr lang="en-US" sz="2800" b="1" dirty="0" smtClean="0">
                <a:solidFill>
                  <a:srgbClr val="FFFFFF"/>
                </a:solidFill>
                <a:cs typeface="Arial" charset="0"/>
                <a:sym typeface="Arial" charset="0"/>
              </a:rPr>
              <a:t>Endpoints</a:t>
            </a:r>
          </a:p>
          <a:p>
            <a:pPr algn="ctr">
              <a:buClr>
                <a:srgbClr val="FFFFFF"/>
              </a:buClr>
              <a:buFont typeface="Arial" charset="0"/>
              <a:buNone/>
            </a:pPr>
            <a:r>
              <a:rPr lang="en-US" sz="2800" b="1" dirty="0" err="1" smtClean="0">
                <a:solidFill>
                  <a:srgbClr val="FFFFFF"/>
                </a:solidFill>
                <a:sym typeface="Arial" charset="0"/>
              </a:rPr>
              <a:t>www.cisco.com</a:t>
            </a:r>
            <a:r>
              <a:rPr lang="en-US" sz="2800" b="1" dirty="0" smtClean="0">
                <a:solidFill>
                  <a:srgbClr val="FFFFFF"/>
                </a:solidFill>
                <a:sym typeface="Arial" charset="0"/>
              </a:rPr>
              <a:t>/go/</a:t>
            </a:r>
            <a:r>
              <a:rPr lang="en-US" sz="2800" b="1" dirty="0" err="1" smtClean="0">
                <a:solidFill>
                  <a:srgbClr val="FFFFFF"/>
                </a:solidFill>
                <a:sym typeface="Arial" charset="0"/>
              </a:rPr>
              <a:t>qpt</a:t>
            </a:r>
            <a:endParaRPr lang="en-US" sz="2800" b="1" dirty="0">
              <a:solidFill>
                <a:srgbClr val="FFFFFF"/>
              </a:solidFill>
              <a:cs typeface="Arial" charset="0"/>
              <a:sym typeface="Arial" charset="0"/>
            </a:endParaRPr>
          </a:p>
        </p:txBody>
      </p:sp>
      <p:sp>
        <p:nvSpPr>
          <p:cNvPr id="7" name="Title 1"/>
          <p:cNvSpPr txBox="1">
            <a:spLocks/>
          </p:cNvSpPr>
          <p:nvPr/>
        </p:nvSpPr>
        <p:spPr>
          <a:xfrm>
            <a:off x="456434" y="279400"/>
            <a:ext cx="11448832" cy="838200"/>
          </a:xfrm>
          <a:prstGeom prst="rect">
            <a:avLst/>
          </a:prstGeo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Cisco Quick Pricing Tool</a:t>
            </a:r>
            <a:r>
              <a:rPr lang="zh-CN" altLang="en-US" dirty="0" smtClean="0"/>
              <a:t>（支持中文）</a:t>
            </a:r>
            <a:endParaRPr lang="en-US" sz="2400" dirty="0"/>
          </a:p>
        </p:txBody>
      </p:sp>
    </p:spTree>
    <p:extLst>
      <p:ext uri="{BB962C8B-B14F-4D97-AF65-F5344CB8AC3E}">
        <p14:creationId xmlns:p14="http://schemas.microsoft.com/office/powerpoint/2010/main" val="19520695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blinds(horizontal)">
                                      <p:cBhvr>
                                        <p:cTn id="7" dur="5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p:cNvSpPr>
            <a:spLocks noGrp="1"/>
          </p:cNvSpPr>
          <p:nvPr>
            <p:ph type="title"/>
          </p:nvPr>
        </p:nvSpPr>
        <p:spPr bwMode="auto">
          <a:xfrm>
            <a:off x="215846" y="941919"/>
            <a:ext cx="11670377" cy="4373033"/>
          </a:xfrm>
        </p:spPr>
        <p:txBody>
          <a:bodyPr wrap="square" numCol="1" compatLnSpc="1">
            <a:prstTxWarp prst="textNoShape">
              <a:avLst/>
            </a:prstTxWarp>
          </a:bodyPr>
          <a:lstStyle/>
          <a:p>
            <a:pPr algn="ctr"/>
            <a:r>
              <a:rPr dirty="0" smtClean="0">
                <a:ea typeface="ＭＳ Ｐゴシック" pitchFamily="34" charset="-128"/>
              </a:rPr>
              <a:t>Thank You for Your Participation!</a:t>
            </a:r>
            <a:br>
              <a:rPr dirty="0" smtClean="0">
                <a:ea typeface="ＭＳ Ｐゴシック" pitchFamily="34" charset="-128"/>
              </a:rPr>
            </a:br>
            <a:endParaRPr dirty="0" smtClean="0">
              <a:ea typeface="ＭＳ Ｐゴシック" pitchFamily="34" charset="-128"/>
            </a:endParaRPr>
          </a:p>
        </p:txBody>
      </p:sp>
    </p:spTree>
    <p:extLst>
      <p:ext uri="{BB962C8B-B14F-4D97-AF65-F5344CB8AC3E}">
        <p14:creationId xmlns:p14="http://schemas.microsoft.com/office/powerpoint/2010/main" val="20867032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90" y="338328"/>
            <a:ext cx="11448832" cy="520988"/>
          </a:xfrm>
        </p:spPr>
        <p:txBody>
          <a:bodyPr/>
          <a:lstStyle/>
          <a:p>
            <a:r>
              <a:rPr lang="en-US" dirty="0" smtClean="0">
                <a:ea typeface="ＭＳ Ｐゴシック" pitchFamily="34" charset="-128"/>
              </a:rPr>
              <a:t>Cisco</a:t>
            </a:r>
            <a:r>
              <a:rPr lang="zh-CN" altLang="en-US" dirty="0" smtClean="0">
                <a:ea typeface="ＭＳ Ｐゴシック" pitchFamily="34" charset="-128"/>
              </a:rPr>
              <a:t>对于中型市场的承诺</a:t>
            </a:r>
            <a:endParaRPr lang="en-US" dirty="0"/>
          </a:p>
        </p:txBody>
      </p:sp>
      <p:pic>
        <p:nvPicPr>
          <p:cNvPr id="2051" name="Picture 3" descr="C:\Users\mikeall\AppData\Local\Microsoft\Windows\Temporary Internet Files\Content.IE5\4NGLXVIM\MP900433169[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837" y="858637"/>
            <a:ext cx="11496104" cy="27034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206338493"/>
              </p:ext>
            </p:extLst>
          </p:nvPr>
        </p:nvGraphicFramePr>
        <p:xfrm>
          <a:off x="493315" y="3066473"/>
          <a:ext cx="11349149" cy="3608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744710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Cisco ? </a:t>
            </a:r>
            <a:endParaRPr lang="en-US" dirty="0"/>
          </a:p>
        </p:txBody>
      </p:sp>
    </p:spTree>
    <p:extLst>
      <p:ext uri="{BB962C8B-B14F-4D97-AF65-F5344CB8AC3E}">
        <p14:creationId xmlns:p14="http://schemas.microsoft.com/office/powerpoint/2010/main" val="92604282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Cisco Unified Communications Manager – </a:t>
            </a:r>
            <a:r>
              <a:rPr lang="zh-CN" altLang="en-US" dirty="0" smtClean="0"/>
              <a:t>就是答案</a:t>
            </a:r>
            <a:r>
              <a:rPr lang="en-US" dirty="0" smtClean="0"/>
              <a:t/>
            </a:r>
            <a:br>
              <a:rPr lang="en-US" dirty="0" smtClean="0"/>
            </a:br>
            <a:r>
              <a:rPr lang="zh-CN" altLang="en-US" sz="2400" dirty="0" smtClean="0">
                <a:solidFill>
                  <a:schemeClr val="bg2"/>
                </a:solidFill>
              </a:rPr>
              <a:t>世界上最流行的，可信的平台</a:t>
            </a:r>
            <a:endParaRPr lang="en-US" sz="2400" dirty="0">
              <a:solidFill>
                <a:schemeClr val="bg2"/>
              </a:solidFill>
            </a:endParaRPr>
          </a:p>
        </p:txBody>
      </p:sp>
      <p:sp>
        <p:nvSpPr>
          <p:cNvPr id="3" name="Text Placeholder 2"/>
          <p:cNvSpPr>
            <a:spLocks noGrp="1"/>
          </p:cNvSpPr>
          <p:nvPr>
            <p:ph type="body" sz="quarter" idx="10"/>
          </p:nvPr>
        </p:nvSpPr>
        <p:spPr>
          <a:xfrm>
            <a:off x="388285" y="1590911"/>
            <a:ext cx="5706127" cy="4965192"/>
          </a:xfrm>
        </p:spPr>
        <p:txBody>
          <a:bodyPr/>
          <a:lstStyle/>
          <a:p>
            <a:r>
              <a:rPr lang="en-US" dirty="0" smtClean="0"/>
              <a:t>2012 Gartner Magic Quadrant UC</a:t>
            </a:r>
            <a:r>
              <a:rPr lang="zh-CN" altLang="en-US" dirty="0" smtClean="0"/>
              <a:t>的领导者</a:t>
            </a:r>
            <a:endParaRPr lang="en-US" dirty="0" smtClean="0"/>
          </a:p>
          <a:p>
            <a:r>
              <a:rPr lang="en-US" dirty="0" smtClean="0"/>
              <a:t>130,000 </a:t>
            </a:r>
            <a:r>
              <a:rPr lang="zh-CN" altLang="en-US" dirty="0" smtClean="0"/>
              <a:t>用户</a:t>
            </a:r>
            <a:endParaRPr lang="en-US" dirty="0" smtClean="0"/>
          </a:p>
          <a:p>
            <a:r>
              <a:rPr lang="en-US" dirty="0" smtClean="0"/>
              <a:t>&gt;95% </a:t>
            </a:r>
            <a:r>
              <a:rPr lang="zh-CN" altLang="en-US" dirty="0" smtClean="0"/>
              <a:t>的财富</a:t>
            </a:r>
            <a:r>
              <a:rPr lang="en-US" altLang="zh-CN" dirty="0" smtClean="0"/>
              <a:t>500</a:t>
            </a:r>
            <a:r>
              <a:rPr lang="zh-CN" altLang="en-US" dirty="0" smtClean="0"/>
              <a:t>强用户在使用思科协作</a:t>
            </a:r>
            <a:r>
              <a:rPr lang="en-US" altLang="zh-CN" dirty="0" smtClean="0"/>
              <a:t> </a:t>
            </a:r>
          </a:p>
          <a:p>
            <a:r>
              <a:rPr lang="zh-CN" altLang="en-US" dirty="0" smtClean="0"/>
              <a:t>超过</a:t>
            </a:r>
            <a:r>
              <a:rPr lang="en-US" altLang="zh-CN" dirty="0" smtClean="0"/>
              <a:t>5000</a:t>
            </a:r>
            <a:r>
              <a:rPr lang="zh-CN" altLang="en-US" dirty="0" smtClean="0"/>
              <a:t>用户规模的客户就超过</a:t>
            </a:r>
            <a:r>
              <a:rPr lang="en-US" dirty="0" smtClean="0"/>
              <a:t>400+</a:t>
            </a:r>
            <a:r>
              <a:rPr lang="zh-CN" altLang="en-US" dirty="0" smtClean="0"/>
              <a:t>多家</a:t>
            </a:r>
            <a:r>
              <a:rPr lang="en-US" dirty="0" smtClean="0"/>
              <a:t> </a:t>
            </a:r>
          </a:p>
          <a:p>
            <a:r>
              <a:rPr lang="zh-CN" altLang="en-US" dirty="0" smtClean="0"/>
              <a:t>超过</a:t>
            </a:r>
            <a:r>
              <a:rPr lang="en-US" dirty="0" smtClean="0"/>
              <a:t>5</a:t>
            </a:r>
            <a:r>
              <a:rPr lang="en-US" altLang="zh-CN" dirty="0" smtClean="0"/>
              <a:t>000</a:t>
            </a:r>
            <a:r>
              <a:rPr lang="zh-CN" altLang="en-US" dirty="0" smtClean="0"/>
              <a:t>万部话机售出</a:t>
            </a:r>
            <a:endParaRPr lang="en-US" dirty="0" smtClean="0"/>
          </a:p>
          <a:p>
            <a:endParaRPr lang="en-US" dirty="0"/>
          </a:p>
        </p:txBody>
      </p:sp>
      <p:grpSp>
        <p:nvGrpSpPr>
          <p:cNvPr id="6" name="Group 19"/>
          <p:cNvGrpSpPr/>
          <p:nvPr/>
        </p:nvGrpSpPr>
        <p:grpSpPr>
          <a:xfrm>
            <a:off x="7393425" y="1660172"/>
            <a:ext cx="3250126" cy="2018005"/>
            <a:chOff x="1081262" y="2133600"/>
            <a:chExt cx="3250126" cy="2127580"/>
          </a:xfrm>
          <a:effectLst>
            <a:reflection blurRad="6350" stA="52000" endA="300" endPos="35000" dir="5400000" sy="-100000" algn="bl" rotWithShape="0"/>
          </a:effectLst>
        </p:grpSpPr>
        <p:pic>
          <p:nvPicPr>
            <p:cNvPr id="7" name="Picture 6" descr="\\psf\Host\Volumes\Data\Documents\Business\Bodie Group\Cisco\110207 EntConnect Osullivan \01 Assets\03 In use\fuzzy tv o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262" y="2133600"/>
              <a:ext cx="3250126" cy="2127580"/>
            </a:xfrm>
            <a:prstGeom prst="rect">
              <a:avLst/>
            </a:prstGeom>
            <a:noFill/>
            <a:effectLst>
              <a:outerShdw blurRad="355600" dist="38100" dir="16200000"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8" name="Picture 7" descr="\\psf\Home\Dropbox\Active Projects\110419 EBC Collaboration Revamp\0 Assets\ex60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524" y="2303302"/>
              <a:ext cx="2932475" cy="1675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7"/>
          <p:cNvGrpSpPr/>
          <p:nvPr/>
        </p:nvGrpSpPr>
        <p:grpSpPr>
          <a:xfrm>
            <a:off x="6480630" y="3147584"/>
            <a:ext cx="1716981" cy="1325642"/>
            <a:chOff x="394098" y="2839015"/>
            <a:chExt cx="1716981" cy="1397623"/>
          </a:xfrm>
        </p:grpSpPr>
        <p:pic>
          <p:nvPicPr>
            <p:cNvPr id="10" name="Picture 5" descr="\\psf\Host\Volumes\Data\Graphics\mobile devices\1000px\Dell-XPS-Netboo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98" y="2839015"/>
              <a:ext cx="1716981" cy="139762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1" name="Picture 8" descr="\\psf\Home\Dropbox\Active Projects\110419 EBC Collaboration Revamp\0 Assets\8945 Phone Lar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5948" y="2924098"/>
              <a:ext cx="1353280" cy="788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8402511" y="3712967"/>
            <a:ext cx="586813" cy="1087089"/>
            <a:chOff x="2315979" y="3435097"/>
            <a:chExt cx="586813" cy="1146117"/>
          </a:xfrm>
          <a:effectLst>
            <a:reflection blurRad="6350" stA="52000" endA="300" endPos="35000" dir="5400000" sy="-100000" algn="bl" rotWithShape="0"/>
          </a:effectLst>
        </p:grpSpPr>
        <p:pic>
          <p:nvPicPr>
            <p:cNvPr id="13" name="Picture 4" descr="\\psf\Host\Volumes\Data\Graphics\mobile devices\1000px\Iphone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5979" y="3435097"/>
              <a:ext cx="586813" cy="11461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10" descr="\\psf\Home\Dropbox\Active Projects\110419 EBC Collaboration Revamp\0 Assets\iphone vide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374842" y="3634290"/>
              <a:ext cx="479022" cy="756158"/>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9325" y="3116116"/>
            <a:ext cx="2103221" cy="1682577"/>
          </a:xfrm>
          <a:prstGeom prst="rect">
            <a:avLst/>
          </a:prstGeom>
          <a:effectLst/>
        </p:spPr>
      </p:pic>
    </p:spTree>
    <p:extLst>
      <p:ext uri="{BB962C8B-B14F-4D97-AF65-F5344CB8AC3E}">
        <p14:creationId xmlns:p14="http://schemas.microsoft.com/office/powerpoint/2010/main" val="120860505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ounded Rectangle 103"/>
          <p:cNvSpPr/>
          <p:nvPr/>
        </p:nvSpPr>
        <p:spPr>
          <a:xfrm>
            <a:off x="1564455" y="948426"/>
            <a:ext cx="8958117" cy="439739"/>
          </a:xfrm>
          <a:prstGeom prst="roundRect">
            <a:avLst/>
          </a:prstGeom>
          <a:solidFill>
            <a:srgbClr val="F68B1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1" name="any content sign"/>
          <p:cNvSpPr/>
          <p:nvPr/>
        </p:nvSpPr>
        <p:spPr bwMode="auto">
          <a:xfrm>
            <a:off x="7444686" y="2077172"/>
            <a:ext cx="2945633" cy="1243087"/>
          </a:xfrm>
          <a:prstGeom prst="round2SameRect">
            <a:avLst>
              <a:gd name="adj1" fmla="val 5579"/>
              <a:gd name="adj2" fmla="val 0"/>
            </a:avLst>
          </a:prstGeom>
          <a:gradFill flip="none" rotWithShape="1">
            <a:gsLst>
              <a:gs pos="100000">
                <a:schemeClr val="bg1">
                  <a:lumMod val="75000"/>
                </a:schemeClr>
              </a:gs>
              <a:gs pos="0">
                <a:schemeClr val="bg1">
                  <a:lumMod val="95000"/>
                </a:schemeClr>
              </a:gs>
            </a:gsLst>
            <a:lin ang="2700000" scaled="1"/>
            <a:tileRect/>
          </a:gradFill>
          <a:ln w="9525">
            <a:solidFill>
              <a:schemeClr val="bg1">
                <a:lumMod val="65000"/>
              </a:schemeClr>
            </a:solidFill>
            <a:miter lim="800000"/>
            <a:headEnd/>
            <a:tailEnd/>
          </a:ln>
        </p:spPr>
        <p:txBody>
          <a:bodyPr vert="horz" wrap="square" lIns="0" tIns="91440" rIns="0" bIns="0" numCol="1" spcCol="0" anchor="t" anchorCtr="0" compatLnSpc="1">
            <a:prstTxWarp prst="textNoShape">
              <a:avLst/>
            </a:prstTxWarp>
            <a:noAutofit/>
          </a:bodyPr>
          <a:lstStyle/>
          <a:p>
            <a:pPr algn="ctr" defTabSz="814388" eaLnBrk="0" hangingPunct="0">
              <a:lnSpc>
                <a:spcPct val="95000"/>
              </a:lnSpc>
              <a:spcBef>
                <a:spcPct val="50000"/>
              </a:spcBef>
              <a:buClr>
                <a:schemeClr val="tx1"/>
              </a:buClr>
              <a:buSzPct val="100000"/>
              <a:buFont typeface="Wingdings" pitchFamily="2" charset="2"/>
              <a:buNone/>
            </a:pPr>
            <a:r>
              <a:rPr lang="zh-CN" altLang="en-US" sz="1600" b="1" dirty="0" smtClean="0">
                <a:solidFill>
                  <a:srgbClr val="000000"/>
                </a:solidFill>
                <a:ea typeface="ＭＳ Ｐゴシック" charset="-128"/>
                <a:cs typeface="ＭＳ Ｐゴシック"/>
                <a:sym typeface="Arial" charset="0"/>
              </a:rPr>
              <a:t>任何内容</a:t>
            </a:r>
            <a:endParaRPr lang="en-US" sz="1600" b="1" dirty="0">
              <a:solidFill>
                <a:srgbClr val="000000"/>
              </a:solidFill>
              <a:ea typeface="ＭＳ Ｐゴシック" charset="-128"/>
              <a:cs typeface="ＭＳ Ｐゴシック"/>
              <a:sym typeface="Arial" charset="0"/>
            </a:endParaRPr>
          </a:p>
        </p:txBody>
      </p:sp>
      <p:sp>
        <p:nvSpPr>
          <p:cNvPr id="162" name="anywhere sign"/>
          <p:cNvSpPr/>
          <p:nvPr/>
        </p:nvSpPr>
        <p:spPr bwMode="auto">
          <a:xfrm>
            <a:off x="1310517" y="2089076"/>
            <a:ext cx="2945633" cy="1223962"/>
          </a:xfrm>
          <a:prstGeom prst="round2SameRect">
            <a:avLst>
              <a:gd name="adj1" fmla="val 5915"/>
              <a:gd name="adj2" fmla="val 0"/>
            </a:avLst>
          </a:prstGeom>
          <a:gradFill flip="none" rotWithShape="1">
            <a:gsLst>
              <a:gs pos="100000">
                <a:schemeClr val="bg1">
                  <a:lumMod val="75000"/>
                </a:schemeClr>
              </a:gs>
              <a:gs pos="0">
                <a:schemeClr val="bg1">
                  <a:lumMod val="95000"/>
                </a:schemeClr>
              </a:gs>
            </a:gsLst>
            <a:lin ang="2700000" scaled="1"/>
            <a:tileRect/>
          </a:gradFill>
          <a:ln w="9525">
            <a:solidFill>
              <a:schemeClr val="bg1">
                <a:lumMod val="65000"/>
              </a:schemeClr>
            </a:solidFill>
            <a:miter lim="800000"/>
            <a:headEnd/>
            <a:tailEnd/>
          </a:ln>
        </p:spPr>
        <p:txBody>
          <a:bodyPr vert="horz" wrap="square" lIns="0" tIns="91440" rIns="0" bIns="0" numCol="1" spcCol="0" anchor="t" anchorCtr="0" compatLnSpc="1">
            <a:prstTxWarp prst="textNoShape">
              <a:avLst/>
            </a:prstTxWarp>
            <a:noAutofit/>
          </a:bodyPr>
          <a:lstStyle/>
          <a:p>
            <a:pPr algn="ctr" defTabSz="814388" eaLnBrk="0" hangingPunct="0">
              <a:lnSpc>
                <a:spcPct val="95000"/>
              </a:lnSpc>
              <a:spcBef>
                <a:spcPct val="50000"/>
              </a:spcBef>
              <a:buClr>
                <a:schemeClr val="tx1"/>
              </a:buClr>
              <a:buSzPct val="100000"/>
              <a:buFont typeface="Wingdings" pitchFamily="2" charset="2"/>
              <a:buNone/>
            </a:pPr>
            <a:r>
              <a:rPr lang="zh-CN" altLang="en-US" sz="1600" b="1" dirty="0" smtClean="0">
                <a:solidFill>
                  <a:srgbClr val="000000"/>
                </a:solidFill>
                <a:latin typeface="+mn-lt"/>
                <a:ea typeface="ＭＳ Ｐゴシック" charset="-128"/>
                <a:cs typeface="ＭＳ Ｐゴシック"/>
                <a:sym typeface="Arial" charset="0"/>
              </a:rPr>
              <a:t>任何地方</a:t>
            </a:r>
            <a:endParaRPr lang="en-US" sz="1600" b="1" dirty="0">
              <a:solidFill>
                <a:srgbClr val="000000"/>
              </a:solidFill>
              <a:latin typeface="+mn-lt"/>
              <a:ea typeface="ＭＳ Ｐゴシック" charset="-128"/>
              <a:cs typeface="ＭＳ Ｐゴシック"/>
              <a:sym typeface="Arial" charset="0"/>
            </a:endParaRPr>
          </a:p>
        </p:txBody>
      </p:sp>
      <p:sp>
        <p:nvSpPr>
          <p:cNvPr id="163" name="any device sign"/>
          <p:cNvSpPr/>
          <p:nvPr/>
        </p:nvSpPr>
        <p:spPr bwMode="auto">
          <a:xfrm>
            <a:off x="4287967" y="2000970"/>
            <a:ext cx="3126903" cy="1324510"/>
          </a:xfrm>
          <a:prstGeom prst="round2SameRect">
            <a:avLst>
              <a:gd name="adj1" fmla="val 5622"/>
              <a:gd name="adj2" fmla="val 0"/>
            </a:avLst>
          </a:prstGeom>
          <a:gradFill flip="none" rotWithShape="1">
            <a:gsLst>
              <a:gs pos="100000">
                <a:schemeClr val="bg1">
                  <a:lumMod val="75000"/>
                </a:schemeClr>
              </a:gs>
              <a:gs pos="0">
                <a:schemeClr val="bg1">
                  <a:lumMod val="95000"/>
                </a:schemeClr>
              </a:gs>
            </a:gsLst>
            <a:lin ang="2700000" scaled="1"/>
            <a:tileRect/>
          </a:gradFill>
          <a:ln w="9525">
            <a:solidFill>
              <a:schemeClr val="bg1">
                <a:lumMod val="65000"/>
              </a:schemeClr>
            </a:solidFill>
            <a:miter lim="800000"/>
            <a:headEnd/>
            <a:tailEnd/>
          </a:ln>
        </p:spPr>
        <p:txBody>
          <a:bodyPr vert="horz" wrap="square" lIns="0" tIns="91440" rIns="0" bIns="0" numCol="1" spcCol="0" anchor="t" anchorCtr="0" compatLnSpc="1">
            <a:prstTxWarp prst="textNoShape">
              <a:avLst/>
            </a:prstTxWarp>
            <a:noAutofit/>
          </a:bodyPr>
          <a:lstStyle/>
          <a:p>
            <a:pPr algn="ctr" defTabSz="814388" eaLnBrk="0" hangingPunct="0">
              <a:lnSpc>
                <a:spcPct val="95000"/>
              </a:lnSpc>
              <a:spcBef>
                <a:spcPct val="50000"/>
              </a:spcBef>
              <a:buClr>
                <a:schemeClr val="tx1"/>
              </a:buClr>
              <a:buSzPct val="100000"/>
            </a:pPr>
            <a:r>
              <a:rPr lang="zh-CN" altLang="en-US" sz="1600" b="1" dirty="0" smtClean="0">
                <a:solidFill>
                  <a:srgbClr val="000000"/>
                </a:solidFill>
                <a:ea typeface="ＭＳ Ｐゴシック" charset="-128"/>
                <a:cs typeface="ＭＳ Ｐゴシック"/>
                <a:sym typeface="Arial" charset="0"/>
              </a:rPr>
              <a:t>任何设备</a:t>
            </a:r>
            <a:endParaRPr lang="en-US" sz="1600" b="1" dirty="0">
              <a:solidFill>
                <a:srgbClr val="000000"/>
              </a:solidFill>
              <a:ea typeface="ＭＳ Ｐゴシック" charset="-128"/>
              <a:cs typeface="ＭＳ Ｐゴシック"/>
              <a:sym typeface="Arial" charset="0"/>
            </a:endParaRPr>
          </a:p>
        </p:txBody>
      </p:sp>
      <p:sp>
        <p:nvSpPr>
          <p:cNvPr id="63" name="Oval 62"/>
          <p:cNvSpPr/>
          <p:nvPr/>
        </p:nvSpPr>
        <p:spPr bwMode="auto">
          <a:xfrm>
            <a:off x="304724" y="4608442"/>
            <a:ext cx="11266699" cy="1514357"/>
          </a:xfrm>
          <a:prstGeom prst="ellipse">
            <a:avLst/>
          </a:prstGeom>
          <a:gradFill flip="none" rotWithShape="1">
            <a:gsLst>
              <a:gs pos="59500">
                <a:srgbClr val="0183B7">
                  <a:alpha val="31000"/>
                  <a:lumMod val="69000"/>
                </a:srgbClr>
              </a:gs>
              <a:gs pos="19000">
                <a:schemeClr val="accent1">
                  <a:alpha val="17000"/>
                  <a:lumMod val="0"/>
                </a:schemeClr>
              </a:gs>
              <a:gs pos="100000">
                <a:schemeClr val="accent1">
                  <a:alpha val="55000"/>
                </a:schemeClr>
              </a:gs>
            </a:gsLst>
            <a:lin ang="5400000" scaled="1"/>
            <a:tileRect/>
          </a:gradFill>
          <a:ln w="19050">
            <a:gradFill>
              <a:gsLst>
                <a:gs pos="78000">
                  <a:schemeClr val="tx1">
                    <a:alpha val="28000"/>
                  </a:schemeClr>
                </a:gs>
                <a:gs pos="0">
                  <a:schemeClr val="bg2">
                    <a:alpha val="17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02" name="anywhere cylinder"/>
          <p:cNvSpPr txBox="1">
            <a:spLocks noChangeArrowheads="1"/>
          </p:cNvSpPr>
          <p:nvPr/>
        </p:nvSpPr>
        <p:spPr bwMode="auto">
          <a:xfrm>
            <a:off x="304724" y="3019925"/>
            <a:ext cx="11266699" cy="3112517"/>
          </a:xfrm>
          <a:prstGeom prst="can">
            <a:avLst>
              <a:gd name="adj" fmla="val 47437"/>
            </a:avLst>
          </a:prstGeom>
          <a:solidFill>
            <a:schemeClr val="tx1">
              <a:alpha val="70000"/>
            </a:schemeClr>
          </a:solidFill>
          <a:ln w="9525">
            <a:solidFill>
              <a:srgbClr val="AAC1D8">
                <a:alpha val="30000"/>
              </a:srgbClr>
            </a:solidFill>
            <a:miter lim="800000"/>
            <a:headEnd/>
            <a:tailEnd/>
          </a:ln>
          <a:effectLst/>
        </p:spPr>
        <p:txBody>
          <a:bodyPr wrap="square" lIns="182880" tIns="274320" rIns="182880" bIns="91440" anchor="ctr" anchorCtr="0">
            <a:noAutofit/>
          </a:bodyPr>
          <a:lstStyle>
            <a:defPPr>
              <a:defRPr lang="en-US"/>
            </a:defPPr>
            <a:lvl2pPr marL="0" lvl="1" indent="0" algn="ctr">
              <a:lnSpc>
                <a:spcPct val="100000"/>
              </a:lnSpc>
              <a:spcAft>
                <a:spcPts val="1800"/>
              </a:spcAft>
              <a:buFont typeface="Wingdings" pitchFamily="2" charset="2"/>
              <a:buNone/>
              <a:defRPr sz="1200" b="1">
                <a:solidFill>
                  <a:srgbClr val="FFFFFF"/>
                </a:solidFill>
              </a:defRPr>
            </a:lvl2pPr>
          </a:lstStyle>
          <a:p>
            <a:pPr algn="ctr" fontAlgn="base">
              <a:spcBef>
                <a:spcPct val="0"/>
              </a:spcBef>
              <a:spcAft>
                <a:spcPct val="0"/>
              </a:spcAft>
            </a:pPr>
            <a:endParaRPr lang="en-US" sz="1600" dirty="0">
              <a:solidFill>
                <a:srgbClr val="FFFFFF"/>
              </a:solidFill>
            </a:endParaRPr>
          </a:p>
        </p:txBody>
      </p:sp>
      <p:sp>
        <p:nvSpPr>
          <p:cNvPr id="51" name="Title 50"/>
          <p:cNvSpPr>
            <a:spLocks noGrp="1"/>
          </p:cNvSpPr>
          <p:nvPr>
            <p:ph type="title"/>
          </p:nvPr>
        </p:nvSpPr>
        <p:spPr>
          <a:xfrm>
            <a:off x="304724" y="152400"/>
            <a:ext cx="10857786" cy="609600"/>
          </a:xfrm>
        </p:spPr>
        <p:txBody>
          <a:bodyPr/>
          <a:lstStyle/>
          <a:p>
            <a:r>
              <a:rPr lang="zh-CN" altLang="en-US" dirty="0" smtClean="0"/>
              <a:t>为何思科</a:t>
            </a:r>
            <a:r>
              <a:rPr lang="en-US" dirty="0" smtClean="0"/>
              <a:t>?</a:t>
            </a:r>
            <a:endParaRPr lang="en-US" dirty="0"/>
          </a:p>
        </p:txBody>
      </p:sp>
      <p:grpSp>
        <p:nvGrpSpPr>
          <p:cNvPr id="2" name="Group 166"/>
          <p:cNvGrpSpPr/>
          <p:nvPr/>
        </p:nvGrpSpPr>
        <p:grpSpPr>
          <a:xfrm>
            <a:off x="812590" y="3084439"/>
            <a:ext cx="10256746" cy="1427300"/>
            <a:chOff x="877274" y="3754300"/>
            <a:chExt cx="7694563" cy="1427300"/>
          </a:xfrm>
          <a:solidFill>
            <a:srgbClr val="5A7E7A">
              <a:alpha val="5000"/>
            </a:srgbClr>
          </a:solidFill>
        </p:grpSpPr>
        <p:cxnSp>
          <p:nvCxnSpPr>
            <p:cNvPr id="127" name="Straight Connector 126"/>
            <p:cNvCxnSpPr/>
            <p:nvPr/>
          </p:nvCxnSpPr>
          <p:spPr>
            <a:xfrm flipH="1" flipV="1">
              <a:off x="1015876" y="4283322"/>
              <a:ext cx="312638" cy="168165"/>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1334474" y="4135300"/>
              <a:ext cx="381000" cy="3048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172674" y="3965352"/>
              <a:ext cx="708284" cy="627148"/>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10800000">
              <a:off x="2863658" y="3982900"/>
              <a:ext cx="604416" cy="172904"/>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10800000" flipV="1">
              <a:off x="5144474" y="3906700"/>
              <a:ext cx="1295400" cy="304798"/>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0800000" flipV="1">
              <a:off x="2172677" y="4495800"/>
              <a:ext cx="1903361" cy="967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10800000">
              <a:off x="6439875" y="3906701"/>
              <a:ext cx="399877" cy="240489"/>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10800000">
              <a:off x="7582875" y="4287701"/>
              <a:ext cx="760203" cy="190379"/>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906475" y="4468780"/>
              <a:ext cx="2436603" cy="12372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0800000">
              <a:off x="1334476" y="4460594"/>
              <a:ext cx="838199" cy="131907"/>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0800000">
              <a:off x="6839752" y="4156888"/>
              <a:ext cx="743123" cy="130812"/>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10800000">
              <a:off x="4076039" y="4495800"/>
              <a:ext cx="609598" cy="3810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685637" y="4592500"/>
              <a:ext cx="1220837" cy="2843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144474" y="4211500"/>
              <a:ext cx="762000" cy="3810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10800000">
              <a:off x="3390237" y="4114802"/>
              <a:ext cx="685800" cy="380998"/>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5144474" y="3906700"/>
              <a:ext cx="381002" cy="304800"/>
            </a:xfrm>
            <a:prstGeom prst="line">
              <a:avLst/>
            </a:prstGeom>
            <a:grpFill/>
            <a:ln w="25400" cap="flat" cmpd="sng" algn="ctr">
              <a:solidFill>
                <a:srgbClr val="5A7E7A">
                  <a:alpha val="5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4334053" y="4531896"/>
              <a:ext cx="649850" cy="649704"/>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46" name="Oval 145"/>
            <p:cNvSpPr/>
            <p:nvPr/>
          </p:nvSpPr>
          <p:spPr>
            <a:xfrm>
              <a:off x="3793921" y="4234996"/>
              <a:ext cx="515403" cy="515287"/>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47" name="Oval 146"/>
            <p:cNvSpPr/>
            <p:nvPr/>
          </p:nvSpPr>
          <p:spPr>
            <a:xfrm>
              <a:off x="3228932" y="3965351"/>
              <a:ext cx="399870" cy="390399"/>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0" name="Oval 149"/>
            <p:cNvSpPr/>
            <p:nvPr/>
          </p:nvSpPr>
          <p:spPr>
            <a:xfrm>
              <a:off x="5669193" y="4306116"/>
              <a:ext cx="520316" cy="520199"/>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1" name="Oval 150"/>
            <p:cNvSpPr/>
            <p:nvPr/>
          </p:nvSpPr>
          <p:spPr>
            <a:xfrm>
              <a:off x="5448904" y="3754300"/>
              <a:ext cx="235073" cy="229249"/>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2" name="Oval 151"/>
            <p:cNvSpPr/>
            <p:nvPr/>
          </p:nvSpPr>
          <p:spPr>
            <a:xfrm>
              <a:off x="4924002" y="4022606"/>
              <a:ext cx="438084" cy="437986"/>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3" name="Oval 152"/>
            <p:cNvSpPr>
              <a:spLocks noChangeAspect="1"/>
            </p:cNvSpPr>
            <p:nvPr/>
          </p:nvSpPr>
          <p:spPr>
            <a:xfrm>
              <a:off x="6661107" y="3968584"/>
              <a:ext cx="357287" cy="357207"/>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4" name="Oval 153"/>
            <p:cNvSpPr>
              <a:spLocks noChangeAspect="1"/>
            </p:cNvSpPr>
            <p:nvPr/>
          </p:nvSpPr>
          <p:spPr>
            <a:xfrm>
              <a:off x="6255781" y="3802868"/>
              <a:ext cx="294345" cy="294278"/>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5" name="Oval 154"/>
            <p:cNvSpPr>
              <a:spLocks noChangeAspect="1"/>
            </p:cNvSpPr>
            <p:nvPr/>
          </p:nvSpPr>
          <p:spPr>
            <a:xfrm>
              <a:off x="7437992" y="4156887"/>
              <a:ext cx="311964" cy="311894"/>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6" name="Oval 155"/>
            <p:cNvSpPr>
              <a:spLocks noChangeAspect="1"/>
            </p:cNvSpPr>
            <p:nvPr/>
          </p:nvSpPr>
          <p:spPr>
            <a:xfrm>
              <a:off x="8114318" y="4251234"/>
              <a:ext cx="457519" cy="457417"/>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59" name="Oval 158"/>
            <p:cNvSpPr>
              <a:spLocks noChangeAspect="1"/>
            </p:cNvSpPr>
            <p:nvPr/>
          </p:nvSpPr>
          <p:spPr>
            <a:xfrm>
              <a:off x="1154478" y="4268750"/>
              <a:ext cx="371066" cy="370983"/>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60" name="Oval 159"/>
            <p:cNvSpPr>
              <a:spLocks noChangeAspect="1"/>
            </p:cNvSpPr>
            <p:nvPr/>
          </p:nvSpPr>
          <p:spPr>
            <a:xfrm>
              <a:off x="1554433" y="4010866"/>
              <a:ext cx="267900" cy="267840"/>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64" name="Oval 163"/>
            <p:cNvSpPr>
              <a:spLocks noChangeAspect="1"/>
            </p:cNvSpPr>
            <p:nvPr/>
          </p:nvSpPr>
          <p:spPr>
            <a:xfrm>
              <a:off x="877274" y="4128589"/>
              <a:ext cx="277204" cy="277142"/>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65" name="Oval 164"/>
            <p:cNvSpPr>
              <a:spLocks noChangeAspect="1"/>
            </p:cNvSpPr>
            <p:nvPr/>
          </p:nvSpPr>
          <p:spPr>
            <a:xfrm>
              <a:off x="2000595" y="4364025"/>
              <a:ext cx="425674" cy="425578"/>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166" name="Oval 165"/>
            <p:cNvSpPr>
              <a:spLocks noChangeAspect="1"/>
            </p:cNvSpPr>
            <p:nvPr/>
          </p:nvSpPr>
          <p:spPr>
            <a:xfrm>
              <a:off x="2709937" y="3840714"/>
              <a:ext cx="285734" cy="285669"/>
            </a:xfrm>
            <a:prstGeom prst="ellipse">
              <a:avLst/>
            </a:prstGeom>
            <a:grpFill/>
            <a:ln w="25400" cap="flat" cmpd="sng" algn="ctr">
              <a:solidFill>
                <a:srgbClr val="5A7E7A">
                  <a:alpha val="5000"/>
                </a:srgbClr>
              </a:solidFill>
              <a:prstDash val="solid"/>
              <a:round/>
              <a:headEnd type="none" w="med" len="med"/>
              <a:tailEnd type="none" w="med" len="med"/>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grpSp>
      <p:sp>
        <p:nvSpPr>
          <p:cNvPr id="82" name="anywhere cylinder" hidden="1"/>
          <p:cNvSpPr txBox="1">
            <a:spLocks noChangeArrowheads="1"/>
          </p:cNvSpPr>
          <p:nvPr/>
        </p:nvSpPr>
        <p:spPr bwMode="auto">
          <a:xfrm>
            <a:off x="914163" y="2895604"/>
            <a:ext cx="10462075" cy="3886203"/>
          </a:xfrm>
          <a:prstGeom prst="can">
            <a:avLst>
              <a:gd name="adj" fmla="val 30243"/>
            </a:avLst>
          </a:prstGeom>
          <a:solidFill>
            <a:srgbClr val="1B3B4F">
              <a:alpha val="25000"/>
            </a:srgbClr>
          </a:solidFill>
          <a:ln w="9525">
            <a:noFill/>
            <a:miter lim="800000"/>
            <a:headEnd/>
            <a:tailEnd/>
          </a:ln>
          <a:effectLst>
            <a:outerShdw blurRad="76200" dir="18900000" sy="23000" kx="-1200000" algn="bl" rotWithShape="0">
              <a:prstClr val="black">
                <a:alpha val="20000"/>
              </a:prstClr>
            </a:outerShdw>
          </a:effectLst>
        </p:spPr>
        <p:txBody>
          <a:bodyPr wrap="square" lIns="182880" tIns="274320" rIns="182880" bIns="91440" anchor="t" anchorCtr="0">
            <a:noAutofit/>
          </a:bodyPr>
          <a:lstStyle>
            <a:defPPr>
              <a:defRPr lang="en-US"/>
            </a:defPPr>
            <a:lvl2pPr marL="0" lvl="1" indent="0" algn="ctr">
              <a:lnSpc>
                <a:spcPct val="100000"/>
              </a:lnSpc>
              <a:spcAft>
                <a:spcPts val="1800"/>
              </a:spcAft>
              <a:buFont typeface="Wingdings" pitchFamily="2" charset="2"/>
              <a:buNone/>
              <a:defRPr sz="1200" b="1">
                <a:solidFill>
                  <a:srgbClr val="FFFFFF"/>
                </a:solidFill>
              </a:defRPr>
            </a:lvl2pPr>
          </a:lstStyle>
          <a:p>
            <a:pPr lvl="1" fontAlgn="base">
              <a:spcBef>
                <a:spcPct val="0"/>
              </a:spcBef>
            </a:pPr>
            <a:endParaRPr lang="en-US" b="0" dirty="0">
              <a:sym typeface="Wingdings" pitchFamily="2" charset="2"/>
            </a:endParaRPr>
          </a:p>
        </p:txBody>
      </p:sp>
      <p:sp>
        <p:nvSpPr>
          <p:cNvPr id="96" name="Dome" hidden="1"/>
          <p:cNvSpPr/>
          <p:nvPr/>
        </p:nvSpPr>
        <p:spPr>
          <a:xfrm>
            <a:off x="461065" y="762000"/>
            <a:ext cx="11241305" cy="4038600"/>
          </a:xfrm>
          <a:prstGeom prst="ellipse">
            <a:avLst/>
          </a:prstGeom>
          <a:gradFill flip="none" rotWithShape="1">
            <a:gsLst>
              <a:gs pos="0">
                <a:schemeClr val="accent1">
                  <a:alpha val="41000"/>
                </a:schemeClr>
              </a:gs>
              <a:gs pos="56000">
                <a:schemeClr val="bg1">
                  <a:alpha val="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sp>
        <p:nvSpPr>
          <p:cNvPr id="76" name="Dome Main" hidden="1"/>
          <p:cNvSpPr/>
          <p:nvPr/>
        </p:nvSpPr>
        <p:spPr>
          <a:xfrm>
            <a:off x="435671" y="1700794"/>
            <a:ext cx="11292093" cy="4550953"/>
          </a:xfrm>
          <a:prstGeom prst="ellipse">
            <a:avLst/>
          </a:prstGeom>
          <a:gradFill>
            <a:gsLst>
              <a:gs pos="45000">
                <a:srgbClr val="55A2BF">
                  <a:alpha val="24000"/>
                </a:srgbClr>
              </a:gs>
              <a:gs pos="0">
                <a:schemeClr val="accent1">
                  <a:alpha val="21000"/>
                </a:schemeClr>
              </a:gs>
              <a:gs pos="69000">
                <a:srgbClr val="7FB2C3">
                  <a:alpha val="0"/>
                </a:srgbClr>
              </a:gs>
              <a:gs pos="100000">
                <a:srgbClr val="A9C1C7">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49" name="Collab Arch label"/>
          <p:cNvSpPr txBox="1"/>
          <p:nvPr/>
        </p:nvSpPr>
        <p:spPr>
          <a:xfrm>
            <a:off x="515831" y="4310268"/>
            <a:ext cx="11266700" cy="1360713"/>
          </a:xfrm>
          <a:prstGeom prst="rect">
            <a:avLst/>
          </a:prstGeom>
          <a:noFill/>
        </p:spPr>
        <p:txBody>
          <a:bodyPr spcFirstLastPara="1" wrap="none" lIns="0" tIns="0" rIns="0" bIns="0" numCol="1" rtlCol="0" anchor="ctr">
            <a:prstTxWarp prst="textArchDown">
              <a:avLst>
                <a:gd name="adj" fmla="val 580203"/>
              </a:avLst>
            </a:prstTxWarp>
            <a:spAutoFit/>
          </a:bodyPr>
          <a:lstStyle>
            <a:defPPr>
              <a:defRPr lang="en-US"/>
            </a:defPPr>
            <a:lvl1pPr algn="ctr">
              <a:defRPr sz="1050" b="1">
                <a:solidFill>
                  <a:srgbClr val="FFFFFF"/>
                </a:solidFill>
                <a:effectLst>
                  <a:outerShdw blurRad="60007" dist="310007" dir="7680000" sy="30000" kx="1300200" algn="ctr" rotWithShape="0">
                    <a:prstClr val="black">
                      <a:alpha val="32000"/>
                    </a:prstClr>
                  </a:outerShdw>
                </a:effectLst>
              </a:defRPr>
            </a:lvl1pPr>
          </a:lstStyle>
          <a:p>
            <a:pPr fontAlgn="base">
              <a:spcBef>
                <a:spcPct val="0"/>
              </a:spcBef>
              <a:spcAft>
                <a:spcPct val="0"/>
              </a:spcAft>
            </a:pPr>
            <a:r>
              <a:rPr lang="zh-CN" altLang="en-US" sz="1800" dirty="0" smtClean="0">
                <a:solidFill>
                  <a:srgbClr val="000000"/>
                </a:solidFill>
                <a:effectLst/>
              </a:rPr>
              <a:t>由思科的</a:t>
            </a:r>
            <a:r>
              <a:rPr lang="en-US" sz="1800" dirty="0" err="1" smtClean="0">
                <a:solidFill>
                  <a:srgbClr val="000000"/>
                </a:solidFill>
                <a:effectLst/>
              </a:rPr>
              <a:t>Medianet</a:t>
            </a:r>
            <a:r>
              <a:rPr lang="en-US" sz="1800" dirty="0" smtClean="0">
                <a:solidFill>
                  <a:srgbClr val="000000"/>
                </a:solidFill>
                <a:effectLst/>
              </a:rPr>
              <a:t> </a:t>
            </a:r>
            <a:r>
              <a:rPr lang="zh-CN" altLang="en-US" sz="1800" dirty="0" smtClean="0">
                <a:solidFill>
                  <a:srgbClr val="000000"/>
                </a:solidFill>
                <a:effectLst/>
              </a:rPr>
              <a:t>架构统一支持</a:t>
            </a:r>
            <a:endParaRPr lang="en-US" sz="1800" dirty="0" smtClean="0">
              <a:solidFill>
                <a:srgbClr val="000000"/>
              </a:solidFill>
              <a:effectLst/>
            </a:endParaRPr>
          </a:p>
        </p:txBody>
      </p:sp>
      <p:sp>
        <p:nvSpPr>
          <p:cNvPr id="158" name="TextBox 157"/>
          <p:cNvSpPr txBox="1"/>
          <p:nvPr/>
        </p:nvSpPr>
        <p:spPr>
          <a:xfrm>
            <a:off x="0" y="952314"/>
            <a:ext cx="12188825" cy="369332"/>
          </a:xfrm>
          <a:prstGeom prst="rect">
            <a:avLst/>
          </a:prstGeom>
          <a:noFill/>
        </p:spPr>
        <p:txBody>
          <a:bodyPr wrap="square" rtlCol="0">
            <a:spAutoFit/>
          </a:bodyPr>
          <a:lstStyle/>
          <a:p>
            <a:pPr algn="ctr"/>
            <a:r>
              <a:rPr lang="zh-CN" altLang="en-US" dirty="0" smtClean="0">
                <a:solidFill>
                  <a:schemeClr val="bg1"/>
                </a:solidFill>
              </a:rPr>
              <a:t>协作驱动</a:t>
            </a:r>
            <a:r>
              <a:rPr lang="en-US" altLang="zh-CN" dirty="0" smtClean="0">
                <a:solidFill>
                  <a:schemeClr val="bg1"/>
                </a:solidFill>
              </a:rPr>
              <a:t>ROI,</a:t>
            </a:r>
            <a:r>
              <a:rPr lang="zh-CN" altLang="en-US" dirty="0" smtClean="0">
                <a:solidFill>
                  <a:schemeClr val="bg1"/>
                </a:solidFill>
              </a:rPr>
              <a:t>生产力，增长和创新</a:t>
            </a:r>
            <a:endParaRPr lang="en-US" b="1" dirty="0">
              <a:solidFill>
                <a:schemeClr val="bg1"/>
              </a:solidFill>
            </a:endParaRPr>
          </a:p>
        </p:txBody>
      </p:sp>
      <p:sp>
        <p:nvSpPr>
          <p:cNvPr id="419" name="TextBox 418"/>
          <p:cNvSpPr txBox="1"/>
          <p:nvPr/>
        </p:nvSpPr>
        <p:spPr>
          <a:xfrm>
            <a:off x="0" y="5983872"/>
            <a:ext cx="12188828" cy="384721"/>
          </a:xfrm>
          <a:prstGeom prst="rect">
            <a:avLst/>
          </a:prstGeom>
          <a:noFill/>
        </p:spPr>
        <p:txBody>
          <a:bodyPr wrap="square" rtlCol="0">
            <a:spAutoFit/>
          </a:bodyPr>
          <a:lstStyle/>
          <a:p>
            <a:pPr algn="ctr"/>
            <a:r>
              <a:rPr lang="zh-CN" altLang="en-US" sz="1900" b="1" dirty="0" smtClean="0">
                <a:solidFill>
                  <a:schemeClr val="tx2"/>
                </a:solidFill>
              </a:rPr>
              <a:t>广泛而多样的协作技术</a:t>
            </a:r>
            <a:endParaRPr lang="en-US" sz="1900" b="1" dirty="0">
              <a:solidFill>
                <a:schemeClr val="tx2"/>
              </a:solidFill>
            </a:endParaRPr>
          </a:p>
        </p:txBody>
      </p:sp>
      <p:sp>
        <p:nvSpPr>
          <p:cNvPr id="133" name="TextBox 132"/>
          <p:cNvSpPr txBox="1"/>
          <p:nvPr/>
        </p:nvSpPr>
        <p:spPr>
          <a:xfrm>
            <a:off x="1" y="1477614"/>
            <a:ext cx="12188826" cy="400110"/>
          </a:xfrm>
          <a:prstGeom prst="rect">
            <a:avLst/>
          </a:prstGeom>
          <a:noFill/>
        </p:spPr>
        <p:txBody>
          <a:bodyPr wrap="square" rtlCol="0">
            <a:spAutoFit/>
          </a:bodyPr>
          <a:lstStyle/>
          <a:p>
            <a:pPr algn="ctr"/>
            <a:r>
              <a:rPr lang="zh-CN" altLang="en-US" sz="2000" b="1" dirty="0" smtClean="0"/>
              <a:t>广泛而多样的协作需求</a:t>
            </a:r>
            <a:endParaRPr lang="en-US" sz="2000" b="1" dirty="0"/>
          </a:p>
        </p:txBody>
      </p:sp>
      <p:sp>
        <p:nvSpPr>
          <p:cNvPr id="168" name="any content cylinder"/>
          <p:cNvSpPr txBox="1">
            <a:spLocks noChangeArrowheads="1"/>
          </p:cNvSpPr>
          <p:nvPr/>
        </p:nvSpPr>
        <p:spPr bwMode="auto">
          <a:xfrm>
            <a:off x="5568045" y="4467637"/>
            <a:ext cx="3234996" cy="1061356"/>
          </a:xfrm>
          <a:prstGeom prst="rect">
            <a:avLst/>
          </a:prstGeom>
          <a:noFill/>
          <a:ln w="9525">
            <a:noFill/>
            <a:miter lim="800000"/>
            <a:headEnd/>
            <a:tailEnd/>
          </a:ln>
          <a:effectLst/>
        </p:spPr>
        <p:txBody>
          <a:bodyPr wrap="square" lIns="182880" tIns="228600" rIns="182880" bIns="0" anchor="t" anchorCtr="0">
            <a:noAutofit/>
          </a:bodyPr>
          <a:lstStyle>
            <a:defPPr>
              <a:defRPr lang="en-US"/>
            </a:defPPr>
            <a:lvl2pPr marL="0" lvl="1" indent="0" algn="ctr">
              <a:lnSpc>
                <a:spcPct val="100000"/>
              </a:lnSpc>
              <a:spcAft>
                <a:spcPts val="2400"/>
              </a:spcAft>
              <a:buFont typeface="Wingdings" pitchFamily="2" charset="2"/>
              <a:buNone/>
              <a:defRPr sz="1100" b="1">
                <a:solidFill>
                  <a:srgbClr val="FFFFFF"/>
                </a:solidFill>
              </a:defRPr>
            </a:lvl2pPr>
          </a:lstStyle>
          <a:p>
            <a:pPr lvl="1" fontAlgn="base">
              <a:spcBef>
                <a:spcPct val="0"/>
              </a:spcBef>
              <a:spcAft>
                <a:spcPts val="1800"/>
              </a:spcAft>
            </a:pPr>
            <a:r>
              <a:rPr lang="zh-CN" altLang="en-US" sz="1400" b="0" dirty="0" smtClean="0">
                <a:solidFill>
                  <a:schemeClr val="bg1"/>
                </a:solidFill>
                <a:sym typeface="Wingdings" pitchFamily="2" charset="2"/>
              </a:rPr>
              <a:t>实时的视频，语音，社交媒体，</a:t>
            </a:r>
            <a:r>
              <a:rPr lang="en-US" altLang="zh-CN" sz="1400" b="0" dirty="0" smtClean="0">
                <a:solidFill>
                  <a:schemeClr val="bg1"/>
                </a:solidFill>
                <a:sym typeface="Wingdings" pitchFamily="2" charset="2"/>
              </a:rPr>
              <a:t>web</a:t>
            </a:r>
            <a:r>
              <a:rPr lang="zh-CN" altLang="en-US" sz="1400" b="0" dirty="0" smtClean="0">
                <a:solidFill>
                  <a:schemeClr val="bg1"/>
                </a:solidFill>
                <a:sym typeface="Wingdings" pitchFamily="2" charset="2"/>
              </a:rPr>
              <a:t>，即时消息，状态</a:t>
            </a:r>
            <a:endParaRPr lang="en-US" sz="1400" b="0" dirty="0" smtClean="0">
              <a:solidFill>
                <a:schemeClr val="bg1"/>
              </a:solidFill>
              <a:sym typeface="Wingdings" pitchFamily="2" charset="2"/>
            </a:endParaRPr>
          </a:p>
        </p:txBody>
      </p:sp>
      <p:sp>
        <p:nvSpPr>
          <p:cNvPr id="169" name="any content cylinder"/>
          <p:cNvSpPr txBox="1">
            <a:spLocks noChangeArrowheads="1"/>
          </p:cNvSpPr>
          <p:nvPr/>
        </p:nvSpPr>
        <p:spPr bwMode="auto">
          <a:xfrm>
            <a:off x="2733435" y="4467638"/>
            <a:ext cx="3079538" cy="1061357"/>
          </a:xfrm>
          <a:prstGeom prst="rect">
            <a:avLst/>
          </a:prstGeom>
          <a:noFill/>
          <a:ln w="9525">
            <a:noFill/>
            <a:miter lim="800000"/>
            <a:headEnd/>
            <a:tailEnd/>
          </a:ln>
          <a:effectLst/>
        </p:spPr>
        <p:txBody>
          <a:bodyPr wrap="square" lIns="182880" tIns="228600" rIns="182880" bIns="0" anchor="t" anchorCtr="0">
            <a:noAutofit/>
          </a:bodyPr>
          <a:lstStyle>
            <a:defPPr>
              <a:defRPr lang="en-US"/>
            </a:defPPr>
            <a:lvl2pPr marL="0" lvl="1" indent="0" algn="ctr">
              <a:lnSpc>
                <a:spcPct val="100000"/>
              </a:lnSpc>
              <a:spcAft>
                <a:spcPts val="2400"/>
              </a:spcAft>
              <a:buFont typeface="Wingdings" pitchFamily="2" charset="2"/>
              <a:buNone/>
              <a:defRPr sz="1100" b="1">
                <a:solidFill>
                  <a:srgbClr val="FFFFFF"/>
                </a:solidFill>
              </a:defRPr>
            </a:lvl2pPr>
          </a:lstStyle>
          <a:p>
            <a:pPr lvl="1"/>
            <a:r>
              <a:rPr lang="en-US" sz="1400" b="0" dirty="0" smtClean="0">
                <a:solidFill>
                  <a:schemeClr val="bg1"/>
                </a:solidFill>
                <a:sym typeface="Wingdings" pitchFamily="2" charset="2"/>
              </a:rPr>
              <a:t>PDA, </a:t>
            </a:r>
            <a:r>
              <a:rPr lang="zh-CN" altLang="en-US" sz="1400" b="0" dirty="0" smtClean="0">
                <a:solidFill>
                  <a:schemeClr val="bg1"/>
                </a:solidFill>
                <a:sym typeface="Wingdings" pitchFamily="2" charset="2"/>
              </a:rPr>
              <a:t>笔记本</a:t>
            </a:r>
            <a:r>
              <a:rPr lang="en-US" sz="1400" b="0" dirty="0" smtClean="0">
                <a:solidFill>
                  <a:schemeClr val="bg1"/>
                </a:solidFill>
                <a:sym typeface="Wingdings" pitchFamily="2" charset="2"/>
              </a:rPr>
              <a:t>,</a:t>
            </a:r>
            <a:br>
              <a:rPr lang="en-US" sz="1400" b="0" dirty="0" smtClean="0">
                <a:solidFill>
                  <a:schemeClr val="bg1"/>
                </a:solidFill>
                <a:sym typeface="Wingdings" pitchFamily="2" charset="2"/>
              </a:rPr>
            </a:br>
            <a:r>
              <a:rPr lang="zh-CN" altLang="en-US" sz="1400" b="0" dirty="0" smtClean="0">
                <a:solidFill>
                  <a:schemeClr val="bg1"/>
                </a:solidFill>
                <a:sym typeface="Wingdings" pitchFamily="2" charset="2"/>
              </a:rPr>
              <a:t>平板</a:t>
            </a:r>
            <a:r>
              <a:rPr lang="en-US" sz="1400" b="0" dirty="0" smtClean="0">
                <a:solidFill>
                  <a:schemeClr val="bg1"/>
                </a:solidFill>
                <a:sym typeface="Wingdings" pitchFamily="2" charset="2"/>
              </a:rPr>
              <a:t>, </a:t>
            </a:r>
            <a:r>
              <a:rPr lang="zh-CN" altLang="en-US" sz="1400" b="0" dirty="0" smtClean="0">
                <a:solidFill>
                  <a:schemeClr val="bg1"/>
                </a:solidFill>
                <a:sym typeface="Wingdings" pitchFamily="2" charset="2"/>
              </a:rPr>
              <a:t>台式电脑</a:t>
            </a:r>
            <a:endParaRPr lang="en-US" sz="1400" b="0" dirty="0" smtClean="0">
              <a:solidFill>
                <a:schemeClr val="bg1"/>
              </a:solidFill>
              <a:sym typeface="Wingdings" pitchFamily="2" charset="2"/>
            </a:endParaRPr>
          </a:p>
        </p:txBody>
      </p:sp>
      <p:sp>
        <p:nvSpPr>
          <p:cNvPr id="171" name="any content cylinder"/>
          <p:cNvSpPr txBox="1">
            <a:spLocks noChangeArrowheads="1"/>
          </p:cNvSpPr>
          <p:nvPr/>
        </p:nvSpPr>
        <p:spPr bwMode="auto">
          <a:xfrm>
            <a:off x="304724" y="4379842"/>
            <a:ext cx="3124278" cy="936169"/>
          </a:xfrm>
          <a:prstGeom prst="rect">
            <a:avLst/>
          </a:prstGeom>
          <a:noFill/>
          <a:ln w="9525">
            <a:noFill/>
            <a:miter lim="800000"/>
            <a:headEnd/>
            <a:tailEnd/>
          </a:ln>
          <a:effectLst/>
        </p:spPr>
        <p:txBody>
          <a:bodyPr wrap="square" lIns="182880" tIns="228600" rIns="182880" bIns="0" anchor="t" anchorCtr="0">
            <a:noAutofit/>
          </a:bodyPr>
          <a:lstStyle>
            <a:defPPr>
              <a:defRPr lang="en-US"/>
            </a:defPPr>
            <a:lvl2pPr marL="0" lvl="1" indent="0" algn="ctr">
              <a:lnSpc>
                <a:spcPct val="100000"/>
              </a:lnSpc>
              <a:spcAft>
                <a:spcPts val="2400"/>
              </a:spcAft>
              <a:buFont typeface="Wingdings" pitchFamily="2" charset="2"/>
              <a:buNone/>
              <a:defRPr sz="1100" b="1">
                <a:solidFill>
                  <a:srgbClr val="FFFFFF"/>
                </a:solidFill>
              </a:defRPr>
            </a:lvl2pPr>
          </a:lstStyle>
          <a:p>
            <a:pPr lvl="1"/>
            <a:r>
              <a:rPr lang="zh-CN" altLang="en-US" sz="1400" b="0" dirty="0" smtClean="0">
                <a:solidFill>
                  <a:schemeClr val="bg1"/>
                </a:solidFill>
                <a:sym typeface="Wingdings" pitchFamily="2" charset="2"/>
              </a:rPr>
              <a:t>移动</a:t>
            </a:r>
            <a:r>
              <a:rPr lang="en-US" sz="1400" b="0" dirty="0" smtClean="0">
                <a:solidFill>
                  <a:schemeClr val="bg1"/>
                </a:solidFill>
                <a:sym typeface="Wingdings" pitchFamily="2" charset="2"/>
              </a:rPr>
              <a:t>, </a:t>
            </a:r>
            <a:r>
              <a:rPr lang="zh-CN" altLang="en-US" sz="1400" b="0" dirty="0" smtClean="0">
                <a:solidFill>
                  <a:schemeClr val="bg1"/>
                </a:solidFill>
                <a:sym typeface="Wingdings" pitchFamily="2" charset="2"/>
              </a:rPr>
              <a:t>办公室</a:t>
            </a:r>
            <a:r>
              <a:rPr lang="en-US" sz="1400" b="0" dirty="0" smtClean="0">
                <a:solidFill>
                  <a:schemeClr val="bg1"/>
                </a:solidFill>
                <a:sym typeface="Wingdings" pitchFamily="2" charset="2"/>
              </a:rPr>
              <a:t>,</a:t>
            </a:r>
            <a:br>
              <a:rPr lang="en-US" sz="1400" b="0" dirty="0" smtClean="0">
                <a:solidFill>
                  <a:schemeClr val="bg1"/>
                </a:solidFill>
                <a:sym typeface="Wingdings" pitchFamily="2" charset="2"/>
              </a:rPr>
            </a:br>
            <a:r>
              <a:rPr lang="zh-CN" altLang="en-US" sz="1400" b="0" dirty="0" smtClean="0">
                <a:solidFill>
                  <a:schemeClr val="bg1"/>
                </a:solidFill>
                <a:sym typeface="Wingdings" pitchFamily="2" charset="2"/>
              </a:rPr>
              <a:t>家里</a:t>
            </a:r>
            <a:r>
              <a:rPr lang="en-US" sz="1400" b="0" dirty="0" smtClean="0">
                <a:solidFill>
                  <a:schemeClr val="bg1"/>
                </a:solidFill>
                <a:sym typeface="Wingdings" pitchFamily="2" charset="2"/>
              </a:rPr>
              <a:t>, </a:t>
            </a:r>
            <a:r>
              <a:rPr lang="zh-CN" altLang="en-US" sz="1400" b="0" dirty="0" smtClean="0">
                <a:solidFill>
                  <a:schemeClr val="bg1"/>
                </a:solidFill>
                <a:sym typeface="Wingdings" pitchFamily="2" charset="2"/>
              </a:rPr>
              <a:t>旅游</a:t>
            </a:r>
            <a:endParaRPr lang="en-US" sz="1400" b="0" dirty="0">
              <a:solidFill>
                <a:schemeClr val="bg1"/>
              </a:solidFill>
              <a:sym typeface="Wingdings" pitchFamily="2" charset="2"/>
            </a:endParaRPr>
          </a:p>
        </p:txBody>
      </p:sp>
      <p:sp>
        <p:nvSpPr>
          <p:cNvPr id="175" name="any content cylinder"/>
          <p:cNvSpPr txBox="1">
            <a:spLocks noChangeArrowheads="1"/>
          </p:cNvSpPr>
          <p:nvPr/>
        </p:nvSpPr>
        <p:spPr bwMode="auto">
          <a:xfrm>
            <a:off x="8329030" y="4434268"/>
            <a:ext cx="3555074" cy="1069373"/>
          </a:xfrm>
          <a:prstGeom prst="rect">
            <a:avLst/>
          </a:prstGeom>
          <a:noFill/>
          <a:ln w="9525">
            <a:noFill/>
            <a:miter lim="800000"/>
            <a:headEnd/>
            <a:tailEnd/>
          </a:ln>
          <a:effectLst/>
        </p:spPr>
        <p:txBody>
          <a:bodyPr wrap="square" lIns="182880" tIns="228600" rIns="182880" bIns="0" anchor="t" anchorCtr="0">
            <a:noAutofit/>
          </a:bodyPr>
          <a:lstStyle>
            <a:defPPr>
              <a:defRPr lang="en-US"/>
            </a:defPPr>
            <a:lvl2pPr marL="0" lvl="1" indent="0" algn="ctr">
              <a:lnSpc>
                <a:spcPct val="100000"/>
              </a:lnSpc>
              <a:spcAft>
                <a:spcPts val="2400"/>
              </a:spcAft>
              <a:buFont typeface="Wingdings" pitchFamily="2" charset="2"/>
              <a:buNone/>
              <a:defRPr sz="1100" b="1">
                <a:solidFill>
                  <a:srgbClr val="FFFFFF"/>
                </a:solidFill>
              </a:defRPr>
            </a:lvl2pPr>
          </a:lstStyle>
          <a:p>
            <a:pPr lvl="1" fontAlgn="base">
              <a:spcBef>
                <a:spcPct val="0"/>
              </a:spcBef>
              <a:spcAft>
                <a:spcPts val="1800"/>
              </a:spcAft>
            </a:pPr>
            <a:r>
              <a:rPr lang="zh-CN" altLang="en-US" sz="1400" b="0" dirty="0" smtClean="0">
                <a:solidFill>
                  <a:schemeClr val="bg1"/>
                </a:solidFill>
                <a:sym typeface="Wingdings" pitchFamily="2" charset="2"/>
              </a:rPr>
              <a:t>无缝的协作在雇员，代理商和用户之间</a:t>
            </a:r>
            <a:endParaRPr lang="en-US" sz="1400" b="0" dirty="0">
              <a:solidFill>
                <a:schemeClr val="bg1"/>
              </a:solidFill>
              <a:sym typeface="Wingdings" pitchFamily="2" charset="2"/>
            </a:endParaRPr>
          </a:p>
        </p:txBody>
      </p:sp>
      <p:grpSp>
        <p:nvGrpSpPr>
          <p:cNvPr id="3" name="Group 324"/>
          <p:cNvGrpSpPr/>
          <p:nvPr/>
        </p:nvGrpSpPr>
        <p:grpSpPr>
          <a:xfrm>
            <a:off x="334094" y="2606526"/>
            <a:ext cx="11266700" cy="1925712"/>
            <a:chOff x="326836" y="2189088"/>
            <a:chExt cx="8452226" cy="1925712"/>
          </a:xfrm>
        </p:grpSpPr>
        <p:sp>
          <p:nvSpPr>
            <p:cNvPr id="326" name="Oval 325"/>
            <p:cNvSpPr/>
            <p:nvPr/>
          </p:nvSpPr>
          <p:spPr bwMode="auto">
            <a:xfrm>
              <a:off x="326836" y="2591876"/>
              <a:ext cx="8452226" cy="1481408"/>
            </a:xfrm>
            <a:prstGeom prst="ellipse">
              <a:avLst/>
            </a:prstGeom>
            <a:solidFill>
              <a:schemeClr val="tx2"/>
            </a:solidFill>
            <a:ln w="22225" cap="flat" cmpd="sng" algn="ctr">
              <a:gradFill>
                <a:gsLst>
                  <a:gs pos="0">
                    <a:srgbClr val="C3D33C">
                      <a:lumMod val="47000"/>
                      <a:lumOff val="53000"/>
                      <a:alpha val="12000"/>
                    </a:srgbClr>
                  </a:gs>
                  <a:gs pos="100000">
                    <a:srgbClr val="C3D33C">
                      <a:lumMod val="55000"/>
                      <a:lumOff val="45000"/>
                    </a:srgbClr>
                  </a:gs>
                </a:gsLst>
                <a:lin ang="5400000" scaled="0"/>
              </a:gradFill>
              <a:prstDash val="sysDot"/>
              <a:round/>
              <a:headEnd type="none" w="med" len="med"/>
              <a:tailEnd type="none" w="med" len="med"/>
            </a:ln>
            <a:effectLst/>
          </p:spPr>
          <p:txBody>
            <a:bodyPr vert="horz" wrap="square" lIns="82124" tIns="41061" rIns="82124" bIns="41061" numCol="1" rtlCol="0" anchor="t" anchorCtr="0" compatLnSpc="1">
              <a:prstTxWarp prst="textNoShape">
                <a:avLst/>
              </a:prstTxWarp>
              <a:noAutofit/>
            </a:bodyPr>
            <a:lstStyle/>
            <a:p>
              <a:pPr algn="r" defTabSz="814388" eaLnBrk="0" hangingPunct="0">
                <a:lnSpc>
                  <a:spcPct val="90000"/>
                </a:lnSpc>
              </a:pPr>
              <a:endParaRPr lang="en-US" sz="1050">
                <a:solidFill>
                  <a:schemeClr val="tx1"/>
                </a:solidFill>
                <a:latin typeface="Arial" pitchFamily="34" charset="0"/>
              </a:endParaRPr>
            </a:p>
          </p:txBody>
        </p:sp>
        <p:cxnSp>
          <p:nvCxnSpPr>
            <p:cNvPr id="327" name="Straight Connector 326"/>
            <p:cNvCxnSpPr>
              <a:stCxn id="366" idx="28"/>
            </p:cNvCxnSpPr>
            <p:nvPr/>
          </p:nvCxnSpPr>
          <p:spPr>
            <a:xfrm flipH="1" flipV="1">
              <a:off x="863476" y="3216522"/>
              <a:ext cx="312638" cy="168165"/>
            </a:xfrm>
            <a:prstGeom prst="line">
              <a:avLst/>
            </a:prstGeom>
            <a:ln w="3810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stCxn id="366" idx="24"/>
            </p:cNvCxnSpPr>
            <p:nvPr/>
          </p:nvCxnSpPr>
          <p:spPr>
            <a:xfrm flipV="1">
              <a:off x="1217239" y="3090087"/>
              <a:ext cx="318744" cy="264565"/>
            </a:xfrm>
            <a:prstGeom prst="line">
              <a:avLst/>
            </a:prstGeom>
            <a:ln w="3810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383169" y="2898551"/>
              <a:ext cx="345389" cy="588537"/>
            </a:xfrm>
            <a:prstGeom prst="line">
              <a:avLst/>
            </a:prstGeom>
            <a:ln w="5080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flipV="1">
              <a:off x="2711257" y="2895592"/>
              <a:ext cx="565209" cy="198158"/>
            </a:xfrm>
            <a:prstGeom prst="line">
              <a:avLst/>
            </a:prstGeom>
            <a:ln w="444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5013098" y="2883207"/>
              <a:ext cx="1231538" cy="291592"/>
            </a:xfrm>
            <a:prstGeom prst="line">
              <a:avLst/>
            </a:prstGeom>
            <a:ln w="444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2061032" y="3426847"/>
              <a:ext cx="1838190" cy="83167"/>
            </a:xfrm>
            <a:prstGeom prst="line">
              <a:avLst/>
            </a:prstGeom>
            <a:ln w="571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flipV="1">
              <a:off x="6277803" y="2883207"/>
              <a:ext cx="409547" cy="197181"/>
            </a:xfrm>
            <a:prstGeom prst="line">
              <a:avLst/>
            </a:prstGeom>
            <a:ln w="3810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H="1" flipV="1">
              <a:off x="7436009" y="3270773"/>
              <a:ext cx="754668" cy="140505"/>
            </a:xfrm>
            <a:prstGeom prst="line">
              <a:avLst/>
            </a:prstGeom>
            <a:ln w="571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a:off x="881737" y="3103372"/>
              <a:ext cx="559257" cy="99398"/>
            </a:xfrm>
            <a:prstGeom prst="line">
              <a:avLst/>
            </a:prstGeom>
            <a:ln w="3810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5776951" y="3401981"/>
              <a:ext cx="2413726" cy="85108"/>
            </a:xfrm>
            <a:prstGeom prst="line">
              <a:avLst/>
            </a:prstGeom>
            <a:ln w="66675">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flipV="1">
              <a:off x="1217239" y="3393792"/>
              <a:ext cx="843793" cy="105623"/>
            </a:xfrm>
            <a:prstGeom prst="line">
              <a:avLst/>
            </a:prstGeom>
            <a:ln w="571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flipV="1">
              <a:off x="6687350" y="3090087"/>
              <a:ext cx="678263" cy="119973"/>
            </a:xfrm>
            <a:prstGeom prst="line">
              <a:avLst/>
            </a:prstGeom>
            <a:ln w="53975">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flipV="1">
              <a:off x="3936102" y="3425840"/>
              <a:ext cx="494577" cy="364107"/>
            </a:xfrm>
            <a:prstGeom prst="line">
              <a:avLst/>
            </a:prstGeom>
            <a:ln w="698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4579580" y="3529259"/>
              <a:ext cx="1195947" cy="234193"/>
            </a:xfrm>
            <a:prstGeom prst="line">
              <a:avLst/>
            </a:prstGeom>
            <a:ln w="698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4977579" y="3168196"/>
              <a:ext cx="781564" cy="357160"/>
            </a:xfrm>
            <a:prstGeom prst="line">
              <a:avLst/>
            </a:prstGeom>
            <a:ln w="571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flipV="1">
              <a:off x="3276467" y="3115704"/>
              <a:ext cx="633185" cy="310136"/>
            </a:xfrm>
            <a:prstGeom prst="line">
              <a:avLst/>
            </a:prstGeom>
            <a:ln w="57150">
              <a:solidFill>
                <a:srgbClr val="FFFFFF">
                  <a:alpha val="74118"/>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013098" y="2829663"/>
              <a:ext cx="415717" cy="318221"/>
            </a:xfrm>
            <a:prstGeom prst="line">
              <a:avLst/>
            </a:prstGeom>
            <a:ln w="47625">
              <a:solidFill>
                <a:srgbClr val="FFFFFF">
                  <a:alpha val="74118"/>
                </a:srgbClr>
              </a:solidFill>
            </a:ln>
          </p:spPr>
          <p:style>
            <a:lnRef idx="1">
              <a:schemeClr val="accent1"/>
            </a:lnRef>
            <a:fillRef idx="0">
              <a:schemeClr val="accent1"/>
            </a:fillRef>
            <a:effectRef idx="0">
              <a:schemeClr val="accent1"/>
            </a:effectRef>
            <a:fontRef idx="minor">
              <a:schemeClr val="tx1"/>
            </a:fontRef>
          </p:style>
        </p:cxnSp>
        <p:sp>
          <p:nvSpPr>
            <p:cNvPr id="344" name="Oval 343"/>
            <p:cNvSpPr/>
            <p:nvPr/>
          </p:nvSpPr>
          <p:spPr>
            <a:xfrm>
              <a:off x="4181653" y="3465096"/>
              <a:ext cx="649850" cy="649704"/>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45" name="Oval 344"/>
            <p:cNvSpPr/>
            <p:nvPr/>
          </p:nvSpPr>
          <p:spPr>
            <a:xfrm>
              <a:off x="3641521" y="3168196"/>
              <a:ext cx="515403" cy="515287"/>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46" name="Oval 345"/>
            <p:cNvSpPr/>
            <p:nvPr/>
          </p:nvSpPr>
          <p:spPr>
            <a:xfrm>
              <a:off x="3076532" y="2898551"/>
              <a:ext cx="399870" cy="390399"/>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47" name="Oval 346"/>
            <p:cNvSpPr/>
            <p:nvPr/>
          </p:nvSpPr>
          <p:spPr>
            <a:xfrm>
              <a:off x="5516793" y="3239316"/>
              <a:ext cx="520316" cy="520199"/>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48" name="Oval 347"/>
            <p:cNvSpPr/>
            <p:nvPr/>
          </p:nvSpPr>
          <p:spPr>
            <a:xfrm>
              <a:off x="5296504" y="2687500"/>
              <a:ext cx="235073" cy="229249"/>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49" name="Oval 348"/>
            <p:cNvSpPr/>
            <p:nvPr/>
          </p:nvSpPr>
          <p:spPr>
            <a:xfrm>
              <a:off x="4771602" y="2955806"/>
              <a:ext cx="438084" cy="437986"/>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50" name="Freeform 51"/>
            <p:cNvSpPr>
              <a:spLocks noChangeAspect="1"/>
            </p:cNvSpPr>
            <p:nvPr/>
          </p:nvSpPr>
          <p:spPr bwMode="auto">
            <a:xfrm>
              <a:off x="4225752" y="2455268"/>
              <a:ext cx="422907" cy="1392102"/>
            </a:xfrm>
            <a:custGeom>
              <a:avLst/>
              <a:gdLst/>
              <a:ahLst/>
              <a:cxnLst>
                <a:cxn ang="0">
                  <a:pos x="435" y="44"/>
                </a:cxn>
                <a:cxn ang="0">
                  <a:pos x="475" y="88"/>
                </a:cxn>
                <a:cxn ang="0">
                  <a:pos x="459" y="174"/>
                </a:cxn>
                <a:cxn ang="0">
                  <a:pos x="456" y="227"/>
                </a:cxn>
                <a:cxn ang="0">
                  <a:pos x="418" y="300"/>
                </a:cxn>
                <a:cxn ang="0">
                  <a:pos x="413" y="333"/>
                </a:cxn>
                <a:cxn ang="0">
                  <a:pos x="527" y="399"/>
                </a:cxn>
                <a:cxn ang="0">
                  <a:pos x="565" y="457"/>
                </a:cxn>
                <a:cxn ang="0">
                  <a:pos x="606" y="788"/>
                </a:cxn>
                <a:cxn ang="0">
                  <a:pos x="633" y="1051"/>
                </a:cxn>
                <a:cxn ang="0">
                  <a:pos x="623" y="1051"/>
                </a:cxn>
                <a:cxn ang="0">
                  <a:pos x="614" y="1170"/>
                </a:cxn>
                <a:cxn ang="0">
                  <a:pos x="563" y="1187"/>
                </a:cxn>
                <a:cxn ang="0">
                  <a:pos x="560" y="1172"/>
                </a:cxn>
                <a:cxn ang="0">
                  <a:pos x="597" y="1119"/>
                </a:cxn>
                <a:cxn ang="0">
                  <a:pos x="583" y="1104"/>
                </a:cxn>
                <a:cxn ang="0">
                  <a:pos x="577" y="1145"/>
                </a:cxn>
                <a:cxn ang="0">
                  <a:pos x="560" y="1145"/>
                </a:cxn>
                <a:cxn ang="0">
                  <a:pos x="563" y="1064"/>
                </a:cxn>
                <a:cxn ang="0">
                  <a:pos x="556" y="1064"/>
                </a:cxn>
                <a:cxn ang="0">
                  <a:pos x="548" y="998"/>
                </a:cxn>
                <a:cxn ang="0">
                  <a:pos x="517" y="1134"/>
                </a:cxn>
                <a:cxn ang="0">
                  <a:pos x="485" y="1505"/>
                </a:cxn>
                <a:cxn ang="0">
                  <a:pos x="422" y="1858"/>
                </a:cxn>
                <a:cxn ang="0">
                  <a:pos x="454" y="1931"/>
                </a:cxn>
                <a:cxn ang="0">
                  <a:pos x="527" y="1945"/>
                </a:cxn>
                <a:cxn ang="0">
                  <a:pos x="510" y="1997"/>
                </a:cxn>
                <a:cxn ang="0">
                  <a:pos x="378" y="1975"/>
                </a:cxn>
                <a:cxn ang="0">
                  <a:pos x="318" y="1973"/>
                </a:cxn>
                <a:cxn ang="0">
                  <a:pos x="316" y="1998"/>
                </a:cxn>
                <a:cxn ang="0">
                  <a:pos x="361" y="2081"/>
                </a:cxn>
                <a:cxn ang="0">
                  <a:pos x="226" y="2071"/>
                </a:cxn>
                <a:cxn ang="0">
                  <a:pos x="207" y="2040"/>
                </a:cxn>
                <a:cxn ang="0">
                  <a:pos x="168" y="2026"/>
                </a:cxn>
                <a:cxn ang="0">
                  <a:pos x="168" y="1874"/>
                </a:cxn>
                <a:cxn ang="0">
                  <a:pos x="151" y="1594"/>
                </a:cxn>
                <a:cxn ang="0">
                  <a:pos x="170" y="1081"/>
                </a:cxn>
                <a:cxn ang="0">
                  <a:pos x="139" y="1121"/>
                </a:cxn>
                <a:cxn ang="0">
                  <a:pos x="100" y="1015"/>
                </a:cxn>
                <a:cxn ang="0">
                  <a:pos x="30" y="799"/>
                </a:cxn>
                <a:cxn ang="0">
                  <a:pos x="25" y="625"/>
                </a:cxn>
                <a:cxn ang="0">
                  <a:pos x="53" y="483"/>
                </a:cxn>
                <a:cxn ang="0">
                  <a:pos x="110" y="368"/>
                </a:cxn>
                <a:cxn ang="0">
                  <a:pos x="240" y="318"/>
                </a:cxn>
                <a:cxn ang="0">
                  <a:pos x="262" y="282"/>
                </a:cxn>
                <a:cxn ang="0">
                  <a:pos x="272" y="280"/>
                </a:cxn>
                <a:cxn ang="0">
                  <a:pos x="275" y="265"/>
                </a:cxn>
                <a:cxn ang="0">
                  <a:pos x="284" y="263"/>
                </a:cxn>
                <a:cxn ang="0">
                  <a:pos x="291" y="214"/>
                </a:cxn>
                <a:cxn ang="0">
                  <a:pos x="265" y="166"/>
                </a:cxn>
                <a:cxn ang="0">
                  <a:pos x="277" y="148"/>
                </a:cxn>
                <a:cxn ang="0">
                  <a:pos x="270" y="84"/>
                </a:cxn>
                <a:cxn ang="0">
                  <a:pos x="371" y="11"/>
                </a:cxn>
                <a:cxn ang="0">
                  <a:pos x="435" y="44"/>
                </a:cxn>
              </a:cxnLst>
              <a:rect l="0" t="0" r="r" b="b"/>
              <a:pathLst>
                <a:path w="640" h="2104">
                  <a:moveTo>
                    <a:pt x="435" y="44"/>
                  </a:moveTo>
                  <a:cubicBezTo>
                    <a:pt x="435" y="44"/>
                    <a:pt x="478" y="29"/>
                    <a:pt x="475" y="88"/>
                  </a:cubicBezTo>
                  <a:cubicBezTo>
                    <a:pt x="471" y="146"/>
                    <a:pt x="459" y="168"/>
                    <a:pt x="459" y="174"/>
                  </a:cubicBezTo>
                  <a:cubicBezTo>
                    <a:pt x="459" y="179"/>
                    <a:pt x="464" y="190"/>
                    <a:pt x="456" y="227"/>
                  </a:cubicBezTo>
                  <a:cubicBezTo>
                    <a:pt x="447" y="263"/>
                    <a:pt x="418" y="300"/>
                    <a:pt x="418" y="300"/>
                  </a:cubicBezTo>
                  <a:cubicBezTo>
                    <a:pt x="413" y="333"/>
                    <a:pt x="413" y="333"/>
                    <a:pt x="413" y="333"/>
                  </a:cubicBezTo>
                  <a:cubicBezTo>
                    <a:pt x="413" y="333"/>
                    <a:pt x="514" y="402"/>
                    <a:pt x="527" y="399"/>
                  </a:cubicBezTo>
                  <a:cubicBezTo>
                    <a:pt x="527" y="399"/>
                    <a:pt x="560" y="397"/>
                    <a:pt x="565" y="457"/>
                  </a:cubicBezTo>
                  <a:cubicBezTo>
                    <a:pt x="570" y="517"/>
                    <a:pt x="594" y="750"/>
                    <a:pt x="606" y="788"/>
                  </a:cubicBezTo>
                  <a:cubicBezTo>
                    <a:pt x="617" y="826"/>
                    <a:pt x="633" y="1051"/>
                    <a:pt x="633" y="1051"/>
                  </a:cubicBezTo>
                  <a:cubicBezTo>
                    <a:pt x="623" y="1051"/>
                    <a:pt x="623" y="1051"/>
                    <a:pt x="623" y="1051"/>
                  </a:cubicBezTo>
                  <a:cubicBezTo>
                    <a:pt x="623" y="1051"/>
                    <a:pt x="640" y="1146"/>
                    <a:pt x="614" y="1170"/>
                  </a:cubicBezTo>
                  <a:cubicBezTo>
                    <a:pt x="589" y="1194"/>
                    <a:pt x="563" y="1187"/>
                    <a:pt x="563" y="1187"/>
                  </a:cubicBezTo>
                  <a:cubicBezTo>
                    <a:pt x="560" y="1172"/>
                    <a:pt x="560" y="1172"/>
                    <a:pt x="560" y="1172"/>
                  </a:cubicBezTo>
                  <a:cubicBezTo>
                    <a:pt x="560" y="1172"/>
                    <a:pt x="600" y="1154"/>
                    <a:pt x="597" y="1119"/>
                  </a:cubicBezTo>
                  <a:cubicBezTo>
                    <a:pt x="597" y="1119"/>
                    <a:pt x="590" y="1097"/>
                    <a:pt x="583" y="1104"/>
                  </a:cubicBezTo>
                  <a:cubicBezTo>
                    <a:pt x="577" y="1112"/>
                    <a:pt x="577" y="1145"/>
                    <a:pt x="577" y="1145"/>
                  </a:cubicBezTo>
                  <a:cubicBezTo>
                    <a:pt x="577" y="1145"/>
                    <a:pt x="568" y="1168"/>
                    <a:pt x="560" y="1145"/>
                  </a:cubicBezTo>
                  <a:cubicBezTo>
                    <a:pt x="551" y="1121"/>
                    <a:pt x="563" y="1070"/>
                    <a:pt x="563" y="1064"/>
                  </a:cubicBezTo>
                  <a:cubicBezTo>
                    <a:pt x="563" y="1059"/>
                    <a:pt x="556" y="1064"/>
                    <a:pt x="556" y="1064"/>
                  </a:cubicBezTo>
                  <a:cubicBezTo>
                    <a:pt x="548" y="998"/>
                    <a:pt x="548" y="998"/>
                    <a:pt x="548" y="998"/>
                  </a:cubicBezTo>
                  <a:cubicBezTo>
                    <a:pt x="517" y="1134"/>
                    <a:pt x="517" y="1134"/>
                    <a:pt x="517" y="1134"/>
                  </a:cubicBezTo>
                  <a:cubicBezTo>
                    <a:pt x="485" y="1505"/>
                    <a:pt x="485" y="1505"/>
                    <a:pt x="485" y="1505"/>
                  </a:cubicBezTo>
                  <a:cubicBezTo>
                    <a:pt x="422" y="1858"/>
                    <a:pt x="422" y="1858"/>
                    <a:pt x="422" y="1858"/>
                  </a:cubicBezTo>
                  <a:cubicBezTo>
                    <a:pt x="422" y="1858"/>
                    <a:pt x="430" y="1923"/>
                    <a:pt x="454" y="1931"/>
                  </a:cubicBezTo>
                  <a:cubicBezTo>
                    <a:pt x="478" y="1938"/>
                    <a:pt x="517" y="1931"/>
                    <a:pt x="527" y="1945"/>
                  </a:cubicBezTo>
                  <a:cubicBezTo>
                    <a:pt x="537" y="1960"/>
                    <a:pt x="563" y="1993"/>
                    <a:pt x="510" y="1997"/>
                  </a:cubicBezTo>
                  <a:cubicBezTo>
                    <a:pt x="458" y="2000"/>
                    <a:pt x="444" y="2004"/>
                    <a:pt x="378" y="1975"/>
                  </a:cubicBezTo>
                  <a:cubicBezTo>
                    <a:pt x="318" y="1973"/>
                    <a:pt x="318" y="1973"/>
                    <a:pt x="318" y="1973"/>
                  </a:cubicBezTo>
                  <a:cubicBezTo>
                    <a:pt x="316" y="1998"/>
                    <a:pt x="316" y="1998"/>
                    <a:pt x="316" y="1998"/>
                  </a:cubicBezTo>
                  <a:cubicBezTo>
                    <a:pt x="316" y="1998"/>
                    <a:pt x="376" y="2059"/>
                    <a:pt x="361" y="2081"/>
                  </a:cubicBezTo>
                  <a:cubicBezTo>
                    <a:pt x="345" y="2103"/>
                    <a:pt x="269" y="2104"/>
                    <a:pt x="226" y="2071"/>
                  </a:cubicBezTo>
                  <a:cubicBezTo>
                    <a:pt x="184" y="2039"/>
                    <a:pt x="207" y="2040"/>
                    <a:pt x="207" y="2040"/>
                  </a:cubicBezTo>
                  <a:cubicBezTo>
                    <a:pt x="168" y="2026"/>
                    <a:pt x="168" y="2026"/>
                    <a:pt x="168" y="2026"/>
                  </a:cubicBezTo>
                  <a:cubicBezTo>
                    <a:pt x="168" y="2026"/>
                    <a:pt x="177" y="1918"/>
                    <a:pt x="168" y="1874"/>
                  </a:cubicBezTo>
                  <a:cubicBezTo>
                    <a:pt x="160" y="1830"/>
                    <a:pt x="144" y="1667"/>
                    <a:pt x="151" y="1594"/>
                  </a:cubicBezTo>
                  <a:cubicBezTo>
                    <a:pt x="158" y="1521"/>
                    <a:pt x="170" y="1081"/>
                    <a:pt x="170" y="1081"/>
                  </a:cubicBezTo>
                  <a:cubicBezTo>
                    <a:pt x="139" y="1121"/>
                    <a:pt x="139" y="1121"/>
                    <a:pt x="139" y="1121"/>
                  </a:cubicBezTo>
                  <a:cubicBezTo>
                    <a:pt x="139" y="1121"/>
                    <a:pt x="110" y="1037"/>
                    <a:pt x="100" y="1015"/>
                  </a:cubicBezTo>
                  <a:cubicBezTo>
                    <a:pt x="90" y="993"/>
                    <a:pt x="37" y="883"/>
                    <a:pt x="30" y="799"/>
                  </a:cubicBezTo>
                  <a:cubicBezTo>
                    <a:pt x="30" y="799"/>
                    <a:pt x="0" y="737"/>
                    <a:pt x="25" y="625"/>
                  </a:cubicBezTo>
                  <a:cubicBezTo>
                    <a:pt x="25" y="625"/>
                    <a:pt x="32" y="530"/>
                    <a:pt x="53" y="483"/>
                  </a:cubicBezTo>
                  <a:cubicBezTo>
                    <a:pt x="53" y="483"/>
                    <a:pt x="63" y="389"/>
                    <a:pt x="110" y="368"/>
                  </a:cubicBezTo>
                  <a:cubicBezTo>
                    <a:pt x="158" y="346"/>
                    <a:pt x="223" y="340"/>
                    <a:pt x="240" y="318"/>
                  </a:cubicBezTo>
                  <a:cubicBezTo>
                    <a:pt x="257" y="296"/>
                    <a:pt x="262" y="282"/>
                    <a:pt x="262" y="282"/>
                  </a:cubicBezTo>
                  <a:cubicBezTo>
                    <a:pt x="272" y="280"/>
                    <a:pt x="272" y="280"/>
                    <a:pt x="272" y="280"/>
                  </a:cubicBezTo>
                  <a:cubicBezTo>
                    <a:pt x="275" y="265"/>
                    <a:pt x="275" y="265"/>
                    <a:pt x="275" y="265"/>
                  </a:cubicBezTo>
                  <a:cubicBezTo>
                    <a:pt x="284" y="263"/>
                    <a:pt x="284" y="263"/>
                    <a:pt x="284" y="263"/>
                  </a:cubicBezTo>
                  <a:cubicBezTo>
                    <a:pt x="291" y="214"/>
                    <a:pt x="291" y="214"/>
                    <a:pt x="291" y="214"/>
                  </a:cubicBezTo>
                  <a:cubicBezTo>
                    <a:pt x="291" y="214"/>
                    <a:pt x="270" y="223"/>
                    <a:pt x="265" y="166"/>
                  </a:cubicBezTo>
                  <a:cubicBezTo>
                    <a:pt x="265" y="166"/>
                    <a:pt x="272" y="148"/>
                    <a:pt x="277" y="148"/>
                  </a:cubicBezTo>
                  <a:cubicBezTo>
                    <a:pt x="282" y="148"/>
                    <a:pt x="253" y="123"/>
                    <a:pt x="270" y="84"/>
                  </a:cubicBezTo>
                  <a:cubicBezTo>
                    <a:pt x="287" y="46"/>
                    <a:pt x="315" y="0"/>
                    <a:pt x="371" y="11"/>
                  </a:cubicBezTo>
                  <a:cubicBezTo>
                    <a:pt x="427" y="22"/>
                    <a:pt x="437" y="13"/>
                    <a:pt x="435" y="44"/>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1" name="Freeform 50"/>
            <p:cNvSpPr>
              <a:spLocks noChangeAspect="1"/>
            </p:cNvSpPr>
            <p:nvPr/>
          </p:nvSpPr>
          <p:spPr bwMode="auto">
            <a:xfrm>
              <a:off x="3695273" y="2483580"/>
              <a:ext cx="340466" cy="957876"/>
            </a:xfrm>
            <a:custGeom>
              <a:avLst/>
              <a:gdLst/>
              <a:ahLst/>
              <a:cxnLst>
                <a:cxn ang="0">
                  <a:pos x="406" y="24"/>
                </a:cxn>
                <a:cxn ang="0">
                  <a:pos x="279" y="102"/>
                </a:cxn>
                <a:cxn ang="0">
                  <a:pos x="313" y="254"/>
                </a:cxn>
                <a:cxn ang="0">
                  <a:pos x="322" y="266"/>
                </a:cxn>
                <a:cxn ang="0">
                  <a:pos x="329" y="318"/>
                </a:cxn>
                <a:cxn ang="0">
                  <a:pos x="296" y="360"/>
                </a:cxn>
                <a:cxn ang="0">
                  <a:pos x="117" y="469"/>
                </a:cxn>
                <a:cxn ang="0">
                  <a:pos x="100" y="604"/>
                </a:cxn>
                <a:cxn ang="0">
                  <a:pos x="101" y="978"/>
                </a:cxn>
                <a:cxn ang="0">
                  <a:pos x="139" y="1236"/>
                </a:cxn>
                <a:cxn ang="0">
                  <a:pos x="156" y="1238"/>
                </a:cxn>
                <a:cxn ang="0">
                  <a:pos x="165" y="1285"/>
                </a:cxn>
                <a:cxn ang="0">
                  <a:pos x="156" y="1291"/>
                </a:cxn>
                <a:cxn ang="0">
                  <a:pos x="151" y="1303"/>
                </a:cxn>
                <a:cxn ang="0">
                  <a:pos x="125" y="1302"/>
                </a:cxn>
                <a:cxn ang="0">
                  <a:pos x="124" y="1280"/>
                </a:cxn>
                <a:cxn ang="0">
                  <a:pos x="61" y="1278"/>
                </a:cxn>
                <a:cxn ang="0">
                  <a:pos x="55" y="1292"/>
                </a:cxn>
                <a:cxn ang="0">
                  <a:pos x="13" y="1284"/>
                </a:cxn>
                <a:cxn ang="0">
                  <a:pos x="0" y="1609"/>
                </a:cxn>
                <a:cxn ang="0">
                  <a:pos x="194" y="1665"/>
                </a:cxn>
                <a:cxn ang="0">
                  <a:pos x="212" y="1972"/>
                </a:cxn>
                <a:cxn ang="0">
                  <a:pos x="207" y="2122"/>
                </a:cxn>
                <a:cxn ang="0">
                  <a:pos x="195" y="2162"/>
                </a:cxn>
                <a:cxn ang="0">
                  <a:pos x="254" y="2192"/>
                </a:cxn>
                <a:cxn ang="0">
                  <a:pos x="432" y="2227"/>
                </a:cxn>
                <a:cxn ang="0">
                  <a:pos x="431" y="2224"/>
                </a:cxn>
                <a:cxn ang="0">
                  <a:pos x="455" y="2189"/>
                </a:cxn>
                <a:cxn ang="0">
                  <a:pos x="408" y="2149"/>
                </a:cxn>
                <a:cxn ang="0">
                  <a:pos x="349" y="2075"/>
                </a:cxn>
                <a:cxn ang="0">
                  <a:pos x="339" y="1848"/>
                </a:cxn>
                <a:cxn ang="0">
                  <a:pos x="372" y="1712"/>
                </a:cxn>
                <a:cxn ang="0">
                  <a:pos x="419" y="1697"/>
                </a:cxn>
                <a:cxn ang="0">
                  <a:pos x="438" y="1475"/>
                </a:cxn>
                <a:cxn ang="0">
                  <a:pos x="497" y="1711"/>
                </a:cxn>
                <a:cxn ang="0">
                  <a:pos x="473" y="1948"/>
                </a:cxn>
                <a:cxn ang="0">
                  <a:pos x="464" y="2089"/>
                </a:cxn>
                <a:cxn ang="0">
                  <a:pos x="471" y="2129"/>
                </a:cxn>
                <a:cxn ang="0">
                  <a:pos x="589" y="2139"/>
                </a:cxn>
                <a:cxn ang="0">
                  <a:pos x="629" y="2146"/>
                </a:cxn>
                <a:cxn ang="0">
                  <a:pos x="783" y="2122"/>
                </a:cxn>
                <a:cxn ang="0">
                  <a:pos x="770" y="2088"/>
                </a:cxn>
                <a:cxn ang="0">
                  <a:pos x="675" y="2068"/>
                </a:cxn>
                <a:cxn ang="0">
                  <a:pos x="632" y="1997"/>
                </a:cxn>
                <a:cxn ang="0">
                  <a:pos x="624" y="1972"/>
                </a:cxn>
                <a:cxn ang="0">
                  <a:pos x="664" y="1926"/>
                </a:cxn>
                <a:cxn ang="0">
                  <a:pos x="690" y="1585"/>
                </a:cxn>
                <a:cxn ang="0">
                  <a:pos x="642" y="1243"/>
                </a:cxn>
                <a:cxn ang="0">
                  <a:pos x="634" y="974"/>
                </a:cxn>
                <a:cxn ang="0">
                  <a:pos x="629" y="599"/>
                </a:cxn>
                <a:cxn ang="0">
                  <a:pos x="613" y="444"/>
                </a:cxn>
                <a:cxn ang="0">
                  <a:pos x="478" y="366"/>
                </a:cxn>
                <a:cxn ang="0">
                  <a:pos x="462" y="338"/>
                </a:cxn>
                <a:cxn ang="0">
                  <a:pos x="460" y="294"/>
                </a:cxn>
                <a:cxn ang="0">
                  <a:pos x="471" y="252"/>
                </a:cxn>
                <a:cxn ang="0">
                  <a:pos x="487" y="213"/>
                </a:cxn>
                <a:cxn ang="0">
                  <a:pos x="481" y="176"/>
                </a:cxn>
                <a:cxn ang="0">
                  <a:pos x="471" y="70"/>
                </a:cxn>
                <a:cxn ang="0">
                  <a:pos x="406" y="24"/>
                </a:cxn>
              </a:cxnLst>
              <a:rect l="0" t="0" r="r" b="b"/>
              <a:pathLst>
                <a:path w="805" h="2263">
                  <a:moveTo>
                    <a:pt x="406" y="24"/>
                  </a:moveTo>
                  <a:cubicBezTo>
                    <a:pt x="406" y="24"/>
                    <a:pt x="292" y="0"/>
                    <a:pt x="279" y="102"/>
                  </a:cubicBezTo>
                  <a:cubicBezTo>
                    <a:pt x="266" y="204"/>
                    <a:pt x="302" y="237"/>
                    <a:pt x="313" y="254"/>
                  </a:cubicBezTo>
                  <a:cubicBezTo>
                    <a:pt x="322" y="266"/>
                    <a:pt x="322" y="266"/>
                    <a:pt x="322" y="266"/>
                  </a:cubicBezTo>
                  <a:cubicBezTo>
                    <a:pt x="322" y="266"/>
                    <a:pt x="331" y="306"/>
                    <a:pt x="329" y="318"/>
                  </a:cubicBezTo>
                  <a:cubicBezTo>
                    <a:pt x="329" y="318"/>
                    <a:pt x="305" y="353"/>
                    <a:pt x="296" y="360"/>
                  </a:cubicBezTo>
                  <a:cubicBezTo>
                    <a:pt x="286" y="367"/>
                    <a:pt x="125" y="458"/>
                    <a:pt x="117" y="469"/>
                  </a:cubicBezTo>
                  <a:cubicBezTo>
                    <a:pt x="109" y="480"/>
                    <a:pt x="100" y="604"/>
                    <a:pt x="100" y="604"/>
                  </a:cubicBezTo>
                  <a:cubicBezTo>
                    <a:pt x="100" y="604"/>
                    <a:pt x="75" y="906"/>
                    <a:pt x="101" y="978"/>
                  </a:cubicBezTo>
                  <a:cubicBezTo>
                    <a:pt x="128" y="1051"/>
                    <a:pt x="139" y="1236"/>
                    <a:pt x="139" y="1236"/>
                  </a:cubicBezTo>
                  <a:cubicBezTo>
                    <a:pt x="156" y="1238"/>
                    <a:pt x="156" y="1238"/>
                    <a:pt x="156" y="1238"/>
                  </a:cubicBezTo>
                  <a:cubicBezTo>
                    <a:pt x="165" y="1285"/>
                    <a:pt x="165" y="1285"/>
                    <a:pt x="165" y="1285"/>
                  </a:cubicBezTo>
                  <a:cubicBezTo>
                    <a:pt x="156" y="1291"/>
                    <a:pt x="156" y="1291"/>
                    <a:pt x="156" y="1291"/>
                  </a:cubicBezTo>
                  <a:cubicBezTo>
                    <a:pt x="151" y="1303"/>
                    <a:pt x="151" y="1303"/>
                    <a:pt x="151" y="1303"/>
                  </a:cubicBezTo>
                  <a:cubicBezTo>
                    <a:pt x="125" y="1302"/>
                    <a:pt x="125" y="1302"/>
                    <a:pt x="125" y="1302"/>
                  </a:cubicBezTo>
                  <a:cubicBezTo>
                    <a:pt x="124" y="1280"/>
                    <a:pt x="124" y="1280"/>
                    <a:pt x="124" y="1280"/>
                  </a:cubicBezTo>
                  <a:cubicBezTo>
                    <a:pt x="61" y="1278"/>
                    <a:pt x="61" y="1278"/>
                    <a:pt x="61" y="1278"/>
                  </a:cubicBezTo>
                  <a:cubicBezTo>
                    <a:pt x="55" y="1292"/>
                    <a:pt x="55" y="1292"/>
                    <a:pt x="55" y="1292"/>
                  </a:cubicBezTo>
                  <a:cubicBezTo>
                    <a:pt x="13" y="1284"/>
                    <a:pt x="13" y="1284"/>
                    <a:pt x="13" y="1284"/>
                  </a:cubicBezTo>
                  <a:cubicBezTo>
                    <a:pt x="0" y="1609"/>
                    <a:pt x="0" y="1609"/>
                    <a:pt x="0" y="1609"/>
                  </a:cubicBezTo>
                  <a:cubicBezTo>
                    <a:pt x="194" y="1665"/>
                    <a:pt x="194" y="1665"/>
                    <a:pt x="194" y="1665"/>
                  </a:cubicBezTo>
                  <a:cubicBezTo>
                    <a:pt x="194" y="1665"/>
                    <a:pt x="203" y="1954"/>
                    <a:pt x="212" y="1972"/>
                  </a:cubicBezTo>
                  <a:cubicBezTo>
                    <a:pt x="212" y="1972"/>
                    <a:pt x="215" y="2104"/>
                    <a:pt x="207" y="2122"/>
                  </a:cubicBezTo>
                  <a:cubicBezTo>
                    <a:pt x="207" y="2122"/>
                    <a:pt x="190" y="2143"/>
                    <a:pt x="195" y="2162"/>
                  </a:cubicBezTo>
                  <a:cubicBezTo>
                    <a:pt x="195" y="2162"/>
                    <a:pt x="237" y="2201"/>
                    <a:pt x="254" y="2192"/>
                  </a:cubicBezTo>
                  <a:cubicBezTo>
                    <a:pt x="254" y="2192"/>
                    <a:pt x="332" y="2263"/>
                    <a:pt x="432" y="2227"/>
                  </a:cubicBezTo>
                  <a:cubicBezTo>
                    <a:pt x="533" y="2191"/>
                    <a:pt x="431" y="2224"/>
                    <a:pt x="431" y="2224"/>
                  </a:cubicBezTo>
                  <a:cubicBezTo>
                    <a:pt x="431" y="2224"/>
                    <a:pt x="481" y="2226"/>
                    <a:pt x="455" y="2189"/>
                  </a:cubicBezTo>
                  <a:cubicBezTo>
                    <a:pt x="455" y="2189"/>
                    <a:pt x="453" y="2177"/>
                    <a:pt x="408" y="2149"/>
                  </a:cubicBezTo>
                  <a:cubicBezTo>
                    <a:pt x="362" y="2121"/>
                    <a:pt x="352" y="2092"/>
                    <a:pt x="349" y="2075"/>
                  </a:cubicBezTo>
                  <a:cubicBezTo>
                    <a:pt x="349" y="2075"/>
                    <a:pt x="327" y="1888"/>
                    <a:pt x="339" y="1848"/>
                  </a:cubicBezTo>
                  <a:cubicBezTo>
                    <a:pt x="339" y="1848"/>
                    <a:pt x="375" y="1728"/>
                    <a:pt x="372" y="1712"/>
                  </a:cubicBezTo>
                  <a:cubicBezTo>
                    <a:pt x="419" y="1697"/>
                    <a:pt x="419" y="1697"/>
                    <a:pt x="419" y="1697"/>
                  </a:cubicBezTo>
                  <a:cubicBezTo>
                    <a:pt x="438" y="1475"/>
                    <a:pt x="438" y="1475"/>
                    <a:pt x="438" y="1475"/>
                  </a:cubicBezTo>
                  <a:cubicBezTo>
                    <a:pt x="438" y="1475"/>
                    <a:pt x="499" y="1672"/>
                    <a:pt x="497" y="1711"/>
                  </a:cubicBezTo>
                  <a:cubicBezTo>
                    <a:pt x="496" y="1750"/>
                    <a:pt x="473" y="1948"/>
                    <a:pt x="473" y="1948"/>
                  </a:cubicBezTo>
                  <a:cubicBezTo>
                    <a:pt x="473" y="1948"/>
                    <a:pt x="453" y="2065"/>
                    <a:pt x="464" y="2089"/>
                  </a:cubicBezTo>
                  <a:cubicBezTo>
                    <a:pt x="464" y="2089"/>
                    <a:pt x="449" y="2122"/>
                    <a:pt x="471" y="2129"/>
                  </a:cubicBezTo>
                  <a:cubicBezTo>
                    <a:pt x="494" y="2136"/>
                    <a:pt x="589" y="2139"/>
                    <a:pt x="589" y="2139"/>
                  </a:cubicBezTo>
                  <a:cubicBezTo>
                    <a:pt x="629" y="2146"/>
                    <a:pt x="629" y="2146"/>
                    <a:pt x="629" y="2146"/>
                  </a:cubicBezTo>
                  <a:cubicBezTo>
                    <a:pt x="629" y="2146"/>
                    <a:pt x="761" y="2152"/>
                    <a:pt x="783" y="2122"/>
                  </a:cubicBezTo>
                  <a:cubicBezTo>
                    <a:pt x="805" y="2093"/>
                    <a:pt x="772" y="2086"/>
                    <a:pt x="770" y="2088"/>
                  </a:cubicBezTo>
                  <a:cubicBezTo>
                    <a:pt x="767" y="2089"/>
                    <a:pt x="675" y="2068"/>
                    <a:pt x="675" y="2068"/>
                  </a:cubicBezTo>
                  <a:cubicBezTo>
                    <a:pt x="675" y="2068"/>
                    <a:pt x="633" y="2016"/>
                    <a:pt x="632" y="1997"/>
                  </a:cubicBezTo>
                  <a:cubicBezTo>
                    <a:pt x="630" y="1977"/>
                    <a:pt x="624" y="1972"/>
                    <a:pt x="624" y="1972"/>
                  </a:cubicBezTo>
                  <a:cubicBezTo>
                    <a:pt x="624" y="1972"/>
                    <a:pt x="655" y="1958"/>
                    <a:pt x="664" y="1926"/>
                  </a:cubicBezTo>
                  <a:cubicBezTo>
                    <a:pt x="673" y="1894"/>
                    <a:pt x="690" y="1585"/>
                    <a:pt x="690" y="1585"/>
                  </a:cubicBezTo>
                  <a:cubicBezTo>
                    <a:pt x="690" y="1585"/>
                    <a:pt x="673" y="1292"/>
                    <a:pt x="642" y="1243"/>
                  </a:cubicBezTo>
                  <a:cubicBezTo>
                    <a:pt x="611" y="1194"/>
                    <a:pt x="629" y="988"/>
                    <a:pt x="634" y="974"/>
                  </a:cubicBezTo>
                  <a:cubicBezTo>
                    <a:pt x="639" y="960"/>
                    <a:pt x="643" y="653"/>
                    <a:pt x="629" y="599"/>
                  </a:cubicBezTo>
                  <a:cubicBezTo>
                    <a:pt x="615" y="544"/>
                    <a:pt x="613" y="444"/>
                    <a:pt x="613" y="444"/>
                  </a:cubicBezTo>
                  <a:cubicBezTo>
                    <a:pt x="613" y="444"/>
                    <a:pt x="569" y="400"/>
                    <a:pt x="478" y="366"/>
                  </a:cubicBezTo>
                  <a:cubicBezTo>
                    <a:pt x="462" y="338"/>
                    <a:pt x="462" y="338"/>
                    <a:pt x="462" y="338"/>
                  </a:cubicBezTo>
                  <a:cubicBezTo>
                    <a:pt x="460" y="294"/>
                    <a:pt x="460" y="294"/>
                    <a:pt x="460" y="294"/>
                  </a:cubicBezTo>
                  <a:cubicBezTo>
                    <a:pt x="460" y="294"/>
                    <a:pt x="475" y="287"/>
                    <a:pt x="471" y="252"/>
                  </a:cubicBezTo>
                  <a:cubicBezTo>
                    <a:pt x="471" y="252"/>
                    <a:pt x="492" y="237"/>
                    <a:pt x="487" y="213"/>
                  </a:cubicBezTo>
                  <a:cubicBezTo>
                    <a:pt x="487" y="213"/>
                    <a:pt x="491" y="174"/>
                    <a:pt x="481" y="176"/>
                  </a:cubicBezTo>
                  <a:cubicBezTo>
                    <a:pt x="481" y="176"/>
                    <a:pt x="500" y="102"/>
                    <a:pt x="471" y="70"/>
                  </a:cubicBezTo>
                  <a:cubicBezTo>
                    <a:pt x="443" y="38"/>
                    <a:pt x="419" y="24"/>
                    <a:pt x="406" y="24"/>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2" name="Freeform 43"/>
            <p:cNvSpPr>
              <a:spLocks noChangeAspect="1" noEditPoints="1"/>
            </p:cNvSpPr>
            <p:nvPr/>
          </p:nvSpPr>
          <p:spPr bwMode="auto">
            <a:xfrm>
              <a:off x="5301317" y="2189088"/>
              <a:ext cx="202829" cy="640575"/>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solidFill>
              <a:schemeClr val="tx1">
                <a:lumMod val="40000"/>
                <a:lumOff val="6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3" name="Freeform 53"/>
            <p:cNvSpPr>
              <a:spLocks noChangeAspect="1"/>
            </p:cNvSpPr>
            <p:nvPr/>
          </p:nvSpPr>
          <p:spPr bwMode="auto">
            <a:xfrm>
              <a:off x="4887568" y="2350840"/>
              <a:ext cx="284925" cy="887811"/>
            </a:xfrm>
            <a:custGeom>
              <a:avLst/>
              <a:gdLst/>
              <a:ahLst/>
              <a:cxnLst>
                <a:cxn ang="0">
                  <a:pos x="342" y="6"/>
                </a:cxn>
                <a:cxn ang="0">
                  <a:pos x="236" y="98"/>
                </a:cxn>
                <a:cxn ang="0">
                  <a:pos x="238" y="150"/>
                </a:cxn>
                <a:cxn ang="0">
                  <a:pos x="238" y="199"/>
                </a:cxn>
                <a:cxn ang="0">
                  <a:pos x="264" y="274"/>
                </a:cxn>
                <a:cxn ang="0">
                  <a:pos x="264" y="314"/>
                </a:cxn>
                <a:cxn ang="0">
                  <a:pos x="165" y="363"/>
                </a:cxn>
                <a:cxn ang="0">
                  <a:pos x="151" y="398"/>
                </a:cxn>
                <a:cxn ang="0">
                  <a:pos x="168" y="576"/>
                </a:cxn>
                <a:cxn ang="0">
                  <a:pos x="165" y="824"/>
                </a:cxn>
                <a:cxn ang="0">
                  <a:pos x="157" y="1005"/>
                </a:cxn>
                <a:cxn ang="0">
                  <a:pos x="151" y="1129"/>
                </a:cxn>
                <a:cxn ang="0">
                  <a:pos x="165" y="1152"/>
                </a:cxn>
                <a:cxn ang="0">
                  <a:pos x="182" y="1336"/>
                </a:cxn>
                <a:cxn ang="0">
                  <a:pos x="179" y="1635"/>
                </a:cxn>
                <a:cxn ang="0">
                  <a:pos x="174" y="1753"/>
                </a:cxn>
                <a:cxn ang="0">
                  <a:pos x="160" y="1825"/>
                </a:cxn>
                <a:cxn ang="0">
                  <a:pos x="87" y="1842"/>
                </a:cxn>
                <a:cxn ang="0">
                  <a:pos x="30" y="1851"/>
                </a:cxn>
                <a:cxn ang="0">
                  <a:pos x="33" y="1897"/>
                </a:cxn>
                <a:cxn ang="0">
                  <a:pos x="151" y="1903"/>
                </a:cxn>
                <a:cxn ang="0">
                  <a:pos x="219" y="1917"/>
                </a:cxn>
                <a:cxn ang="0">
                  <a:pos x="292" y="1914"/>
                </a:cxn>
                <a:cxn ang="0">
                  <a:pos x="300" y="1765"/>
                </a:cxn>
                <a:cxn ang="0">
                  <a:pos x="323" y="1503"/>
                </a:cxn>
                <a:cxn ang="0">
                  <a:pos x="345" y="1871"/>
                </a:cxn>
                <a:cxn ang="0">
                  <a:pos x="323" y="1992"/>
                </a:cxn>
                <a:cxn ang="0">
                  <a:pos x="247" y="2058"/>
                </a:cxn>
                <a:cxn ang="0">
                  <a:pos x="286" y="2116"/>
                </a:cxn>
                <a:cxn ang="0">
                  <a:pos x="421" y="2073"/>
                </a:cxn>
                <a:cxn ang="0">
                  <a:pos x="486" y="2003"/>
                </a:cxn>
                <a:cxn ang="0">
                  <a:pos x="531" y="1529"/>
                </a:cxn>
                <a:cxn ang="0">
                  <a:pos x="533" y="1189"/>
                </a:cxn>
                <a:cxn ang="0">
                  <a:pos x="567" y="1166"/>
                </a:cxn>
                <a:cxn ang="0">
                  <a:pos x="562" y="1034"/>
                </a:cxn>
                <a:cxn ang="0">
                  <a:pos x="677" y="806"/>
                </a:cxn>
                <a:cxn ang="0">
                  <a:pos x="632" y="472"/>
                </a:cxn>
                <a:cxn ang="0">
                  <a:pos x="601" y="415"/>
                </a:cxn>
                <a:cxn ang="0">
                  <a:pos x="435" y="300"/>
                </a:cxn>
                <a:cxn ang="0">
                  <a:pos x="410" y="236"/>
                </a:cxn>
                <a:cxn ang="0">
                  <a:pos x="435" y="153"/>
                </a:cxn>
                <a:cxn ang="0">
                  <a:pos x="342" y="6"/>
                </a:cxn>
              </a:cxnLst>
              <a:rect l="0" t="0" r="r" b="b"/>
              <a:pathLst>
                <a:path w="677" h="2116">
                  <a:moveTo>
                    <a:pt x="342" y="6"/>
                  </a:moveTo>
                  <a:cubicBezTo>
                    <a:pt x="342" y="6"/>
                    <a:pt x="247" y="0"/>
                    <a:pt x="236" y="98"/>
                  </a:cubicBezTo>
                  <a:cubicBezTo>
                    <a:pt x="238" y="150"/>
                    <a:pt x="238" y="150"/>
                    <a:pt x="238" y="150"/>
                  </a:cubicBezTo>
                  <a:cubicBezTo>
                    <a:pt x="238" y="150"/>
                    <a:pt x="230" y="162"/>
                    <a:pt x="238" y="199"/>
                  </a:cubicBezTo>
                  <a:cubicBezTo>
                    <a:pt x="247" y="236"/>
                    <a:pt x="264" y="274"/>
                    <a:pt x="264" y="274"/>
                  </a:cubicBezTo>
                  <a:cubicBezTo>
                    <a:pt x="264" y="314"/>
                    <a:pt x="264" y="314"/>
                    <a:pt x="264" y="314"/>
                  </a:cubicBezTo>
                  <a:cubicBezTo>
                    <a:pt x="264" y="314"/>
                    <a:pt x="174" y="349"/>
                    <a:pt x="165" y="363"/>
                  </a:cubicBezTo>
                  <a:cubicBezTo>
                    <a:pt x="157" y="378"/>
                    <a:pt x="151" y="398"/>
                    <a:pt x="151" y="398"/>
                  </a:cubicBezTo>
                  <a:cubicBezTo>
                    <a:pt x="168" y="576"/>
                    <a:pt x="168" y="576"/>
                    <a:pt x="168" y="576"/>
                  </a:cubicBezTo>
                  <a:cubicBezTo>
                    <a:pt x="165" y="824"/>
                    <a:pt x="165" y="824"/>
                    <a:pt x="165" y="824"/>
                  </a:cubicBezTo>
                  <a:cubicBezTo>
                    <a:pt x="157" y="1005"/>
                    <a:pt x="157" y="1005"/>
                    <a:pt x="157" y="1005"/>
                  </a:cubicBezTo>
                  <a:cubicBezTo>
                    <a:pt x="151" y="1129"/>
                    <a:pt x="151" y="1129"/>
                    <a:pt x="151" y="1129"/>
                  </a:cubicBezTo>
                  <a:cubicBezTo>
                    <a:pt x="165" y="1152"/>
                    <a:pt x="165" y="1152"/>
                    <a:pt x="165" y="1152"/>
                  </a:cubicBezTo>
                  <a:cubicBezTo>
                    <a:pt x="182" y="1336"/>
                    <a:pt x="182" y="1336"/>
                    <a:pt x="182" y="1336"/>
                  </a:cubicBezTo>
                  <a:cubicBezTo>
                    <a:pt x="182" y="1336"/>
                    <a:pt x="185" y="1529"/>
                    <a:pt x="179" y="1635"/>
                  </a:cubicBezTo>
                  <a:cubicBezTo>
                    <a:pt x="174" y="1753"/>
                    <a:pt x="174" y="1753"/>
                    <a:pt x="174" y="1753"/>
                  </a:cubicBezTo>
                  <a:cubicBezTo>
                    <a:pt x="174" y="1753"/>
                    <a:pt x="157" y="1814"/>
                    <a:pt x="160" y="1825"/>
                  </a:cubicBezTo>
                  <a:cubicBezTo>
                    <a:pt x="87" y="1842"/>
                    <a:pt x="87" y="1842"/>
                    <a:pt x="87" y="1842"/>
                  </a:cubicBezTo>
                  <a:cubicBezTo>
                    <a:pt x="30" y="1851"/>
                    <a:pt x="30" y="1851"/>
                    <a:pt x="30" y="1851"/>
                  </a:cubicBezTo>
                  <a:cubicBezTo>
                    <a:pt x="30" y="1851"/>
                    <a:pt x="0" y="1871"/>
                    <a:pt x="33" y="1897"/>
                  </a:cubicBezTo>
                  <a:cubicBezTo>
                    <a:pt x="33" y="1897"/>
                    <a:pt x="84" y="1926"/>
                    <a:pt x="151" y="1903"/>
                  </a:cubicBezTo>
                  <a:cubicBezTo>
                    <a:pt x="151" y="1903"/>
                    <a:pt x="177" y="1888"/>
                    <a:pt x="219" y="1917"/>
                  </a:cubicBezTo>
                  <a:cubicBezTo>
                    <a:pt x="292" y="1914"/>
                    <a:pt x="292" y="1914"/>
                    <a:pt x="292" y="1914"/>
                  </a:cubicBezTo>
                  <a:cubicBezTo>
                    <a:pt x="292" y="1914"/>
                    <a:pt x="306" y="1799"/>
                    <a:pt x="300" y="1765"/>
                  </a:cubicBezTo>
                  <a:cubicBezTo>
                    <a:pt x="300" y="1765"/>
                    <a:pt x="337" y="1555"/>
                    <a:pt x="323" y="1503"/>
                  </a:cubicBezTo>
                  <a:cubicBezTo>
                    <a:pt x="323" y="1503"/>
                    <a:pt x="354" y="1793"/>
                    <a:pt x="345" y="1871"/>
                  </a:cubicBezTo>
                  <a:cubicBezTo>
                    <a:pt x="345" y="1871"/>
                    <a:pt x="328" y="1937"/>
                    <a:pt x="323" y="1992"/>
                  </a:cubicBezTo>
                  <a:cubicBezTo>
                    <a:pt x="247" y="2058"/>
                    <a:pt x="247" y="2058"/>
                    <a:pt x="247" y="2058"/>
                  </a:cubicBezTo>
                  <a:cubicBezTo>
                    <a:pt x="247" y="2058"/>
                    <a:pt x="210" y="2113"/>
                    <a:pt x="286" y="2116"/>
                  </a:cubicBezTo>
                  <a:cubicBezTo>
                    <a:pt x="286" y="2116"/>
                    <a:pt x="368" y="2116"/>
                    <a:pt x="421" y="2073"/>
                  </a:cubicBezTo>
                  <a:cubicBezTo>
                    <a:pt x="421" y="2073"/>
                    <a:pt x="474" y="2067"/>
                    <a:pt x="486" y="2003"/>
                  </a:cubicBezTo>
                  <a:cubicBezTo>
                    <a:pt x="486" y="2003"/>
                    <a:pt x="542" y="1822"/>
                    <a:pt x="531" y="1529"/>
                  </a:cubicBezTo>
                  <a:cubicBezTo>
                    <a:pt x="533" y="1189"/>
                    <a:pt x="533" y="1189"/>
                    <a:pt x="533" y="1189"/>
                  </a:cubicBezTo>
                  <a:cubicBezTo>
                    <a:pt x="567" y="1166"/>
                    <a:pt x="567" y="1166"/>
                    <a:pt x="567" y="1166"/>
                  </a:cubicBezTo>
                  <a:cubicBezTo>
                    <a:pt x="562" y="1034"/>
                    <a:pt x="562" y="1034"/>
                    <a:pt x="562" y="1034"/>
                  </a:cubicBezTo>
                  <a:cubicBezTo>
                    <a:pt x="562" y="1034"/>
                    <a:pt x="660" y="864"/>
                    <a:pt x="677" y="806"/>
                  </a:cubicBezTo>
                  <a:cubicBezTo>
                    <a:pt x="677" y="806"/>
                    <a:pt x="652" y="490"/>
                    <a:pt x="632" y="472"/>
                  </a:cubicBezTo>
                  <a:cubicBezTo>
                    <a:pt x="632" y="472"/>
                    <a:pt x="618" y="432"/>
                    <a:pt x="601" y="415"/>
                  </a:cubicBezTo>
                  <a:cubicBezTo>
                    <a:pt x="601" y="415"/>
                    <a:pt x="477" y="317"/>
                    <a:pt x="435" y="300"/>
                  </a:cubicBezTo>
                  <a:cubicBezTo>
                    <a:pt x="435" y="300"/>
                    <a:pt x="399" y="268"/>
                    <a:pt x="410" y="236"/>
                  </a:cubicBezTo>
                  <a:cubicBezTo>
                    <a:pt x="410" y="236"/>
                    <a:pt x="452" y="179"/>
                    <a:pt x="435" y="153"/>
                  </a:cubicBezTo>
                  <a:cubicBezTo>
                    <a:pt x="435" y="153"/>
                    <a:pt x="466" y="18"/>
                    <a:pt x="342" y="6"/>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4" name="Freeform 101"/>
            <p:cNvSpPr>
              <a:spLocks noChangeAspect="1" noEditPoints="1"/>
            </p:cNvSpPr>
            <p:nvPr/>
          </p:nvSpPr>
          <p:spPr bwMode="auto">
            <a:xfrm>
              <a:off x="3167858" y="2304097"/>
              <a:ext cx="261123" cy="832451"/>
            </a:xfrm>
            <a:custGeom>
              <a:avLst/>
              <a:gdLst>
                <a:gd name="T0" fmla="*/ 138 w 140"/>
                <a:gd name="T1" fmla="*/ 281 h 446"/>
                <a:gd name="T2" fmla="*/ 120 w 140"/>
                <a:gd name="T3" fmla="*/ 242 h 446"/>
                <a:gd name="T4" fmla="*/ 115 w 140"/>
                <a:gd name="T5" fmla="*/ 206 h 446"/>
                <a:gd name="T6" fmla="*/ 110 w 140"/>
                <a:gd name="T7" fmla="*/ 159 h 446"/>
                <a:gd name="T8" fmla="*/ 100 w 140"/>
                <a:gd name="T9" fmla="*/ 82 h 446"/>
                <a:gd name="T10" fmla="*/ 71 w 140"/>
                <a:gd name="T11" fmla="*/ 58 h 446"/>
                <a:gd name="T12" fmla="*/ 80 w 140"/>
                <a:gd name="T13" fmla="*/ 28 h 446"/>
                <a:gd name="T14" fmla="*/ 67 w 140"/>
                <a:gd name="T15" fmla="*/ 2 h 446"/>
                <a:gd name="T16" fmla="*/ 42 w 140"/>
                <a:gd name="T17" fmla="*/ 7 h 446"/>
                <a:gd name="T18" fmla="*/ 36 w 140"/>
                <a:gd name="T19" fmla="*/ 19 h 446"/>
                <a:gd name="T20" fmla="*/ 45 w 140"/>
                <a:gd name="T21" fmla="*/ 54 h 446"/>
                <a:gd name="T22" fmla="*/ 43 w 140"/>
                <a:gd name="T23" fmla="*/ 56 h 446"/>
                <a:gd name="T24" fmla="*/ 7 w 140"/>
                <a:gd name="T25" fmla="*/ 75 h 446"/>
                <a:gd name="T26" fmla="*/ 0 w 140"/>
                <a:gd name="T27" fmla="*/ 142 h 446"/>
                <a:gd name="T28" fmla="*/ 30 w 140"/>
                <a:gd name="T29" fmla="*/ 169 h 446"/>
                <a:gd name="T30" fmla="*/ 32 w 140"/>
                <a:gd name="T31" fmla="*/ 254 h 446"/>
                <a:gd name="T32" fmla="*/ 36 w 140"/>
                <a:gd name="T33" fmla="*/ 292 h 446"/>
                <a:gd name="T34" fmla="*/ 20 w 140"/>
                <a:gd name="T35" fmla="*/ 385 h 446"/>
                <a:gd name="T36" fmla="*/ 17 w 140"/>
                <a:gd name="T37" fmla="*/ 417 h 446"/>
                <a:gd name="T38" fmla="*/ 44 w 140"/>
                <a:gd name="T39" fmla="*/ 443 h 446"/>
                <a:gd name="T40" fmla="*/ 37 w 140"/>
                <a:gd name="T41" fmla="*/ 416 h 446"/>
                <a:gd name="T42" fmla="*/ 50 w 140"/>
                <a:gd name="T43" fmla="*/ 333 h 446"/>
                <a:gd name="T44" fmla="*/ 71 w 140"/>
                <a:gd name="T45" fmla="*/ 290 h 446"/>
                <a:gd name="T46" fmla="*/ 69 w 140"/>
                <a:gd name="T47" fmla="*/ 360 h 446"/>
                <a:gd name="T48" fmla="*/ 65 w 140"/>
                <a:gd name="T49" fmla="*/ 402 h 446"/>
                <a:gd name="T50" fmla="*/ 71 w 140"/>
                <a:gd name="T51" fmla="*/ 405 h 446"/>
                <a:gd name="T52" fmla="*/ 101 w 140"/>
                <a:gd name="T53" fmla="*/ 424 h 446"/>
                <a:gd name="T54" fmla="*/ 91 w 140"/>
                <a:gd name="T55" fmla="*/ 401 h 446"/>
                <a:gd name="T56" fmla="*/ 95 w 140"/>
                <a:gd name="T57" fmla="*/ 307 h 446"/>
                <a:gd name="T58" fmla="*/ 135 w 140"/>
                <a:gd name="T59" fmla="*/ 318 h 446"/>
                <a:gd name="T60" fmla="*/ 138 w 140"/>
                <a:gd name="T61" fmla="*/ 314 h 446"/>
                <a:gd name="T62" fmla="*/ 71 w 140"/>
                <a:gd name="T63" fmla="*/ 61 h 446"/>
                <a:gd name="T64" fmla="*/ 71 w 140"/>
                <a:gd name="T65" fmla="*/ 61 h 446"/>
                <a:gd name="T66" fmla="*/ 115 w 140"/>
                <a:gd name="T67" fmla="*/ 240 h 446"/>
                <a:gd name="T68" fmla="*/ 113 w 140"/>
                <a:gd name="T69" fmla="*/ 235 h 446"/>
                <a:gd name="T70" fmla="*/ 116 w 140"/>
                <a:gd name="T71" fmla="*/ 23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0" h="446">
                  <a:moveTo>
                    <a:pt x="138" y="308"/>
                  </a:moveTo>
                  <a:cubicBezTo>
                    <a:pt x="138" y="299"/>
                    <a:pt x="137" y="289"/>
                    <a:pt x="138" y="281"/>
                  </a:cubicBezTo>
                  <a:cubicBezTo>
                    <a:pt x="140" y="271"/>
                    <a:pt x="140" y="262"/>
                    <a:pt x="137" y="252"/>
                  </a:cubicBezTo>
                  <a:cubicBezTo>
                    <a:pt x="140" y="246"/>
                    <a:pt x="124" y="244"/>
                    <a:pt x="120" y="242"/>
                  </a:cubicBezTo>
                  <a:cubicBezTo>
                    <a:pt x="120" y="237"/>
                    <a:pt x="117" y="233"/>
                    <a:pt x="117" y="228"/>
                  </a:cubicBezTo>
                  <a:cubicBezTo>
                    <a:pt x="119" y="220"/>
                    <a:pt x="113" y="214"/>
                    <a:pt x="115" y="206"/>
                  </a:cubicBezTo>
                  <a:cubicBezTo>
                    <a:pt x="121" y="204"/>
                    <a:pt x="117" y="194"/>
                    <a:pt x="116" y="190"/>
                  </a:cubicBezTo>
                  <a:cubicBezTo>
                    <a:pt x="114" y="180"/>
                    <a:pt x="112" y="170"/>
                    <a:pt x="110" y="159"/>
                  </a:cubicBezTo>
                  <a:cubicBezTo>
                    <a:pt x="107" y="144"/>
                    <a:pt x="106" y="128"/>
                    <a:pt x="104" y="112"/>
                  </a:cubicBezTo>
                  <a:cubicBezTo>
                    <a:pt x="102" y="102"/>
                    <a:pt x="100" y="92"/>
                    <a:pt x="100" y="82"/>
                  </a:cubicBezTo>
                  <a:cubicBezTo>
                    <a:pt x="101" y="69"/>
                    <a:pt x="87" y="67"/>
                    <a:pt x="76" y="63"/>
                  </a:cubicBezTo>
                  <a:cubicBezTo>
                    <a:pt x="75" y="61"/>
                    <a:pt x="73" y="60"/>
                    <a:pt x="71" y="58"/>
                  </a:cubicBezTo>
                  <a:cubicBezTo>
                    <a:pt x="72" y="51"/>
                    <a:pt x="74" y="45"/>
                    <a:pt x="76" y="39"/>
                  </a:cubicBezTo>
                  <a:cubicBezTo>
                    <a:pt x="79" y="38"/>
                    <a:pt x="80" y="30"/>
                    <a:pt x="80" y="28"/>
                  </a:cubicBezTo>
                  <a:cubicBezTo>
                    <a:pt x="79" y="22"/>
                    <a:pt x="81" y="17"/>
                    <a:pt x="77" y="12"/>
                  </a:cubicBezTo>
                  <a:cubicBezTo>
                    <a:pt x="74" y="7"/>
                    <a:pt x="73" y="4"/>
                    <a:pt x="67" y="2"/>
                  </a:cubicBezTo>
                  <a:cubicBezTo>
                    <a:pt x="61" y="0"/>
                    <a:pt x="58" y="0"/>
                    <a:pt x="53" y="1"/>
                  </a:cubicBezTo>
                  <a:cubicBezTo>
                    <a:pt x="47" y="2"/>
                    <a:pt x="46" y="3"/>
                    <a:pt x="42" y="7"/>
                  </a:cubicBezTo>
                  <a:cubicBezTo>
                    <a:pt x="40" y="8"/>
                    <a:pt x="38" y="11"/>
                    <a:pt x="37" y="13"/>
                  </a:cubicBezTo>
                  <a:cubicBezTo>
                    <a:pt x="37" y="15"/>
                    <a:pt x="38" y="18"/>
                    <a:pt x="36" y="19"/>
                  </a:cubicBezTo>
                  <a:cubicBezTo>
                    <a:pt x="32" y="23"/>
                    <a:pt x="37" y="42"/>
                    <a:pt x="42" y="41"/>
                  </a:cubicBezTo>
                  <a:cubicBezTo>
                    <a:pt x="43" y="44"/>
                    <a:pt x="47" y="51"/>
                    <a:pt x="45" y="54"/>
                  </a:cubicBezTo>
                  <a:cubicBezTo>
                    <a:pt x="45" y="54"/>
                    <a:pt x="45" y="54"/>
                    <a:pt x="45" y="53"/>
                  </a:cubicBezTo>
                  <a:cubicBezTo>
                    <a:pt x="44" y="54"/>
                    <a:pt x="44" y="55"/>
                    <a:pt x="43" y="56"/>
                  </a:cubicBezTo>
                  <a:cubicBezTo>
                    <a:pt x="40" y="59"/>
                    <a:pt x="35" y="60"/>
                    <a:pt x="31" y="62"/>
                  </a:cubicBezTo>
                  <a:cubicBezTo>
                    <a:pt x="25" y="65"/>
                    <a:pt x="8" y="68"/>
                    <a:pt x="7" y="75"/>
                  </a:cubicBezTo>
                  <a:cubicBezTo>
                    <a:pt x="6" y="86"/>
                    <a:pt x="4" y="98"/>
                    <a:pt x="4" y="108"/>
                  </a:cubicBezTo>
                  <a:cubicBezTo>
                    <a:pt x="4" y="120"/>
                    <a:pt x="0" y="131"/>
                    <a:pt x="0" y="142"/>
                  </a:cubicBezTo>
                  <a:cubicBezTo>
                    <a:pt x="1" y="151"/>
                    <a:pt x="4" y="152"/>
                    <a:pt x="10" y="157"/>
                  </a:cubicBezTo>
                  <a:cubicBezTo>
                    <a:pt x="16" y="161"/>
                    <a:pt x="23" y="166"/>
                    <a:pt x="30" y="169"/>
                  </a:cubicBezTo>
                  <a:cubicBezTo>
                    <a:pt x="29" y="176"/>
                    <a:pt x="21" y="204"/>
                    <a:pt x="30" y="207"/>
                  </a:cubicBezTo>
                  <a:cubicBezTo>
                    <a:pt x="28" y="222"/>
                    <a:pt x="30" y="238"/>
                    <a:pt x="32" y="254"/>
                  </a:cubicBezTo>
                  <a:cubicBezTo>
                    <a:pt x="33" y="262"/>
                    <a:pt x="34" y="271"/>
                    <a:pt x="34" y="279"/>
                  </a:cubicBezTo>
                  <a:cubicBezTo>
                    <a:pt x="34" y="283"/>
                    <a:pt x="34" y="289"/>
                    <a:pt x="36" y="292"/>
                  </a:cubicBezTo>
                  <a:cubicBezTo>
                    <a:pt x="35" y="304"/>
                    <a:pt x="30" y="315"/>
                    <a:pt x="26" y="327"/>
                  </a:cubicBezTo>
                  <a:cubicBezTo>
                    <a:pt x="21" y="346"/>
                    <a:pt x="21" y="365"/>
                    <a:pt x="20" y="385"/>
                  </a:cubicBezTo>
                  <a:cubicBezTo>
                    <a:pt x="20" y="391"/>
                    <a:pt x="19" y="397"/>
                    <a:pt x="18" y="403"/>
                  </a:cubicBezTo>
                  <a:cubicBezTo>
                    <a:pt x="18" y="408"/>
                    <a:pt x="15" y="412"/>
                    <a:pt x="17" y="417"/>
                  </a:cubicBezTo>
                  <a:cubicBezTo>
                    <a:pt x="19" y="423"/>
                    <a:pt x="19" y="431"/>
                    <a:pt x="22" y="436"/>
                  </a:cubicBezTo>
                  <a:cubicBezTo>
                    <a:pt x="26" y="445"/>
                    <a:pt x="36" y="446"/>
                    <a:pt x="44" y="443"/>
                  </a:cubicBezTo>
                  <a:cubicBezTo>
                    <a:pt x="48" y="442"/>
                    <a:pt x="45" y="432"/>
                    <a:pt x="43" y="429"/>
                  </a:cubicBezTo>
                  <a:cubicBezTo>
                    <a:pt x="40" y="424"/>
                    <a:pt x="38" y="421"/>
                    <a:pt x="37" y="416"/>
                  </a:cubicBezTo>
                  <a:cubicBezTo>
                    <a:pt x="34" y="401"/>
                    <a:pt x="34" y="388"/>
                    <a:pt x="39" y="374"/>
                  </a:cubicBezTo>
                  <a:cubicBezTo>
                    <a:pt x="44" y="360"/>
                    <a:pt x="48" y="347"/>
                    <a:pt x="50" y="333"/>
                  </a:cubicBezTo>
                  <a:cubicBezTo>
                    <a:pt x="53" y="319"/>
                    <a:pt x="62" y="306"/>
                    <a:pt x="63" y="291"/>
                  </a:cubicBezTo>
                  <a:cubicBezTo>
                    <a:pt x="71" y="290"/>
                    <a:pt x="71" y="290"/>
                    <a:pt x="71" y="290"/>
                  </a:cubicBezTo>
                  <a:cubicBezTo>
                    <a:pt x="73" y="300"/>
                    <a:pt x="71" y="309"/>
                    <a:pt x="69" y="319"/>
                  </a:cubicBezTo>
                  <a:cubicBezTo>
                    <a:pt x="67" y="333"/>
                    <a:pt x="68" y="346"/>
                    <a:pt x="69" y="360"/>
                  </a:cubicBezTo>
                  <a:cubicBezTo>
                    <a:pt x="69" y="370"/>
                    <a:pt x="68" y="380"/>
                    <a:pt x="64" y="389"/>
                  </a:cubicBezTo>
                  <a:cubicBezTo>
                    <a:pt x="61" y="394"/>
                    <a:pt x="61" y="397"/>
                    <a:pt x="65" y="402"/>
                  </a:cubicBezTo>
                  <a:cubicBezTo>
                    <a:pt x="67" y="405"/>
                    <a:pt x="67" y="410"/>
                    <a:pt x="69" y="413"/>
                  </a:cubicBezTo>
                  <a:cubicBezTo>
                    <a:pt x="73" y="413"/>
                    <a:pt x="70" y="408"/>
                    <a:pt x="71" y="405"/>
                  </a:cubicBezTo>
                  <a:cubicBezTo>
                    <a:pt x="76" y="409"/>
                    <a:pt x="77" y="413"/>
                    <a:pt x="81" y="418"/>
                  </a:cubicBezTo>
                  <a:cubicBezTo>
                    <a:pt x="84" y="423"/>
                    <a:pt x="96" y="425"/>
                    <a:pt x="101" y="424"/>
                  </a:cubicBezTo>
                  <a:cubicBezTo>
                    <a:pt x="110" y="421"/>
                    <a:pt x="106" y="415"/>
                    <a:pt x="99" y="412"/>
                  </a:cubicBezTo>
                  <a:cubicBezTo>
                    <a:pt x="97" y="410"/>
                    <a:pt x="92" y="404"/>
                    <a:pt x="91" y="401"/>
                  </a:cubicBezTo>
                  <a:cubicBezTo>
                    <a:pt x="81" y="387"/>
                    <a:pt x="86" y="372"/>
                    <a:pt x="89" y="357"/>
                  </a:cubicBezTo>
                  <a:cubicBezTo>
                    <a:pt x="92" y="340"/>
                    <a:pt x="95" y="323"/>
                    <a:pt x="95" y="307"/>
                  </a:cubicBezTo>
                  <a:cubicBezTo>
                    <a:pt x="105" y="311"/>
                    <a:pt x="115" y="316"/>
                    <a:pt x="125" y="321"/>
                  </a:cubicBezTo>
                  <a:cubicBezTo>
                    <a:pt x="127" y="322"/>
                    <a:pt x="133" y="320"/>
                    <a:pt x="135" y="318"/>
                  </a:cubicBezTo>
                  <a:cubicBezTo>
                    <a:pt x="136" y="318"/>
                    <a:pt x="137" y="318"/>
                    <a:pt x="138" y="318"/>
                  </a:cubicBezTo>
                  <a:cubicBezTo>
                    <a:pt x="139" y="317"/>
                    <a:pt x="137" y="315"/>
                    <a:pt x="138" y="314"/>
                  </a:cubicBezTo>
                  <a:cubicBezTo>
                    <a:pt x="138" y="312"/>
                    <a:pt x="138" y="310"/>
                    <a:pt x="138" y="308"/>
                  </a:cubicBezTo>
                  <a:close/>
                  <a:moveTo>
                    <a:pt x="71" y="61"/>
                  </a:moveTo>
                  <a:cubicBezTo>
                    <a:pt x="71" y="61"/>
                    <a:pt x="71" y="61"/>
                    <a:pt x="71" y="61"/>
                  </a:cubicBezTo>
                  <a:cubicBezTo>
                    <a:pt x="71" y="61"/>
                    <a:pt x="71" y="61"/>
                    <a:pt x="71" y="61"/>
                  </a:cubicBezTo>
                  <a:cubicBezTo>
                    <a:pt x="71" y="61"/>
                    <a:pt x="71" y="61"/>
                    <a:pt x="71" y="61"/>
                  </a:cubicBezTo>
                  <a:close/>
                  <a:moveTo>
                    <a:pt x="115" y="240"/>
                  </a:moveTo>
                  <a:cubicBezTo>
                    <a:pt x="113" y="240"/>
                    <a:pt x="113" y="240"/>
                    <a:pt x="113" y="240"/>
                  </a:cubicBezTo>
                  <a:cubicBezTo>
                    <a:pt x="113" y="235"/>
                    <a:pt x="113" y="235"/>
                    <a:pt x="113" y="235"/>
                  </a:cubicBezTo>
                  <a:cubicBezTo>
                    <a:pt x="114" y="236"/>
                    <a:pt x="114" y="236"/>
                    <a:pt x="115" y="235"/>
                  </a:cubicBezTo>
                  <a:cubicBezTo>
                    <a:pt x="115" y="237"/>
                    <a:pt x="116" y="238"/>
                    <a:pt x="116" y="239"/>
                  </a:cubicBezTo>
                  <a:cubicBezTo>
                    <a:pt x="115" y="239"/>
                    <a:pt x="115" y="240"/>
                    <a:pt x="115" y="240"/>
                  </a:cubicBezTo>
                  <a:close/>
                </a:path>
              </a:pathLst>
            </a:custGeom>
            <a:solidFill>
              <a:schemeClr val="tx1">
                <a:lumMod val="40000"/>
                <a:lumOff val="60000"/>
              </a:schemeClr>
            </a:solidFill>
            <a:ln>
              <a:solidFill>
                <a:schemeClr val="bg1">
                  <a:lumMod val="85000"/>
                </a:schemeClr>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5" name="Freeform 157"/>
            <p:cNvSpPr>
              <a:spLocks noChangeAspect="1" noEditPoints="1"/>
            </p:cNvSpPr>
            <p:nvPr/>
          </p:nvSpPr>
          <p:spPr bwMode="auto">
            <a:xfrm>
              <a:off x="5610412" y="2576861"/>
              <a:ext cx="293498" cy="960030"/>
            </a:xfrm>
            <a:custGeom>
              <a:avLst/>
              <a:gdLst>
                <a:gd name="T0" fmla="*/ 77 w 138"/>
                <a:gd name="T1" fmla="*/ 2 h 451"/>
                <a:gd name="T2" fmla="*/ 100 w 138"/>
                <a:gd name="T3" fmla="*/ 15 h 451"/>
                <a:gd name="T4" fmla="*/ 110 w 138"/>
                <a:gd name="T5" fmla="*/ 51 h 451"/>
                <a:gd name="T6" fmla="*/ 104 w 138"/>
                <a:gd name="T7" fmla="*/ 68 h 451"/>
                <a:gd name="T8" fmla="*/ 101 w 138"/>
                <a:gd name="T9" fmla="*/ 60 h 451"/>
                <a:gd name="T10" fmla="*/ 103 w 138"/>
                <a:gd name="T11" fmla="*/ 67 h 451"/>
                <a:gd name="T12" fmla="*/ 128 w 138"/>
                <a:gd name="T13" fmla="*/ 78 h 451"/>
                <a:gd name="T14" fmla="*/ 138 w 138"/>
                <a:gd name="T15" fmla="*/ 108 h 451"/>
                <a:gd name="T16" fmla="*/ 136 w 138"/>
                <a:gd name="T17" fmla="*/ 117 h 451"/>
                <a:gd name="T18" fmla="*/ 129 w 138"/>
                <a:gd name="T19" fmla="*/ 178 h 451"/>
                <a:gd name="T20" fmla="*/ 128 w 138"/>
                <a:gd name="T21" fmla="*/ 184 h 451"/>
                <a:gd name="T22" fmla="*/ 127 w 138"/>
                <a:gd name="T23" fmla="*/ 283 h 451"/>
                <a:gd name="T24" fmla="*/ 131 w 138"/>
                <a:gd name="T25" fmla="*/ 375 h 451"/>
                <a:gd name="T26" fmla="*/ 127 w 138"/>
                <a:gd name="T27" fmla="*/ 425 h 451"/>
                <a:gd name="T28" fmla="*/ 123 w 138"/>
                <a:gd name="T29" fmla="*/ 445 h 451"/>
                <a:gd name="T30" fmla="*/ 102 w 138"/>
                <a:gd name="T31" fmla="*/ 434 h 451"/>
                <a:gd name="T32" fmla="*/ 96 w 138"/>
                <a:gd name="T33" fmla="*/ 424 h 451"/>
                <a:gd name="T34" fmla="*/ 98 w 138"/>
                <a:gd name="T35" fmla="*/ 340 h 451"/>
                <a:gd name="T36" fmla="*/ 93 w 138"/>
                <a:gd name="T37" fmla="*/ 280 h 451"/>
                <a:gd name="T38" fmla="*/ 79 w 138"/>
                <a:gd name="T39" fmla="*/ 277 h 451"/>
                <a:gd name="T40" fmla="*/ 70 w 138"/>
                <a:gd name="T41" fmla="*/ 403 h 451"/>
                <a:gd name="T42" fmla="*/ 62 w 138"/>
                <a:gd name="T43" fmla="*/ 438 h 451"/>
                <a:gd name="T44" fmla="*/ 20 w 138"/>
                <a:gd name="T45" fmla="*/ 450 h 451"/>
                <a:gd name="T46" fmla="*/ 6 w 138"/>
                <a:gd name="T47" fmla="*/ 437 h 451"/>
                <a:gd name="T48" fmla="*/ 23 w 138"/>
                <a:gd name="T49" fmla="*/ 412 h 451"/>
                <a:gd name="T50" fmla="*/ 39 w 138"/>
                <a:gd name="T51" fmla="*/ 346 h 451"/>
                <a:gd name="T52" fmla="*/ 41 w 138"/>
                <a:gd name="T53" fmla="*/ 337 h 451"/>
                <a:gd name="T54" fmla="*/ 42 w 138"/>
                <a:gd name="T55" fmla="*/ 321 h 451"/>
                <a:gd name="T56" fmla="*/ 44 w 138"/>
                <a:gd name="T57" fmla="*/ 210 h 451"/>
                <a:gd name="T58" fmla="*/ 51 w 138"/>
                <a:gd name="T59" fmla="*/ 170 h 451"/>
                <a:gd name="T60" fmla="*/ 46 w 138"/>
                <a:gd name="T61" fmla="*/ 157 h 451"/>
                <a:gd name="T62" fmla="*/ 35 w 138"/>
                <a:gd name="T63" fmla="*/ 116 h 451"/>
                <a:gd name="T64" fmla="*/ 33 w 138"/>
                <a:gd name="T65" fmla="*/ 114 h 451"/>
                <a:gd name="T66" fmla="*/ 53 w 138"/>
                <a:gd name="T67" fmla="*/ 75 h 451"/>
                <a:gd name="T68" fmla="*/ 69 w 138"/>
                <a:gd name="T69" fmla="*/ 60 h 451"/>
                <a:gd name="T70" fmla="*/ 53 w 138"/>
                <a:gd name="T71" fmla="*/ 67 h 451"/>
                <a:gd name="T72" fmla="*/ 52 w 138"/>
                <a:gd name="T73" fmla="*/ 66 h 451"/>
                <a:gd name="T74" fmla="*/ 54 w 138"/>
                <a:gd name="T75" fmla="*/ 60 h 451"/>
                <a:gd name="T76" fmla="*/ 53 w 138"/>
                <a:gd name="T77" fmla="*/ 59 h 451"/>
                <a:gd name="T78" fmla="*/ 54 w 138"/>
                <a:gd name="T79" fmla="*/ 48 h 451"/>
                <a:gd name="T80" fmla="*/ 60 w 138"/>
                <a:gd name="T81" fmla="*/ 14 h 451"/>
                <a:gd name="T82" fmla="*/ 119 w 138"/>
                <a:gd name="T83" fmla="*/ 138 h 451"/>
                <a:gd name="T84" fmla="*/ 120 w 138"/>
                <a:gd name="T85" fmla="*/ 153 h 451"/>
                <a:gd name="T86" fmla="*/ 119 w 138"/>
                <a:gd name="T87" fmla="*/ 13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451">
                  <a:moveTo>
                    <a:pt x="66" y="7"/>
                  </a:moveTo>
                  <a:cubicBezTo>
                    <a:pt x="71" y="1"/>
                    <a:pt x="75" y="2"/>
                    <a:pt x="77" y="2"/>
                  </a:cubicBezTo>
                  <a:cubicBezTo>
                    <a:pt x="79" y="1"/>
                    <a:pt x="83" y="0"/>
                    <a:pt x="86" y="2"/>
                  </a:cubicBezTo>
                  <a:cubicBezTo>
                    <a:pt x="90" y="3"/>
                    <a:pt x="98" y="10"/>
                    <a:pt x="100" y="15"/>
                  </a:cubicBezTo>
                  <a:cubicBezTo>
                    <a:pt x="102" y="21"/>
                    <a:pt x="104" y="32"/>
                    <a:pt x="106" y="36"/>
                  </a:cubicBezTo>
                  <a:cubicBezTo>
                    <a:pt x="108" y="40"/>
                    <a:pt x="110" y="47"/>
                    <a:pt x="110" y="51"/>
                  </a:cubicBezTo>
                  <a:cubicBezTo>
                    <a:pt x="110" y="54"/>
                    <a:pt x="113" y="59"/>
                    <a:pt x="110" y="63"/>
                  </a:cubicBezTo>
                  <a:cubicBezTo>
                    <a:pt x="108" y="67"/>
                    <a:pt x="104" y="68"/>
                    <a:pt x="104" y="68"/>
                  </a:cubicBezTo>
                  <a:cubicBezTo>
                    <a:pt x="104" y="68"/>
                    <a:pt x="105" y="66"/>
                    <a:pt x="105" y="63"/>
                  </a:cubicBezTo>
                  <a:cubicBezTo>
                    <a:pt x="104" y="60"/>
                    <a:pt x="101" y="60"/>
                    <a:pt x="101" y="60"/>
                  </a:cubicBezTo>
                  <a:cubicBezTo>
                    <a:pt x="101" y="60"/>
                    <a:pt x="103" y="60"/>
                    <a:pt x="103" y="63"/>
                  </a:cubicBezTo>
                  <a:cubicBezTo>
                    <a:pt x="103" y="65"/>
                    <a:pt x="103" y="67"/>
                    <a:pt x="103" y="67"/>
                  </a:cubicBezTo>
                  <a:cubicBezTo>
                    <a:pt x="103" y="67"/>
                    <a:pt x="107" y="71"/>
                    <a:pt x="112" y="71"/>
                  </a:cubicBezTo>
                  <a:cubicBezTo>
                    <a:pt x="116" y="72"/>
                    <a:pt x="123" y="74"/>
                    <a:pt x="128" y="78"/>
                  </a:cubicBezTo>
                  <a:cubicBezTo>
                    <a:pt x="132" y="82"/>
                    <a:pt x="136" y="94"/>
                    <a:pt x="137" y="99"/>
                  </a:cubicBezTo>
                  <a:cubicBezTo>
                    <a:pt x="137" y="101"/>
                    <a:pt x="138" y="106"/>
                    <a:pt x="138" y="108"/>
                  </a:cubicBezTo>
                  <a:cubicBezTo>
                    <a:pt x="137" y="108"/>
                    <a:pt x="137" y="108"/>
                    <a:pt x="136" y="108"/>
                  </a:cubicBezTo>
                  <a:cubicBezTo>
                    <a:pt x="136" y="117"/>
                    <a:pt x="136" y="117"/>
                    <a:pt x="136" y="117"/>
                  </a:cubicBezTo>
                  <a:cubicBezTo>
                    <a:pt x="136" y="125"/>
                    <a:pt x="136" y="151"/>
                    <a:pt x="135" y="154"/>
                  </a:cubicBezTo>
                  <a:cubicBezTo>
                    <a:pt x="135" y="158"/>
                    <a:pt x="132" y="169"/>
                    <a:pt x="129" y="178"/>
                  </a:cubicBezTo>
                  <a:cubicBezTo>
                    <a:pt x="128" y="180"/>
                    <a:pt x="128" y="181"/>
                    <a:pt x="127" y="183"/>
                  </a:cubicBezTo>
                  <a:cubicBezTo>
                    <a:pt x="128" y="184"/>
                    <a:pt x="128" y="184"/>
                    <a:pt x="128" y="184"/>
                  </a:cubicBezTo>
                  <a:cubicBezTo>
                    <a:pt x="128" y="184"/>
                    <a:pt x="133" y="204"/>
                    <a:pt x="132" y="219"/>
                  </a:cubicBezTo>
                  <a:cubicBezTo>
                    <a:pt x="132" y="233"/>
                    <a:pt x="127" y="277"/>
                    <a:pt x="127" y="283"/>
                  </a:cubicBezTo>
                  <a:cubicBezTo>
                    <a:pt x="127" y="290"/>
                    <a:pt x="126" y="310"/>
                    <a:pt x="126" y="317"/>
                  </a:cubicBezTo>
                  <a:cubicBezTo>
                    <a:pt x="126" y="324"/>
                    <a:pt x="130" y="362"/>
                    <a:pt x="131" y="375"/>
                  </a:cubicBezTo>
                  <a:cubicBezTo>
                    <a:pt x="131" y="388"/>
                    <a:pt x="129" y="425"/>
                    <a:pt x="129" y="425"/>
                  </a:cubicBezTo>
                  <a:cubicBezTo>
                    <a:pt x="127" y="425"/>
                    <a:pt x="127" y="425"/>
                    <a:pt x="127" y="425"/>
                  </a:cubicBezTo>
                  <a:cubicBezTo>
                    <a:pt x="127" y="425"/>
                    <a:pt x="131" y="434"/>
                    <a:pt x="131" y="437"/>
                  </a:cubicBezTo>
                  <a:cubicBezTo>
                    <a:pt x="131" y="440"/>
                    <a:pt x="127" y="445"/>
                    <a:pt x="123" y="445"/>
                  </a:cubicBezTo>
                  <a:cubicBezTo>
                    <a:pt x="119" y="446"/>
                    <a:pt x="111" y="447"/>
                    <a:pt x="108" y="446"/>
                  </a:cubicBezTo>
                  <a:cubicBezTo>
                    <a:pt x="105" y="444"/>
                    <a:pt x="101" y="438"/>
                    <a:pt x="102" y="434"/>
                  </a:cubicBezTo>
                  <a:cubicBezTo>
                    <a:pt x="102" y="429"/>
                    <a:pt x="100" y="426"/>
                    <a:pt x="100" y="426"/>
                  </a:cubicBezTo>
                  <a:cubicBezTo>
                    <a:pt x="96" y="424"/>
                    <a:pt x="96" y="424"/>
                    <a:pt x="96" y="424"/>
                  </a:cubicBezTo>
                  <a:cubicBezTo>
                    <a:pt x="96" y="424"/>
                    <a:pt x="93" y="412"/>
                    <a:pt x="92" y="401"/>
                  </a:cubicBezTo>
                  <a:cubicBezTo>
                    <a:pt x="92" y="391"/>
                    <a:pt x="98" y="344"/>
                    <a:pt x="98" y="340"/>
                  </a:cubicBezTo>
                  <a:cubicBezTo>
                    <a:pt x="98" y="335"/>
                    <a:pt x="95" y="324"/>
                    <a:pt x="94" y="320"/>
                  </a:cubicBezTo>
                  <a:cubicBezTo>
                    <a:pt x="94" y="316"/>
                    <a:pt x="94" y="288"/>
                    <a:pt x="93" y="280"/>
                  </a:cubicBezTo>
                  <a:cubicBezTo>
                    <a:pt x="91" y="272"/>
                    <a:pt x="87" y="232"/>
                    <a:pt x="87" y="232"/>
                  </a:cubicBezTo>
                  <a:cubicBezTo>
                    <a:pt x="87" y="232"/>
                    <a:pt x="81" y="273"/>
                    <a:pt x="79" y="277"/>
                  </a:cubicBezTo>
                  <a:cubicBezTo>
                    <a:pt x="78" y="282"/>
                    <a:pt x="72" y="321"/>
                    <a:pt x="72" y="331"/>
                  </a:cubicBezTo>
                  <a:cubicBezTo>
                    <a:pt x="72" y="340"/>
                    <a:pt x="70" y="395"/>
                    <a:pt x="70" y="403"/>
                  </a:cubicBezTo>
                  <a:cubicBezTo>
                    <a:pt x="69" y="411"/>
                    <a:pt x="70" y="437"/>
                    <a:pt x="70" y="437"/>
                  </a:cubicBezTo>
                  <a:cubicBezTo>
                    <a:pt x="62" y="438"/>
                    <a:pt x="62" y="438"/>
                    <a:pt x="62" y="438"/>
                  </a:cubicBezTo>
                  <a:cubicBezTo>
                    <a:pt x="61" y="438"/>
                    <a:pt x="51" y="442"/>
                    <a:pt x="42" y="444"/>
                  </a:cubicBezTo>
                  <a:cubicBezTo>
                    <a:pt x="34" y="446"/>
                    <a:pt x="32" y="451"/>
                    <a:pt x="20" y="450"/>
                  </a:cubicBezTo>
                  <a:cubicBezTo>
                    <a:pt x="8" y="450"/>
                    <a:pt x="1" y="444"/>
                    <a:pt x="1" y="444"/>
                  </a:cubicBezTo>
                  <a:cubicBezTo>
                    <a:pt x="1" y="444"/>
                    <a:pt x="0" y="439"/>
                    <a:pt x="6" y="437"/>
                  </a:cubicBezTo>
                  <a:cubicBezTo>
                    <a:pt x="11" y="435"/>
                    <a:pt x="23" y="424"/>
                    <a:pt x="23" y="424"/>
                  </a:cubicBezTo>
                  <a:cubicBezTo>
                    <a:pt x="23" y="424"/>
                    <a:pt x="21" y="417"/>
                    <a:pt x="23" y="412"/>
                  </a:cubicBezTo>
                  <a:cubicBezTo>
                    <a:pt x="24" y="408"/>
                    <a:pt x="32" y="398"/>
                    <a:pt x="33" y="390"/>
                  </a:cubicBezTo>
                  <a:cubicBezTo>
                    <a:pt x="35" y="382"/>
                    <a:pt x="38" y="348"/>
                    <a:pt x="39" y="346"/>
                  </a:cubicBezTo>
                  <a:cubicBezTo>
                    <a:pt x="41" y="344"/>
                    <a:pt x="42" y="345"/>
                    <a:pt x="41" y="342"/>
                  </a:cubicBezTo>
                  <a:cubicBezTo>
                    <a:pt x="40" y="339"/>
                    <a:pt x="40" y="339"/>
                    <a:pt x="41" y="337"/>
                  </a:cubicBezTo>
                  <a:cubicBezTo>
                    <a:pt x="43" y="334"/>
                    <a:pt x="42" y="332"/>
                    <a:pt x="41" y="331"/>
                  </a:cubicBezTo>
                  <a:cubicBezTo>
                    <a:pt x="41" y="329"/>
                    <a:pt x="42" y="323"/>
                    <a:pt x="42" y="321"/>
                  </a:cubicBezTo>
                  <a:cubicBezTo>
                    <a:pt x="43" y="318"/>
                    <a:pt x="42" y="272"/>
                    <a:pt x="43" y="267"/>
                  </a:cubicBezTo>
                  <a:cubicBezTo>
                    <a:pt x="43" y="262"/>
                    <a:pt x="43" y="225"/>
                    <a:pt x="44" y="210"/>
                  </a:cubicBezTo>
                  <a:cubicBezTo>
                    <a:pt x="45" y="194"/>
                    <a:pt x="50" y="179"/>
                    <a:pt x="50" y="179"/>
                  </a:cubicBezTo>
                  <a:cubicBezTo>
                    <a:pt x="51" y="170"/>
                    <a:pt x="51" y="170"/>
                    <a:pt x="51" y="170"/>
                  </a:cubicBezTo>
                  <a:cubicBezTo>
                    <a:pt x="51" y="170"/>
                    <a:pt x="51" y="170"/>
                    <a:pt x="51" y="169"/>
                  </a:cubicBezTo>
                  <a:cubicBezTo>
                    <a:pt x="50" y="167"/>
                    <a:pt x="47" y="160"/>
                    <a:pt x="46" y="157"/>
                  </a:cubicBezTo>
                  <a:cubicBezTo>
                    <a:pt x="44" y="154"/>
                    <a:pt x="39" y="136"/>
                    <a:pt x="37" y="131"/>
                  </a:cubicBezTo>
                  <a:cubicBezTo>
                    <a:pt x="36" y="126"/>
                    <a:pt x="35" y="116"/>
                    <a:pt x="35" y="116"/>
                  </a:cubicBezTo>
                  <a:cubicBezTo>
                    <a:pt x="35" y="115"/>
                    <a:pt x="35" y="115"/>
                    <a:pt x="35" y="115"/>
                  </a:cubicBezTo>
                  <a:cubicBezTo>
                    <a:pt x="34" y="115"/>
                    <a:pt x="33" y="114"/>
                    <a:pt x="33" y="114"/>
                  </a:cubicBezTo>
                  <a:cubicBezTo>
                    <a:pt x="33" y="114"/>
                    <a:pt x="34" y="90"/>
                    <a:pt x="38" y="85"/>
                  </a:cubicBezTo>
                  <a:cubicBezTo>
                    <a:pt x="42" y="80"/>
                    <a:pt x="47" y="79"/>
                    <a:pt x="53" y="75"/>
                  </a:cubicBezTo>
                  <a:cubicBezTo>
                    <a:pt x="59" y="72"/>
                    <a:pt x="67" y="67"/>
                    <a:pt x="69" y="65"/>
                  </a:cubicBezTo>
                  <a:cubicBezTo>
                    <a:pt x="70" y="65"/>
                    <a:pt x="69" y="62"/>
                    <a:pt x="69" y="60"/>
                  </a:cubicBezTo>
                  <a:cubicBezTo>
                    <a:pt x="68" y="61"/>
                    <a:pt x="65" y="64"/>
                    <a:pt x="62" y="65"/>
                  </a:cubicBezTo>
                  <a:cubicBezTo>
                    <a:pt x="58" y="67"/>
                    <a:pt x="53" y="67"/>
                    <a:pt x="53" y="67"/>
                  </a:cubicBezTo>
                  <a:cubicBezTo>
                    <a:pt x="56" y="64"/>
                    <a:pt x="56" y="64"/>
                    <a:pt x="56" y="64"/>
                  </a:cubicBezTo>
                  <a:cubicBezTo>
                    <a:pt x="56" y="64"/>
                    <a:pt x="54" y="65"/>
                    <a:pt x="52" y="66"/>
                  </a:cubicBezTo>
                  <a:cubicBezTo>
                    <a:pt x="50" y="66"/>
                    <a:pt x="46" y="65"/>
                    <a:pt x="46" y="65"/>
                  </a:cubicBezTo>
                  <a:cubicBezTo>
                    <a:pt x="46" y="65"/>
                    <a:pt x="52" y="62"/>
                    <a:pt x="54" y="60"/>
                  </a:cubicBezTo>
                  <a:cubicBezTo>
                    <a:pt x="56" y="57"/>
                    <a:pt x="56" y="54"/>
                    <a:pt x="56" y="54"/>
                  </a:cubicBezTo>
                  <a:cubicBezTo>
                    <a:pt x="56" y="54"/>
                    <a:pt x="56" y="58"/>
                    <a:pt x="53" y="59"/>
                  </a:cubicBezTo>
                  <a:cubicBezTo>
                    <a:pt x="49" y="62"/>
                    <a:pt x="47" y="59"/>
                    <a:pt x="47" y="59"/>
                  </a:cubicBezTo>
                  <a:cubicBezTo>
                    <a:pt x="47" y="59"/>
                    <a:pt x="53" y="62"/>
                    <a:pt x="54" y="48"/>
                  </a:cubicBezTo>
                  <a:cubicBezTo>
                    <a:pt x="54" y="41"/>
                    <a:pt x="54" y="41"/>
                    <a:pt x="54" y="34"/>
                  </a:cubicBezTo>
                  <a:cubicBezTo>
                    <a:pt x="54" y="28"/>
                    <a:pt x="59" y="17"/>
                    <a:pt x="60" y="14"/>
                  </a:cubicBezTo>
                  <a:cubicBezTo>
                    <a:pt x="62" y="11"/>
                    <a:pt x="60" y="12"/>
                    <a:pt x="66" y="7"/>
                  </a:cubicBezTo>
                  <a:close/>
                  <a:moveTo>
                    <a:pt x="119" y="138"/>
                  </a:moveTo>
                  <a:cubicBezTo>
                    <a:pt x="119" y="144"/>
                    <a:pt x="119" y="144"/>
                    <a:pt x="119" y="144"/>
                  </a:cubicBezTo>
                  <a:cubicBezTo>
                    <a:pt x="119" y="147"/>
                    <a:pt x="119" y="150"/>
                    <a:pt x="120" y="153"/>
                  </a:cubicBezTo>
                  <a:cubicBezTo>
                    <a:pt x="120" y="152"/>
                    <a:pt x="120" y="152"/>
                    <a:pt x="120" y="151"/>
                  </a:cubicBezTo>
                  <a:cubicBezTo>
                    <a:pt x="121" y="150"/>
                    <a:pt x="120" y="144"/>
                    <a:pt x="119" y="138"/>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56" name="Oval 355"/>
            <p:cNvSpPr>
              <a:spLocks noChangeAspect="1"/>
            </p:cNvSpPr>
            <p:nvPr/>
          </p:nvSpPr>
          <p:spPr>
            <a:xfrm>
              <a:off x="6508707" y="2901784"/>
              <a:ext cx="357287" cy="357207"/>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57" name="Oval 356"/>
            <p:cNvSpPr>
              <a:spLocks noChangeAspect="1"/>
            </p:cNvSpPr>
            <p:nvPr/>
          </p:nvSpPr>
          <p:spPr>
            <a:xfrm>
              <a:off x="6103381" y="2736068"/>
              <a:ext cx="294345" cy="294278"/>
            </a:xfrm>
            <a:prstGeom prst="ellipse">
              <a:avLst/>
            </a:prstGeom>
            <a:solidFill>
              <a:srgbClr val="3CC7FE"/>
            </a:solidFill>
            <a:ln w="50800">
              <a:gradFill>
                <a:gsLst>
                  <a:gs pos="0">
                    <a:schemeClr val="tx1">
                      <a:alpha val="5200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58" name="Freeform 102"/>
            <p:cNvSpPr>
              <a:spLocks noChangeAspect="1"/>
            </p:cNvSpPr>
            <p:nvPr/>
          </p:nvSpPr>
          <p:spPr bwMode="auto">
            <a:xfrm>
              <a:off x="6147111" y="2346288"/>
              <a:ext cx="160384" cy="555866"/>
            </a:xfrm>
            <a:custGeom>
              <a:avLst/>
              <a:gdLst>
                <a:gd name="T0" fmla="*/ 120 w 131"/>
                <a:gd name="T1" fmla="*/ 202 h 454"/>
                <a:gd name="T2" fmla="*/ 115 w 131"/>
                <a:gd name="T3" fmla="*/ 154 h 454"/>
                <a:gd name="T4" fmla="*/ 112 w 131"/>
                <a:gd name="T5" fmla="*/ 75 h 454"/>
                <a:gd name="T6" fmla="*/ 84 w 131"/>
                <a:gd name="T7" fmla="*/ 64 h 454"/>
                <a:gd name="T8" fmla="*/ 83 w 131"/>
                <a:gd name="T9" fmla="*/ 60 h 454"/>
                <a:gd name="T10" fmla="*/ 84 w 131"/>
                <a:gd name="T11" fmla="*/ 53 h 454"/>
                <a:gd name="T12" fmla="*/ 87 w 131"/>
                <a:gd name="T13" fmla="*/ 45 h 454"/>
                <a:gd name="T14" fmla="*/ 91 w 131"/>
                <a:gd name="T15" fmla="*/ 26 h 454"/>
                <a:gd name="T16" fmla="*/ 70 w 131"/>
                <a:gd name="T17" fmla="*/ 2 h 454"/>
                <a:gd name="T18" fmla="*/ 44 w 131"/>
                <a:gd name="T19" fmla="*/ 28 h 454"/>
                <a:gd name="T20" fmla="*/ 50 w 131"/>
                <a:gd name="T21" fmla="*/ 45 h 454"/>
                <a:gd name="T22" fmla="*/ 53 w 131"/>
                <a:gd name="T23" fmla="*/ 60 h 454"/>
                <a:gd name="T24" fmla="*/ 45 w 131"/>
                <a:gd name="T25" fmla="*/ 68 h 454"/>
                <a:gd name="T26" fmla="*/ 13 w 131"/>
                <a:gd name="T27" fmla="*/ 78 h 454"/>
                <a:gd name="T28" fmla="*/ 7 w 131"/>
                <a:gd name="T29" fmla="*/ 101 h 454"/>
                <a:gd name="T30" fmla="*/ 2 w 131"/>
                <a:gd name="T31" fmla="*/ 128 h 454"/>
                <a:gd name="T32" fmla="*/ 5 w 131"/>
                <a:gd name="T33" fmla="*/ 161 h 454"/>
                <a:gd name="T34" fmla="*/ 14 w 131"/>
                <a:gd name="T35" fmla="*/ 198 h 454"/>
                <a:gd name="T36" fmla="*/ 18 w 131"/>
                <a:gd name="T37" fmla="*/ 248 h 454"/>
                <a:gd name="T38" fmla="*/ 23 w 131"/>
                <a:gd name="T39" fmla="*/ 321 h 454"/>
                <a:gd name="T40" fmla="*/ 25 w 131"/>
                <a:gd name="T41" fmla="*/ 400 h 454"/>
                <a:gd name="T42" fmla="*/ 29 w 131"/>
                <a:gd name="T43" fmla="*/ 419 h 454"/>
                <a:gd name="T44" fmla="*/ 21 w 131"/>
                <a:gd name="T45" fmla="*/ 441 h 454"/>
                <a:gd name="T46" fmla="*/ 44 w 131"/>
                <a:gd name="T47" fmla="*/ 431 h 454"/>
                <a:gd name="T48" fmla="*/ 56 w 131"/>
                <a:gd name="T49" fmla="*/ 410 h 454"/>
                <a:gd name="T50" fmla="*/ 55 w 131"/>
                <a:gd name="T51" fmla="*/ 362 h 454"/>
                <a:gd name="T52" fmla="*/ 59 w 131"/>
                <a:gd name="T53" fmla="*/ 322 h 454"/>
                <a:gd name="T54" fmla="*/ 66 w 131"/>
                <a:gd name="T55" fmla="*/ 262 h 454"/>
                <a:gd name="T56" fmla="*/ 72 w 131"/>
                <a:gd name="T57" fmla="*/ 314 h 454"/>
                <a:gd name="T58" fmla="*/ 78 w 131"/>
                <a:gd name="T59" fmla="*/ 374 h 454"/>
                <a:gd name="T60" fmla="*/ 76 w 131"/>
                <a:gd name="T61" fmla="*/ 412 h 454"/>
                <a:gd name="T62" fmla="*/ 84 w 131"/>
                <a:gd name="T63" fmla="*/ 440 h 454"/>
                <a:gd name="T64" fmla="*/ 95 w 131"/>
                <a:gd name="T65" fmla="*/ 443 h 454"/>
                <a:gd name="T66" fmla="*/ 115 w 131"/>
                <a:gd name="T67" fmla="*/ 453 h 454"/>
                <a:gd name="T68" fmla="*/ 106 w 131"/>
                <a:gd name="T69" fmla="*/ 420 h 454"/>
                <a:gd name="T70" fmla="*/ 105 w 131"/>
                <a:gd name="T71" fmla="*/ 401 h 454"/>
                <a:gd name="T72" fmla="*/ 109 w 131"/>
                <a:gd name="T73" fmla="*/ 296 h 454"/>
                <a:gd name="T74" fmla="*/ 111 w 131"/>
                <a:gd name="T75" fmla="*/ 244 h 454"/>
                <a:gd name="T76" fmla="*/ 123 w 131"/>
                <a:gd name="T77" fmla="*/ 22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54">
                  <a:moveTo>
                    <a:pt x="123" y="228"/>
                  </a:moveTo>
                  <a:cubicBezTo>
                    <a:pt x="122" y="220"/>
                    <a:pt x="121" y="211"/>
                    <a:pt x="120" y="202"/>
                  </a:cubicBezTo>
                  <a:cubicBezTo>
                    <a:pt x="118" y="187"/>
                    <a:pt x="114" y="174"/>
                    <a:pt x="112" y="159"/>
                  </a:cubicBezTo>
                  <a:cubicBezTo>
                    <a:pt x="115" y="159"/>
                    <a:pt x="116" y="157"/>
                    <a:pt x="115" y="154"/>
                  </a:cubicBezTo>
                  <a:cubicBezTo>
                    <a:pt x="130" y="157"/>
                    <a:pt x="122" y="107"/>
                    <a:pt x="124" y="98"/>
                  </a:cubicBezTo>
                  <a:cubicBezTo>
                    <a:pt x="126" y="87"/>
                    <a:pt x="124" y="78"/>
                    <a:pt x="112" y="75"/>
                  </a:cubicBezTo>
                  <a:cubicBezTo>
                    <a:pt x="105" y="73"/>
                    <a:pt x="99" y="72"/>
                    <a:pt x="92" y="70"/>
                  </a:cubicBezTo>
                  <a:cubicBezTo>
                    <a:pt x="90" y="70"/>
                    <a:pt x="86" y="67"/>
                    <a:pt x="84" y="64"/>
                  </a:cubicBezTo>
                  <a:cubicBezTo>
                    <a:pt x="84" y="62"/>
                    <a:pt x="84" y="61"/>
                    <a:pt x="83" y="60"/>
                  </a:cubicBezTo>
                  <a:cubicBezTo>
                    <a:pt x="83" y="60"/>
                    <a:pt x="83" y="60"/>
                    <a:pt x="83" y="60"/>
                  </a:cubicBezTo>
                  <a:cubicBezTo>
                    <a:pt x="83" y="60"/>
                    <a:pt x="83" y="60"/>
                    <a:pt x="83" y="60"/>
                  </a:cubicBezTo>
                  <a:cubicBezTo>
                    <a:pt x="83" y="57"/>
                    <a:pt x="83" y="55"/>
                    <a:pt x="84" y="53"/>
                  </a:cubicBezTo>
                  <a:cubicBezTo>
                    <a:pt x="84" y="51"/>
                    <a:pt x="84" y="50"/>
                    <a:pt x="84" y="48"/>
                  </a:cubicBezTo>
                  <a:cubicBezTo>
                    <a:pt x="84" y="46"/>
                    <a:pt x="87" y="46"/>
                    <a:pt x="87" y="45"/>
                  </a:cubicBezTo>
                  <a:cubicBezTo>
                    <a:pt x="89" y="41"/>
                    <a:pt x="90" y="37"/>
                    <a:pt x="89" y="33"/>
                  </a:cubicBezTo>
                  <a:cubicBezTo>
                    <a:pt x="89" y="31"/>
                    <a:pt x="91" y="29"/>
                    <a:pt x="91" y="26"/>
                  </a:cubicBezTo>
                  <a:cubicBezTo>
                    <a:pt x="91" y="21"/>
                    <a:pt x="87" y="0"/>
                    <a:pt x="78" y="6"/>
                  </a:cubicBezTo>
                  <a:cubicBezTo>
                    <a:pt x="77" y="2"/>
                    <a:pt x="73" y="3"/>
                    <a:pt x="70" y="2"/>
                  </a:cubicBezTo>
                  <a:cubicBezTo>
                    <a:pt x="63" y="1"/>
                    <a:pt x="56" y="5"/>
                    <a:pt x="51" y="9"/>
                  </a:cubicBezTo>
                  <a:cubicBezTo>
                    <a:pt x="45" y="14"/>
                    <a:pt x="46" y="21"/>
                    <a:pt x="44" y="28"/>
                  </a:cubicBezTo>
                  <a:cubicBezTo>
                    <a:pt x="44" y="30"/>
                    <a:pt x="45" y="37"/>
                    <a:pt x="47" y="39"/>
                  </a:cubicBezTo>
                  <a:cubicBezTo>
                    <a:pt x="47" y="41"/>
                    <a:pt x="49" y="43"/>
                    <a:pt x="50" y="45"/>
                  </a:cubicBezTo>
                  <a:cubicBezTo>
                    <a:pt x="51" y="48"/>
                    <a:pt x="50" y="50"/>
                    <a:pt x="51" y="53"/>
                  </a:cubicBezTo>
                  <a:cubicBezTo>
                    <a:pt x="52" y="56"/>
                    <a:pt x="53" y="58"/>
                    <a:pt x="53" y="60"/>
                  </a:cubicBezTo>
                  <a:cubicBezTo>
                    <a:pt x="52" y="61"/>
                    <a:pt x="51" y="63"/>
                    <a:pt x="51" y="65"/>
                  </a:cubicBezTo>
                  <a:cubicBezTo>
                    <a:pt x="50" y="66"/>
                    <a:pt x="48" y="67"/>
                    <a:pt x="45" y="68"/>
                  </a:cubicBezTo>
                  <a:cubicBezTo>
                    <a:pt x="39" y="69"/>
                    <a:pt x="34" y="71"/>
                    <a:pt x="28" y="72"/>
                  </a:cubicBezTo>
                  <a:cubicBezTo>
                    <a:pt x="24" y="74"/>
                    <a:pt x="15" y="73"/>
                    <a:pt x="13" y="78"/>
                  </a:cubicBezTo>
                  <a:cubicBezTo>
                    <a:pt x="10" y="83"/>
                    <a:pt x="9" y="90"/>
                    <a:pt x="8" y="95"/>
                  </a:cubicBezTo>
                  <a:cubicBezTo>
                    <a:pt x="8" y="97"/>
                    <a:pt x="8" y="100"/>
                    <a:pt x="7" y="101"/>
                  </a:cubicBezTo>
                  <a:cubicBezTo>
                    <a:pt x="5" y="105"/>
                    <a:pt x="10" y="108"/>
                    <a:pt x="7" y="111"/>
                  </a:cubicBezTo>
                  <a:cubicBezTo>
                    <a:pt x="4" y="115"/>
                    <a:pt x="3" y="123"/>
                    <a:pt x="2" y="128"/>
                  </a:cubicBezTo>
                  <a:cubicBezTo>
                    <a:pt x="1" y="134"/>
                    <a:pt x="2" y="139"/>
                    <a:pt x="0" y="144"/>
                  </a:cubicBezTo>
                  <a:cubicBezTo>
                    <a:pt x="0" y="146"/>
                    <a:pt x="3" y="159"/>
                    <a:pt x="5" y="161"/>
                  </a:cubicBezTo>
                  <a:cubicBezTo>
                    <a:pt x="10" y="164"/>
                    <a:pt x="17" y="164"/>
                    <a:pt x="22" y="165"/>
                  </a:cubicBezTo>
                  <a:cubicBezTo>
                    <a:pt x="19" y="177"/>
                    <a:pt x="17" y="187"/>
                    <a:pt x="14" y="198"/>
                  </a:cubicBezTo>
                  <a:cubicBezTo>
                    <a:pt x="13" y="205"/>
                    <a:pt x="5" y="236"/>
                    <a:pt x="13" y="239"/>
                  </a:cubicBezTo>
                  <a:cubicBezTo>
                    <a:pt x="19" y="241"/>
                    <a:pt x="17" y="241"/>
                    <a:pt x="18" y="248"/>
                  </a:cubicBezTo>
                  <a:cubicBezTo>
                    <a:pt x="18" y="257"/>
                    <a:pt x="19" y="265"/>
                    <a:pt x="20" y="274"/>
                  </a:cubicBezTo>
                  <a:cubicBezTo>
                    <a:pt x="21" y="290"/>
                    <a:pt x="22" y="305"/>
                    <a:pt x="23" y="321"/>
                  </a:cubicBezTo>
                  <a:cubicBezTo>
                    <a:pt x="24" y="337"/>
                    <a:pt x="25" y="352"/>
                    <a:pt x="25" y="367"/>
                  </a:cubicBezTo>
                  <a:cubicBezTo>
                    <a:pt x="25" y="378"/>
                    <a:pt x="24" y="389"/>
                    <a:pt x="25" y="400"/>
                  </a:cubicBezTo>
                  <a:cubicBezTo>
                    <a:pt x="25" y="403"/>
                    <a:pt x="26" y="407"/>
                    <a:pt x="29" y="410"/>
                  </a:cubicBezTo>
                  <a:cubicBezTo>
                    <a:pt x="30" y="411"/>
                    <a:pt x="29" y="418"/>
                    <a:pt x="29" y="419"/>
                  </a:cubicBezTo>
                  <a:cubicBezTo>
                    <a:pt x="23" y="424"/>
                    <a:pt x="16" y="429"/>
                    <a:pt x="10" y="434"/>
                  </a:cubicBezTo>
                  <a:cubicBezTo>
                    <a:pt x="1" y="442"/>
                    <a:pt x="17" y="442"/>
                    <a:pt x="21" y="441"/>
                  </a:cubicBezTo>
                  <a:cubicBezTo>
                    <a:pt x="26" y="441"/>
                    <a:pt x="31" y="440"/>
                    <a:pt x="35" y="438"/>
                  </a:cubicBezTo>
                  <a:cubicBezTo>
                    <a:pt x="37" y="436"/>
                    <a:pt x="41" y="431"/>
                    <a:pt x="44" y="431"/>
                  </a:cubicBezTo>
                  <a:cubicBezTo>
                    <a:pt x="52" y="434"/>
                    <a:pt x="53" y="426"/>
                    <a:pt x="55" y="421"/>
                  </a:cubicBezTo>
                  <a:cubicBezTo>
                    <a:pt x="55" y="417"/>
                    <a:pt x="56" y="413"/>
                    <a:pt x="56" y="410"/>
                  </a:cubicBezTo>
                  <a:cubicBezTo>
                    <a:pt x="57" y="402"/>
                    <a:pt x="56" y="395"/>
                    <a:pt x="56" y="387"/>
                  </a:cubicBezTo>
                  <a:cubicBezTo>
                    <a:pt x="57" y="379"/>
                    <a:pt x="55" y="371"/>
                    <a:pt x="55" y="362"/>
                  </a:cubicBezTo>
                  <a:cubicBezTo>
                    <a:pt x="56" y="355"/>
                    <a:pt x="57" y="347"/>
                    <a:pt x="56" y="340"/>
                  </a:cubicBezTo>
                  <a:cubicBezTo>
                    <a:pt x="55" y="334"/>
                    <a:pt x="58" y="328"/>
                    <a:pt x="59" y="322"/>
                  </a:cubicBezTo>
                  <a:cubicBezTo>
                    <a:pt x="59" y="315"/>
                    <a:pt x="60" y="309"/>
                    <a:pt x="61" y="302"/>
                  </a:cubicBezTo>
                  <a:cubicBezTo>
                    <a:pt x="63" y="289"/>
                    <a:pt x="62" y="274"/>
                    <a:pt x="66" y="262"/>
                  </a:cubicBezTo>
                  <a:cubicBezTo>
                    <a:pt x="66" y="271"/>
                    <a:pt x="69" y="279"/>
                    <a:pt x="70" y="288"/>
                  </a:cubicBezTo>
                  <a:cubicBezTo>
                    <a:pt x="71" y="297"/>
                    <a:pt x="72" y="305"/>
                    <a:pt x="72" y="314"/>
                  </a:cubicBezTo>
                  <a:cubicBezTo>
                    <a:pt x="72" y="329"/>
                    <a:pt x="73" y="343"/>
                    <a:pt x="75" y="357"/>
                  </a:cubicBezTo>
                  <a:cubicBezTo>
                    <a:pt x="76" y="363"/>
                    <a:pt x="77" y="368"/>
                    <a:pt x="78" y="374"/>
                  </a:cubicBezTo>
                  <a:cubicBezTo>
                    <a:pt x="79" y="380"/>
                    <a:pt x="78" y="386"/>
                    <a:pt x="77" y="392"/>
                  </a:cubicBezTo>
                  <a:cubicBezTo>
                    <a:pt x="77" y="399"/>
                    <a:pt x="77" y="406"/>
                    <a:pt x="76" y="412"/>
                  </a:cubicBezTo>
                  <a:cubicBezTo>
                    <a:pt x="76" y="418"/>
                    <a:pt x="78" y="423"/>
                    <a:pt x="79" y="428"/>
                  </a:cubicBezTo>
                  <a:cubicBezTo>
                    <a:pt x="80" y="432"/>
                    <a:pt x="80" y="438"/>
                    <a:pt x="84" y="440"/>
                  </a:cubicBezTo>
                  <a:cubicBezTo>
                    <a:pt x="86" y="441"/>
                    <a:pt x="87" y="442"/>
                    <a:pt x="90" y="442"/>
                  </a:cubicBezTo>
                  <a:cubicBezTo>
                    <a:pt x="92" y="442"/>
                    <a:pt x="94" y="442"/>
                    <a:pt x="95" y="443"/>
                  </a:cubicBezTo>
                  <a:cubicBezTo>
                    <a:pt x="99" y="446"/>
                    <a:pt x="100" y="450"/>
                    <a:pt x="104" y="452"/>
                  </a:cubicBezTo>
                  <a:cubicBezTo>
                    <a:pt x="107" y="453"/>
                    <a:pt x="112" y="454"/>
                    <a:pt x="115" y="453"/>
                  </a:cubicBezTo>
                  <a:cubicBezTo>
                    <a:pt x="131" y="453"/>
                    <a:pt x="118" y="440"/>
                    <a:pt x="112" y="435"/>
                  </a:cubicBezTo>
                  <a:cubicBezTo>
                    <a:pt x="106" y="430"/>
                    <a:pt x="106" y="427"/>
                    <a:pt x="106" y="420"/>
                  </a:cubicBezTo>
                  <a:cubicBezTo>
                    <a:pt x="106" y="416"/>
                    <a:pt x="104" y="414"/>
                    <a:pt x="104" y="410"/>
                  </a:cubicBezTo>
                  <a:cubicBezTo>
                    <a:pt x="103" y="408"/>
                    <a:pt x="105" y="404"/>
                    <a:pt x="105" y="401"/>
                  </a:cubicBezTo>
                  <a:cubicBezTo>
                    <a:pt x="108" y="383"/>
                    <a:pt x="108" y="365"/>
                    <a:pt x="108" y="347"/>
                  </a:cubicBezTo>
                  <a:cubicBezTo>
                    <a:pt x="108" y="330"/>
                    <a:pt x="108" y="313"/>
                    <a:pt x="109" y="296"/>
                  </a:cubicBezTo>
                  <a:cubicBezTo>
                    <a:pt x="110" y="287"/>
                    <a:pt x="109" y="277"/>
                    <a:pt x="110" y="267"/>
                  </a:cubicBezTo>
                  <a:cubicBezTo>
                    <a:pt x="110" y="265"/>
                    <a:pt x="110" y="244"/>
                    <a:pt x="111" y="244"/>
                  </a:cubicBezTo>
                  <a:cubicBezTo>
                    <a:pt x="114" y="242"/>
                    <a:pt x="123" y="241"/>
                    <a:pt x="125" y="238"/>
                  </a:cubicBezTo>
                  <a:cubicBezTo>
                    <a:pt x="125" y="236"/>
                    <a:pt x="124" y="230"/>
                    <a:pt x="123" y="228"/>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pitchFamily="34" charset="0"/>
              </a:endParaRPr>
            </a:p>
          </p:txBody>
        </p:sp>
        <p:sp>
          <p:nvSpPr>
            <p:cNvPr id="359" name="Freeform 158"/>
            <p:cNvSpPr>
              <a:spLocks noChangeAspect="1" noEditPoints="1"/>
            </p:cNvSpPr>
            <p:nvPr/>
          </p:nvSpPr>
          <p:spPr bwMode="auto">
            <a:xfrm>
              <a:off x="6564701" y="2535149"/>
              <a:ext cx="193940" cy="569157"/>
            </a:xfrm>
            <a:custGeom>
              <a:avLst/>
              <a:gdLst>
                <a:gd name="T0" fmla="*/ 133 w 153"/>
                <a:gd name="T1" fmla="*/ 163 h 449"/>
                <a:gd name="T2" fmla="*/ 109 w 153"/>
                <a:gd name="T3" fmla="*/ 219 h 449"/>
                <a:gd name="T4" fmla="*/ 113 w 153"/>
                <a:gd name="T5" fmla="*/ 239 h 449"/>
                <a:gd name="T6" fmla="*/ 116 w 153"/>
                <a:gd name="T7" fmla="*/ 294 h 449"/>
                <a:gd name="T8" fmla="*/ 124 w 153"/>
                <a:gd name="T9" fmla="*/ 360 h 449"/>
                <a:gd name="T10" fmla="*/ 134 w 153"/>
                <a:gd name="T11" fmla="*/ 395 h 449"/>
                <a:gd name="T12" fmla="*/ 152 w 153"/>
                <a:gd name="T13" fmla="*/ 439 h 449"/>
                <a:gd name="T14" fmla="*/ 139 w 153"/>
                <a:gd name="T15" fmla="*/ 449 h 449"/>
                <a:gd name="T16" fmla="*/ 106 w 153"/>
                <a:gd name="T17" fmla="*/ 423 h 449"/>
                <a:gd name="T18" fmla="*/ 102 w 153"/>
                <a:gd name="T19" fmla="*/ 418 h 449"/>
                <a:gd name="T20" fmla="*/ 91 w 153"/>
                <a:gd name="T21" fmla="*/ 405 h 449"/>
                <a:gd name="T22" fmla="*/ 88 w 153"/>
                <a:gd name="T23" fmla="*/ 388 h 449"/>
                <a:gd name="T24" fmla="*/ 83 w 153"/>
                <a:gd name="T25" fmla="*/ 366 h 449"/>
                <a:gd name="T26" fmla="*/ 80 w 153"/>
                <a:gd name="T27" fmla="*/ 344 h 449"/>
                <a:gd name="T28" fmla="*/ 78 w 153"/>
                <a:gd name="T29" fmla="*/ 320 h 449"/>
                <a:gd name="T30" fmla="*/ 74 w 153"/>
                <a:gd name="T31" fmla="*/ 303 h 449"/>
                <a:gd name="T32" fmla="*/ 68 w 153"/>
                <a:gd name="T33" fmla="*/ 274 h 449"/>
                <a:gd name="T34" fmla="*/ 62 w 153"/>
                <a:gd name="T35" fmla="*/ 278 h 449"/>
                <a:gd name="T36" fmla="*/ 60 w 153"/>
                <a:gd name="T37" fmla="*/ 319 h 449"/>
                <a:gd name="T38" fmla="*/ 60 w 153"/>
                <a:gd name="T39" fmla="*/ 336 h 449"/>
                <a:gd name="T40" fmla="*/ 62 w 153"/>
                <a:gd name="T41" fmla="*/ 346 h 449"/>
                <a:gd name="T42" fmla="*/ 62 w 153"/>
                <a:gd name="T43" fmla="*/ 372 h 449"/>
                <a:gd name="T44" fmla="*/ 64 w 153"/>
                <a:gd name="T45" fmla="*/ 387 h 449"/>
                <a:gd name="T46" fmla="*/ 70 w 153"/>
                <a:gd name="T47" fmla="*/ 404 h 449"/>
                <a:gd name="T48" fmla="*/ 63 w 153"/>
                <a:gd name="T49" fmla="*/ 420 h 449"/>
                <a:gd name="T50" fmla="*/ 35 w 153"/>
                <a:gd name="T51" fmla="*/ 442 h 449"/>
                <a:gd name="T52" fmla="*/ 37 w 153"/>
                <a:gd name="T53" fmla="*/ 411 h 449"/>
                <a:gd name="T54" fmla="*/ 32 w 153"/>
                <a:gd name="T55" fmla="*/ 388 h 449"/>
                <a:gd name="T56" fmla="*/ 25 w 153"/>
                <a:gd name="T57" fmla="*/ 351 h 449"/>
                <a:gd name="T58" fmla="*/ 26 w 153"/>
                <a:gd name="T59" fmla="*/ 331 h 449"/>
                <a:gd name="T60" fmla="*/ 22 w 153"/>
                <a:gd name="T61" fmla="*/ 296 h 449"/>
                <a:gd name="T62" fmla="*/ 21 w 153"/>
                <a:gd name="T63" fmla="*/ 275 h 449"/>
                <a:gd name="T64" fmla="*/ 19 w 153"/>
                <a:gd name="T65" fmla="*/ 235 h 449"/>
                <a:gd name="T66" fmla="*/ 21 w 153"/>
                <a:gd name="T67" fmla="*/ 219 h 449"/>
                <a:gd name="T68" fmla="*/ 2 w 153"/>
                <a:gd name="T69" fmla="*/ 172 h 449"/>
                <a:gd name="T70" fmla="*/ 5 w 153"/>
                <a:gd name="T71" fmla="*/ 132 h 449"/>
                <a:gd name="T72" fmla="*/ 7 w 153"/>
                <a:gd name="T73" fmla="*/ 115 h 449"/>
                <a:gd name="T74" fmla="*/ 27 w 153"/>
                <a:gd name="T75" fmla="*/ 73 h 449"/>
                <a:gd name="T76" fmla="*/ 57 w 153"/>
                <a:gd name="T77" fmla="*/ 47 h 449"/>
                <a:gd name="T78" fmla="*/ 50 w 153"/>
                <a:gd name="T79" fmla="*/ 27 h 449"/>
                <a:gd name="T80" fmla="*/ 74 w 153"/>
                <a:gd name="T81" fmla="*/ 0 h 449"/>
                <a:gd name="T82" fmla="*/ 94 w 153"/>
                <a:gd name="T83" fmla="*/ 22 h 449"/>
                <a:gd name="T84" fmla="*/ 97 w 153"/>
                <a:gd name="T85" fmla="*/ 29 h 449"/>
                <a:gd name="T86" fmla="*/ 89 w 153"/>
                <a:gd name="T87" fmla="*/ 46 h 449"/>
                <a:gd name="T88" fmla="*/ 118 w 153"/>
                <a:gd name="T89" fmla="*/ 73 h 449"/>
                <a:gd name="T90" fmla="*/ 133 w 153"/>
                <a:gd name="T91" fmla="*/ 107 h 449"/>
                <a:gd name="T92" fmla="*/ 139 w 153"/>
                <a:gd name="T93" fmla="*/ 129 h 449"/>
                <a:gd name="T94" fmla="*/ 20 w 153"/>
                <a:gd name="T95" fmla="*/ 152 h 449"/>
                <a:gd name="T96" fmla="*/ 24 w 153"/>
                <a:gd name="T97" fmla="*/ 185 h 449"/>
                <a:gd name="T98" fmla="*/ 31 w 153"/>
                <a:gd name="T99" fmla="*/ 165 h 449"/>
                <a:gd name="T100" fmla="*/ 29 w 153"/>
                <a:gd name="T101" fmla="*/ 132 h 449"/>
                <a:gd name="T102" fmla="*/ 110 w 153"/>
                <a:gd name="T103" fmla="*/ 137 h 449"/>
                <a:gd name="T104" fmla="*/ 108 w 153"/>
                <a:gd name="T105" fmla="*/ 164 h 449"/>
                <a:gd name="T106" fmla="*/ 112 w 153"/>
                <a:gd name="T107" fmla="*/ 16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3" h="449">
                  <a:moveTo>
                    <a:pt x="133" y="132"/>
                  </a:moveTo>
                  <a:cubicBezTo>
                    <a:pt x="133" y="132"/>
                    <a:pt x="133" y="149"/>
                    <a:pt x="133" y="151"/>
                  </a:cubicBezTo>
                  <a:cubicBezTo>
                    <a:pt x="133" y="154"/>
                    <a:pt x="134" y="158"/>
                    <a:pt x="133" y="163"/>
                  </a:cubicBezTo>
                  <a:cubicBezTo>
                    <a:pt x="132" y="168"/>
                    <a:pt x="127" y="180"/>
                    <a:pt x="123" y="188"/>
                  </a:cubicBezTo>
                  <a:cubicBezTo>
                    <a:pt x="120" y="195"/>
                    <a:pt x="114" y="205"/>
                    <a:pt x="113" y="207"/>
                  </a:cubicBezTo>
                  <a:cubicBezTo>
                    <a:pt x="112" y="210"/>
                    <a:pt x="109" y="216"/>
                    <a:pt x="109" y="219"/>
                  </a:cubicBezTo>
                  <a:cubicBezTo>
                    <a:pt x="109" y="221"/>
                    <a:pt x="109" y="221"/>
                    <a:pt x="109" y="221"/>
                  </a:cubicBezTo>
                  <a:cubicBezTo>
                    <a:pt x="109" y="222"/>
                    <a:pt x="110" y="224"/>
                    <a:pt x="110" y="226"/>
                  </a:cubicBezTo>
                  <a:cubicBezTo>
                    <a:pt x="111" y="231"/>
                    <a:pt x="110" y="235"/>
                    <a:pt x="113" y="239"/>
                  </a:cubicBezTo>
                  <a:cubicBezTo>
                    <a:pt x="113" y="249"/>
                    <a:pt x="113" y="249"/>
                    <a:pt x="113" y="249"/>
                  </a:cubicBezTo>
                  <a:cubicBezTo>
                    <a:pt x="112" y="262"/>
                    <a:pt x="117" y="269"/>
                    <a:pt x="117" y="283"/>
                  </a:cubicBezTo>
                  <a:cubicBezTo>
                    <a:pt x="116" y="294"/>
                    <a:pt x="116" y="294"/>
                    <a:pt x="116" y="294"/>
                  </a:cubicBezTo>
                  <a:cubicBezTo>
                    <a:pt x="115" y="306"/>
                    <a:pt x="121" y="313"/>
                    <a:pt x="120" y="325"/>
                  </a:cubicBezTo>
                  <a:cubicBezTo>
                    <a:pt x="123" y="331"/>
                    <a:pt x="125" y="336"/>
                    <a:pt x="124" y="342"/>
                  </a:cubicBezTo>
                  <a:cubicBezTo>
                    <a:pt x="124" y="360"/>
                    <a:pt x="124" y="360"/>
                    <a:pt x="124" y="360"/>
                  </a:cubicBezTo>
                  <a:cubicBezTo>
                    <a:pt x="123" y="367"/>
                    <a:pt x="132" y="369"/>
                    <a:pt x="131" y="375"/>
                  </a:cubicBezTo>
                  <a:cubicBezTo>
                    <a:pt x="131" y="389"/>
                    <a:pt x="131" y="389"/>
                    <a:pt x="131" y="389"/>
                  </a:cubicBezTo>
                  <a:cubicBezTo>
                    <a:pt x="130" y="392"/>
                    <a:pt x="134" y="392"/>
                    <a:pt x="134" y="395"/>
                  </a:cubicBezTo>
                  <a:cubicBezTo>
                    <a:pt x="133" y="409"/>
                    <a:pt x="133" y="409"/>
                    <a:pt x="133" y="409"/>
                  </a:cubicBezTo>
                  <a:cubicBezTo>
                    <a:pt x="137" y="416"/>
                    <a:pt x="137" y="422"/>
                    <a:pt x="143" y="428"/>
                  </a:cubicBezTo>
                  <a:cubicBezTo>
                    <a:pt x="146" y="432"/>
                    <a:pt x="153" y="434"/>
                    <a:pt x="152" y="439"/>
                  </a:cubicBezTo>
                  <a:cubicBezTo>
                    <a:pt x="152" y="446"/>
                    <a:pt x="152" y="446"/>
                    <a:pt x="152" y="446"/>
                  </a:cubicBezTo>
                  <a:cubicBezTo>
                    <a:pt x="152" y="448"/>
                    <a:pt x="149" y="449"/>
                    <a:pt x="147" y="449"/>
                  </a:cubicBezTo>
                  <a:cubicBezTo>
                    <a:pt x="139" y="449"/>
                    <a:pt x="139" y="449"/>
                    <a:pt x="139" y="449"/>
                  </a:cubicBezTo>
                  <a:cubicBezTo>
                    <a:pt x="129" y="448"/>
                    <a:pt x="126" y="441"/>
                    <a:pt x="117" y="438"/>
                  </a:cubicBezTo>
                  <a:cubicBezTo>
                    <a:pt x="113" y="436"/>
                    <a:pt x="108" y="437"/>
                    <a:pt x="106" y="433"/>
                  </a:cubicBezTo>
                  <a:cubicBezTo>
                    <a:pt x="105" y="429"/>
                    <a:pt x="106" y="427"/>
                    <a:pt x="106" y="423"/>
                  </a:cubicBezTo>
                  <a:cubicBezTo>
                    <a:pt x="106" y="423"/>
                    <a:pt x="105" y="424"/>
                    <a:pt x="105" y="424"/>
                  </a:cubicBezTo>
                  <a:cubicBezTo>
                    <a:pt x="103" y="423"/>
                    <a:pt x="103" y="423"/>
                    <a:pt x="103" y="423"/>
                  </a:cubicBezTo>
                  <a:cubicBezTo>
                    <a:pt x="102" y="423"/>
                    <a:pt x="103" y="420"/>
                    <a:pt x="102" y="418"/>
                  </a:cubicBezTo>
                  <a:cubicBezTo>
                    <a:pt x="101" y="417"/>
                    <a:pt x="99" y="418"/>
                    <a:pt x="98" y="417"/>
                  </a:cubicBezTo>
                  <a:cubicBezTo>
                    <a:pt x="96" y="416"/>
                    <a:pt x="95" y="414"/>
                    <a:pt x="93" y="411"/>
                  </a:cubicBezTo>
                  <a:cubicBezTo>
                    <a:pt x="92" y="409"/>
                    <a:pt x="91" y="408"/>
                    <a:pt x="91" y="405"/>
                  </a:cubicBezTo>
                  <a:cubicBezTo>
                    <a:pt x="91" y="400"/>
                    <a:pt x="91" y="400"/>
                    <a:pt x="91" y="400"/>
                  </a:cubicBezTo>
                  <a:cubicBezTo>
                    <a:pt x="91" y="397"/>
                    <a:pt x="88" y="396"/>
                    <a:pt x="88" y="393"/>
                  </a:cubicBezTo>
                  <a:cubicBezTo>
                    <a:pt x="88" y="388"/>
                    <a:pt x="88" y="388"/>
                    <a:pt x="88" y="388"/>
                  </a:cubicBezTo>
                  <a:cubicBezTo>
                    <a:pt x="89" y="386"/>
                    <a:pt x="87" y="385"/>
                    <a:pt x="87" y="383"/>
                  </a:cubicBezTo>
                  <a:cubicBezTo>
                    <a:pt x="86" y="378"/>
                    <a:pt x="86" y="376"/>
                    <a:pt x="85" y="371"/>
                  </a:cubicBezTo>
                  <a:cubicBezTo>
                    <a:pt x="84" y="369"/>
                    <a:pt x="83" y="368"/>
                    <a:pt x="83" y="366"/>
                  </a:cubicBezTo>
                  <a:cubicBezTo>
                    <a:pt x="84" y="358"/>
                    <a:pt x="84" y="358"/>
                    <a:pt x="84" y="358"/>
                  </a:cubicBezTo>
                  <a:cubicBezTo>
                    <a:pt x="84" y="354"/>
                    <a:pt x="81" y="352"/>
                    <a:pt x="81" y="349"/>
                  </a:cubicBezTo>
                  <a:cubicBezTo>
                    <a:pt x="81" y="347"/>
                    <a:pt x="80" y="346"/>
                    <a:pt x="80" y="344"/>
                  </a:cubicBezTo>
                  <a:cubicBezTo>
                    <a:pt x="81" y="339"/>
                    <a:pt x="81" y="339"/>
                    <a:pt x="81" y="339"/>
                  </a:cubicBezTo>
                  <a:cubicBezTo>
                    <a:pt x="81" y="336"/>
                    <a:pt x="79" y="334"/>
                    <a:pt x="78" y="331"/>
                  </a:cubicBezTo>
                  <a:cubicBezTo>
                    <a:pt x="77" y="327"/>
                    <a:pt x="78" y="324"/>
                    <a:pt x="78" y="320"/>
                  </a:cubicBezTo>
                  <a:cubicBezTo>
                    <a:pt x="78" y="318"/>
                    <a:pt x="76" y="317"/>
                    <a:pt x="77" y="315"/>
                  </a:cubicBezTo>
                  <a:cubicBezTo>
                    <a:pt x="77" y="312"/>
                    <a:pt x="77" y="312"/>
                    <a:pt x="77" y="312"/>
                  </a:cubicBezTo>
                  <a:cubicBezTo>
                    <a:pt x="77" y="308"/>
                    <a:pt x="75" y="307"/>
                    <a:pt x="74" y="303"/>
                  </a:cubicBezTo>
                  <a:cubicBezTo>
                    <a:pt x="74" y="297"/>
                    <a:pt x="73" y="293"/>
                    <a:pt x="71" y="287"/>
                  </a:cubicBezTo>
                  <a:cubicBezTo>
                    <a:pt x="70" y="284"/>
                    <a:pt x="68" y="282"/>
                    <a:pt x="68" y="279"/>
                  </a:cubicBezTo>
                  <a:cubicBezTo>
                    <a:pt x="68" y="274"/>
                    <a:pt x="68" y="274"/>
                    <a:pt x="68" y="274"/>
                  </a:cubicBezTo>
                  <a:cubicBezTo>
                    <a:pt x="69" y="269"/>
                    <a:pt x="66" y="267"/>
                    <a:pt x="66" y="262"/>
                  </a:cubicBezTo>
                  <a:cubicBezTo>
                    <a:pt x="66" y="265"/>
                    <a:pt x="66" y="266"/>
                    <a:pt x="66" y="270"/>
                  </a:cubicBezTo>
                  <a:cubicBezTo>
                    <a:pt x="65" y="273"/>
                    <a:pt x="63" y="275"/>
                    <a:pt x="62" y="278"/>
                  </a:cubicBezTo>
                  <a:cubicBezTo>
                    <a:pt x="62" y="286"/>
                    <a:pt x="62" y="291"/>
                    <a:pt x="61" y="298"/>
                  </a:cubicBezTo>
                  <a:cubicBezTo>
                    <a:pt x="61" y="303"/>
                    <a:pt x="60" y="306"/>
                    <a:pt x="60" y="311"/>
                  </a:cubicBezTo>
                  <a:cubicBezTo>
                    <a:pt x="60" y="314"/>
                    <a:pt x="61" y="316"/>
                    <a:pt x="60" y="319"/>
                  </a:cubicBezTo>
                  <a:cubicBezTo>
                    <a:pt x="60" y="321"/>
                    <a:pt x="58" y="322"/>
                    <a:pt x="58" y="324"/>
                  </a:cubicBezTo>
                  <a:cubicBezTo>
                    <a:pt x="58" y="327"/>
                    <a:pt x="60" y="329"/>
                    <a:pt x="60" y="332"/>
                  </a:cubicBezTo>
                  <a:cubicBezTo>
                    <a:pt x="60" y="336"/>
                    <a:pt x="60" y="336"/>
                    <a:pt x="60" y="336"/>
                  </a:cubicBezTo>
                  <a:cubicBezTo>
                    <a:pt x="60" y="337"/>
                    <a:pt x="60" y="337"/>
                    <a:pt x="60" y="337"/>
                  </a:cubicBezTo>
                  <a:cubicBezTo>
                    <a:pt x="60" y="339"/>
                    <a:pt x="60" y="340"/>
                    <a:pt x="60" y="341"/>
                  </a:cubicBezTo>
                  <a:cubicBezTo>
                    <a:pt x="60" y="343"/>
                    <a:pt x="61" y="344"/>
                    <a:pt x="62" y="346"/>
                  </a:cubicBezTo>
                  <a:cubicBezTo>
                    <a:pt x="64" y="348"/>
                    <a:pt x="64" y="350"/>
                    <a:pt x="64" y="352"/>
                  </a:cubicBezTo>
                  <a:cubicBezTo>
                    <a:pt x="64" y="354"/>
                    <a:pt x="63" y="355"/>
                    <a:pt x="63" y="356"/>
                  </a:cubicBezTo>
                  <a:cubicBezTo>
                    <a:pt x="62" y="372"/>
                    <a:pt x="62" y="372"/>
                    <a:pt x="62" y="372"/>
                  </a:cubicBezTo>
                  <a:cubicBezTo>
                    <a:pt x="62" y="374"/>
                    <a:pt x="62" y="376"/>
                    <a:pt x="63" y="378"/>
                  </a:cubicBezTo>
                  <a:cubicBezTo>
                    <a:pt x="63" y="380"/>
                    <a:pt x="65" y="381"/>
                    <a:pt x="65" y="382"/>
                  </a:cubicBezTo>
                  <a:cubicBezTo>
                    <a:pt x="64" y="387"/>
                    <a:pt x="64" y="387"/>
                    <a:pt x="64" y="387"/>
                  </a:cubicBezTo>
                  <a:cubicBezTo>
                    <a:pt x="64" y="392"/>
                    <a:pt x="73" y="393"/>
                    <a:pt x="73" y="398"/>
                  </a:cubicBezTo>
                  <a:cubicBezTo>
                    <a:pt x="73" y="400"/>
                    <a:pt x="71" y="401"/>
                    <a:pt x="69" y="401"/>
                  </a:cubicBezTo>
                  <a:cubicBezTo>
                    <a:pt x="70" y="402"/>
                    <a:pt x="70" y="403"/>
                    <a:pt x="70" y="404"/>
                  </a:cubicBezTo>
                  <a:cubicBezTo>
                    <a:pt x="70" y="405"/>
                    <a:pt x="69" y="406"/>
                    <a:pt x="68" y="407"/>
                  </a:cubicBezTo>
                  <a:cubicBezTo>
                    <a:pt x="69" y="408"/>
                    <a:pt x="69" y="409"/>
                    <a:pt x="69" y="411"/>
                  </a:cubicBezTo>
                  <a:cubicBezTo>
                    <a:pt x="69" y="415"/>
                    <a:pt x="65" y="416"/>
                    <a:pt x="63" y="420"/>
                  </a:cubicBezTo>
                  <a:cubicBezTo>
                    <a:pt x="60" y="423"/>
                    <a:pt x="60" y="424"/>
                    <a:pt x="58" y="428"/>
                  </a:cubicBezTo>
                  <a:cubicBezTo>
                    <a:pt x="55" y="433"/>
                    <a:pt x="51" y="439"/>
                    <a:pt x="46" y="440"/>
                  </a:cubicBezTo>
                  <a:cubicBezTo>
                    <a:pt x="44" y="441"/>
                    <a:pt x="38" y="442"/>
                    <a:pt x="35" y="442"/>
                  </a:cubicBezTo>
                  <a:cubicBezTo>
                    <a:pt x="30" y="441"/>
                    <a:pt x="23" y="439"/>
                    <a:pt x="23" y="434"/>
                  </a:cubicBezTo>
                  <a:cubicBezTo>
                    <a:pt x="24" y="426"/>
                    <a:pt x="30" y="423"/>
                    <a:pt x="34" y="416"/>
                  </a:cubicBezTo>
                  <a:cubicBezTo>
                    <a:pt x="35" y="415"/>
                    <a:pt x="37" y="413"/>
                    <a:pt x="37" y="411"/>
                  </a:cubicBezTo>
                  <a:cubicBezTo>
                    <a:pt x="37" y="407"/>
                    <a:pt x="37" y="407"/>
                    <a:pt x="37" y="407"/>
                  </a:cubicBezTo>
                  <a:cubicBezTo>
                    <a:pt x="35" y="401"/>
                    <a:pt x="34" y="398"/>
                    <a:pt x="32" y="392"/>
                  </a:cubicBezTo>
                  <a:cubicBezTo>
                    <a:pt x="32" y="390"/>
                    <a:pt x="32" y="390"/>
                    <a:pt x="32" y="388"/>
                  </a:cubicBezTo>
                  <a:cubicBezTo>
                    <a:pt x="32" y="382"/>
                    <a:pt x="32" y="377"/>
                    <a:pt x="29" y="371"/>
                  </a:cubicBezTo>
                  <a:cubicBezTo>
                    <a:pt x="27" y="365"/>
                    <a:pt x="24" y="364"/>
                    <a:pt x="24" y="358"/>
                  </a:cubicBezTo>
                  <a:cubicBezTo>
                    <a:pt x="24" y="355"/>
                    <a:pt x="25" y="354"/>
                    <a:pt x="25" y="351"/>
                  </a:cubicBezTo>
                  <a:cubicBezTo>
                    <a:pt x="25" y="349"/>
                    <a:pt x="25" y="348"/>
                    <a:pt x="25" y="346"/>
                  </a:cubicBezTo>
                  <a:cubicBezTo>
                    <a:pt x="25" y="344"/>
                    <a:pt x="25" y="343"/>
                    <a:pt x="25" y="341"/>
                  </a:cubicBezTo>
                  <a:cubicBezTo>
                    <a:pt x="25" y="337"/>
                    <a:pt x="26" y="335"/>
                    <a:pt x="26" y="331"/>
                  </a:cubicBezTo>
                  <a:cubicBezTo>
                    <a:pt x="26" y="328"/>
                    <a:pt x="26" y="326"/>
                    <a:pt x="26" y="322"/>
                  </a:cubicBezTo>
                  <a:cubicBezTo>
                    <a:pt x="26" y="317"/>
                    <a:pt x="21" y="314"/>
                    <a:pt x="22" y="309"/>
                  </a:cubicBezTo>
                  <a:cubicBezTo>
                    <a:pt x="22" y="296"/>
                    <a:pt x="22" y="296"/>
                    <a:pt x="22" y="296"/>
                  </a:cubicBezTo>
                  <a:cubicBezTo>
                    <a:pt x="22" y="295"/>
                    <a:pt x="22" y="295"/>
                    <a:pt x="22" y="294"/>
                  </a:cubicBezTo>
                  <a:cubicBezTo>
                    <a:pt x="22" y="292"/>
                    <a:pt x="22" y="290"/>
                    <a:pt x="22" y="287"/>
                  </a:cubicBezTo>
                  <a:cubicBezTo>
                    <a:pt x="22" y="282"/>
                    <a:pt x="21" y="280"/>
                    <a:pt x="21" y="275"/>
                  </a:cubicBezTo>
                  <a:cubicBezTo>
                    <a:pt x="21" y="268"/>
                    <a:pt x="19" y="263"/>
                    <a:pt x="18" y="256"/>
                  </a:cubicBezTo>
                  <a:cubicBezTo>
                    <a:pt x="17" y="253"/>
                    <a:pt x="18" y="252"/>
                    <a:pt x="18" y="249"/>
                  </a:cubicBezTo>
                  <a:cubicBezTo>
                    <a:pt x="18" y="243"/>
                    <a:pt x="19" y="241"/>
                    <a:pt x="19" y="235"/>
                  </a:cubicBezTo>
                  <a:cubicBezTo>
                    <a:pt x="20" y="227"/>
                    <a:pt x="20" y="227"/>
                    <a:pt x="20" y="227"/>
                  </a:cubicBezTo>
                  <a:cubicBezTo>
                    <a:pt x="20" y="225"/>
                    <a:pt x="21" y="224"/>
                    <a:pt x="21" y="221"/>
                  </a:cubicBezTo>
                  <a:cubicBezTo>
                    <a:pt x="21" y="219"/>
                    <a:pt x="21" y="219"/>
                    <a:pt x="21" y="219"/>
                  </a:cubicBezTo>
                  <a:cubicBezTo>
                    <a:pt x="19" y="215"/>
                    <a:pt x="16" y="208"/>
                    <a:pt x="15" y="205"/>
                  </a:cubicBezTo>
                  <a:cubicBezTo>
                    <a:pt x="14" y="199"/>
                    <a:pt x="14" y="197"/>
                    <a:pt x="11" y="191"/>
                  </a:cubicBezTo>
                  <a:cubicBezTo>
                    <a:pt x="8" y="185"/>
                    <a:pt x="4" y="179"/>
                    <a:pt x="2" y="172"/>
                  </a:cubicBezTo>
                  <a:cubicBezTo>
                    <a:pt x="1" y="165"/>
                    <a:pt x="0" y="163"/>
                    <a:pt x="0" y="155"/>
                  </a:cubicBezTo>
                  <a:cubicBezTo>
                    <a:pt x="1" y="147"/>
                    <a:pt x="2" y="148"/>
                    <a:pt x="2" y="145"/>
                  </a:cubicBezTo>
                  <a:cubicBezTo>
                    <a:pt x="5" y="132"/>
                    <a:pt x="5" y="132"/>
                    <a:pt x="5" y="132"/>
                  </a:cubicBezTo>
                  <a:cubicBezTo>
                    <a:pt x="4" y="131"/>
                    <a:pt x="3" y="131"/>
                    <a:pt x="1" y="131"/>
                  </a:cubicBezTo>
                  <a:cubicBezTo>
                    <a:pt x="1" y="127"/>
                    <a:pt x="3" y="125"/>
                    <a:pt x="4" y="121"/>
                  </a:cubicBezTo>
                  <a:cubicBezTo>
                    <a:pt x="5" y="118"/>
                    <a:pt x="6" y="117"/>
                    <a:pt x="7" y="115"/>
                  </a:cubicBezTo>
                  <a:cubicBezTo>
                    <a:pt x="9" y="111"/>
                    <a:pt x="10" y="108"/>
                    <a:pt x="11" y="103"/>
                  </a:cubicBezTo>
                  <a:cubicBezTo>
                    <a:pt x="13" y="95"/>
                    <a:pt x="12" y="90"/>
                    <a:pt x="16" y="84"/>
                  </a:cubicBezTo>
                  <a:cubicBezTo>
                    <a:pt x="20" y="79"/>
                    <a:pt x="22" y="76"/>
                    <a:pt x="27" y="73"/>
                  </a:cubicBezTo>
                  <a:cubicBezTo>
                    <a:pt x="36" y="69"/>
                    <a:pt x="43" y="70"/>
                    <a:pt x="51" y="64"/>
                  </a:cubicBezTo>
                  <a:cubicBezTo>
                    <a:pt x="52" y="60"/>
                    <a:pt x="53" y="56"/>
                    <a:pt x="57" y="54"/>
                  </a:cubicBezTo>
                  <a:cubicBezTo>
                    <a:pt x="57" y="51"/>
                    <a:pt x="57" y="50"/>
                    <a:pt x="57" y="47"/>
                  </a:cubicBezTo>
                  <a:cubicBezTo>
                    <a:pt x="57" y="45"/>
                    <a:pt x="55" y="44"/>
                    <a:pt x="55" y="41"/>
                  </a:cubicBezTo>
                  <a:cubicBezTo>
                    <a:pt x="51" y="41"/>
                    <a:pt x="49" y="35"/>
                    <a:pt x="50" y="30"/>
                  </a:cubicBezTo>
                  <a:cubicBezTo>
                    <a:pt x="50" y="30"/>
                    <a:pt x="50" y="28"/>
                    <a:pt x="50" y="27"/>
                  </a:cubicBezTo>
                  <a:cubicBezTo>
                    <a:pt x="51" y="26"/>
                    <a:pt x="53" y="27"/>
                    <a:pt x="53" y="27"/>
                  </a:cubicBezTo>
                  <a:cubicBezTo>
                    <a:pt x="53" y="10"/>
                    <a:pt x="58" y="6"/>
                    <a:pt x="60" y="4"/>
                  </a:cubicBezTo>
                  <a:cubicBezTo>
                    <a:pt x="64" y="0"/>
                    <a:pt x="68" y="0"/>
                    <a:pt x="74" y="0"/>
                  </a:cubicBezTo>
                  <a:cubicBezTo>
                    <a:pt x="78" y="0"/>
                    <a:pt x="81" y="0"/>
                    <a:pt x="85" y="3"/>
                  </a:cubicBezTo>
                  <a:cubicBezTo>
                    <a:pt x="90" y="5"/>
                    <a:pt x="91" y="8"/>
                    <a:pt x="93" y="13"/>
                  </a:cubicBezTo>
                  <a:cubicBezTo>
                    <a:pt x="93" y="15"/>
                    <a:pt x="94" y="22"/>
                    <a:pt x="94" y="22"/>
                  </a:cubicBezTo>
                  <a:cubicBezTo>
                    <a:pt x="94" y="27"/>
                    <a:pt x="94" y="27"/>
                    <a:pt x="94" y="27"/>
                  </a:cubicBezTo>
                  <a:cubicBezTo>
                    <a:pt x="95" y="27"/>
                    <a:pt x="96" y="28"/>
                    <a:pt x="96" y="28"/>
                  </a:cubicBezTo>
                  <a:cubicBezTo>
                    <a:pt x="97" y="28"/>
                    <a:pt x="97" y="28"/>
                    <a:pt x="97" y="29"/>
                  </a:cubicBezTo>
                  <a:cubicBezTo>
                    <a:pt x="97" y="33"/>
                    <a:pt x="97" y="33"/>
                    <a:pt x="97" y="33"/>
                  </a:cubicBezTo>
                  <a:cubicBezTo>
                    <a:pt x="97" y="38"/>
                    <a:pt x="95" y="43"/>
                    <a:pt x="90" y="43"/>
                  </a:cubicBezTo>
                  <a:cubicBezTo>
                    <a:pt x="90" y="44"/>
                    <a:pt x="89" y="45"/>
                    <a:pt x="89" y="46"/>
                  </a:cubicBezTo>
                  <a:cubicBezTo>
                    <a:pt x="89" y="54"/>
                    <a:pt x="89" y="54"/>
                    <a:pt x="89" y="54"/>
                  </a:cubicBezTo>
                  <a:cubicBezTo>
                    <a:pt x="94" y="57"/>
                    <a:pt x="92" y="61"/>
                    <a:pt x="96" y="64"/>
                  </a:cubicBezTo>
                  <a:cubicBezTo>
                    <a:pt x="103" y="70"/>
                    <a:pt x="110" y="68"/>
                    <a:pt x="118" y="73"/>
                  </a:cubicBezTo>
                  <a:cubicBezTo>
                    <a:pt x="122" y="75"/>
                    <a:pt x="125" y="78"/>
                    <a:pt x="127" y="82"/>
                  </a:cubicBezTo>
                  <a:cubicBezTo>
                    <a:pt x="131" y="89"/>
                    <a:pt x="134" y="94"/>
                    <a:pt x="133" y="102"/>
                  </a:cubicBezTo>
                  <a:cubicBezTo>
                    <a:pt x="133" y="107"/>
                    <a:pt x="133" y="107"/>
                    <a:pt x="133" y="107"/>
                  </a:cubicBezTo>
                  <a:cubicBezTo>
                    <a:pt x="133" y="111"/>
                    <a:pt x="135" y="113"/>
                    <a:pt x="136" y="117"/>
                  </a:cubicBezTo>
                  <a:cubicBezTo>
                    <a:pt x="137" y="120"/>
                    <a:pt x="136" y="122"/>
                    <a:pt x="137" y="125"/>
                  </a:cubicBezTo>
                  <a:cubicBezTo>
                    <a:pt x="138" y="126"/>
                    <a:pt x="139" y="127"/>
                    <a:pt x="139" y="129"/>
                  </a:cubicBezTo>
                  <a:cubicBezTo>
                    <a:pt x="139" y="130"/>
                    <a:pt x="137" y="131"/>
                    <a:pt x="133" y="132"/>
                  </a:cubicBezTo>
                  <a:close/>
                  <a:moveTo>
                    <a:pt x="26" y="137"/>
                  </a:moveTo>
                  <a:cubicBezTo>
                    <a:pt x="26" y="137"/>
                    <a:pt x="20" y="149"/>
                    <a:pt x="20" y="152"/>
                  </a:cubicBezTo>
                  <a:cubicBezTo>
                    <a:pt x="19" y="154"/>
                    <a:pt x="19" y="160"/>
                    <a:pt x="20" y="164"/>
                  </a:cubicBezTo>
                  <a:cubicBezTo>
                    <a:pt x="21" y="168"/>
                    <a:pt x="22" y="182"/>
                    <a:pt x="24" y="186"/>
                  </a:cubicBezTo>
                  <a:cubicBezTo>
                    <a:pt x="24" y="186"/>
                    <a:pt x="24" y="185"/>
                    <a:pt x="24" y="185"/>
                  </a:cubicBezTo>
                  <a:cubicBezTo>
                    <a:pt x="25" y="183"/>
                    <a:pt x="26" y="183"/>
                    <a:pt x="27" y="182"/>
                  </a:cubicBezTo>
                  <a:cubicBezTo>
                    <a:pt x="27" y="181"/>
                    <a:pt x="26" y="180"/>
                    <a:pt x="26" y="179"/>
                  </a:cubicBezTo>
                  <a:cubicBezTo>
                    <a:pt x="26" y="173"/>
                    <a:pt x="30" y="170"/>
                    <a:pt x="31" y="165"/>
                  </a:cubicBezTo>
                  <a:cubicBezTo>
                    <a:pt x="31" y="162"/>
                    <a:pt x="29" y="161"/>
                    <a:pt x="29" y="159"/>
                  </a:cubicBezTo>
                  <a:cubicBezTo>
                    <a:pt x="30" y="155"/>
                    <a:pt x="32" y="153"/>
                    <a:pt x="32" y="149"/>
                  </a:cubicBezTo>
                  <a:cubicBezTo>
                    <a:pt x="32" y="142"/>
                    <a:pt x="30" y="139"/>
                    <a:pt x="29" y="132"/>
                  </a:cubicBezTo>
                  <a:cubicBezTo>
                    <a:pt x="28" y="137"/>
                    <a:pt x="28" y="137"/>
                    <a:pt x="28" y="137"/>
                  </a:cubicBezTo>
                  <a:cubicBezTo>
                    <a:pt x="27" y="137"/>
                    <a:pt x="27" y="137"/>
                    <a:pt x="26" y="137"/>
                  </a:cubicBezTo>
                  <a:close/>
                  <a:moveTo>
                    <a:pt x="110" y="137"/>
                  </a:moveTo>
                  <a:cubicBezTo>
                    <a:pt x="111" y="137"/>
                    <a:pt x="111" y="137"/>
                    <a:pt x="111" y="137"/>
                  </a:cubicBezTo>
                  <a:cubicBezTo>
                    <a:pt x="110" y="137"/>
                    <a:pt x="110" y="137"/>
                    <a:pt x="110" y="137"/>
                  </a:cubicBezTo>
                  <a:cubicBezTo>
                    <a:pt x="108" y="164"/>
                    <a:pt x="108" y="164"/>
                    <a:pt x="108" y="164"/>
                  </a:cubicBezTo>
                  <a:cubicBezTo>
                    <a:pt x="108" y="166"/>
                    <a:pt x="109" y="167"/>
                    <a:pt x="109" y="170"/>
                  </a:cubicBezTo>
                  <a:cubicBezTo>
                    <a:pt x="109" y="169"/>
                    <a:pt x="109" y="172"/>
                    <a:pt x="109" y="176"/>
                  </a:cubicBezTo>
                  <a:cubicBezTo>
                    <a:pt x="111" y="172"/>
                    <a:pt x="112" y="168"/>
                    <a:pt x="112" y="165"/>
                  </a:cubicBezTo>
                  <a:cubicBezTo>
                    <a:pt x="114" y="162"/>
                    <a:pt x="115" y="154"/>
                    <a:pt x="113" y="150"/>
                  </a:cubicBezTo>
                  <a:cubicBezTo>
                    <a:pt x="112" y="145"/>
                    <a:pt x="110" y="137"/>
                    <a:pt x="110" y="137"/>
                  </a:cubicBezTo>
                  <a:close/>
                </a:path>
              </a:pathLst>
            </a:custGeom>
            <a:solidFill>
              <a:schemeClr val="tx1">
                <a:lumMod val="40000"/>
                <a:lumOff val="60000"/>
              </a:schemeClr>
            </a:solidFill>
            <a:ln>
              <a:solidFill>
                <a:schemeClr val="bg1">
                  <a:lumMod val="85000"/>
                </a:schemeClr>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60" name="Oval 359"/>
            <p:cNvSpPr>
              <a:spLocks noChangeAspect="1"/>
            </p:cNvSpPr>
            <p:nvPr/>
          </p:nvSpPr>
          <p:spPr>
            <a:xfrm>
              <a:off x="7285592" y="3090087"/>
              <a:ext cx="311964" cy="311894"/>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1" name="Oval 360"/>
            <p:cNvSpPr>
              <a:spLocks noChangeAspect="1"/>
            </p:cNvSpPr>
            <p:nvPr/>
          </p:nvSpPr>
          <p:spPr>
            <a:xfrm>
              <a:off x="7961918" y="3184434"/>
              <a:ext cx="457519" cy="457417"/>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2" name="Oval 361"/>
            <p:cNvSpPr>
              <a:spLocks noChangeAspect="1"/>
            </p:cNvSpPr>
            <p:nvPr/>
          </p:nvSpPr>
          <p:spPr>
            <a:xfrm>
              <a:off x="1002078" y="3201950"/>
              <a:ext cx="371066" cy="370983"/>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3" name="Oval 362"/>
            <p:cNvSpPr>
              <a:spLocks noChangeAspect="1"/>
            </p:cNvSpPr>
            <p:nvPr/>
          </p:nvSpPr>
          <p:spPr>
            <a:xfrm>
              <a:off x="1402033" y="2944066"/>
              <a:ext cx="267900" cy="267840"/>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4" name="Oval 363"/>
            <p:cNvSpPr>
              <a:spLocks noChangeAspect="1"/>
            </p:cNvSpPr>
            <p:nvPr/>
          </p:nvSpPr>
          <p:spPr>
            <a:xfrm>
              <a:off x="724874" y="3061789"/>
              <a:ext cx="277204" cy="277142"/>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5" name="Freeform 102"/>
            <p:cNvSpPr>
              <a:spLocks noChangeAspect="1"/>
            </p:cNvSpPr>
            <p:nvPr/>
          </p:nvSpPr>
          <p:spPr bwMode="auto">
            <a:xfrm flipH="1">
              <a:off x="758176" y="2555913"/>
              <a:ext cx="192250" cy="666311"/>
            </a:xfrm>
            <a:custGeom>
              <a:avLst/>
              <a:gdLst>
                <a:gd name="T0" fmla="*/ 120 w 131"/>
                <a:gd name="T1" fmla="*/ 202 h 454"/>
                <a:gd name="T2" fmla="*/ 115 w 131"/>
                <a:gd name="T3" fmla="*/ 154 h 454"/>
                <a:gd name="T4" fmla="*/ 112 w 131"/>
                <a:gd name="T5" fmla="*/ 75 h 454"/>
                <a:gd name="T6" fmla="*/ 84 w 131"/>
                <a:gd name="T7" fmla="*/ 64 h 454"/>
                <a:gd name="T8" fmla="*/ 83 w 131"/>
                <a:gd name="T9" fmla="*/ 60 h 454"/>
                <a:gd name="T10" fmla="*/ 84 w 131"/>
                <a:gd name="T11" fmla="*/ 53 h 454"/>
                <a:gd name="T12" fmla="*/ 87 w 131"/>
                <a:gd name="T13" fmla="*/ 45 h 454"/>
                <a:gd name="T14" fmla="*/ 91 w 131"/>
                <a:gd name="T15" fmla="*/ 26 h 454"/>
                <a:gd name="T16" fmla="*/ 70 w 131"/>
                <a:gd name="T17" fmla="*/ 2 h 454"/>
                <a:gd name="T18" fmla="*/ 44 w 131"/>
                <a:gd name="T19" fmla="*/ 28 h 454"/>
                <a:gd name="T20" fmla="*/ 50 w 131"/>
                <a:gd name="T21" fmla="*/ 45 h 454"/>
                <a:gd name="T22" fmla="*/ 53 w 131"/>
                <a:gd name="T23" fmla="*/ 60 h 454"/>
                <a:gd name="T24" fmla="*/ 45 w 131"/>
                <a:gd name="T25" fmla="*/ 68 h 454"/>
                <a:gd name="T26" fmla="*/ 13 w 131"/>
                <a:gd name="T27" fmla="*/ 78 h 454"/>
                <a:gd name="T28" fmla="*/ 7 w 131"/>
                <a:gd name="T29" fmla="*/ 101 h 454"/>
                <a:gd name="T30" fmla="*/ 2 w 131"/>
                <a:gd name="T31" fmla="*/ 128 h 454"/>
                <a:gd name="T32" fmla="*/ 5 w 131"/>
                <a:gd name="T33" fmla="*/ 161 h 454"/>
                <a:gd name="T34" fmla="*/ 14 w 131"/>
                <a:gd name="T35" fmla="*/ 198 h 454"/>
                <a:gd name="T36" fmla="*/ 18 w 131"/>
                <a:gd name="T37" fmla="*/ 248 h 454"/>
                <a:gd name="T38" fmla="*/ 23 w 131"/>
                <a:gd name="T39" fmla="*/ 321 h 454"/>
                <a:gd name="T40" fmla="*/ 25 w 131"/>
                <a:gd name="T41" fmla="*/ 400 h 454"/>
                <a:gd name="T42" fmla="*/ 29 w 131"/>
                <a:gd name="T43" fmla="*/ 419 h 454"/>
                <a:gd name="T44" fmla="*/ 21 w 131"/>
                <a:gd name="T45" fmla="*/ 441 h 454"/>
                <a:gd name="T46" fmla="*/ 44 w 131"/>
                <a:gd name="T47" fmla="*/ 431 h 454"/>
                <a:gd name="T48" fmla="*/ 56 w 131"/>
                <a:gd name="T49" fmla="*/ 410 h 454"/>
                <a:gd name="T50" fmla="*/ 55 w 131"/>
                <a:gd name="T51" fmla="*/ 362 h 454"/>
                <a:gd name="T52" fmla="*/ 59 w 131"/>
                <a:gd name="T53" fmla="*/ 322 h 454"/>
                <a:gd name="T54" fmla="*/ 66 w 131"/>
                <a:gd name="T55" fmla="*/ 262 h 454"/>
                <a:gd name="T56" fmla="*/ 72 w 131"/>
                <a:gd name="T57" fmla="*/ 314 h 454"/>
                <a:gd name="T58" fmla="*/ 78 w 131"/>
                <a:gd name="T59" fmla="*/ 374 h 454"/>
                <a:gd name="T60" fmla="*/ 76 w 131"/>
                <a:gd name="T61" fmla="*/ 412 h 454"/>
                <a:gd name="T62" fmla="*/ 84 w 131"/>
                <a:gd name="T63" fmla="*/ 440 h 454"/>
                <a:gd name="T64" fmla="*/ 95 w 131"/>
                <a:gd name="T65" fmla="*/ 443 h 454"/>
                <a:gd name="T66" fmla="*/ 115 w 131"/>
                <a:gd name="T67" fmla="*/ 453 h 454"/>
                <a:gd name="T68" fmla="*/ 106 w 131"/>
                <a:gd name="T69" fmla="*/ 420 h 454"/>
                <a:gd name="T70" fmla="*/ 105 w 131"/>
                <a:gd name="T71" fmla="*/ 401 h 454"/>
                <a:gd name="T72" fmla="*/ 109 w 131"/>
                <a:gd name="T73" fmla="*/ 296 h 454"/>
                <a:gd name="T74" fmla="*/ 111 w 131"/>
                <a:gd name="T75" fmla="*/ 244 h 454"/>
                <a:gd name="T76" fmla="*/ 123 w 131"/>
                <a:gd name="T77" fmla="*/ 22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454">
                  <a:moveTo>
                    <a:pt x="123" y="228"/>
                  </a:moveTo>
                  <a:cubicBezTo>
                    <a:pt x="122" y="220"/>
                    <a:pt x="121" y="211"/>
                    <a:pt x="120" y="202"/>
                  </a:cubicBezTo>
                  <a:cubicBezTo>
                    <a:pt x="118" y="187"/>
                    <a:pt x="114" y="174"/>
                    <a:pt x="112" y="159"/>
                  </a:cubicBezTo>
                  <a:cubicBezTo>
                    <a:pt x="115" y="159"/>
                    <a:pt x="116" y="157"/>
                    <a:pt x="115" y="154"/>
                  </a:cubicBezTo>
                  <a:cubicBezTo>
                    <a:pt x="130" y="157"/>
                    <a:pt x="122" y="107"/>
                    <a:pt x="124" y="98"/>
                  </a:cubicBezTo>
                  <a:cubicBezTo>
                    <a:pt x="126" y="87"/>
                    <a:pt x="124" y="78"/>
                    <a:pt x="112" y="75"/>
                  </a:cubicBezTo>
                  <a:cubicBezTo>
                    <a:pt x="105" y="73"/>
                    <a:pt x="99" y="72"/>
                    <a:pt x="92" y="70"/>
                  </a:cubicBezTo>
                  <a:cubicBezTo>
                    <a:pt x="90" y="70"/>
                    <a:pt x="86" y="67"/>
                    <a:pt x="84" y="64"/>
                  </a:cubicBezTo>
                  <a:cubicBezTo>
                    <a:pt x="84" y="62"/>
                    <a:pt x="84" y="61"/>
                    <a:pt x="83" y="60"/>
                  </a:cubicBezTo>
                  <a:cubicBezTo>
                    <a:pt x="83" y="60"/>
                    <a:pt x="83" y="60"/>
                    <a:pt x="83" y="60"/>
                  </a:cubicBezTo>
                  <a:cubicBezTo>
                    <a:pt x="83" y="60"/>
                    <a:pt x="83" y="60"/>
                    <a:pt x="83" y="60"/>
                  </a:cubicBezTo>
                  <a:cubicBezTo>
                    <a:pt x="83" y="57"/>
                    <a:pt x="83" y="55"/>
                    <a:pt x="84" y="53"/>
                  </a:cubicBezTo>
                  <a:cubicBezTo>
                    <a:pt x="84" y="51"/>
                    <a:pt x="84" y="50"/>
                    <a:pt x="84" y="48"/>
                  </a:cubicBezTo>
                  <a:cubicBezTo>
                    <a:pt x="84" y="46"/>
                    <a:pt x="87" y="46"/>
                    <a:pt x="87" y="45"/>
                  </a:cubicBezTo>
                  <a:cubicBezTo>
                    <a:pt x="89" y="41"/>
                    <a:pt x="90" y="37"/>
                    <a:pt x="89" y="33"/>
                  </a:cubicBezTo>
                  <a:cubicBezTo>
                    <a:pt x="89" y="31"/>
                    <a:pt x="91" y="29"/>
                    <a:pt x="91" y="26"/>
                  </a:cubicBezTo>
                  <a:cubicBezTo>
                    <a:pt x="91" y="21"/>
                    <a:pt x="87" y="0"/>
                    <a:pt x="78" y="6"/>
                  </a:cubicBezTo>
                  <a:cubicBezTo>
                    <a:pt x="77" y="2"/>
                    <a:pt x="73" y="3"/>
                    <a:pt x="70" y="2"/>
                  </a:cubicBezTo>
                  <a:cubicBezTo>
                    <a:pt x="63" y="1"/>
                    <a:pt x="56" y="5"/>
                    <a:pt x="51" y="9"/>
                  </a:cubicBezTo>
                  <a:cubicBezTo>
                    <a:pt x="45" y="14"/>
                    <a:pt x="46" y="21"/>
                    <a:pt x="44" y="28"/>
                  </a:cubicBezTo>
                  <a:cubicBezTo>
                    <a:pt x="44" y="30"/>
                    <a:pt x="45" y="37"/>
                    <a:pt x="47" y="39"/>
                  </a:cubicBezTo>
                  <a:cubicBezTo>
                    <a:pt x="47" y="41"/>
                    <a:pt x="49" y="43"/>
                    <a:pt x="50" y="45"/>
                  </a:cubicBezTo>
                  <a:cubicBezTo>
                    <a:pt x="51" y="48"/>
                    <a:pt x="50" y="50"/>
                    <a:pt x="51" y="53"/>
                  </a:cubicBezTo>
                  <a:cubicBezTo>
                    <a:pt x="52" y="56"/>
                    <a:pt x="53" y="58"/>
                    <a:pt x="53" y="60"/>
                  </a:cubicBezTo>
                  <a:cubicBezTo>
                    <a:pt x="52" y="61"/>
                    <a:pt x="51" y="63"/>
                    <a:pt x="51" y="65"/>
                  </a:cubicBezTo>
                  <a:cubicBezTo>
                    <a:pt x="50" y="66"/>
                    <a:pt x="48" y="67"/>
                    <a:pt x="45" y="68"/>
                  </a:cubicBezTo>
                  <a:cubicBezTo>
                    <a:pt x="39" y="69"/>
                    <a:pt x="34" y="71"/>
                    <a:pt x="28" y="72"/>
                  </a:cubicBezTo>
                  <a:cubicBezTo>
                    <a:pt x="24" y="74"/>
                    <a:pt x="15" y="73"/>
                    <a:pt x="13" y="78"/>
                  </a:cubicBezTo>
                  <a:cubicBezTo>
                    <a:pt x="10" y="83"/>
                    <a:pt x="9" y="90"/>
                    <a:pt x="8" y="95"/>
                  </a:cubicBezTo>
                  <a:cubicBezTo>
                    <a:pt x="8" y="97"/>
                    <a:pt x="8" y="100"/>
                    <a:pt x="7" y="101"/>
                  </a:cubicBezTo>
                  <a:cubicBezTo>
                    <a:pt x="5" y="105"/>
                    <a:pt x="10" y="108"/>
                    <a:pt x="7" y="111"/>
                  </a:cubicBezTo>
                  <a:cubicBezTo>
                    <a:pt x="4" y="115"/>
                    <a:pt x="3" y="123"/>
                    <a:pt x="2" y="128"/>
                  </a:cubicBezTo>
                  <a:cubicBezTo>
                    <a:pt x="1" y="134"/>
                    <a:pt x="2" y="139"/>
                    <a:pt x="0" y="144"/>
                  </a:cubicBezTo>
                  <a:cubicBezTo>
                    <a:pt x="0" y="146"/>
                    <a:pt x="3" y="159"/>
                    <a:pt x="5" y="161"/>
                  </a:cubicBezTo>
                  <a:cubicBezTo>
                    <a:pt x="10" y="164"/>
                    <a:pt x="17" y="164"/>
                    <a:pt x="22" y="165"/>
                  </a:cubicBezTo>
                  <a:cubicBezTo>
                    <a:pt x="19" y="177"/>
                    <a:pt x="17" y="187"/>
                    <a:pt x="14" y="198"/>
                  </a:cubicBezTo>
                  <a:cubicBezTo>
                    <a:pt x="13" y="205"/>
                    <a:pt x="5" y="236"/>
                    <a:pt x="13" y="239"/>
                  </a:cubicBezTo>
                  <a:cubicBezTo>
                    <a:pt x="19" y="241"/>
                    <a:pt x="17" y="241"/>
                    <a:pt x="18" y="248"/>
                  </a:cubicBezTo>
                  <a:cubicBezTo>
                    <a:pt x="18" y="257"/>
                    <a:pt x="19" y="265"/>
                    <a:pt x="20" y="274"/>
                  </a:cubicBezTo>
                  <a:cubicBezTo>
                    <a:pt x="21" y="290"/>
                    <a:pt x="22" y="305"/>
                    <a:pt x="23" y="321"/>
                  </a:cubicBezTo>
                  <a:cubicBezTo>
                    <a:pt x="24" y="337"/>
                    <a:pt x="25" y="352"/>
                    <a:pt x="25" y="367"/>
                  </a:cubicBezTo>
                  <a:cubicBezTo>
                    <a:pt x="25" y="378"/>
                    <a:pt x="24" y="389"/>
                    <a:pt x="25" y="400"/>
                  </a:cubicBezTo>
                  <a:cubicBezTo>
                    <a:pt x="25" y="403"/>
                    <a:pt x="26" y="407"/>
                    <a:pt x="29" y="410"/>
                  </a:cubicBezTo>
                  <a:cubicBezTo>
                    <a:pt x="30" y="411"/>
                    <a:pt x="29" y="418"/>
                    <a:pt x="29" y="419"/>
                  </a:cubicBezTo>
                  <a:cubicBezTo>
                    <a:pt x="23" y="424"/>
                    <a:pt x="16" y="429"/>
                    <a:pt x="10" y="434"/>
                  </a:cubicBezTo>
                  <a:cubicBezTo>
                    <a:pt x="1" y="442"/>
                    <a:pt x="17" y="442"/>
                    <a:pt x="21" y="441"/>
                  </a:cubicBezTo>
                  <a:cubicBezTo>
                    <a:pt x="26" y="441"/>
                    <a:pt x="31" y="440"/>
                    <a:pt x="35" y="438"/>
                  </a:cubicBezTo>
                  <a:cubicBezTo>
                    <a:pt x="37" y="436"/>
                    <a:pt x="41" y="431"/>
                    <a:pt x="44" y="431"/>
                  </a:cubicBezTo>
                  <a:cubicBezTo>
                    <a:pt x="52" y="434"/>
                    <a:pt x="53" y="426"/>
                    <a:pt x="55" y="421"/>
                  </a:cubicBezTo>
                  <a:cubicBezTo>
                    <a:pt x="55" y="417"/>
                    <a:pt x="56" y="413"/>
                    <a:pt x="56" y="410"/>
                  </a:cubicBezTo>
                  <a:cubicBezTo>
                    <a:pt x="57" y="402"/>
                    <a:pt x="56" y="395"/>
                    <a:pt x="56" y="387"/>
                  </a:cubicBezTo>
                  <a:cubicBezTo>
                    <a:pt x="57" y="379"/>
                    <a:pt x="55" y="371"/>
                    <a:pt x="55" y="362"/>
                  </a:cubicBezTo>
                  <a:cubicBezTo>
                    <a:pt x="56" y="355"/>
                    <a:pt x="57" y="347"/>
                    <a:pt x="56" y="340"/>
                  </a:cubicBezTo>
                  <a:cubicBezTo>
                    <a:pt x="55" y="334"/>
                    <a:pt x="58" y="328"/>
                    <a:pt x="59" y="322"/>
                  </a:cubicBezTo>
                  <a:cubicBezTo>
                    <a:pt x="59" y="315"/>
                    <a:pt x="60" y="309"/>
                    <a:pt x="61" y="302"/>
                  </a:cubicBezTo>
                  <a:cubicBezTo>
                    <a:pt x="63" y="289"/>
                    <a:pt x="62" y="274"/>
                    <a:pt x="66" y="262"/>
                  </a:cubicBezTo>
                  <a:cubicBezTo>
                    <a:pt x="66" y="271"/>
                    <a:pt x="69" y="279"/>
                    <a:pt x="70" y="288"/>
                  </a:cubicBezTo>
                  <a:cubicBezTo>
                    <a:pt x="71" y="297"/>
                    <a:pt x="72" y="305"/>
                    <a:pt x="72" y="314"/>
                  </a:cubicBezTo>
                  <a:cubicBezTo>
                    <a:pt x="72" y="329"/>
                    <a:pt x="73" y="343"/>
                    <a:pt x="75" y="357"/>
                  </a:cubicBezTo>
                  <a:cubicBezTo>
                    <a:pt x="76" y="363"/>
                    <a:pt x="77" y="368"/>
                    <a:pt x="78" y="374"/>
                  </a:cubicBezTo>
                  <a:cubicBezTo>
                    <a:pt x="79" y="380"/>
                    <a:pt x="78" y="386"/>
                    <a:pt x="77" y="392"/>
                  </a:cubicBezTo>
                  <a:cubicBezTo>
                    <a:pt x="77" y="399"/>
                    <a:pt x="77" y="406"/>
                    <a:pt x="76" y="412"/>
                  </a:cubicBezTo>
                  <a:cubicBezTo>
                    <a:pt x="76" y="418"/>
                    <a:pt x="78" y="423"/>
                    <a:pt x="79" y="428"/>
                  </a:cubicBezTo>
                  <a:cubicBezTo>
                    <a:pt x="80" y="432"/>
                    <a:pt x="80" y="438"/>
                    <a:pt x="84" y="440"/>
                  </a:cubicBezTo>
                  <a:cubicBezTo>
                    <a:pt x="86" y="441"/>
                    <a:pt x="87" y="442"/>
                    <a:pt x="90" y="442"/>
                  </a:cubicBezTo>
                  <a:cubicBezTo>
                    <a:pt x="92" y="442"/>
                    <a:pt x="94" y="442"/>
                    <a:pt x="95" y="443"/>
                  </a:cubicBezTo>
                  <a:cubicBezTo>
                    <a:pt x="99" y="446"/>
                    <a:pt x="100" y="450"/>
                    <a:pt x="104" y="452"/>
                  </a:cubicBezTo>
                  <a:cubicBezTo>
                    <a:pt x="107" y="453"/>
                    <a:pt x="112" y="454"/>
                    <a:pt x="115" y="453"/>
                  </a:cubicBezTo>
                  <a:cubicBezTo>
                    <a:pt x="131" y="453"/>
                    <a:pt x="118" y="440"/>
                    <a:pt x="112" y="435"/>
                  </a:cubicBezTo>
                  <a:cubicBezTo>
                    <a:pt x="106" y="430"/>
                    <a:pt x="106" y="427"/>
                    <a:pt x="106" y="420"/>
                  </a:cubicBezTo>
                  <a:cubicBezTo>
                    <a:pt x="106" y="416"/>
                    <a:pt x="104" y="414"/>
                    <a:pt x="104" y="410"/>
                  </a:cubicBezTo>
                  <a:cubicBezTo>
                    <a:pt x="103" y="408"/>
                    <a:pt x="105" y="404"/>
                    <a:pt x="105" y="401"/>
                  </a:cubicBezTo>
                  <a:cubicBezTo>
                    <a:pt x="108" y="383"/>
                    <a:pt x="108" y="365"/>
                    <a:pt x="108" y="347"/>
                  </a:cubicBezTo>
                  <a:cubicBezTo>
                    <a:pt x="108" y="330"/>
                    <a:pt x="108" y="313"/>
                    <a:pt x="109" y="296"/>
                  </a:cubicBezTo>
                  <a:cubicBezTo>
                    <a:pt x="110" y="287"/>
                    <a:pt x="109" y="277"/>
                    <a:pt x="110" y="267"/>
                  </a:cubicBezTo>
                  <a:cubicBezTo>
                    <a:pt x="110" y="265"/>
                    <a:pt x="110" y="244"/>
                    <a:pt x="111" y="244"/>
                  </a:cubicBezTo>
                  <a:cubicBezTo>
                    <a:pt x="114" y="242"/>
                    <a:pt x="123" y="241"/>
                    <a:pt x="125" y="238"/>
                  </a:cubicBezTo>
                  <a:cubicBezTo>
                    <a:pt x="125" y="236"/>
                    <a:pt x="124" y="230"/>
                    <a:pt x="123" y="228"/>
                  </a:cubicBezTo>
                  <a:close/>
                </a:path>
              </a:pathLst>
            </a:custGeom>
            <a:solidFill>
              <a:schemeClr val="tx1">
                <a:lumMod val="20000"/>
                <a:lumOff val="80000"/>
              </a:schemeClr>
            </a:solidFill>
            <a:ln>
              <a:solidFill>
                <a:schemeClr val="bg1">
                  <a:lumMod val="85000"/>
                </a:schemeClr>
              </a:solidFill>
            </a:ln>
            <a:extLst/>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pitchFamily="34" charset="0"/>
              </a:endParaRPr>
            </a:p>
          </p:txBody>
        </p:sp>
        <p:sp>
          <p:nvSpPr>
            <p:cNvPr id="366" name="Freeform 111"/>
            <p:cNvSpPr>
              <a:spLocks noChangeAspect="1" noEditPoints="1"/>
            </p:cNvSpPr>
            <p:nvPr/>
          </p:nvSpPr>
          <p:spPr bwMode="auto">
            <a:xfrm flipH="1">
              <a:off x="1101774" y="2687539"/>
              <a:ext cx="191387" cy="725604"/>
            </a:xfrm>
            <a:custGeom>
              <a:avLst/>
              <a:gdLst>
                <a:gd name="T0" fmla="*/ 118 w 121"/>
                <a:gd name="T1" fmla="*/ 117 h 459"/>
                <a:gd name="T2" fmla="*/ 106 w 121"/>
                <a:gd name="T3" fmla="*/ 72 h 459"/>
                <a:gd name="T4" fmla="*/ 87 w 121"/>
                <a:gd name="T5" fmla="*/ 65 h 459"/>
                <a:gd name="T6" fmla="*/ 76 w 121"/>
                <a:gd name="T7" fmla="*/ 58 h 459"/>
                <a:gd name="T8" fmla="*/ 77 w 121"/>
                <a:gd name="T9" fmla="*/ 53 h 459"/>
                <a:gd name="T10" fmla="*/ 81 w 121"/>
                <a:gd name="T11" fmla="*/ 47 h 459"/>
                <a:gd name="T12" fmla="*/ 87 w 121"/>
                <a:gd name="T13" fmla="*/ 34 h 459"/>
                <a:gd name="T14" fmla="*/ 84 w 121"/>
                <a:gd name="T15" fmla="*/ 20 h 459"/>
                <a:gd name="T16" fmla="*/ 75 w 121"/>
                <a:gd name="T17" fmla="*/ 5 h 459"/>
                <a:gd name="T18" fmla="*/ 45 w 121"/>
                <a:gd name="T19" fmla="*/ 8 h 459"/>
                <a:gd name="T20" fmla="*/ 37 w 121"/>
                <a:gd name="T21" fmla="*/ 41 h 459"/>
                <a:gd name="T22" fmla="*/ 36 w 121"/>
                <a:gd name="T23" fmla="*/ 63 h 459"/>
                <a:gd name="T24" fmla="*/ 45 w 121"/>
                <a:gd name="T25" fmla="*/ 70 h 459"/>
                <a:gd name="T26" fmla="*/ 42 w 121"/>
                <a:gd name="T27" fmla="*/ 72 h 459"/>
                <a:gd name="T28" fmla="*/ 14 w 121"/>
                <a:gd name="T29" fmla="*/ 112 h 459"/>
                <a:gd name="T30" fmla="*/ 7 w 121"/>
                <a:gd name="T31" fmla="*/ 136 h 459"/>
                <a:gd name="T32" fmla="*/ 20 w 121"/>
                <a:gd name="T33" fmla="*/ 164 h 459"/>
                <a:gd name="T34" fmla="*/ 13 w 121"/>
                <a:gd name="T35" fmla="*/ 191 h 459"/>
                <a:gd name="T36" fmla="*/ 11 w 121"/>
                <a:gd name="T37" fmla="*/ 210 h 459"/>
                <a:gd name="T38" fmla="*/ 7 w 121"/>
                <a:gd name="T39" fmla="*/ 288 h 459"/>
                <a:gd name="T40" fmla="*/ 27 w 121"/>
                <a:gd name="T41" fmla="*/ 302 h 459"/>
                <a:gd name="T42" fmla="*/ 32 w 121"/>
                <a:gd name="T43" fmla="*/ 349 h 459"/>
                <a:gd name="T44" fmla="*/ 38 w 121"/>
                <a:gd name="T45" fmla="*/ 403 h 459"/>
                <a:gd name="T46" fmla="*/ 20 w 121"/>
                <a:gd name="T47" fmla="*/ 431 h 459"/>
                <a:gd name="T48" fmla="*/ 48 w 121"/>
                <a:gd name="T49" fmla="*/ 422 h 459"/>
                <a:gd name="T50" fmla="*/ 57 w 121"/>
                <a:gd name="T51" fmla="*/ 419 h 459"/>
                <a:gd name="T52" fmla="*/ 58 w 121"/>
                <a:gd name="T53" fmla="*/ 390 h 459"/>
                <a:gd name="T54" fmla="*/ 70 w 121"/>
                <a:gd name="T55" fmla="*/ 378 h 459"/>
                <a:gd name="T56" fmla="*/ 74 w 121"/>
                <a:gd name="T57" fmla="*/ 441 h 459"/>
                <a:gd name="T58" fmla="*/ 90 w 121"/>
                <a:gd name="T59" fmla="*/ 451 h 459"/>
                <a:gd name="T60" fmla="*/ 102 w 121"/>
                <a:gd name="T61" fmla="*/ 438 h 459"/>
                <a:gd name="T62" fmla="*/ 94 w 121"/>
                <a:gd name="T63" fmla="*/ 412 h 459"/>
                <a:gd name="T64" fmla="*/ 86 w 121"/>
                <a:gd name="T65" fmla="*/ 338 h 459"/>
                <a:gd name="T66" fmla="*/ 79 w 121"/>
                <a:gd name="T67" fmla="*/ 303 h 459"/>
                <a:gd name="T68" fmla="*/ 90 w 121"/>
                <a:gd name="T69" fmla="*/ 217 h 459"/>
                <a:gd name="T70" fmla="*/ 118 w 121"/>
                <a:gd name="T71" fmla="*/ 159 h 459"/>
                <a:gd name="T72" fmla="*/ 85 w 121"/>
                <a:gd name="T73" fmla="*/ 33 h 459"/>
                <a:gd name="T74" fmla="*/ 85 w 121"/>
                <a:gd name="T75" fmla="*/ 39 h 459"/>
                <a:gd name="T76" fmla="*/ 84 w 121"/>
                <a:gd name="T77" fmla="*/ 44 h 459"/>
                <a:gd name="T78" fmla="*/ 84 w 121"/>
                <a:gd name="T79" fmla="*/ 40 h 459"/>
                <a:gd name="T80" fmla="*/ 84 w 121"/>
                <a:gd name="T81" fmla="*/ 44 h 459"/>
                <a:gd name="T82" fmla="*/ 40 w 121"/>
                <a:gd name="T83" fmla="*/ 56 h 459"/>
                <a:gd name="T84" fmla="*/ 40 w 121"/>
                <a:gd name="T85" fmla="*/ 50 h 459"/>
                <a:gd name="T86" fmla="*/ 41 w 121"/>
                <a:gd name="T87" fmla="*/ 66 h 459"/>
                <a:gd name="T88" fmla="*/ 46 w 121"/>
                <a:gd name="T89" fmla="*/ 6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459">
                  <a:moveTo>
                    <a:pt x="119" y="134"/>
                  </a:moveTo>
                  <a:cubicBezTo>
                    <a:pt x="119" y="128"/>
                    <a:pt x="119" y="123"/>
                    <a:pt x="118" y="117"/>
                  </a:cubicBezTo>
                  <a:cubicBezTo>
                    <a:pt x="117" y="114"/>
                    <a:pt x="115" y="109"/>
                    <a:pt x="115" y="105"/>
                  </a:cubicBezTo>
                  <a:cubicBezTo>
                    <a:pt x="117" y="95"/>
                    <a:pt x="118" y="76"/>
                    <a:pt x="106" y="72"/>
                  </a:cubicBezTo>
                  <a:cubicBezTo>
                    <a:pt x="100" y="70"/>
                    <a:pt x="95" y="69"/>
                    <a:pt x="89" y="67"/>
                  </a:cubicBezTo>
                  <a:cubicBezTo>
                    <a:pt x="89" y="66"/>
                    <a:pt x="88" y="66"/>
                    <a:pt x="87" y="65"/>
                  </a:cubicBezTo>
                  <a:cubicBezTo>
                    <a:pt x="83" y="63"/>
                    <a:pt x="82" y="56"/>
                    <a:pt x="76" y="58"/>
                  </a:cubicBezTo>
                  <a:cubicBezTo>
                    <a:pt x="76" y="58"/>
                    <a:pt x="76" y="58"/>
                    <a:pt x="76" y="58"/>
                  </a:cubicBezTo>
                  <a:cubicBezTo>
                    <a:pt x="76" y="58"/>
                    <a:pt x="75" y="57"/>
                    <a:pt x="76" y="56"/>
                  </a:cubicBezTo>
                  <a:cubicBezTo>
                    <a:pt x="76" y="55"/>
                    <a:pt x="77" y="54"/>
                    <a:pt x="77" y="53"/>
                  </a:cubicBezTo>
                  <a:cubicBezTo>
                    <a:pt x="78" y="51"/>
                    <a:pt x="79" y="49"/>
                    <a:pt x="80" y="47"/>
                  </a:cubicBezTo>
                  <a:cubicBezTo>
                    <a:pt x="80" y="47"/>
                    <a:pt x="80" y="47"/>
                    <a:pt x="81" y="47"/>
                  </a:cubicBezTo>
                  <a:cubicBezTo>
                    <a:pt x="83" y="45"/>
                    <a:pt x="88" y="43"/>
                    <a:pt x="85" y="40"/>
                  </a:cubicBezTo>
                  <a:cubicBezTo>
                    <a:pt x="88" y="39"/>
                    <a:pt x="88" y="36"/>
                    <a:pt x="87" y="34"/>
                  </a:cubicBezTo>
                  <a:cubicBezTo>
                    <a:pt x="85" y="30"/>
                    <a:pt x="87" y="30"/>
                    <a:pt x="87" y="27"/>
                  </a:cubicBezTo>
                  <a:cubicBezTo>
                    <a:pt x="87" y="24"/>
                    <a:pt x="85" y="23"/>
                    <a:pt x="84" y="20"/>
                  </a:cubicBezTo>
                  <a:cubicBezTo>
                    <a:pt x="83" y="18"/>
                    <a:pt x="83" y="16"/>
                    <a:pt x="82" y="14"/>
                  </a:cubicBezTo>
                  <a:cubicBezTo>
                    <a:pt x="81" y="10"/>
                    <a:pt x="77" y="8"/>
                    <a:pt x="75" y="5"/>
                  </a:cubicBezTo>
                  <a:cubicBezTo>
                    <a:pt x="71" y="0"/>
                    <a:pt x="66" y="2"/>
                    <a:pt x="61" y="1"/>
                  </a:cubicBezTo>
                  <a:cubicBezTo>
                    <a:pt x="54" y="1"/>
                    <a:pt x="49" y="3"/>
                    <a:pt x="45" y="8"/>
                  </a:cubicBezTo>
                  <a:cubicBezTo>
                    <a:pt x="39" y="15"/>
                    <a:pt x="32" y="25"/>
                    <a:pt x="36" y="34"/>
                  </a:cubicBezTo>
                  <a:cubicBezTo>
                    <a:pt x="37" y="37"/>
                    <a:pt x="37" y="37"/>
                    <a:pt x="37" y="41"/>
                  </a:cubicBezTo>
                  <a:cubicBezTo>
                    <a:pt x="36" y="43"/>
                    <a:pt x="36" y="48"/>
                    <a:pt x="38" y="49"/>
                  </a:cubicBezTo>
                  <a:cubicBezTo>
                    <a:pt x="40" y="56"/>
                    <a:pt x="38" y="58"/>
                    <a:pt x="36" y="63"/>
                  </a:cubicBezTo>
                  <a:cubicBezTo>
                    <a:pt x="34" y="69"/>
                    <a:pt x="39" y="72"/>
                    <a:pt x="44" y="71"/>
                  </a:cubicBezTo>
                  <a:cubicBezTo>
                    <a:pt x="45" y="70"/>
                    <a:pt x="45" y="70"/>
                    <a:pt x="45" y="70"/>
                  </a:cubicBezTo>
                  <a:cubicBezTo>
                    <a:pt x="45" y="70"/>
                    <a:pt x="45" y="70"/>
                    <a:pt x="45" y="71"/>
                  </a:cubicBezTo>
                  <a:cubicBezTo>
                    <a:pt x="44" y="71"/>
                    <a:pt x="43" y="71"/>
                    <a:pt x="42" y="72"/>
                  </a:cubicBezTo>
                  <a:cubicBezTo>
                    <a:pt x="33" y="75"/>
                    <a:pt x="24" y="76"/>
                    <a:pt x="22" y="86"/>
                  </a:cubicBezTo>
                  <a:cubicBezTo>
                    <a:pt x="20" y="95"/>
                    <a:pt x="18" y="104"/>
                    <a:pt x="14" y="112"/>
                  </a:cubicBezTo>
                  <a:cubicBezTo>
                    <a:pt x="13" y="118"/>
                    <a:pt x="11" y="123"/>
                    <a:pt x="11" y="128"/>
                  </a:cubicBezTo>
                  <a:cubicBezTo>
                    <a:pt x="11" y="130"/>
                    <a:pt x="9" y="135"/>
                    <a:pt x="7" y="136"/>
                  </a:cubicBezTo>
                  <a:cubicBezTo>
                    <a:pt x="0" y="139"/>
                    <a:pt x="1" y="160"/>
                    <a:pt x="9" y="161"/>
                  </a:cubicBezTo>
                  <a:cubicBezTo>
                    <a:pt x="14" y="162"/>
                    <a:pt x="20" y="157"/>
                    <a:pt x="20" y="164"/>
                  </a:cubicBezTo>
                  <a:cubicBezTo>
                    <a:pt x="19" y="167"/>
                    <a:pt x="16" y="173"/>
                    <a:pt x="16" y="176"/>
                  </a:cubicBezTo>
                  <a:cubicBezTo>
                    <a:pt x="15" y="181"/>
                    <a:pt x="14" y="186"/>
                    <a:pt x="13" y="191"/>
                  </a:cubicBezTo>
                  <a:cubicBezTo>
                    <a:pt x="12" y="195"/>
                    <a:pt x="11" y="200"/>
                    <a:pt x="10" y="204"/>
                  </a:cubicBezTo>
                  <a:cubicBezTo>
                    <a:pt x="9" y="207"/>
                    <a:pt x="11" y="208"/>
                    <a:pt x="11" y="210"/>
                  </a:cubicBezTo>
                  <a:cubicBezTo>
                    <a:pt x="11" y="227"/>
                    <a:pt x="9" y="243"/>
                    <a:pt x="8" y="260"/>
                  </a:cubicBezTo>
                  <a:cubicBezTo>
                    <a:pt x="7" y="269"/>
                    <a:pt x="8" y="278"/>
                    <a:pt x="7" y="288"/>
                  </a:cubicBezTo>
                  <a:cubicBezTo>
                    <a:pt x="7" y="295"/>
                    <a:pt x="8" y="297"/>
                    <a:pt x="17" y="298"/>
                  </a:cubicBezTo>
                  <a:cubicBezTo>
                    <a:pt x="21" y="298"/>
                    <a:pt x="27" y="297"/>
                    <a:pt x="27" y="302"/>
                  </a:cubicBezTo>
                  <a:cubicBezTo>
                    <a:pt x="28" y="306"/>
                    <a:pt x="29" y="311"/>
                    <a:pt x="29" y="315"/>
                  </a:cubicBezTo>
                  <a:cubicBezTo>
                    <a:pt x="29" y="326"/>
                    <a:pt x="30" y="337"/>
                    <a:pt x="32" y="349"/>
                  </a:cubicBezTo>
                  <a:cubicBezTo>
                    <a:pt x="34" y="359"/>
                    <a:pt x="36" y="369"/>
                    <a:pt x="38" y="379"/>
                  </a:cubicBezTo>
                  <a:cubicBezTo>
                    <a:pt x="40" y="386"/>
                    <a:pt x="42" y="396"/>
                    <a:pt x="38" y="403"/>
                  </a:cubicBezTo>
                  <a:cubicBezTo>
                    <a:pt x="36" y="407"/>
                    <a:pt x="34" y="414"/>
                    <a:pt x="30" y="416"/>
                  </a:cubicBezTo>
                  <a:cubicBezTo>
                    <a:pt x="27" y="418"/>
                    <a:pt x="21" y="428"/>
                    <a:pt x="20" y="431"/>
                  </a:cubicBezTo>
                  <a:cubicBezTo>
                    <a:pt x="19" y="440"/>
                    <a:pt x="38" y="435"/>
                    <a:pt x="42" y="432"/>
                  </a:cubicBezTo>
                  <a:cubicBezTo>
                    <a:pt x="45" y="430"/>
                    <a:pt x="46" y="426"/>
                    <a:pt x="48" y="422"/>
                  </a:cubicBezTo>
                  <a:cubicBezTo>
                    <a:pt x="48" y="422"/>
                    <a:pt x="53" y="414"/>
                    <a:pt x="53" y="415"/>
                  </a:cubicBezTo>
                  <a:cubicBezTo>
                    <a:pt x="53" y="415"/>
                    <a:pt x="54" y="424"/>
                    <a:pt x="57" y="419"/>
                  </a:cubicBezTo>
                  <a:cubicBezTo>
                    <a:pt x="58" y="416"/>
                    <a:pt x="57" y="412"/>
                    <a:pt x="61" y="409"/>
                  </a:cubicBezTo>
                  <a:cubicBezTo>
                    <a:pt x="68" y="404"/>
                    <a:pt x="59" y="395"/>
                    <a:pt x="58" y="390"/>
                  </a:cubicBezTo>
                  <a:cubicBezTo>
                    <a:pt x="53" y="371"/>
                    <a:pt x="60" y="351"/>
                    <a:pt x="57" y="332"/>
                  </a:cubicBezTo>
                  <a:cubicBezTo>
                    <a:pt x="63" y="347"/>
                    <a:pt x="65" y="363"/>
                    <a:pt x="70" y="378"/>
                  </a:cubicBezTo>
                  <a:cubicBezTo>
                    <a:pt x="77" y="395"/>
                    <a:pt x="78" y="412"/>
                    <a:pt x="76" y="430"/>
                  </a:cubicBezTo>
                  <a:cubicBezTo>
                    <a:pt x="76" y="434"/>
                    <a:pt x="76" y="438"/>
                    <a:pt x="74" y="441"/>
                  </a:cubicBezTo>
                  <a:cubicBezTo>
                    <a:pt x="73" y="443"/>
                    <a:pt x="69" y="455"/>
                    <a:pt x="71" y="457"/>
                  </a:cubicBezTo>
                  <a:cubicBezTo>
                    <a:pt x="76" y="459"/>
                    <a:pt x="86" y="454"/>
                    <a:pt x="90" y="451"/>
                  </a:cubicBezTo>
                  <a:cubicBezTo>
                    <a:pt x="97" y="447"/>
                    <a:pt x="97" y="444"/>
                    <a:pt x="98" y="436"/>
                  </a:cubicBezTo>
                  <a:cubicBezTo>
                    <a:pt x="98" y="441"/>
                    <a:pt x="103" y="440"/>
                    <a:pt x="102" y="438"/>
                  </a:cubicBezTo>
                  <a:cubicBezTo>
                    <a:pt x="99" y="433"/>
                    <a:pt x="101" y="427"/>
                    <a:pt x="101" y="422"/>
                  </a:cubicBezTo>
                  <a:cubicBezTo>
                    <a:pt x="101" y="418"/>
                    <a:pt x="95" y="416"/>
                    <a:pt x="94" y="412"/>
                  </a:cubicBezTo>
                  <a:cubicBezTo>
                    <a:pt x="94" y="409"/>
                    <a:pt x="92" y="405"/>
                    <a:pt x="92" y="402"/>
                  </a:cubicBezTo>
                  <a:cubicBezTo>
                    <a:pt x="91" y="380"/>
                    <a:pt x="94" y="359"/>
                    <a:pt x="86" y="338"/>
                  </a:cubicBezTo>
                  <a:cubicBezTo>
                    <a:pt x="83" y="328"/>
                    <a:pt x="77" y="320"/>
                    <a:pt x="77" y="309"/>
                  </a:cubicBezTo>
                  <a:cubicBezTo>
                    <a:pt x="77" y="306"/>
                    <a:pt x="79" y="306"/>
                    <a:pt x="79" y="303"/>
                  </a:cubicBezTo>
                  <a:cubicBezTo>
                    <a:pt x="80" y="299"/>
                    <a:pt x="80" y="294"/>
                    <a:pt x="80" y="289"/>
                  </a:cubicBezTo>
                  <a:cubicBezTo>
                    <a:pt x="82" y="265"/>
                    <a:pt x="91" y="241"/>
                    <a:pt x="90" y="217"/>
                  </a:cubicBezTo>
                  <a:cubicBezTo>
                    <a:pt x="105" y="218"/>
                    <a:pt x="84" y="176"/>
                    <a:pt x="94" y="172"/>
                  </a:cubicBezTo>
                  <a:cubicBezTo>
                    <a:pt x="101" y="170"/>
                    <a:pt x="115" y="167"/>
                    <a:pt x="118" y="159"/>
                  </a:cubicBezTo>
                  <a:cubicBezTo>
                    <a:pt x="121" y="150"/>
                    <a:pt x="118" y="143"/>
                    <a:pt x="119" y="134"/>
                  </a:cubicBezTo>
                  <a:close/>
                  <a:moveTo>
                    <a:pt x="85" y="33"/>
                  </a:moveTo>
                  <a:cubicBezTo>
                    <a:pt x="85" y="33"/>
                    <a:pt x="87" y="35"/>
                    <a:pt x="87" y="37"/>
                  </a:cubicBezTo>
                  <a:cubicBezTo>
                    <a:pt x="87" y="40"/>
                    <a:pt x="85" y="39"/>
                    <a:pt x="85" y="39"/>
                  </a:cubicBezTo>
                  <a:cubicBezTo>
                    <a:pt x="85" y="37"/>
                    <a:pt x="85" y="35"/>
                    <a:pt x="85" y="33"/>
                  </a:cubicBezTo>
                  <a:close/>
                  <a:moveTo>
                    <a:pt x="84" y="44"/>
                  </a:moveTo>
                  <a:cubicBezTo>
                    <a:pt x="81" y="46"/>
                    <a:pt x="80" y="47"/>
                    <a:pt x="80" y="47"/>
                  </a:cubicBezTo>
                  <a:cubicBezTo>
                    <a:pt x="82" y="44"/>
                    <a:pt x="85" y="43"/>
                    <a:pt x="84" y="40"/>
                  </a:cubicBezTo>
                  <a:cubicBezTo>
                    <a:pt x="84" y="40"/>
                    <a:pt x="84" y="40"/>
                    <a:pt x="85" y="40"/>
                  </a:cubicBezTo>
                  <a:cubicBezTo>
                    <a:pt x="85" y="40"/>
                    <a:pt x="86" y="42"/>
                    <a:pt x="84" y="44"/>
                  </a:cubicBezTo>
                  <a:close/>
                  <a:moveTo>
                    <a:pt x="40" y="55"/>
                  </a:moveTo>
                  <a:cubicBezTo>
                    <a:pt x="40" y="55"/>
                    <a:pt x="40" y="56"/>
                    <a:pt x="40" y="56"/>
                  </a:cubicBezTo>
                  <a:cubicBezTo>
                    <a:pt x="40" y="54"/>
                    <a:pt x="40" y="52"/>
                    <a:pt x="40" y="50"/>
                  </a:cubicBezTo>
                  <a:cubicBezTo>
                    <a:pt x="40" y="50"/>
                    <a:pt x="40" y="50"/>
                    <a:pt x="40" y="50"/>
                  </a:cubicBezTo>
                  <a:cubicBezTo>
                    <a:pt x="40" y="50"/>
                    <a:pt x="41" y="52"/>
                    <a:pt x="40" y="55"/>
                  </a:cubicBezTo>
                  <a:close/>
                  <a:moveTo>
                    <a:pt x="41" y="66"/>
                  </a:moveTo>
                  <a:cubicBezTo>
                    <a:pt x="41" y="66"/>
                    <a:pt x="41" y="65"/>
                    <a:pt x="42" y="64"/>
                  </a:cubicBezTo>
                  <a:cubicBezTo>
                    <a:pt x="44" y="63"/>
                    <a:pt x="46" y="63"/>
                    <a:pt x="46" y="63"/>
                  </a:cubicBezTo>
                  <a:cubicBezTo>
                    <a:pt x="44" y="63"/>
                    <a:pt x="42" y="65"/>
                    <a:pt x="41" y="66"/>
                  </a:cubicBezTo>
                  <a:close/>
                </a:path>
              </a:pathLst>
            </a:custGeom>
            <a:solidFill>
              <a:schemeClr val="tx1">
                <a:lumMod val="20000"/>
                <a:lumOff val="80000"/>
              </a:schemeClr>
            </a:solidFill>
            <a:ln>
              <a:solidFill>
                <a:schemeClr val="bg1">
                  <a:lumMod val="85000"/>
                </a:schemeClr>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67" name="Freeform 157"/>
            <p:cNvSpPr>
              <a:spLocks noChangeAspect="1" noEditPoints="1"/>
            </p:cNvSpPr>
            <p:nvPr/>
          </p:nvSpPr>
          <p:spPr bwMode="auto">
            <a:xfrm>
              <a:off x="1461222" y="2552582"/>
              <a:ext cx="156835" cy="513005"/>
            </a:xfrm>
            <a:custGeom>
              <a:avLst/>
              <a:gdLst>
                <a:gd name="T0" fmla="*/ 77 w 138"/>
                <a:gd name="T1" fmla="*/ 2 h 451"/>
                <a:gd name="T2" fmla="*/ 100 w 138"/>
                <a:gd name="T3" fmla="*/ 15 h 451"/>
                <a:gd name="T4" fmla="*/ 110 w 138"/>
                <a:gd name="T5" fmla="*/ 51 h 451"/>
                <a:gd name="T6" fmla="*/ 104 w 138"/>
                <a:gd name="T7" fmla="*/ 68 h 451"/>
                <a:gd name="T8" fmla="*/ 101 w 138"/>
                <a:gd name="T9" fmla="*/ 60 h 451"/>
                <a:gd name="T10" fmla="*/ 103 w 138"/>
                <a:gd name="T11" fmla="*/ 67 h 451"/>
                <a:gd name="T12" fmla="*/ 128 w 138"/>
                <a:gd name="T13" fmla="*/ 78 h 451"/>
                <a:gd name="T14" fmla="*/ 138 w 138"/>
                <a:gd name="T15" fmla="*/ 108 h 451"/>
                <a:gd name="T16" fmla="*/ 136 w 138"/>
                <a:gd name="T17" fmla="*/ 117 h 451"/>
                <a:gd name="T18" fmla="*/ 129 w 138"/>
                <a:gd name="T19" fmla="*/ 178 h 451"/>
                <a:gd name="T20" fmla="*/ 128 w 138"/>
                <a:gd name="T21" fmla="*/ 184 h 451"/>
                <a:gd name="T22" fmla="*/ 127 w 138"/>
                <a:gd name="T23" fmla="*/ 283 h 451"/>
                <a:gd name="T24" fmla="*/ 131 w 138"/>
                <a:gd name="T25" fmla="*/ 375 h 451"/>
                <a:gd name="T26" fmla="*/ 127 w 138"/>
                <a:gd name="T27" fmla="*/ 425 h 451"/>
                <a:gd name="T28" fmla="*/ 123 w 138"/>
                <a:gd name="T29" fmla="*/ 445 h 451"/>
                <a:gd name="T30" fmla="*/ 102 w 138"/>
                <a:gd name="T31" fmla="*/ 434 h 451"/>
                <a:gd name="T32" fmla="*/ 96 w 138"/>
                <a:gd name="T33" fmla="*/ 424 h 451"/>
                <a:gd name="T34" fmla="*/ 98 w 138"/>
                <a:gd name="T35" fmla="*/ 340 h 451"/>
                <a:gd name="T36" fmla="*/ 93 w 138"/>
                <a:gd name="T37" fmla="*/ 280 h 451"/>
                <a:gd name="T38" fmla="*/ 79 w 138"/>
                <a:gd name="T39" fmla="*/ 277 h 451"/>
                <a:gd name="T40" fmla="*/ 70 w 138"/>
                <a:gd name="T41" fmla="*/ 403 h 451"/>
                <a:gd name="T42" fmla="*/ 62 w 138"/>
                <a:gd name="T43" fmla="*/ 438 h 451"/>
                <a:gd name="T44" fmla="*/ 20 w 138"/>
                <a:gd name="T45" fmla="*/ 450 h 451"/>
                <a:gd name="T46" fmla="*/ 6 w 138"/>
                <a:gd name="T47" fmla="*/ 437 h 451"/>
                <a:gd name="T48" fmla="*/ 23 w 138"/>
                <a:gd name="T49" fmla="*/ 412 h 451"/>
                <a:gd name="T50" fmla="*/ 39 w 138"/>
                <a:gd name="T51" fmla="*/ 346 h 451"/>
                <a:gd name="T52" fmla="*/ 41 w 138"/>
                <a:gd name="T53" fmla="*/ 337 h 451"/>
                <a:gd name="T54" fmla="*/ 42 w 138"/>
                <a:gd name="T55" fmla="*/ 321 h 451"/>
                <a:gd name="T56" fmla="*/ 44 w 138"/>
                <a:gd name="T57" fmla="*/ 210 h 451"/>
                <a:gd name="T58" fmla="*/ 51 w 138"/>
                <a:gd name="T59" fmla="*/ 170 h 451"/>
                <a:gd name="T60" fmla="*/ 46 w 138"/>
                <a:gd name="T61" fmla="*/ 157 h 451"/>
                <a:gd name="T62" fmla="*/ 35 w 138"/>
                <a:gd name="T63" fmla="*/ 116 h 451"/>
                <a:gd name="T64" fmla="*/ 33 w 138"/>
                <a:gd name="T65" fmla="*/ 114 h 451"/>
                <a:gd name="T66" fmla="*/ 53 w 138"/>
                <a:gd name="T67" fmla="*/ 75 h 451"/>
                <a:gd name="T68" fmla="*/ 69 w 138"/>
                <a:gd name="T69" fmla="*/ 60 h 451"/>
                <a:gd name="T70" fmla="*/ 53 w 138"/>
                <a:gd name="T71" fmla="*/ 67 h 451"/>
                <a:gd name="T72" fmla="*/ 52 w 138"/>
                <a:gd name="T73" fmla="*/ 66 h 451"/>
                <a:gd name="T74" fmla="*/ 54 w 138"/>
                <a:gd name="T75" fmla="*/ 60 h 451"/>
                <a:gd name="T76" fmla="*/ 53 w 138"/>
                <a:gd name="T77" fmla="*/ 59 h 451"/>
                <a:gd name="T78" fmla="*/ 54 w 138"/>
                <a:gd name="T79" fmla="*/ 48 h 451"/>
                <a:gd name="T80" fmla="*/ 60 w 138"/>
                <a:gd name="T81" fmla="*/ 14 h 451"/>
                <a:gd name="T82" fmla="*/ 119 w 138"/>
                <a:gd name="T83" fmla="*/ 138 h 451"/>
                <a:gd name="T84" fmla="*/ 120 w 138"/>
                <a:gd name="T85" fmla="*/ 153 h 451"/>
                <a:gd name="T86" fmla="*/ 119 w 138"/>
                <a:gd name="T87" fmla="*/ 13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451">
                  <a:moveTo>
                    <a:pt x="66" y="7"/>
                  </a:moveTo>
                  <a:cubicBezTo>
                    <a:pt x="71" y="1"/>
                    <a:pt x="75" y="2"/>
                    <a:pt x="77" y="2"/>
                  </a:cubicBezTo>
                  <a:cubicBezTo>
                    <a:pt x="79" y="1"/>
                    <a:pt x="83" y="0"/>
                    <a:pt x="86" y="2"/>
                  </a:cubicBezTo>
                  <a:cubicBezTo>
                    <a:pt x="90" y="3"/>
                    <a:pt x="98" y="10"/>
                    <a:pt x="100" y="15"/>
                  </a:cubicBezTo>
                  <a:cubicBezTo>
                    <a:pt x="102" y="21"/>
                    <a:pt x="104" y="32"/>
                    <a:pt x="106" y="36"/>
                  </a:cubicBezTo>
                  <a:cubicBezTo>
                    <a:pt x="108" y="40"/>
                    <a:pt x="110" y="47"/>
                    <a:pt x="110" y="51"/>
                  </a:cubicBezTo>
                  <a:cubicBezTo>
                    <a:pt x="110" y="54"/>
                    <a:pt x="113" y="59"/>
                    <a:pt x="110" y="63"/>
                  </a:cubicBezTo>
                  <a:cubicBezTo>
                    <a:pt x="108" y="67"/>
                    <a:pt x="104" y="68"/>
                    <a:pt x="104" y="68"/>
                  </a:cubicBezTo>
                  <a:cubicBezTo>
                    <a:pt x="104" y="68"/>
                    <a:pt x="105" y="66"/>
                    <a:pt x="105" y="63"/>
                  </a:cubicBezTo>
                  <a:cubicBezTo>
                    <a:pt x="104" y="60"/>
                    <a:pt x="101" y="60"/>
                    <a:pt x="101" y="60"/>
                  </a:cubicBezTo>
                  <a:cubicBezTo>
                    <a:pt x="101" y="60"/>
                    <a:pt x="103" y="60"/>
                    <a:pt x="103" y="63"/>
                  </a:cubicBezTo>
                  <a:cubicBezTo>
                    <a:pt x="103" y="65"/>
                    <a:pt x="103" y="67"/>
                    <a:pt x="103" y="67"/>
                  </a:cubicBezTo>
                  <a:cubicBezTo>
                    <a:pt x="103" y="67"/>
                    <a:pt x="107" y="71"/>
                    <a:pt x="112" y="71"/>
                  </a:cubicBezTo>
                  <a:cubicBezTo>
                    <a:pt x="116" y="72"/>
                    <a:pt x="123" y="74"/>
                    <a:pt x="128" y="78"/>
                  </a:cubicBezTo>
                  <a:cubicBezTo>
                    <a:pt x="132" y="82"/>
                    <a:pt x="136" y="94"/>
                    <a:pt x="137" y="99"/>
                  </a:cubicBezTo>
                  <a:cubicBezTo>
                    <a:pt x="137" y="101"/>
                    <a:pt x="138" y="106"/>
                    <a:pt x="138" y="108"/>
                  </a:cubicBezTo>
                  <a:cubicBezTo>
                    <a:pt x="137" y="108"/>
                    <a:pt x="137" y="108"/>
                    <a:pt x="136" y="108"/>
                  </a:cubicBezTo>
                  <a:cubicBezTo>
                    <a:pt x="136" y="117"/>
                    <a:pt x="136" y="117"/>
                    <a:pt x="136" y="117"/>
                  </a:cubicBezTo>
                  <a:cubicBezTo>
                    <a:pt x="136" y="125"/>
                    <a:pt x="136" y="151"/>
                    <a:pt x="135" y="154"/>
                  </a:cubicBezTo>
                  <a:cubicBezTo>
                    <a:pt x="135" y="158"/>
                    <a:pt x="132" y="169"/>
                    <a:pt x="129" y="178"/>
                  </a:cubicBezTo>
                  <a:cubicBezTo>
                    <a:pt x="128" y="180"/>
                    <a:pt x="128" y="181"/>
                    <a:pt x="127" y="183"/>
                  </a:cubicBezTo>
                  <a:cubicBezTo>
                    <a:pt x="128" y="184"/>
                    <a:pt x="128" y="184"/>
                    <a:pt x="128" y="184"/>
                  </a:cubicBezTo>
                  <a:cubicBezTo>
                    <a:pt x="128" y="184"/>
                    <a:pt x="133" y="204"/>
                    <a:pt x="132" y="219"/>
                  </a:cubicBezTo>
                  <a:cubicBezTo>
                    <a:pt x="132" y="233"/>
                    <a:pt x="127" y="277"/>
                    <a:pt x="127" y="283"/>
                  </a:cubicBezTo>
                  <a:cubicBezTo>
                    <a:pt x="127" y="290"/>
                    <a:pt x="126" y="310"/>
                    <a:pt x="126" y="317"/>
                  </a:cubicBezTo>
                  <a:cubicBezTo>
                    <a:pt x="126" y="324"/>
                    <a:pt x="130" y="362"/>
                    <a:pt x="131" y="375"/>
                  </a:cubicBezTo>
                  <a:cubicBezTo>
                    <a:pt x="131" y="388"/>
                    <a:pt x="129" y="425"/>
                    <a:pt x="129" y="425"/>
                  </a:cubicBezTo>
                  <a:cubicBezTo>
                    <a:pt x="127" y="425"/>
                    <a:pt x="127" y="425"/>
                    <a:pt x="127" y="425"/>
                  </a:cubicBezTo>
                  <a:cubicBezTo>
                    <a:pt x="127" y="425"/>
                    <a:pt x="131" y="434"/>
                    <a:pt x="131" y="437"/>
                  </a:cubicBezTo>
                  <a:cubicBezTo>
                    <a:pt x="131" y="440"/>
                    <a:pt x="127" y="445"/>
                    <a:pt x="123" y="445"/>
                  </a:cubicBezTo>
                  <a:cubicBezTo>
                    <a:pt x="119" y="446"/>
                    <a:pt x="111" y="447"/>
                    <a:pt x="108" y="446"/>
                  </a:cubicBezTo>
                  <a:cubicBezTo>
                    <a:pt x="105" y="444"/>
                    <a:pt x="101" y="438"/>
                    <a:pt x="102" y="434"/>
                  </a:cubicBezTo>
                  <a:cubicBezTo>
                    <a:pt x="102" y="429"/>
                    <a:pt x="100" y="426"/>
                    <a:pt x="100" y="426"/>
                  </a:cubicBezTo>
                  <a:cubicBezTo>
                    <a:pt x="96" y="424"/>
                    <a:pt x="96" y="424"/>
                    <a:pt x="96" y="424"/>
                  </a:cubicBezTo>
                  <a:cubicBezTo>
                    <a:pt x="96" y="424"/>
                    <a:pt x="93" y="412"/>
                    <a:pt x="92" y="401"/>
                  </a:cubicBezTo>
                  <a:cubicBezTo>
                    <a:pt x="92" y="391"/>
                    <a:pt x="98" y="344"/>
                    <a:pt x="98" y="340"/>
                  </a:cubicBezTo>
                  <a:cubicBezTo>
                    <a:pt x="98" y="335"/>
                    <a:pt x="95" y="324"/>
                    <a:pt x="94" y="320"/>
                  </a:cubicBezTo>
                  <a:cubicBezTo>
                    <a:pt x="94" y="316"/>
                    <a:pt x="94" y="288"/>
                    <a:pt x="93" y="280"/>
                  </a:cubicBezTo>
                  <a:cubicBezTo>
                    <a:pt x="91" y="272"/>
                    <a:pt x="87" y="232"/>
                    <a:pt x="87" y="232"/>
                  </a:cubicBezTo>
                  <a:cubicBezTo>
                    <a:pt x="87" y="232"/>
                    <a:pt x="81" y="273"/>
                    <a:pt x="79" y="277"/>
                  </a:cubicBezTo>
                  <a:cubicBezTo>
                    <a:pt x="78" y="282"/>
                    <a:pt x="72" y="321"/>
                    <a:pt x="72" y="331"/>
                  </a:cubicBezTo>
                  <a:cubicBezTo>
                    <a:pt x="72" y="340"/>
                    <a:pt x="70" y="395"/>
                    <a:pt x="70" y="403"/>
                  </a:cubicBezTo>
                  <a:cubicBezTo>
                    <a:pt x="69" y="411"/>
                    <a:pt x="70" y="437"/>
                    <a:pt x="70" y="437"/>
                  </a:cubicBezTo>
                  <a:cubicBezTo>
                    <a:pt x="62" y="438"/>
                    <a:pt x="62" y="438"/>
                    <a:pt x="62" y="438"/>
                  </a:cubicBezTo>
                  <a:cubicBezTo>
                    <a:pt x="61" y="438"/>
                    <a:pt x="51" y="442"/>
                    <a:pt x="42" y="444"/>
                  </a:cubicBezTo>
                  <a:cubicBezTo>
                    <a:pt x="34" y="446"/>
                    <a:pt x="32" y="451"/>
                    <a:pt x="20" y="450"/>
                  </a:cubicBezTo>
                  <a:cubicBezTo>
                    <a:pt x="8" y="450"/>
                    <a:pt x="1" y="444"/>
                    <a:pt x="1" y="444"/>
                  </a:cubicBezTo>
                  <a:cubicBezTo>
                    <a:pt x="1" y="444"/>
                    <a:pt x="0" y="439"/>
                    <a:pt x="6" y="437"/>
                  </a:cubicBezTo>
                  <a:cubicBezTo>
                    <a:pt x="11" y="435"/>
                    <a:pt x="23" y="424"/>
                    <a:pt x="23" y="424"/>
                  </a:cubicBezTo>
                  <a:cubicBezTo>
                    <a:pt x="23" y="424"/>
                    <a:pt x="21" y="417"/>
                    <a:pt x="23" y="412"/>
                  </a:cubicBezTo>
                  <a:cubicBezTo>
                    <a:pt x="24" y="408"/>
                    <a:pt x="32" y="398"/>
                    <a:pt x="33" y="390"/>
                  </a:cubicBezTo>
                  <a:cubicBezTo>
                    <a:pt x="35" y="382"/>
                    <a:pt x="38" y="348"/>
                    <a:pt x="39" y="346"/>
                  </a:cubicBezTo>
                  <a:cubicBezTo>
                    <a:pt x="41" y="344"/>
                    <a:pt x="42" y="345"/>
                    <a:pt x="41" y="342"/>
                  </a:cubicBezTo>
                  <a:cubicBezTo>
                    <a:pt x="40" y="339"/>
                    <a:pt x="40" y="339"/>
                    <a:pt x="41" y="337"/>
                  </a:cubicBezTo>
                  <a:cubicBezTo>
                    <a:pt x="43" y="334"/>
                    <a:pt x="42" y="332"/>
                    <a:pt x="41" y="331"/>
                  </a:cubicBezTo>
                  <a:cubicBezTo>
                    <a:pt x="41" y="329"/>
                    <a:pt x="42" y="323"/>
                    <a:pt x="42" y="321"/>
                  </a:cubicBezTo>
                  <a:cubicBezTo>
                    <a:pt x="43" y="318"/>
                    <a:pt x="42" y="272"/>
                    <a:pt x="43" y="267"/>
                  </a:cubicBezTo>
                  <a:cubicBezTo>
                    <a:pt x="43" y="262"/>
                    <a:pt x="43" y="225"/>
                    <a:pt x="44" y="210"/>
                  </a:cubicBezTo>
                  <a:cubicBezTo>
                    <a:pt x="45" y="194"/>
                    <a:pt x="50" y="179"/>
                    <a:pt x="50" y="179"/>
                  </a:cubicBezTo>
                  <a:cubicBezTo>
                    <a:pt x="51" y="170"/>
                    <a:pt x="51" y="170"/>
                    <a:pt x="51" y="170"/>
                  </a:cubicBezTo>
                  <a:cubicBezTo>
                    <a:pt x="51" y="170"/>
                    <a:pt x="51" y="170"/>
                    <a:pt x="51" y="169"/>
                  </a:cubicBezTo>
                  <a:cubicBezTo>
                    <a:pt x="50" y="167"/>
                    <a:pt x="47" y="160"/>
                    <a:pt x="46" y="157"/>
                  </a:cubicBezTo>
                  <a:cubicBezTo>
                    <a:pt x="44" y="154"/>
                    <a:pt x="39" y="136"/>
                    <a:pt x="37" y="131"/>
                  </a:cubicBezTo>
                  <a:cubicBezTo>
                    <a:pt x="36" y="126"/>
                    <a:pt x="35" y="116"/>
                    <a:pt x="35" y="116"/>
                  </a:cubicBezTo>
                  <a:cubicBezTo>
                    <a:pt x="35" y="115"/>
                    <a:pt x="35" y="115"/>
                    <a:pt x="35" y="115"/>
                  </a:cubicBezTo>
                  <a:cubicBezTo>
                    <a:pt x="34" y="115"/>
                    <a:pt x="33" y="114"/>
                    <a:pt x="33" y="114"/>
                  </a:cubicBezTo>
                  <a:cubicBezTo>
                    <a:pt x="33" y="114"/>
                    <a:pt x="34" y="90"/>
                    <a:pt x="38" y="85"/>
                  </a:cubicBezTo>
                  <a:cubicBezTo>
                    <a:pt x="42" y="80"/>
                    <a:pt x="47" y="79"/>
                    <a:pt x="53" y="75"/>
                  </a:cubicBezTo>
                  <a:cubicBezTo>
                    <a:pt x="59" y="72"/>
                    <a:pt x="67" y="67"/>
                    <a:pt x="69" y="65"/>
                  </a:cubicBezTo>
                  <a:cubicBezTo>
                    <a:pt x="70" y="65"/>
                    <a:pt x="69" y="62"/>
                    <a:pt x="69" y="60"/>
                  </a:cubicBezTo>
                  <a:cubicBezTo>
                    <a:pt x="68" y="61"/>
                    <a:pt x="65" y="64"/>
                    <a:pt x="62" y="65"/>
                  </a:cubicBezTo>
                  <a:cubicBezTo>
                    <a:pt x="58" y="67"/>
                    <a:pt x="53" y="67"/>
                    <a:pt x="53" y="67"/>
                  </a:cubicBezTo>
                  <a:cubicBezTo>
                    <a:pt x="56" y="64"/>
                    <a:pt x="56" y="64"/>
                    <a:pt x="56" y="64"/>
                  </a:cubicBezTo>
                  <a:cubicBezTo>
                    <a:pt x="56" y="64"/>
                    <a:pt x="54" y="65"/>
                    <a:pt x="52" y="66"/>
                  </a:cubicBezTo>
                  <a:cubicBezTo>
                    <a:pt x="50" y="66"/>
                    <a:pt x="46" y="65"/>
                    <a:pt x="46" y="65"/>
                  </a:cubicBezTo>
                  <a:cubicBezTo>
                    <a:pt x="46" y="65"/>
                    <a:pt x="52" y="62"/>
                    <a:pt x="54" y="60"/>
                  </a:cubicBezTo>
                  <a:cubicBezTo>
                    <a:pt x="56" y="57"/>
                    <a:pt x="56" y="54"/>
                    <a:pt x="56" y="54"/>
                  </a:cubicBezTo>
                  <a:cubicBezTo>
                    <a:pt x="56" y="54"/>
                    <a:pt x="56" y="58"/>
                    <a:pt x="53" y="59"/>
                  </a:cubicBezTo>
                  <a:cubicBezTo>
                    <a:pt x="49" y="62"/>
                    <a:pt x="47" y="59"/>
                    <a:pt x="47" y="59"/>
                  </a:cubicBezTo>
                  <a:cubicBezTo>
                    <a:pt x="47" y="59"/>
                    <a:pt x="53" y="62"/>
                    <a:pt x="54" y="48"/>
                  </a:cubicBezTo>
                  <a:cubicBezTo>
                    <a:pt x="54" y="41"/>
                    <a:pt x="54" y="41"/>
                    <a:pt x="54" y="34"/>
                  </a:cubicBezTo>
                  <a:cubicBezTo>
                    <a:pt x="54" y="28"/>
                    <a:pt x="59" y="17"/>
                    <a:pt x="60" y="14"/>
                  </a:cubicBezTo>
                  <a:cubicBezTo>
                    <a:pt x="62" y="11"/>
                    <a:pt x="60" y="12"/>
                    <a:pt x="66" y="7"/>
                  </a:cubicBezTo>
                  <a:close/>
                  <a:moveTo>
                    <a:pt x="119" y="138"/>
                  </a:moveTo>
                  <a:cubicBezTo>
                    <a:pt x="119" y="144"/>
                    <a:pt x="119" y="144"/>
                    <a:pt x="119" y="144"/>
                  </a:cubicBezTo>
                  <a:cubicBezTo>
                    <a:pt x="119" y="147"/>
                    <a:pt x="119" y="150"/>
                    <a:pt x="120" y="153"/>
                  </a:cubicBezTo>
                  <a:cubicBezTo>
                    <a:pt x="120" y="152"/>
                    <a:pt x="120" y="152"/>
                    <a:pt x="120" y="151"/>
                  </a:cubicBezTo>
                  <a:cubicBezTo>
                    <a:pt x="121" y="150"/>
                    <a:pt x="120" y="144"/>
                    <a:pt x="119" y="138"/>
                  </a:cubicBezTo>
                  <a:close/>
                </a:path>
              </a:pathLst>
            </a:custGeom>
            <a:solidFill>
              <a:schemeClr val="tx1">
                <a:lumMod val="40000"/>
                <a:lumOff val="6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68" name="Oval 367"/>
            <p:cNvSpPr>
              <a:spLocks noChangeAspect="1"/>
            </p:cNvSpPr>
            <p:nvPr/>
          </p:nvSpPr>
          <p:spPr>
            <a:xfrm>
              <a:off x="1848195" y="3297225"/>
              <a:ext cx="425674" cy="425578"/>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69" name="Freeform 158"/>
            <p:cNvSpPr>
              <a:spLocks noChangeAspect="1" noEditPoints="1"/>
            </p:cNvSpPr>
            <p:nvPr/>
          </p:nvSpPr>
          <p:spPr bwMode="auto">
            <a:xfrm flipH="1">
              <a:off x="8028572" y="2483580"/>
              <a:ext cx="324209" cy="951458"/>
            </a:xfrm>
            <a:custGeom>
              <a:avLst/>
              <a:gdLst>
                <a:gd name="T0" fmla="*/ 133 w 153"/>
                <a:gd name="T1" fmla="*/ 163 h 449"/>
                <a:gd name="T2" fmla="*/ 109 w 153"/>
                <a:gd name="T3" fmla="*/ 219 h 449"/>
                <a:gd name="T4" fmla="*/ 113 w 153"/>
                <a:gd name="T5" fmla="*/ 239 h 449"/>
                <a:gd name="T6" fmla="*/ 116 w 153"/>
                <a:gd name="T7" fmla="*/ 294 h 449"/>
                <a:gd name="T8" fmla="*/ 124 w 153"/>
                <a:gd name="T9" fmla="*/ 360 h 449"/>
                <a:gd name="T10" fmla="*/ 134 w 153"/>
                <a:gd name="T11" fmla="*/ 395 h 449"/>
                <a:gd name="T12" fmla="*/ 152 w 153"/>
                <a:gd name="T13" fmla="*/ 439 h 449"/>
                <a:gd name="T14" fmla="*/ 139 w 153"/>
                <a:gd name="T15" fmla="*/ 449 h 449"/>
                <a:gd name="T16" fmla="*/ 106 w 153"/>
                <a:gd name="T17" fmla="*/ 423 h 449"/>
                <a:gd name="T18" fmla="*/ 102 w 153"/>
                <a:gd name="T19" fmla="*/ 418 h 449"/>
                <a:gd name="T20" fmla="*/ 91 w 153"/>
                <a:gd name="T21" fmla="*/ 405 h 449"/>
                <a:gd name="T22" fmla="*/ 88 w 153"/>
                <a:gd name="T23" fmla="*/ 388 h 449"/>
                <a:gd name="T24" fmla="*/ 83 w 153"/>
                <a:gd name="T25" fmla="*/ 366 h 449"/>
                <a:gd name="T26" fmla="*/ 80 w 153"/>
                <a:gd name="T27" fmla="*/ 344 h 449"/>
                <a:gd name="T28" fmla="*/ 78 w 153"/>
                <a:gd name="T29" fmla="*/ 320 h 449"/>
                <a:gd name="T30" fmla="*/ 74 w 153"/>
                <a:gd name="T31" fmla="*/ 303 h 449"/>
                <a:gd name="T32" fmla="*/ 68 w 153"/>
                <a:gd name="T33" fmla="*/ 274 h 449"/>
                <a:gd name="T34" fmla="*/ 62 w 153"/>
                <a:gd name="T35" fmla="*/ 278 h 449"/>
                <a:gd name="T36" fmla="*/ 60 w 153"/>
                <a:gd name="T37" fmla="*/ 319 h 449"/>
                <a:gd name="T38" fmla="*/ 60 w 153"/>
                <a:gd name="T39" fmla="*/ 336 h 449"/>
                <a:gd name="T40" fmla="*/ 62 w 153"/>
                <a:gd name="T41" fmla="*/ 346 h 449"/>
                <a:gd name="T42" fmla="*/ 62 w 153"/>
                <a:gd name="T43" fmla="*/ 372 h 449"/>
                <a:gd name="T44" fmla="*/ 64 w 153"/>
                <a:gd name="T45" fmla="*/ 387 h 449"/>
                <a:gd name="T46" fmla="*/ 70 w 153"/>
                <a:gd name="T47" fmla="*/ 404 h 449"/>
                <a:gd name="T48" fmla="*/ 63 w 153"/>
                <a:gd name="T49" fmla="*/ 420 h 449"/>
                <a:gd name="T50" fmla="*/ 35 w 153"/>
                <a:gd name="T51" fmla="*/ 442 h 449"/>
                <a:gd name="T52" fmla="*/ 37 w 153"/>
                <a:gd name="T53" fmla="*/ 411 h 449"/>
                <a:gd name="T54" fmla="*/ 32 w 153"/>
                <a:gd name="T55" fmla="*/ 388 h 449"/>
                <a:gd name="T56" fmla="*/ 25 w 153"/>
                <a:gd name="T57" fmla="*/ 351 h 449"/>
                <a:gd name="T58" fmla="*/ 26 w 153"/>
                <a:gd name="T59" fmla="*/ 331 h 449"/>
                <a:gd name="T60" fmla="*/ 22 w 153"/>
                <a:gd name="T61" fmla="*/ 296 h 449"/>
                <a:gd name="T62" fmla="*/ 21 w 153"/>
                <a:gd name="T63" fmla="*/ 275 h 449"/>
                <a:gd name="T64" fmla="*/ 19 w 153"/>
                <a:gd name="T65" fmla="*/ 235 h 449"/>
                <a:gd name="T66" fmla="*/ 21 w 153"/>
                <a:gd name="T67" fmla="*/ 219 h 449"/>
                <a:gd name="T68" fmla="*/ 2 w 153"/>
                <a:gd name="T69" fmla="*/ 172 h 449"/>
                <a:gd name="T70" fmla="*/ 5 w 153"/>
                <a:gd name="T71" fmla="*/ 132 h 449"/>
                <a:gd name="T72" fmla="*/ 7 w 153"/>
                <a:gd name="T73" fmla="*/ 115 h 449"/>
                <a:gd name="T74" fmla="*/ 27 w 153"/>
                <a:gd name="T75" fmla="*/ 73 h 449"/>
                <a:gd name="T76" fmla="*/ 57 w 153"/>
                <a:gd name="T77" fmla="*/ 47 h 449"/>
                <a:gd name="T78" fmla="*/ 50 w 153"/>
                <a:gd name="T79" fmla="*/ 27 h 449"/>
                <a:gd name="T80" fmla="*/ 74 w 153"/>
                <a:gd name="T81" fmla="*/ 0 h 449"/>
                <a:gd name="T82" fmla="*/ 94 w 153"/>
                <a:gd name="T83" fmla="*/ 22 h 449"/>
                <a:gd name="T84" fmla="*/ 97 w 153"/>
                <a:gd name="T85" fmla="*/ 29 h 449"/>
                <a:gd name="T86" fmla="*/ 89 w 153"/>
                <a:gd name="T87" fmla="*/ 46 h 449"/>
                <a:gd name="T88" fmla="*/ 118 w 153"/>
                <a:gd name="T89" fmla="*/ 73 h 449"/>
                <a:gd name="T90" fmla="*/ 133 w 153"/>
                <a:gd name="T91" fmla="*/ 107 h 449"/>
                <a:gd name="T92" fmla="*/ 139 w 153"/>
                <a:gd name="T93" fmla="*/ 129 h 449"/>
                <a:gd name="T94" fmla="*/ 20 w 153"/>
                <a:gd name="T95" fmla="*/ 152 h 449"/>
                <a:gd name="T96" fmla="*/ 24 w 153"/>
                <a:gd name="T97" fmla="*/ 185 h 449"/>
                <a:gd name="T98" fmla="*/ 31 w 153"/>
                <a:gd name="T99" fmla="*/ 165 h 449"/>
                <a:gd name="T100" fmla="*/ 29 w 153"/>
                <a:gd name="T101" fmla="*/ 132 h 449"/>
                <a:gd name="T102" fmla="*/ 110 w 153"/>
                <a:gd name="T103" fmla="*/ 137 h 449"/>
                <a:gd name="T104" fmla="*/ 108 w 153"/>
                <a:gd name="T105" fmla="*/ 164 h 449"/>
                <a:gd name="T106" fmla="*/ 112 w 153"/>
                <a:gd name="T107" fmla="*/ 16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3" h="449">
                  <a:moveTo>
                    <a:pt x="133" y="132"/>
                  </a:moveTo>
                  <a:cubicBezTo>
                    <a:pt x="133" y="132"/>
                    <a:pt x="133" y="149"/>
                    <a:pt x="133" y="151"/>
                  </a:cubicBezTo>
                  <a:cubicBezTo>
                    <a:pt x="133" y="154"/>
                    <a:pt x="134" y="158"/>
                    <a:pt x="133" y="163"/>
                  </a:cubicBezTo>
                  <a:cubicBezTo>
                    <a:pt x="132" y="168"/>
                    <a:pt x="127" y="180"/>
                    <a:pt x="123" y="188"/>
                  </a:cubicBezTo>
                  <a:cubicBezTo>
                    <a:pt x="120" y="195"/>
                    <a:pt x="114" y="205"/>
                    <a:pt x="113" y="207"/>
                  </a:cubicBezTo>
                  <a:cubicBezTo>
                    <a:pt x="112" y="210"/>
                    <a:pt x="109" y="216"/>
                    <a:pt x="109" y="219"/>
                  </a:cubicBezTo>
                  <a:cubicBezTo>
                    <a:pt x="109" y="221"/>
                    <a:pt x="109" y="221"/>
                    <a:pt x="109" y="221"/>
                  </a:cubicBezTo>
                  <a:cubicBezTo>
                    <a:pt x="109" y="222"/>
                    <a:pt x="110" y="224"/>
                    <a:pt x="110" y="226"/>
                  </a:cubicBezTo>
                  <a:cubicBezTo>
                    <a:pt x="111" y="231"/>
                    <a:pt x="110" y="235"/>
                    <a:pt x="113" y="239"/>
                  </a:cubicBezTo>
                  <a:cubicBezTo>
                    <a:pt x="113" y="249"/>
                    <a:pt x="113" y="249"/>
                    <a:pt x="113" y="249"/>
                  </a:cubicBezTo>
                  <a:cubicBezTo>
                    <a:pt x="112" y="262"/>
                    <a:pt x="117" y="269"/>
                    <a:pt x="117" y="283"/>
                  </a:cubicBezTo>
                  <a:cubicBezTo>
                    <a:pt x="116" y="294"/>
                    <a:pt x="116" y="294"/>
                    <a:pt x="116" y="294"/>
                  </a:cubicBezTo>
                  <a:cubicBezTo>
                    <a:pt x="115" y="306"/>
                    <a:pt x="121" y="313"/>
                    <a:pt x="120" y="325"/>
                  </a:cubicBezTo>
                  <a:cubicBezTo>
                    <a:pt x="123" y="331"/>
                    <a:pt x="125" y="336"/>
                    <a:pt x="124" y="342"/>
                  </a:cubicBezTo>
                  <a:cubicBezTo>
                    <a:pt x="124" y="360"/>
                    <a:pt x="124" y="360"/>
                    <a:pt x="124" y="360"/>
                  </a:cubicBezTo>
                  <a:cubicBezTo>
                    <a:pt x="123" y="367"/>
                    <a:pt x="132" y="369"/>
                    <a:pt x="131" y="375"/>
                  </a:cubicBezTo>
                  <a:cubicBezTo>
                    <a:pt x="131" y="389"/>
                    <a:pt x="131" y="389"/>
                    <a:pt x="131" y="389"/>
                  </a:cubicBezTo>
                  <a:cubicBezTo>
                    <a:pt x="130" y="392"/>
                    <a:pt x="134" y="392"/>
                    <a:pt x="134" y="395"/>
                  </a:cubicBezTo>
                  <a:cubicBezTo>
                    <a:pt x="133" y="409"/>
                    <a:pt x="133" y="409"/>
                    <a:pt x="133" y="409"/>
                  </a:cubicBezTo>
                  <a:cubicBezTo>
                    <a:pt x="137" y="416"/>
                    <a:pt x="137" y="422"/>
                    <a:pt x="143" y="428"/>
                  </a:cubicBezTo>
                  <a:cubicBezTo>
                    <a:pt x="146" y="432"/>
                    <a:pt x="153" y="434"/>
                    <a:pt x="152" y="439"/>
                  </a:cubicBezTo>
                  <a:cubicBezTo>
                    <a:pt x="152" y="446"/>
                    <a:pt x="152" y="446"/>
                    <a:pt x="152" y="446"/>
                  </a:cubicBezTo>
                  <a:cubicBezTo>
                    <a:pt x="152" y="448"/>
                    <a:pt x="149" y="449"/>
                    <a:pt x="147" y="449"/>
                  </a:cubicBezTo>
                  <a:cubicBezTo>
                    <a:pt x="139" y="449"/>
                    <a:pt x="139" y="449"/>
                    <a:pt x="139" y="449"/>
                  </a:cubicBezTo>
                  <a:cubicBezTo>
                    <a:pt x="129" y="448"/>
                    <a:pt x="126" y="441"/>
                    <a:pt x="117" y="438"/>
                  </a:cubicBezTo>
                  <a:cubicBezTo>
                    <a:pt x="113" y="436"/>
                    <a:pt x="108" y="437"/>
                    <a:pt x="106" y="433"/>
                  </a:cubicBezTo>
                  <a:cubicBezTo>
                    <a:pt x="105" y="429"/>
                    <a:pt x="106" y="427"/>
                    <a:pt x="106" y="423"/>
                  </a:cubicBezTo>
                  <a:cubicBezTo>
                    <a:pt x="106" y="423"/>
                    <a:pt x="105" y="424"/>
                    <a:pt x="105" y="424"/>
                  </a:cubicBezTo>
                  <a:cubicBezTo>
                    <a:pt x="103" y="423"/>
                    <a:pt x="103" y="423"/>
                    <a:pt x="103" y="423"/>
                  </a:cubicBezTo>
                  <a:cubicBezTo>
                    <a:pt x="102" y="423"/>
                    <a:pt x="103" y="420"/>
                    <a:pt x="102" y="418"/>
                  </a:cubicBezTo>
                  <a:cubicBezTo>
                    <a:pt x="101" y="417"/>
                    <a:pt x="99" y="418"/>
                    <a:pt x="98" y="417"/>
                  </a:cubicBezTo>
                  <a:cubicBezTo>
                    <a:pt x="96" y="416"/>
                    <a:pt x="95" y="414"/>
                    <a:pt x="93" y="411"/>
                  </a:cubicBezTo>
                  <a:cubicBezTo>
                    <a:pt x="92" y="409"/>
                    <a:pt x="91" y="408"/>
                    <a:pt x="91" y="405"/>
                  </a:cubicBezTo>
                  <a:cubicBezTo>
                    <a:pt x="91" y="400"/>
                    <a:pt x="91" y="400"/>
                    <a:pt x="91" y="400"/>
                  </a:cubicBezTo>
                  <a:cubicBezTo>
                    <a:pt x="91" y="397"/>
                    <a:pt x="88" y="396"/>
                    <a:pt x="88" y="393"/>
                  </a:cubicBezTo>
                  <a:cubicBezTo>
                    <a:pt x="88" y="388"/>
                    <a:pt x="88" y="388"/>
                    <a:pt x="88" y="388"/>
                  </a:cubicBezTo>
                  <a:cubicBezTo>
                    <a:pt x="89" y="386"/>
                    <a:pt x="87" y="385"/>
                    <a:pt x="87" y="383"/>
                  </a:cubicBezTo>
                  <a:cubicBezTo>
                    <a:pt x="86" y="378"/>
                    <a:pt x="86" y="376"/>
                    <a:pt x="85" y="371"/>
                  </a:cubicBezTo>
                  <a:cubicBezTo>
                    <a:pt x="84" y="369"/>
                    <a:pt x="83" y="368"/>
                    <a:pt x="83" y="366"/>
                  </a:cubicBezTo>
                  <a:cubicBezTo>
                    <a:pt x="84" y="358"/>
                    <a:pt x="84" y="358"/>
                    <a:pt x="84" y="358"/>
                  </a:cubicBezTo>
                  <a:cubicBezTo>
                    <a:pt x="84" y="354"/>
                    <a:pt x="81" y="352"/>
                    <a:pt x="81" y="349"/>
                  </a:cubicBezTo>
                  <a:cubicBezTo>
                    <a:pt x="81" y="347"/>
                    <a:pt x="80" y="346"/>
                    <a:pt x="80" y="344"/>
                  </a:cubicBezTo>
                  <a:cubicBezTo>
                    <a:pt x="81" y="339"/>
                    <a:pt x="81" y="339"/>
                    <a:pt x="81" y="339"/>
                  </a:cubicBezTo>
                  <a:cubicBezTo>
                    <a:pt x="81" y="336"/>
                    <a:pt x="79" y="334"/>
                    <a:pt x="78" y="331"/>
                  </a:cubicBezTo>
                  <a:cubicBezTo>
                    <a:pt x="77" y="327"/>
                    <a:pt x="78" y="324"/>
                    <a:pt x="78" y="320"/>
                  </a:cubicBezTo>
                  <a:cubicBezTo>
                    <a:pt x="78" y="318"/>
                    <a:pt x="76" y="317"/>
                    <a:pt x="77" y="315"/>
                  </a:cubicBezTo>
                  <a:cubicBezTo>
                    <a:pt x="77" y="312"/>
                    <a:pt x="77" y="312"/>
                    <a:pt x="77" y="312"/>
                  </a:cubicBezTo>
                  <a:cubicBezTo>
                    <a:pt x="77" y="308"/>
                    <a:pt x="75" y="307"/>
                    <a:pt x="74" y="303"/>
                  </a:cubicBezTo>
                  <a:cubicBezTo>
                    <a:pt x="74" y="297"/>
                    <a:pt x="73" y="293"/>
                    <a:pt x="71" y="287"/>
                  </a:cubicBezTo>
                  <a:cubicBezTo>
                    <a:pt x="70" y="284"/>
                    <a:pt x="68" y="282"/>
                    <a:pt x="68" y="279"/>
                  </a:cubicBezTo>
                  <a:cubicBezTo>
                    <a:pt x="68" y="274"/>
                    <a:pt x="68" y="274"/>
                    <a:pt x="68" y="274"/>
                  </a:cubicBezTo>
                  <a:cubicBezTo>
                    <a:pt x="69" y="269"/>
                    <a:pt x="66" y="267"/>
                    <a:pt x="66" y="262"/>
                  </a:cubicBezTo>
                  <a:cubicBezTo>
                    <a:pt x="66" y="265"/>
                    <a:pt x="66" y="266"/>
                    <a:pt x="66" y="270"/>
                  </a:cubicBezTo>
                  <a:cubicBezTo>
                    <a:pt x="65" y="273"/>
                    <a:pt x="63" y="275"/>
                    <a:pt x="62" y="278"/>
                  </a:cubicBezTo>
                  <a:cubicBezTo>
                    <a:pt x="62" y="286"/>
                    <a:pt x="62" y="291"/>
                    <a:pt x="61" y="298"/>
                  </a:cubicBezTo>
                  <a:cubicBezTo>
                    <a:pt x="61" y="303"/>
                    <a:pt x="60" y="306"/>
                    <a:pt x="60" y="311"/>
                  </a:cubicBezTo>
                  <a:cubicBezTo>
                    <a:pt x="60" y="314"/>
                    <a:pt x="61" y="316"/>
                    <a:pt x="60" y="319"/>
                  </a:cubicBezTo>
                  <a:cubicBezTo>
                    <a:pt x="60" y="321"/>
                    <a:pt x="58" y="322"/>
                    <a:pt x="58" y="324"/>
                  </a:cubicBezTo>
                  <a:cubicBezTo>
                    <a:pt x="58" y="327"/>
                    <a:pt x="60" y="329"/>
                    <a:pt x="60" y="332"/>
                  </a:cubicBezTo>
                  <a:cubicBezTo>
                    <a:pt x="60" y="336"/>
                    <a:pt x="60" y="336"/>
                    <a:pt x="60" y="336"/>
                  </a:cubicBezTo>
                  <a:cubicBezTo>
                    <a:pt x="60" y="337"/>
                    <a:pt x="60" y="337"/>
                    <a:pt x="60" y="337"/>
                  </a:cubicBezTo>
                  <a:cubicBezTo>
                    <a:pt x="60" y="339"/>
                    <a:pt x="60" y="340"/>
                    <a:pt x="60" y="341"/>
                  </a:cubicBezTo>
                  <a:cubicBezTo>
                    <a:pt x="60" y="343"/>
                    <a:pt x="61" y="344"/>
                    <a:pt x="62" y="346"/>
                  </a:cubicBezTo>
                  <a:cubicBezTo>
                    <a:pt x="64" y="348"/>
                    <a:pt x="64" y="350"/>
                    <a:pt x="64" y="352"/>
                  </a:cubicBezTo>
                  <a:cubicBezTo>
                    <a:pt x="64" y="354"/>
                    <a:pt x="63" y="355"/>
                    <a:pt x="63" y="356"/>
                  </a:cubicBezTo>
                  <a:cubicBezTo>
                    <a:pt x="62" y="372"/>
                    <a:pt x="62" y="372"/>
                    <a:pt x="62" y="372"/>
                  </a:cubicBezTo>
                  <a:cubicBezTo>
                    <a:pt x="62" y="374"/>
                    <a:pt x="62" y="376"/>
                    <a:pt x="63" y="378"/>
                  </a:cubicBezTo>
                  <a:cubicBezTo>
                    <a:pt x="63" y="380"/>
                    <a:pt x="65" y="381"/>
                    <a:pt x="65" y="382"/>
                  </a:cubicBezTo>
                  <a:cubicBezTo>
                    <a:pt x="64" y="387"/>
                    <a:pt x="64" y="387"/>
                    <a:pt x="64" y="387"/>
                  </a:cubicBezTo>
                  <a:cubicBezTo>
                    <a:pt x="64" y="392"/>
                    <a:pt x="73" y="393"/>
                    <a:pt x="73" y="398"/>
                  </a:cubicBezTo>
                  <a:cubicBezTo>
                    <a:pt x="73" y="400"/>
                    <a:pt x="71" y="401"/>
                    <a:pt x="69" y="401"/>
                  </a:cubicBezTo>
                  <a:cubicBezTo>
                    <a:pt x="70" y="402"/>
                    <a:pt x="70" y="403"/>
                    <a:pt x="70" y="404"/>
                  </a:cubicBezTo>
                  <a:cubicBezTo>
                    <a:pt x="70" y="405"/>
                    <a:pt x="69" y="406"/>
                    <a:pt x="68" y="407"/>
                  </a:cubicBezTo>
                  <a:cubicBezTo>
                    <a:pt x="69" y="408"/>
                    <a:pt x="69" y="409"/>
                    <a:pt x="69" y="411"/>
                  </a:cubicBezTo>
                  <a:cubicBezTo>
                    <a:pt x="69" y="415"/>
                    <a:pt x="65" y="416"/>
                    <a:pt x="63" y="420"/>
                  </a:cubicBezTo>
                  <a:cubicBezTo>
                    <a:pt x="60" y="423"/>
                    <a:pt x="60" y="424"/>
                    <a:pt x="58" y="428"/>
                  </a:cubicBezTo>
                  <a:cubicBezTo>
                    <a:pt x="55" y="433"/>
                    <a:pt x="51" y="439"/>
                    <a:pt x="46" y="440"/>
                  </a:cubicBezTo>
                  <a:cubicBezTo>
                    <a:pt x="44" y="441"/>
                    <a:pt x="38" y="442"/>
                    <a:pt x="35" y="442"/>
                  </a:cubicBezTo>
                  <a:cubicBezTo>
                    <a:pt x="30" y="441"/>
                    <a:pt x="23" y="439"/>
                    <a:pt x="23" y="434"/>
                  </a:cubicBezTo>
                  <a:cubicBezTo>
                    <a:pt x="24" y="426"/>
                    <a:pt x="30" y="423"/>
                    <a:pt x="34" y="416"/>
                  </a:cubicBezTo>
                  <a:cubicBezTo>
                    <a:pt x="35" y="415"/>
                    <a:pt x="37" y="413"/>
                    <a:pt x="37" y="411"/>
                  </a:cubicBezTo>
                  <a:cubicBezTo>
                    <a:pt x="37" y="407"/>
                    <a:pt x="37" y="407"/>
                    <a:pt x="37" y="407"/>
                  </a:cubicBezTo>
                  <a:cubicBezTo>
                    <a:pt x="35" y="401"/>
                    <a:pt x="34" y="398"/>
                    <a:pt x="32" y="392"/>
                  </a:cubicBezTo>
                  <a:cubicBezTo>
                    <a:pt x="32" y="390"/>
                    <a:pt x="32" y="390"/>
                    <a:pt x="32" y="388"/>
                  </a:cubicBezTo>
                  <a:cubicBezTo>
                    <a:pt x="32" y="382"/>
                    <a:pt x="32" y="377"/>
                    <a:pt x="29" y="371"/>
                  </a:cubicBezTo>
                  <a:cubicBezTo>
                    <a:pt x="27" y="365"/>
                    <a:pt x="24" y="364"/>
                    <a:pt x="24" y="358"/>
                  </a:cubicBezTo>
                  <a:cubicBezTo>
                    <a:pt x="24" y="355"/>
                    <a:pt x="25" y="354"/>
                    <a:pt x="25" y="351"/>
                  </a:cubicBezTo>
                  <a:cubicBezTo>
                    <a:pt x="25" y="349"/>
                    <a:pt x="25" y="348"/>
                    <a:pt x="25" y="346"/>
                  </a:cubicBezTo>
                  <a:cubicBezTo>
                    <a:pt x="25" y="344"/>
                    <a:pt x="25" y="343"/>
                    <a:pt x="25" y="341"/>
                  </a:cubicBezTo>
                  <a:cubicBezTo>
                    <a:pt x="25" y="337"/>
                    <a:pt x="26" y="335"/>
                    <a:pt x="26" y="331"/>
                  </a:cubicBezTo>
                  <a:cubicBezTo>
                    <a:pt x="26" y="328"/>
                    <a:pt x="26" y="326"/>
                    <a:pt x="26" y="322"/>
                  </a:cubicBezTo>
                  <a:cubicBezTo>
                    <a:pt x="26" y="317"/>
                    <a:pt x="21" y="314"/>
                    <a:pt x="22" y="309"/>
                  </a:cubicBezTo>
                  <a:cubicBezTo>
                    <a:pt x="22" y="296"/>
                    <a:pt x="22" y="296"/>
                    <a:pt x="22" y="296"/>
                  </a:cubicBezTo>
                  <a:cubicBezTo>
                    <a:pt x="22" y="295"/>
                    <a:pt x="22" y="295"/>
                    <a:pt x="22" y="294"/>
                  </a:cubicBezTo>
                  <a:cubicBezTo>
                    <a:pt x="22" y="292"/>
                    <a:pt x="22" y="290"/>
                    <a:pt x="22" y="287"/>
                  </a:cubicBezTo>
                  <a:cubicBezTo>
                    <a:pt x="22" y="282"/>
                    <a:pt x="21" y="280"/>
                    <a:pt x="21" y="275"/>
                  </a:cubicBezTo>
                  <a:cubicBezTo>
                    <a:pt x="21" y="268"/>
                    <a:pt x="19" y="263"/>
                    <a:pt x="18" y="256"/>
                  </a:cubicBezTo>
                  <a:cubicBezTo>
                    <a:pt x="17" y="253"/>
                    <a:pt x="18" y="252"/>
                    <a:pt x="18" y="249"/>
                  </a:cubicBezTo>
                  <a:cubicBezTo>
                    <a:pt x="18" y="243"/>
                    <a:pt x="19" y="241"/>
                    <a:pt x="19" y="235"/>
                  </a:cubicBezTo>
                  <a:cubicBezTo>
                    <a:pt x="20" y="227"/>
                    <a:pt x="20" y="227"/>
                    <a:pt x="20" y="227"/>
                  </a:cubicBezTo>
                  <a:cubicBezTo>
                    <a:pt x="20" y="225"/>
                    <a:pt x="21" y="224"/>
                    <a:pt x="21" y="221"/>
                  </a:cubicBezTo>
                  <a:cubicBezTo>
                    <a:pt x="21" y="219"/>
                    <a:pt x="21" y="219"/>
                    <a:pt x="21" y="219"/>
                  </a:cubicBezTo>
                  <a:cubicBezTo>
                    <a:pt x="19" y="215"/>
                    <a:pt x="16" y="208"/>
                    <a:pt x="15" y="205"/>
                  </a:cubicBezTo>
                  <a:cubicBezTo>
                    <a:pt x="14" y="199"/>
                    <a:pt x="14" y="197"/>
                    <a:pt x="11" y="191"/>
                  </a:cubicBezTo>
                  <a:cubicBezTo>
                    <a:pt x="8" y="185"/>
                    <a:pt x="4" y="179"/>
                    <a:pt x="2" y="172"/>
                  </a:cubicBezTo>
                  <a:cubicBezTo>
                    <a:pt x="1" y="165"/>
                    <a:pt x="0" y="163"/>
                    <a:pt x="0" y="155"/>
                  </a:cubicBezTo>
                  <a:cubicBezTo>
                    <a:pt x="1" y="147"/>
                    <a:pt x="2" y="148"/>
                    <a:pt x="2" y="145"/>
                  </a:cubicBezTo>
                  <a:cubicBezTo>
                    <a:pt x="5" y="132"/>
                    <a:pt x="5" y="132"/>
                    <a:pt x="5" y="132"/>
                  </a:cubicBezTo>
                  <a:cubicBezTo>
                    <a:pt x="4" y="131"/>
                    <a:pt x="3" y="131"/>
                    <a:pt x="1" y="131"/>
                  </a:cubicBezTo>
                  <a:cubicBezTo>
                    <a:pt x="1" y="127"/>
                    <a:pt x="3" y="125"/>
                    <a:pt x="4" y="121"/>
                  </a:cubicBezTo>
                  <a:cubicBezTo>
                    <a:pt x="5" y="118"/>
                    <a:pt x="6" y="117"/>
                    <a:pt x="7" y="115"/>
                  </a:cubicBezTo>
                  <a:cubicBezTo>
                    <a:pt x="9" y="111"/>
                    <a:pt x="10" y="108"/>
                    <a:pt x="11" y="103"/>
                  </a:cubicBezTo>
                  <a:cubicBezTo>
                    <a:pt x="13" y="95"/>
                    <a:pt x="12" y="90"/>
                    <a:pt x="16" y="84"/>
                  </a:cubicBezTo>
                  <a:cubicBezTo>
                    <a:pt x="20" y="79"/>
                    <a:pt x="22" y="76"/>
                    <a:pt x="27" y="73"/>
                  </a:cubicBezTo>
                  <a:cubicBezTo>
                    <a:pt x="36" y="69"/>
                    <a:pt x="43" y="70"/>
                    <a:pt x="51" y="64"/>
                  </a:cubicBezTo>
                  <a:cubicBezTo>
                    <a:pt x="52" y="60"/>
                    <a:pt x="53" y="56"/>
                    <a:pt x="57" y="54"/>
                  </a:cubicBezTo>
                  <a:cubicBezTo>
                    <a:pt x="57" y="51"/>
                    <a:pt x="57" y="50"/>
                    <a:pt x="57" y="47"/>
                  </a:cubicBezTo>
                  <a:cubicBezTo>
                    <a:pt x="57" y="45"/>
                    <a:pt x="55" y="44"/>
                    <a:pt x="55" y="41"/>
                  </a:cubicBezTo>
                  <a:cubicBezTo>
                    <a:pt x="51" y="41"/>
                    <a:pt x="49" y="35"/>
                    <a:pt x="50" y="30"/>
                  </a:cubicBezTo>
                  <a:cubicBezTo>
                    <a:pt x="50" y="30"/>
                    <a:pt x="50" y="28"/>
                    <a:pt x="50" y="27"/>
                  </a:cubicBezTo>
                  <a:cubicBezTo>
                    <a:pt x="51" y="26"/>
                    <a:pt x="53" y="27"/>
                    <a:pt x="53" y="27"/>
                  </a:cubicBezTo>
                  <a:cubicBezTo>
                    <a:pt x="53" y="10"/>
                    <a:pt x="58" y="6"/>
                    <a:pt x="60" y="4"/>
                  </a:cubicBezTo>
                  <a:cubicBezTo>
                    <a:pt x="64" y="0"/>
                    <a:pt x="68" y="0"/>
                    <a:pt x="74" y="0"/>
                  </a:cubicBezTo>
                  <a:cubicBezTo>
                    <a:pt x="78" y="0"/>
                    <a:pt x="81" y="0"/>
                    <a:pt x="85" y="3"/>
                  </a:cubicBezTo>
                  <a:cubicBezTo>
                    <a:pt x="90" y="5"/>
                    <a:pt x="91" y="8"/>
                    <a:pt x="93" y="13"/>
                  </a:cubicBezTo>
                  <a:cubicBezTo>
                    <a:pt x="93" y="15"/>
                    <a:pt x="94" y="22"/>
                    <a:pt x="94" y="22"/>
                  </a:cubicBezTo>
                  <a:cubicBezTo>
                    <a:pt x="94" y="27"/>
                    <a:pt x="94" y="27"/>
                    <a:pt x="94" y="27"/>
                  </a:cubicBezTo>
                  <a:cubicBezTo>
                    <a:pt x="95" y="27"/>
                    <a:pt x="96" y="28"/>
                    <a:pt x="96" y="28"/>
                  </a:cubicBezTo>
                  <a:cubicBezTo>
                    <a:pt x="97" y="28"/>
                    <a:pt x="97" y="28"/>
                    <a:pt x="97" y="29"/>
                  </a:cubicBezTo>
                  <a:cubicBezTo>
                    <a:pt x="97" y="33"/>
                    <a:pt x="97" y="33"/>
                    <a:pt x="97" y="33"/>
                  </a:cubicBezTo>
                  <a:cubicBezTo>
                    <a:pt x="97" y="38"/>
                    <a:pt x="95" y="43"/>
                    <a:pt x="90" y="43"/>
                  </a:cubicBezTo>
                  <a:cubicBezTo>
                    <a:pt x="90" y="44"/>
                    <a:pt x="89" y="45"/>
                    <a:pt x="89" y="46"/>
                  </a:cubicBezTo>
                  <a:cubicBezTo>
                    <a:pt x="89" y="54"/>
                    <a:pt x="89" y="54"/>
                    <a:pt x="89" y="54"/>
                  </a:cubicBezTo>
                  <a:cubicBezTo>
                    <a:pt x="94" y="57"/>
                    <a:pt x="92" y="61"/>
                    <a:pt x="96" y="64"/>
                  </a:cubicBezTo>
                  <a:cubicBezTo>
                    <a:pt x="103" y="70"/>
                    <a:pt x="110" y="68"/>
                    <a:pt x="118" y="73"/>
                  </a:cubicBezTo>
                  <a:cubicBezTo>
                    <a:pt x="122" y="75"/>
                    <a:pt x="125" y="78"/>
                    <a:pt x="127" y="82"/>
                  </a:cubicBezTo>
                  <a:cubicBezTo>
                    <a:pt x="131" y="89"/>
                    <a:pt x="134" y="94"/>
                    <a:pt x="133" y="102"/>
                  </a:cubicBezTo>
                  <a:cubicBezTo>
                    <a:pt x="133" y="107"/>
                    <a:pt x="133" y="107"/>
                    <a:pt x="133" y="107"/>
                  </a:cubicBezTo>
                  <a:cubicBezTo>
                    <a:pt x="133" y="111"/>
                    <a:pt x="135" y="113"/>
                    <a:pt x="136" y="117"/>
                  </a:cubicBezTo>
                  <a:cubicBezTo>
                    <a:pt x="137" y="120"/>
                    <a:pt x="136" y="122"/>
                    <a:pt x="137" y="125"/>
                  </a:cubicBezTo>
                  <a:cubicBezTo>
                    <a:pt x="138" y="126"/>
                    <a:pt x="139" y="127"/>
                    <a:pt x="139" y="129"/>
                  </a:cubicBezTo>
                  <a:cubicBezTo>
                    <a:pt x="139" y="130"/>
                    <a:pt x="137" y="131"/>
                    <a:pt x="133" y="132"/>
                  </a:cubicBezTo>
                  <a:close/>
                  <a:moveTo>
                    <a:pt x="26" y="137"/>
                  </a:moveTo>
                  <a:cubicBezTo>
                    <a:pt x="26" y="137"/>
                    <a:pt x="20" y="149"/>
                    <a:pt x="20" y="152"/>
                  </a:cubicBezTo>
                  <a:cubicBezTo>
                    <a:pt x="19" y="154"/>
                    <a:pt x="19" y="160"/>
                    <a:pt x="20" y="164"/>
                  </a:cubicBezTo>
                  <a:cubicBezTo>
                    <a:pt x="21" y="168"/>
                    <a:pt x="22" y="182"/>
                    <a:pt x="24" y="186"/>
                  </a:cubicBezTo>
                  <a:cubicBezTo>
                    <a:pt x="24" y="186"/>
                    <a:pt x="24" y="185"/>
                    <a:pt x="24" y="185"/>
                  </a:cubicBezTo>
                  <a:cubicBezTo>
                    <a:pt x="25" y="183"/>
                    <a:pt x="26" y="183"/>
                    <a:pt x="27" y="182"/>
                  </a:cubicBezTo>
                  <a:cubicBezTo>
                    <a:pt x="27" y="181"/>
                    <a:pt x="26" y="180"/>
                    <a:pt x="26" y="179"/>
                  </a:cubicBezTo>
                  <a:cubicBezTo>
                    <a:pt x="26" y="173"/>
                    <a:pt x="30" y="170"/>
                    <a:pt x="31" y="165"/>
                  </a:cubicBezTo>
                  <a:cubicBezTo>
                    <a:pt x="31" y="162"/>
                    <a:pt x="29" y="161"/>
                    <a:pt x="29" y="159"/>
                  </a:cubicBezTo>
                  <a:cubicBezTo>
                    <a:pt x="30" y="155"/>
                    <a:pt x="32" y="153"/>
                    <a:pt x="32" y="149"/>
                  </a:cubicBezTo>
                  <a:cubicBezTo>
                    <a:pt x="32" y="142"/>
                    <a:pt x="30" y="139"/>
                    <a:pt x="29" y="132"/>
                  </a:cubicBezTo>
                  <a:cubicBezTo>
                    <a:pt x="28" y="137"/>
                    <a:pt x="28" y="137"/>
                    <a:pt x="28" y="137"/>
                  </a:cubicBezTo>
                  <a:cubicBezTo>
                    <a:pt x="27" y="137"/>
                    <a:pt x="27" y="137"/>
                    <a:pt x="26" y="137"/>
                  </a:cubicBezTo>
                  <a:close/>
                  <a:moveTo>
                    <a:pt x="110" y="137"/>
                  </a:moveTo>
                  <a:cubicBezTo>
                    <a:pt x="111" y="137"/>
                    <a:pt x="111" y="137"/>
                    <a:pt x="111" y="137"/>
                  </a:cubicBezTo>
                  <a:cubicBezTo>
                    <a:pt x="110" y="137"/>
                    <a:pt x="110" y="137"/>
                    <a:pt x="110" y="137"/>
                  </a:cubicBezTo>
                  <a:cubicBezTo>
                    <a:pt x="108" y="164"/>
                    <a:pt x="108" y="164"/>
                    <a:pt x="108" y="164"/>
                  </a:cubicBezTo>
                  <a:cubicBezTo>
                    <a:pt x="108" y="166"/>
                    <a:pt x="109" y="167"/>
                    <a:pt x="109" y="170"/>
                  </a:cubicBezTo>
                  <a:cubicBezTo>
                    <a:pt x="109" y="169"/>
                    <a:pt x="109" y="172"/>
                    <a:pt x="109" y="176"/>
                  </a:cubicBezTo>
                  <a:cubicBezTo>
                    <a:pt x="111" y="172"/>
                    <a:pt x="112" y="168"/>
                    <a:pt x="112" y="165"/>
                  </a:cubicBezTo>
                  <a:cubicBezTo>
                    <a:pt x="114" y="162"/>
                    <a:pt x="115" y="154"/>
                    <a:pt x="113" y="150"/>
                  </a:cubicBezTo>
                  <a:cubicBezTo>
                    <a:pt x="112" y="145"/>
                    <a:pt x="110" y="137"/>
                    <a:pt x="110" y="137"/>
                  </a:cubicBezTo>
                  <a:close/>
                </a:path>
              </a:pathLst>
            </a:custGeom>
            <a:solidFill>
              <a:schemeClr val="tx1">
                <a:lumMod val="20000"/>
                <a:lumOff val="80000"/>
              </a:schemeClr>
            </a:solidFill>
            <a:ln>
              <a:solidFill>
                <a:schemeClr val="bg1">
                  <a:lumMod val="85000"/>
                </a:schemeClr>
              </a:solidFill>
            </a:ln>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70" name="Freeform 43"/>
            <p:cNvSpPr>
              <a:spLocks noChangeAspect="1" noEditPoints="1"/>
            </p:cNvSpPr>
            <p:nvPr/>
          </p:nvSpPr>
          <p:spPr bwMode="auto">
            <a:xfrm>
              <a:off x="1906057" y="2687539"/>
              <a:ext cx="266966" cy="843134"/>
            </a:xfrm>
            <a:custGeom>
              <a:avLst/>
              <a:gdLst/>
              <a:ahLst/>
              <a:cxnLst>
                <a:cxn ang="0">
                  <a:pos x="632" y="590"/>
                </a:cxn>
                <a:cxn ang="0">
                  <a:pos x="597" y="395"/>
                </a:cxn>
                <a:cxn ang="0">
                  <a:pos x="410" y="295"/>
                </a:cxn>
                <a:cxn ang="0">
                  <a:pos x="423" y="223"/>
                </a:cxn>
                <a:cxn ang="0">
                  <a:pos x="443" y="164"/>
                </a:cxn>
                <a:cxn ang="0">
                  <a:pos x="351" y="2"/>
                </a:cxn>
                <a:cxn ang="0">
                  <a:pos x="232" y="161"/>
                </a:cxn>
                <a:cxn ang="0">
                  <a:pos x="275" y="258"/>
                </a:cxn>
                <a:cxn ang="0">
                  <a:pos x="236" y="352"/>
                </a:cxn>
                <a:cxn ang="0">
                  <a:pos x="79" y="423"/>
                </a:cxn>
                <a:cxn ang="0">
                  <a:pos x="48" y="715"/>
                </a:cxn>
                <a:cxn ang="0">
                  <a:pos x="3" y="1047"/>
                </a:cxn>
                <a:cxn ang="0">
                  <a:pos x="10" y="1069"/>
                </a:cxn>
                <a:cxn ang="0">
                  <a:pos x="10" y="1125"/>
                </a:cxn>
                <a:cxn ang="0">
                  <a:pos x="32" y="1194"/>
                </a:cxn>
                <a:cxn ang="0">
                  <a:pos x="87" y="1178"/>
                </a:cxn>
                <a:cxn ang="0">
                  <a:pos x="71" y="1174"/>
                </a:cxn>
                <a:cxn ang="0">
                  <a:pos x="73" y="1074"/>
                </a:cxn>
                <a:cxn ang="0">
                  <a:pos x="84" y="1071"/>
                </a:cxn>
                <a:cxn ang="0">
                  <a:pos x="96" y="1056"/>
                </a:cxn>
                <a:cxn ang="0">
                  <a:pos x="129" y="1175"/>
                </a:cxn>
                <a:cxn ang="0">
                  <a:pos x="151" y="1176"/>
                </a:cxn>
                <a:cxn ang="0">
                  <a:pos x="207" y="1537"/>
                </a:cxn>
                <a:cxn ang="0">
                  <a:pos x="257" y="1948"/>
                </a:cxn>
                <a:cxn ang="0">
                  <a:pos x="155" y="2019"/>
                </a:cxn>
                <a:cxn ang="0">
                  <a:pos x="296" y="2031"/>
                </a:cxn>
                <a:cxn ang="0">
                  <a:pos x="337" y="2018"/>
                </a:cxn>
                <a:cxn ang="0">
                  <a:pos x="372" y="2042"/>
                </a:cxn>
                <a:cxn ang="0">
                  <a:pos x="399" y="2053"/>
                </a:cxn>
                <a:cxn ang="0">
                  <a:pos x="524" y="2091"/>
                </a:cxn>
                <a:cxn ang="0">
                  <a:pos x="476" y="1988"/>
                </a:cxn>
                <a:cxn ang="0">
                  <a:pos x="498" y="1963"/>
                </a:cxn>
                <a:cxn ang="0">
                  <a:pos x="532" y="1190"/>
                </a:cxn>
                <a:cxn ang="0">
                  <a:pos x="549" y="1176"/>
                </a:cxn>
                <a:cxn ang="0">
                  <a:pos x="549" y="949"/>
                </a:cxn>
                <a:cxn ang="0">
                  <a:pos x="529" y="704"/>
                </a:cxn>
                <a:cxn ang="0">
                  <a:pos x="567" y="882"/>
                </a:cxn>
                <a:cxn ang="0">
                  <a:pos x="577" y="1060"/>
                </a:cxn>
                <a:cxn ang="0">
                  <a:pos x="572" y="1087"/>
                </a:cxn>
                <a:cxn ang="0">
                  <a:pos x="572" y="1184"/>
                </a:cxn>
                <a:cxn ang="0">
                  <a:pos x="654" y="1122"/>
                </a:cxn>
                <a:cxn ang="0">
                  <a:pos x="660" y="1083"/>
                </a:cxn>
                <a:cxn ang="0">
                  <a:pos x="671" y="1067"/>
                </a:cxn>
                <a:cxn ang="0">
                  <a:pos x="369" y="1772"/>
                </a:cxn>
                <a:cxn ang="0">
                  <a:pos x="369" y="1772"/>
                </a:cxn>
                <a:cxn ang="0">
                  <a:pos x="332" y="1510"/>
                </a:cxn>
                <a:cxn ang="0">
                  <a:pos x="347" y="1239"/>
                </a:cxn>
                <a:cxn ang="0">
                  <a:pos x="369" y="1772"/>
                </a:cxn>
              </a:cxnLst>
              <a:rect l="0" t="0" r="r" b="b"/>
              <a:pathLst>
                <a:path w="671" h="2116">
                  <a:moveTo>
                    <a:pt x="652" y="758"/>
                  </a:moveTo>
                  <a:cubicBezTo>
                    <a:pt x="635" y="699"/>
                    <a:pt x="641" y="619"/>
                    <a:pt x="632" y="590"/>
                  </a:cubicBezTo>
                  <a:cubicBezTo>
                    <a:pt x="623" y="560"/>
                    <a:pt x="616" y="444"/>
                    <a:pt x="616" y="444"/>
                  </a:cubicBezTo>
                  <a:cubicBezTo>
                    <a:pt x="616" y="444"/>
                    <a:pt x="623" y="393"/>
                    <a:pt x="597" y="395"/>
                  </a:cubicBezTo>
                  <a:cubicBezTo>
                    <a:pt x="597" y="395"/>
                    <a:pt x="472" y="357"/>
                    <a:pt x="462" y="352"/>
                  </a:cubicBezTo>
                  <a:cubicBezTo>
                    <a:pt x="452" y="347"/>
                    <a:pt x="410" y="295"/>
                    <a:pt x="410" y="295"/>
                  </a:cubicBezTo>
                  <a:cubicBezTo>
                    <a:pt x="409" y="257"/>
                    <a:pt x="409" y="257"/>
                    <a:pt x="409" y="257"/>
                  </a:cubicBezTo>
                  <a:cubicBezTo>
                    <a:pt x="409" y="257"/>
                    <a:pt x="423" y="233"/>
                    <a:pt x="423" y="223"/>
                  </a:cubicBezTo>
                  <a:cubicBezTo>
                    <a:pt x="423" y="223"/>
                    <a:pt x="450" y="229"/>
                    <a:pt x="449" y="169"/>
                  </a:cubicBezTo>
                  <a:cubicBezTo>
                    <a:pt x="443" y="164"/>
                    <a:pt x="443" y="164"/>
                    <a:pt x="443" y="164"/>
                  </a:cubicBezTo>
                  <a:cubicBezTo>
                    <a:pt x="443" y="164"/>
                    <a:pt x="463" y="113"/>
                    <a:pt x="442" y="69"/>
                  </a:cubicBezTo>
                  <a:cubicBezTo>
                    <a:pt x="420" y="25"/>
                    <a:pt x="358" y="0"/>
                    <a:pt x="351" y="2"/>
                  </a:cubicBezTo>
                  <a:cubicBezTo>
                    <a:pt x="351" y="2"/>
                    <a:pt x="276" y="0"/>
                    <a:pt x="243" y="54"/>
                  </a:cubicBezTo>
                  <a:cubicBezTo>
                    <a:pt x="210" y="107"/>
                    <a:pt x="232" y="161"/>
                    <a:pt x="232" y="161"/>
                  </a:cubicBezTo>
                  <a:cubicBezTo>
                    <a:pt x="232" y="161"/>
                    <a:pt x="224" y="208"/>
                    <a:pt x="251" y="221"/>
                  </a:cubicBezTo>
                  <a:cubicBezTo>
                    <a:pt x="251" y="221"/>
                    <a:pt x="260" y="257"/>
                    <a:pt x="275" y="258"/>
                  </a:cubicBezTo>
                  <a:cubicBezTo>
                    <a:pt x="275" y="306"/>
                    <a:pt x="275" y="306"/>
                    <a:pt x="275" y="306"/>
                  </a:cubicBezTo>
                  <a:cubicBezTo>
                    <a:pt x="275" y="306"/>
                    <a:pt x="245" y="346"/>
                    <a:pt x="236" y="352"/>
                  </a:cubicBezTo>
                  <a:cubicBezTo>
                    <a:pt x="227" y="358"/>
                    <a:pt x="111" y="406"/>
                    <a:pt x="111" y="406"/>
                  </a:cubicBezTo>
                  <a:cubicBezTo>
                    <a:pt x="111" y="406"/>
                    <a:pt x="86" y="396"/>
                    <a:pt x="79" y="423"/>
                  </a:cubicBezTo>
                  <a:cubicBezTo>
                    <a:pt x="73" y="449"/>
                    <a:pt x="67" y="576"/>
                    <a:pt x="67" y="576"/>
                  </a:cubicBezTo>
                  <a:cubicBezTo>
                    <a:pt x="67" y="576"/>
                    <a:pt x="54" y="650"/>
                    <a:pt x="48" y="715"/>
                  </a:cubicBezTo>
                  <a:cubicBezTo>
                    <a:pt x="41" y="779"/>
                    <a:pt x="34" y="845"/>
                    <a:pt x="31" y="856"/>
                  </a:cubicBezTo>
                  <a:cubicBezTo>
                    <a:pt x="29" y="866"/>
                    <a:pt x="3" y="1047"/>
                    <a:pt x="3" y="1047"/>
                  </a:cubicBezTo>
                  <a:cubicBezTo>
                    <a:pt x="10" y="1050"/>
                    <a:pt x="10" y="1050"/>
                    <a:pt x="10" y="1050"/>
                  </a:cubicBezTo>
                  <a:cubicBezTo>
                    <a:pt x="10" y="1069"/>
                    <a:pt x="10" y="1069"/>
                    <a:pt x="10" y="1069"/>
                  </a:cubicBezTo>
                  <a:cubicBezTo>
                    <a:pt x="16" y="1068"/>
                    <a:pt x="16" y="1068"/>
                    <a:pt x="16" y="1068"/>
                  </a:cubicBezTo>
                  <a:cubicBezTo>
                    <a:pt x="16" y="1068"/>
                    <a:pt x="16" y="1102"/>
                    <a:pt x="10" y="1125"/>
                  </a:cubicBezTo>
                  <a:cubicBezTo>
                    <a:pt x="0" y="1148"/>
                    <a:pt x="0" y="1148"/>
                    <a:pt x="0" y="1148"/>
                  </a:cubicBezTo>
                  <a:cubicBezTo>
                    <a:pt x="32" y="1194"/>
                    <a:pt x="32" y="1194"/>
                    <a:pt x="32" y="1194"/>
                  </a:cubicBezTo>
                  <a:cubicBezTo>
                    <a:pt x="72" y="1196"/>
                    <a:pt x="72" y="1196"/>
                    <a:pt x="72" y="1196"/>
                  </a:cubicBezTo>
                  <a:cubicBezTo>
                    <a:pt x="87" y="1178"/>
                    <a:pt x="87" y="1178"/>
                    <a:pt x="87" y="1178"/>
                  </a:cubicBezTo>
                  <a:cubicBezTo>
                    <a:pt x="87" y="1178"/>
                    <a:pt x="91" y="1166"/>
                    <a:pt x="79" y="1168"/>
                  </a:cubicBezTo>
                  <a:cubicBezTo>
                    <a:pt x="71" y="1174"/>
                    <a:pt x="71" y="1174"/>
                    <a:pt x="71" y="1174"/>
                  </a:cubicBezTo>
                  <a:cubicBezTo>
                    <a:pt x="71" y="1174"/>
                    <a:pt x="72" y="1139"/>
                    <a:pt x="72" y="1130"/>
                  </a:cubicBezTo>
                  <a:cubicBezTo>
                    <a:pt x="72" y="1121"/>
                    <a:pt x="78" y="1112"/>
                    <a:pt x="73" y="1074"/>
                  </a:cubicBezTo>
                  <a:cubicBezTo>
                    <a:pt x="73" y="1068"/>
                    <a:pt x="73" y="1068"/>
                    <a:pt x="73" y="1068"/>
                  </a:cubicBezTo>
                  <a:cubicBezTo>
                    <a:pt x="84" y="1071"/>
                    <a:pt x="84" y="1071"/>
                    <a:pt x="84" y="1071"/>
                  </a:cubicBezTo>
                  <a:cubicBezTo>
                    <a:pt x="86" y="1059"/>
                    <a:pt x="86" y="1059"/>
                    <a:pt x="86" y="1059"/>
                  </a:cubicBezTo>
                  <a:cubicBezTo>
                    <a:pt x="96" y="1056"/>
                    <a:pt x="96" y="1056"/>
                    <a:pt x="96" y="1056"/>
                  </a:cubicBezTo>
                  <a:cubicBezTo>
                    <a:pt x="96" y="1056"/>
                    <a:pt x="106" y="951"/>
                    <a:pt x="133" y="876"/>
                  </a:cubicBezTo>
                  <a:cubicBezTo>
                    <a:pt x="133" y="876"/>
                    <a:pt x="120" y="1159"/>
                    <a:pt x="129" y="1175"/>
                  </a:cubicBezTo>
                  <a:cubicBezTo>
                    <a:pt x="147" y="1175"/>
                    <a:pt x="147" y="1175"/>
                    <a:pt x="147" y="1175"/>
                  </a:cubicBezTo>
                  <a:cubicBezTo>
                    <a:pt x="151" y="1176"/>
                    <a:pt x="151" y="1176"/>
                    <a:pt x="151" y="1176"/>
                  </a:cubicBezTo>
                  <a:cubicBezTo>
                    <a:pt x="151" y="1176"/>
                    <a:pt x="192" y="1470"/>
                    <a:pt x="200" y="1473"/>
                  </a:cubicBezTo>
                  <a:cubicBezTo>
                    <a:pt x="207" y="1537"/>
                    <a:pt x="207" y="1537"/>
                    <a:pt x="207" y="1537"/>
                  </a:cubicBezTo>
                  <a:cubicBezTo>
                    <a:pt x="207" y="1537"/>
                    <a:pt x="214" y="1621"/>
                    <a:pt x="219" y="1622"/>
                  </a:cubicBezTo>
                  <a:cubicBezTo>
                    <a:pt x="219" y="1622"/>
                    <a:pt x="242" y="1933"/>
                    <a:pt x="257" y="1948"/>
                  </a:cubicBezTo>
                  <a:cubicBezTo>
                    <a:pt x="257" y="1948"/>
                    <a:pt x="219" y="1987"/>
                    <a:pt x="178" y="1998"/>
                  </a:cubicBezTo>
                  <a:cubicBezTo>
                    <a:pt x="178" y="1998"/>
                    <a:pt x="149" y="1996"/>
                    <a:pt x="155" y="2019"/>
                  </a:cubicBezTo>
                  <a:cubicBezTo>
                    <a:pt x="155" y="2019"/>
                    <a:pt x="135" y="2028"/>
                    <a:pt x="156" y="2036"/>
                  </a:cubicBezTo>
                  <a:cubicBezTo>
                    <a:pt x="156" y="2036"/>
                    <a:pt x="264" y="2044"/>
                    <a:pt x="296" y="2031"/>
                  </a:cubicBezTo>
                  <a:cubicBezTo>
                    <a:pt x="296" y="2031"/>
                    <a:pt x="333" y="2005"/>
                    <a:pt x="339" y="2004"/>
                  </a:cubicBezTo>
                  <a:cubicBezTo>
                    <a:pt x="337" y="2018"/>
                    <a:pt x="337" y="2018"/>
                    <a:pt x="337" y="2018"/>
                  </a:cubicBezTo>
                  <a:cubicBezTo>
                    <a:pt x="372" y="2015"/>
                    <a:pt x="372" y="2015"/>
                    <a:pt x="372" y="2015"/>
                  </a:cubicBezTo>
                  <a:cubicBezTo>
                    <a:pt x="372" y="2042"/>
                    <a:pt x="372" y="2042"/>
                    <a:pt x="372" y="2042"/>
                  </a:cubicBezTo>
                  <a:cubicBezTo>
                    <a:pt x="385" y="2055"/>
                    <a:pt x="385" y="2055"/>
                    <a:pt x="385" y="2055"/>
                  </a:cubicBezTo>
                  <a:cubicBezTo>
                    <a:pt x="399" y="2053"/>
                    <a:pt x="399" y="2053"/>
                    <a:pt x="399" y="2053"/>
                  </a:cubicBezTo>
                  <a:cubicBezTo>
                    <a:pt x="399" y="2053"/>
                    <a:pt x="382" y="2079"/>
                    <a:pt x="396" y="2084"/>
                  </a:cubicBezTo>
                  <a:cubicBezTo>
                    <a:pt x="396" y="2084"/>
                    <a:pt x="469" y="2116"/>
                    <a:pt x="524" y="2091"/>
                  </a:cubicBezTo>
                  <a:cubicBezTo>
                    <a:pt x="524" y="2091"/>
                    <a:pt x="532" y="2078"/>
                    <a:pt x="517" y="2053"/>
                  </a:cubicBezTo>
                  <a:cubicBezTo>
                    <a:pt x="517" y="2053"/>
                    <a:pt x="492" y="2019"/>
                    <a:pt x="476" y="1988"/>
                  </a:cubicBezTo>
                  <a:cubicBezTo>
                    <a:pt x="472" y="1967"/>
                    <a:pt x="472" y="1967"/>
                    <a:pt x="472" y="1967"/>
                  </a:cubicBezTo>
                  <a:cubicBezTo>
                    <a:pt x="498" y="1963"/>
                    <a:pt x="498" y="1963"/>
                    <a:pt x="498" y="1963"/>
                  </a:cubicBezTo>
                  <a:cubicBezTo>
                    <a:pt x="498" y="1963"/>
                    <a:pt x="531" y="1670"/>
                    <a:pt x="530" y="1574"/>
                  </a:cubicBezTo>
                  <a:cubicBezTo>
                    <a:pt x="529" y="1479"/>
                    <a:pt x="532" y="1195"/>
                    <a:pt x="532" y="1190"/>
                  </a:cubicBezTo>
                  <a:cubicBezTo>
                    <a:pt x="541" y="1184"/>
                    <a:pt x="541" y="1184"/>
                    <a:pt x="541" y="1184"/>
                  </a:cubicBezTo>
                  <a:cubicBezTo>
                    <a:pt x="549" y="1176"/>
                    <a:pt x="549" y="1176"/>
                    <a:pt x="549" y="1176"/>
                  </a:cubicBezTo>
                  <a:cubicBezTo>
                    <a:pt x="549" y="1176"/>
                    <a:pt x="539" y="961"/>
                    <a:pt x="534" y="954"/>
                  </a:cubicBezTo>
                  <a:cubicBezTo>
                    <a:pt x="549" y="949"/>
                    <a:pt x="549" y="949"/>
                    <a:pt x="549" y="949"/>
                  </a:cubicBezTo>
                  <a:cubicBezTo>
                    <a:pt x="549" y="949"/>
                    <a:pt x="522" y="857"/>
                    <a:pt x="520" y="818"/>
                  </a:cubicBezTo>
                  <a:cubicBezTo>
                    <a:pt x="520" y="818"/>
                    <a:pt x="517" y="728"/>
                    <a:pt x="529" y="704"/>
                  </a:cubicBezTo>
                  <a:cubicBezTo>
                    <a:pt x="529" y="704"/>
                    <a:pt x="545" y="696"/>
                    <a:pt x="545" y="721"/>
                  </a:cubicBezTo>
                  <a:cubicBezTo>
                    <a:pt x="545" y="721"/>
                    <a:pt x="555" y="831"/>
                    <a:pt x="567" y="882"/>
                  </a:cubicBezTo>
                  <a:cubicBezTo>
                    <a:pt x="564" y="1054"/>
                    <a:pt x="564" y="1054"/>
                    <a:pt x="564" y="1054"/>
                  </a:cubicBezTo>
                  <a:cubicBezTo>
                    <a:pt x="577" y="1060"/>
                    <a:pt x="577" y="1060"/>
                    <a:pt x="577" y="1060"/>
                  </a:cubicBezTo>
                  <a:cubicBezTo>
                    <a:pt x="579" y="1066"/>
                    <a:pt x="579" y="1066"/>
                    <a:pt x="579" y="1066"/>
                  </a:cubicBezTo>
                  <a:cubicBezTo>
                    <a:pt x="572" y="1087"/>
                    <a:pt x="572" y="1087"/>
                    <a:pt x="572" y="1087"/>
                  </a:cubicBezTo>
                  <a:cubicBezTo>
                    <a:pt x="569" y="1168"/>
                    <a:pt x="569" y="1168"/>
                    <a:pt x="569" y="1168"/>
                  </a:cubicBezTo>
                  <a:cubicBezTo>
                    <a:pt x="569" y="1168"/>
                    <a:pt x="560" y="1178"/>
                    <a:pt x="572" y="1184"/>
                  </a:cubicBezTo>
                  <a:cubicBezTo>
                    <a:pt x="583" y="1190"/>
                    <a:pt x="615" y="1189"/>
                    <a:pt x="625" y="1183"/>
                  </a:cubicBezTo>
                  <a:cubicBezTo>
                    <a:pt x="625" y="1183"/>
                    <a:pt x="640" y="1130"/>
                    <a:pt x="654" y="1122"/>
                  </a:cubicBezTo>
                  <a:cubicBezTo>
                    <a:pt x="655" y="1080"/>
                    <a:pt x="655" y="1080"/>
                    <a:pt x="655" y="1080"/>
                  </a:cubicBezTo>
                  <a:cubicBezTo>
                    <a:pt x="660" y="1083"/>
                    <a:pt x="660" y="1083"/>
                    <a:pt x="660" y="1083"/>
                  </a:cubicBezTo>
                  <a:cubicBezTo>
                    <a:pt x="662" y="1068"/>
                    <a:pt x="662" y="1068"/>
                    <a:pt x="662" y="1068"/>
                  </a:cubicBezTo>
                  <a:cubicBezTo>
                    <a:pt x="671" y="1067"/>
                    <a:pt x="671" y="1067"/>
                    <a:pt x="671" y="1067"/>
                  </a:cubicBezTo>
                  <a:cubicBezTo>
                    <a:pt x="671" y="1067"/>
                    <a:pt x="670" y="816"/>
                    <a:pt x="652" y="758"/>
                  </a:cubicBezTo>
                  <a:close/>
                  <a:moveTo>
                    <a:pt x="369" y="1772"/>
                  </a:moveTo>
                  <a:cubicBezTo>
                    <a:pt x="369" y="1774"/>
                    <a:pt x="369" y="1776"/>
                    <a:pt x="368" y="1778"/>
                  </a:cubicBezTo>
                  <a:cubicBezTo>
                    <a:pt x="368" y="1778"/>
                    <a:pt x="368" y="1776"/>
                    <a:pt x="369" y="1772"/>
                  </a:cubicBezTo>
                  <a:cubicBezTo>
                    <a:pt x="367" y="1749"/>
                    <a:pt x="346" y="1707"/>
                    <a:pt x="346" y="1707"/>
                  </a:cubicBezTo>
                  <a:cubicBezTo>
                    <a:pt x="357" y="1590"/>
                    <a:pt x="329" y="1516"/>
                    <a:pt x="332" y="1510"/>
                  </a:cubicBezTo>
                  <a:cubicBezTo>
                    <a:pt x="334" y="1504"/>
                    <a:pt x="358" y="1437"/>
                    <a:pt x="344" y="1340"/>
                  </a:cubicBezTo>
                  <a:cubicBezTo>
                    <a:pt x="330" y="1244"/>
                    <a:pt x="347" y="1239"/>
                    <a:pt x="347" y="1239"/>
                  </a:cubicBezTo>
                  <a:cubicBezTo>
                    <a:pt x="372" y="1420"/>
                    <a:pt x="372" y="1420"/>
                    <a:pt x="372" y="1420"/>
                  </a:cubicBezTo>
                  <a:cubicBezTo>
                    <a:pt x="381" y="1497"/>
                    <a:pt x="371" y="1730"/>
                    <a:pt x="369" y="1772"/>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71" name="Freeform 53"/>
            <p:cNvSpPr>
              <a:spLocks noChangeAspect="1"/>
            </p:cNvSpPr>
            <p:nvPr/>
          </p:nvSpPr>
          <p:spPr bwMode="auto">
            <a:xfrm flipH="1">
              <a:off x="7289974" y="2479616"/>
              <a:ext cx="259461" cy="808465"/>
            </a:xfrm>
            <a:custGeom>
              <a:avLst/>
              <a:gdLst/>
              <a:ahLst/>
              <a:cxnLst>
                <a:cxn ang="0">
                  <a:pos x="342" y="6"/>
                </a:cxn>
                <a:cxn ang="0">
                  <a:pos x="236" y="98"/>
                </a:cxn>
                <a:cxn ang="0">
                  <a:pos x="238" y="150"/>
                </a:cxn>
                <a:cxn ang="0">
                  <a:pos x="238" y="199"/>
                </a:cxn>
                <a:cxn ang="0">
                  <a:pos x="264" y="274"/>
                </a:cxn>
                <a:cxn ang="0">
                  <a:pos x="264" y="314"/>
                </a:cxn>
                <a:cxn ang="0">
                  <a:pos x="165" y="363"/>
                </a:cxn>
                <a:cxn ang="0">
                  <a:pos x="151" y="398"/>
                </a:cxn>
                <a:cxn ang="0">
                  <a:pos x="168" y="576"/>
                </a:cxn>
                <a:cxn ang="0">
                  <a:pos x="165" y="824"/>
                </a:cxn>
                <a:cxn ang="0">
                  <a:pos x="157" y="1005"/>
                </a:cxn>
                <a:cxn ang="0">
                  <a:pos x="151" y="1129"/>
                </a:cxn>
                <a:cxn ang="0">
                  <a:pos x="165" y="1152"/>
                </a:cxn>
                <a:cxn ang="0">
                  <a:pos x="182" y="1336"/>
                </a:cxn>
                <a:cxn ang="0">
                  <a:pos x="179" y="1635"/>
                </a:cxn>
                <a:cxn ang="0">
                  <a:pos x="174" y="1753"/>
                </a:cxn>
                <a:cxn ang="0">
                  <a:pos x="160" y="1825"/>
                </a:cxn>
                <a:cxn ang="0">
                  <a:pos x="87" y="1842"/>
                </a:cxn>
                <a:cxn ang="0">
                  <a:pos x="30" y="1851"/>
                </a:cxn>
                <a:cxn ang="0">
                  <a:pos x="33" y="1897"/>
                </a:cxn>
                <a:cxn ang="0">
                  <a:pos x="151" y="1903"/>
                </a:cxn>
                <a:cxn ang="0">
                  <a:pos x="219" y="1917"/>
                </a:cxn>
                <a:cxn ang="0">
                  <a:pos x="292" y="1914"/>
                </a:cxn>
                <a:cxn ang="0">
                  <a:pos x="300" y="1765"/>
                </a:cxn>
                <a:cxn ang="0">
                  <a:pos x="323" y="1503"/>
                </a:cxn>
                <a:cxn ang="0">
                  <a:pos x="345" y="1871"/>
                </a:cxn>
                <a:cxn ang="0">
                  <a:pos x="323" y="1992"/>
                </a:cxn>
                <a:cxn ang="0">
                  <a:pos x="247" y="2058"/>
                </a:cxn>
                <a:cxn ang="0">
                  <a:pos x="286" y="2116"/>
                </a:cxn>
                <a:cxn ang="0">
                  <a:pos x="421" y="2073"/>
                </a:cxn>
                <a:cxn ang="0">
                  <a:pos x="486" y="2003"/>
                </a:cxn>
                <a:cxn ang="0">
                  <a:pos x="531" y="1529"/>
                </a:cxn>
                <a:cxn ang="0">
                  <a:pos x="533" y="1189"/>
                </a:cxn>
                <a:cxn ang="0">
                  <a:pos x="567" y="1166"/>
                </a:cxn>
                <a:cxn ang="0">
                  <a:pos x="562" y="1034"/>
                </a:cxn>
                <a:cxn ang="0">
                  <a:pos x="677" y="806"/>
                </a:cxn>
                <a:cxn ang="0">
                  <a:pos x="632" y="472"/>
                </a:cxn>
                <a:cxn ang="0">
                  <a:pos x="601" y="415"/>
                </a:cxn>
                <a:cxn ang="0">
                  <a:pos x="435" y="300"/>
                </a:cxn>
                <a:cxn ang="0">
                  <a:pos x="410" y="236"/>
                </a:cxn>
                <a:cxn ang="0">
                  <a:pos x="435" y="153"/>
                </a:cxn>
                <a:cxn ang="0">
                  <a:pos x="342" y="6"/>
                </a:cxn>
              </a:cxnLst>
              <a:rect l="0" t="0" r="r" b="b"/>
              <a:pathLst>
                <a:path w="677" h="2116">
                  <a:moveTo>
                    <a:pt x="342" y="6"/>
                  </a:moveTo>
                  <a:cubicBezTo>
                    <a:pt x="342" y="6"/>
                    <a:pt x="247" y="0"/>
                    <a:pt x="236" y="98"/>
                  </a:cubicBezTo>
                  <a:cubicBezTo>
                    <a:pt x="238" y="150"/>
                    <a:pt x="238" y="150"/>
                    <a:pt x="238" y="150"/>
                  </a:cubicBezTo>
                  <a:cubicBezTo>
                    <a:pt x="238" y="150"/>
                    <a:pt x="230" y="162"/>
                    <a:pt x="238" y="199"/>
                  </a:cubicBezTo>
                  <a:cubicBezTo>
                    <a:pt x="247" y="236"/>
                    <a:pt x="264" y="274"/>
                    <a:pt x="264" y="274"/>
                  </a:cubicBezTo>
                  <a:cubicBezTo>
                    <a:pt x="264" y="314"/>
                    <a:pt x="264" y="314"/>
                    <a:pt x="264" y="314"/>
                  </a:cubicBezTo>
                  <a:cubicBezTo>
                    <a:pt x="264" y="314"/>
                    <a:pt x="174" y="349"/>
                    <a:pt x="165" y="363"/>
                  </a:cubicBezTo>
                  <a:cubicBezTo>
                    <a:pt x="157" y="378"/>
                    <a:pt x="151" y="398"/>
                    <a:pt x="151" y="398"/>
                  </a:cubicBezTo>
                  <a:cubicBezTo>
                    <a:pt x="168" y="576"/>
                    <a:pt x="168" y="576"/>
                    <a:pt x="168" y="576"/>
                  </a:cubicBezTo>
                  <a:cubicBezTo>
                    <a:pt x="165" y="824"/>
                    <a:pt x="165" y="824"/>
                    <a:pt x="165" y="824"/>
                  </a:cubicBezTo>
                  <a:cubicBezTo>
                    <a:pt x="157" y="1005"/>
                    <a:pt x="157" y="1005"/>
                    <a:pt x="157" y="1005"/>
                  </a:cubicBezTo>
                  <a:cubicBezTo>
                    <a:pt x="151" y="1129"/>
                    <a:pt x="151" y="1129"/>
                    <a:pt x="151" y="1129"/>
                  </a:cubicBezTo>
                  <a:cubicBezTo>
                    <a:pt x="165" y="1152"/>
                    <a:pt x="165" y="1152"/>
                    <a:pt x="165" y="1152"/>
                  </a:cubicBezTo>
                  <a:cubicBezTo>
                    <a:pt x="182" y="1336"/>
                    <a:pt x="182" y="1336"/>
                    <a:pt x="182" y="1336"/>
                  </a:cubicBezTo>
                  <a:cubicBezTo>
                    <a:pt x="182" y="1336"/>
                    <a:pt x="185" y="1529"/>
                    <a:pt x="179" y="1635"/>
                  </a:cubicBezTo>
                  <a:cubicBezTo>
                    <a:pt x="174" y="1753"/>
                    <a:pt x="174" y="1753"/>
                    <a:pt x="174" y="1753"/>
                  </a:cubicBezTo>
                  <a:cubicBezTo>
                    <a:pt x="174" y="1753"/>
                    <a:pt x="157" y="1814"/>
                    <a:pt x="160" y="1825"/>
                  </a:cubicBezTo>
                  <a:cubicBezTo>
                    <a:pt x="87" y="1842"/>
                    <a:pt x="87" y="1842"/>
                    <a:pt x="87" y="1842"/>
                  </a:cubicBezTo>
                  <a:cubicBezTo>
                    <a:pt x="30" y="1851"/>
                    <a:pt x="30" y="1851"/>
                    <a:pt x="30" y="1851"/>
                  </a:cubicBezTo>
                  <a:cubicBezTo>
                    <a:pt x="30" y="1851"/>
                    <a:pt x="0" y="1871"/>
                    <a:pt x="33" y="1897"/>
                  </a:cubicBezTo>
                  <a:cubicBezTo>
                    <a:pt x="33" y="1897"/>
                    <a:pt x="84" y="1926"/>
                    <a:pt x="151" y="1903"/>
                  </a:cubicBezTo>
                  <a:cubicBezTo>
                    <a:pt x="151" y="1903"/>
                    <a:pt x="177" y="1888"/>
                    <a:pt x="219" y="1917"/>
                  </a:cubicBezTo>
                  <a:cubicBezTo>
                    <a:pt x="292" y="1914"/>
                    <a:pt x="292" y="1914"/>
                    <a:pt x="292" y="1914"/>
                  </a:cubicBezTo>
                  <a:cubicBezTo>
                    <a:pt x="292" y="1914"/>
                    <a:pt x="306" y="1799"/>
                    <a:pt x="300" y="1765"/>
                  </a:cubicBezTo>
                  <a:cubicBezTo>
                    <a:pt x="300" y="1765"/>
                    <a:pt x="337" y="1555"/>
                    <a:pt x="323" y="1503"/>
                  </a:cubicBezTo>
                  <a:cubicBezTo>
                    <a:pt x="323" y="1503"/>
                    <a:pt x="354" y="1793"/>
                    <a:pt x="345" y="1871"/>
                  </a:cubicBezTo>
                  <a:cubicBezTo>
                    <a:pt x="345" y="1871"/>
                    <a:pt x="328" y="1937"/>
                    <a:pt x="323" y="1992"/>
                  </a:cubicBezTo>
                  <a:cubicBezTo>
                    <a:pt x="247" y="2058"/>
                    <a:pt x="247" y="2058"/>
                    <a:pt x="247" y="2058"/>
                  </a:cubicBezTo>
                  <a:cubicBezTo>
                    <a:pt x="247" y="2058"/>
                    <a:pt x="210" y="2113"/>
                    <a:pt x="286" y="2116"/>
                  </a:cubicBezTo>
                  <a:cubicBezTo>
                    <a:pt x="286" y="2116"/>
                    <a:pt x="368" y="2116"/>
                    <a:pt x="421" y="2073"/>
                  </a:cubicBezTo>
                  <a:cubicBezTo>
                    <a:pt x="421" y="2073"/>
                    <a:pt x="474" y="2067"/>
                    <a:pt x="486" y="2003"/>
                  </a:cubicBezTo>
                  <a:cubicBezTo>
                    <a:pt x="486" y="2003"/>
                    <a:pt x="542" y="1822"/>
                    <a:pt x="531" y="1529"/>
                  </a:cubicBezTo>
                  <a:cubicBezTo>
                    <a:pt x="533" y="1189"/>
                    <a:pt x="533" y="1189"/>
                    <a:pt x="533" y="1189"/>
                  </a:cubicBezTo>
                  <a:cubicBezTo>
                    <a:pt x="567" y="1166"/>
                    <a:pt x="567" y="1166"/>
                    <a:pt x="567" y="1166"/>
                  </a:cubicBezTo>
                  <a:cubicBezTo>
                    <a:pt x="562" y="1034"/>
                    <a:pt x="562" y="1034"/>
                    <a:pt x="562" y="1034"/>
                  </a:cubicBezTo>
                  <a:cubicBezTo>
                    <a:pt x="562" y="1034"/>
                    <a:pt x="660" y="864"/>
                    <a:pt x="677" y="806"/>
                  </a:cubicBezTo>
                  <a:cubicBezTo>
                    <a:pt x="677" y="806"/>
                    <a:pt x="652" y="490"/>
                    <a:pt x="632" y="472"/>
                  </a:cubicBezTo>
                  <a:cubicBezTo>
                    <a:pt x="632" y="472"/>
                    <a:pt x="618" y="432"/>
                    <a:pt x="601" y="415"/>
                  </a:cubicBezTo>
                  <a:cubicBezTo>
                    <a:pt x="601" y="415"/>
                    <a:pt x="477" y="317"/>
                    <a:pt x="435" y="300"/>
                  </a:cubicBezTo>
                  <a:cubicBezTo>
                    <a:pt x="435" y="300"/>
                    <a:pt x="399" y="268"/>
                    <a:pt x="410" y="236"/>
                  </a:cubicBezTo>
                  <a:cubicBezTo>
                    <a:pt x="410" y="236"/>
                    <a:pt x="452" y="179"/>
                    <a:pt x="435" y="153"/>
                  </a:cubicBezTo>
                  <a:cubicBezTo>
                    <a:pt x="435" y="153"/>
                    <a:pt x="466" y="18"/>
                    <a:pt x="342" y="6"/>
                  </a:cubicBezTo>
                  <a:close/>
                </a:path>
              </a:pathLst>
            </a:custGeom>
            <a:solidFill>
              <a:schemeClr val="tx1">
                <a:lumMod val="20000"/>
                <a:lumOff val="80000"/>
              </a:schemeClr>
            </a:solid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372" name="Oval 371"/>
            <p:cNvSpPr>
              <a:spLocks noChangeAspect="1"/>
            </p:cNvSpPr>
            <p:nvPr/>
          </p:nvSpPr>
          <p:spPr>
            <a:xfrm>
              <a:off x="2557537" y="2773914"/>
              <a:ext cx="285734" cy="285669"/>
            </a:xfrm>
            <a:prstGeom prst="ellipse">
              <a:avLst/>
            </a:prstGeom>
            <a:solidFill>
              <a:schemeClr val="accent1">
                <a:lumMod val="60000"/>
                <a:lumOff val="40000"/>
              </a:schemeClr>
            </a:solidFill>
            <a:ln w="53975">
              <a:gradFill>
                <a:gsLst>
                  <a:gs pos="2000">
                    <a:schemeClr val="tx1">
                      <a:alpha val="0"/>
                    </a:schemeClr>
                  </a:gs>
                  <a:gs pos="100000">
                    <a:schemeClr val="tx1"/>
                  </a:gs>
                </a:gsLst>
                <a:lin ang="5400000" scaled="0"/>
              </a:gradFill>
            </a:ln>
            <a:scene3d>
              <a:camera prst="perspectiveRelaxed" fov="0">
                <a:rot lat="17400000" lon="0" rev="0"/>
              </a:camera>
              <a:lightRig rig="balanced"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b="1" dirty="0">
                <a:solidFill>
                  <a:srgbClr val="FFFFFF"/>
                </a:solidFill>
              </a:endParaRPr>
            </a:p>
          </p:txBody>
        </p:sp>
        <p:sp>
          <p:nvSpPr>
            <p:cNvPr id="373" name="Freeform 157"/>
            <p:cNvSpPr>
              <a:spLocks noChangeAspect="1" noEditPoints="1"/>
            </p:cNvSpPr>
            <p:nvPr/>
          </p:nvSpPr>
          <p:spPr bwMode="auto">
            <a:xfrm>
              <a:off x="2635955" y="2543498"/>
              <a:ext cx="114109" cy="373251"/>
            </a:xfrm>
            <a:custGeom>
              <a:avLst/>
              <a:gdLst>
                <a:gd name="T0" fmla="*/ 77 w 138"/>
                <a:gd name="T1" fmla="*/ 2 h 451"/>
                <a:gd name="T2" fmla="*/ 100 w 138"/>
                <a:gd name="T3" fmla="*/ 15 h 451"/>
                <a:gd name="T4" fmla="*/ 110 w 138"/>
                <a:gd name="T5" fmla="*/ 51 h 451"/>
                <a:gd name="T6" fmla="*/ 104 w 138"/>
                <a:gd name="T7" fmla="*/ 68 h 451"/>
                <a:gd name="T8" fmla="*/ 101 w 138"/>
                <a:gd name="T9" fmla="*/ 60 h 451"/>
                <a:gd name="T10" fmla="*/ 103 w 138"/>
                <a:gd name="T11" fmla="*/ 67 h 451"/>
                <a:gd name="T12" fmla="*/ 128 w 138"/>
                <a:gd name="T13" fmla="*/ 78 h 451"/>
                <a:gd name="T14" fmla="*/ 138 w 138"/>
                <a:gd name="T15" fmla="*/ 108 h 451"/>
                <a:gd name="T16" fmla="*/ 136 w 138"/>
                <a:gd name="T17" fmla="*/ 117 h 451"/>
                <a:gd name="T18" fmla="*/ 129 w 138"/>
                <a:gd name="T19" fmla="*/ 178 h 451"/>
                <a:gd name="T20" fmla="*/ 128 w 138"/>
                <a:gd name="T21" fmla="*/ 184 h 451"/>
                <a:gd name="T22" fmla="*/ 127 w 138"/>
                <a:gd name="T23" fmla="*/ 283 h 451"/>
                <a:gd name="T24" fmla="*/ 131 w 138"/>
                <a:gd name="T25" fmla="*/ 375 h 451"/>
                <a:gd name="T26" fmla="*/ 127 w 138"/>
                <a:gd name="T27" fmla="*/ 425 h 451"/>
                <a:gd name="T28" fmla="*/ 123 w 138"/>
                <a:gd name="T29" fmla="*/ 445 h 451"/>
                <a:gd name="T30" fmla="*/ 102 w 138"/>
                <a:gd name="T31" fmla="*/ 434 h 451"/>
                <a:gd name="T32" fmla="*/ 96 w 138"/>
                <a:gd name="T33" fmla="*/ 424 h 451"/>
                <a:gd name="T34" fmla="*/ 98 w 138"/>
                <a:gd name="T35" fmla="*/ 340 h 451"/>
                <a:gd name="T36" fmla="*/ 93 w 138"/>
                <a:gd name="T37" fmla="*/ 280 h 451"/>
                <a:gd name="T38" fmla="*/ 79 w 138"/>
                <a:gd name="T39" fmla="*/ 277 h 451"/>
                <a:gd name="T40" fmla="*/ 70 w 138"/>
                <a:gd name="T41" fmla="*/ 403 h 451"/>
                <a:gd name="T42" fmla="*/ 62 w 138"/>
                <a:gd name="T43" fmla="*/ 438 h 451"/>
                <a:gd name="T44" fmla="*/ 20 w 138"/>
                <a:gd name="T45" fmla="*/ 450 h 451"/>
                <a:gd name="T46" fmla="*/ 6 w 138"/>
                <a:gd name="T47" fmla="*/ 437 h 451"/>
                <a:gd name="T48" fmla="*/ 23 w 138"/>
                <a:gd name="T49" fmla="*/ 412 h 451"/>
                <a:gd name="T50" fmla="*/ 39 w 138"/>
                <a:gd name="T51" fmla="*/ 346 h 451"/>
                <a:gd name="T52" fmla="*/ 41 w 138"/>
                <a:gd name="T53" fmla="*/ 337 h 451"/>
                <a:gd name="T54" fmla="*/ 42 w 138"/>
                <a:gd name="T55" fmla="*/ 321 h 451"/>
                <a:gd name="T56" fmla="*/ 44 w 138"/>
                <a:gd name="T57" fmla="*/ 210 h 451"/>
                <a:gd name="T58" fmla="*/ 51 w 138"/>
                <a:gd name="T59" fmla="*/ 170 h 451"/>
                <a:gd name="T60" fmla="*/ 46 w 138"/>
                <a:gd name="T61" fmla="*/ 157 h 451"/>
                <a:gd name="T62" fmla="*/ 35 w 138"/>
                <a:gd name="T63" fmla="*/ 116 h 451"/>
                <a:gd name="T64" fmla="*/ 33 w 138"/>
                <a:gd name="T65" fmla="*/ 114 h 451"/>
                <a:gd name="T66" fmla="*/ 53 w 138"/>
                <a:gd name="T67" fmla="*/ 75 h 451"/>
                <a:gd name="T68" fmla="*/ 69 w 138"/>
                <a:gd name="T69" fmla="*/ 60 h 451"/>
                <a:gd name="T70" fmla="*/ 53 w 138"/>
                <a:gd name="T71" fmla="*/ 67 h 451"/>
                <a:gd name="T72" fmla="*/ 52 w 138"/>
                <a:gd name="T73" fmla="*/ 66 h 451"/>
                <a:gd name="T74" fmla="*/ 54 w 138"/>
                <a:gd name="T75" fmla="*/ 60 h 451"/>
                <a:gd name="T76" fmla="*/ 53 w 138"/>
                <a:gd name="T77" fmla="*/ 59 h 451"/>
                <a:gd name="T78" fmla="*/ 54 w 138"/>
                <a:gd name="T79" fmla="*/ 48 h 451"/>
                <a:gd name="T80" fmla="*/ 60 w 138"/>
                <a:gd name="T81" fmla="*/ 14 h 451"/>
                <a:gd name="T82" fmla="*/ 119 w 138"/>
                <a:gd name="T83" fmla="*/ 138 h 451"/>
                <a:gd name="T84" fmla="*/ 120 w 138"/>
                <a:gd name="T85" fmla="*/ 153 h 451"/>
                <a:gd name="T86" fmla="*/ 119 w 138"/>
                <a:gd name="T87" fmla="*/ 13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451">
                  <a:moveTo>
                    <a:pt x="66" y="7"/>
                  </a:moveTo>
                  <a:cubicBezTo>
                    <a:pt x="71" y="1"/>
                    <a:pt x="75" y="2"/>
                    <a:pt x="77" y="2"/>
                  </a:cubicBezTo>
                  <a:cubicBezTo>
                    <a:pt x="79" y="1"/>
                    <a:pt x="83" y="0"/>
                    <a:pt x="86" y="2"/>
                  </a:cubicBezTo>
                  <a:cubicBezTo>
                    <a:pt x="90" y="3"/>
                    <a:pt x="98" y="10"/>
                    <a:pt x="100" y="15"/>
                  </a:cubicBezTo>
                  <a:cubicBezTo>
                    <a:pt x="102" y="21"/>
                    <a:pt x="104" y="32"/>
                    <a:pt x="106" y="36"/>
                  </a:cubicBezTo>
                  <a:cubicBezTo>
                    <a:pt x="108" y="40"/>
                    <a:pt x="110" y="47"/>
                    <a:pt x="110" y="51"/>
                  </a:cubicBezTo>
                  <a:cubicBezTo>
                    <a:pt x="110" y="54"/>
                    <a:pt x="113" y="59"/>
                    <a:pt x="110" y="63"/>
                  </a:cubicBezTo>
                  <a:cubicBezTo>
                    <a:pt x="108" y="67"/>
                    <a:pt x="104" y="68"/>
                    <a:pt x="104" y="68"/>
                  </a:cubicBezTo>
                  <a:cubicBezTo>
                    <a:pt x="104" y="68"/>
                    <a:pt x="105" y="66"/>
                    <a:pt x="105" y="63"/>
                  </a:cubicBezTo>
                  <a:cubicBezTo>
                    <a:pt x="104" y="60"/>
                    <a:pt x="101" y="60"/>
                    <a:pt x="101" y="60"/>
                  </a:cubicBezTo>
                  <a:cubicBezTo>
                    <a:pt x="101" y="60"/>
                    <a:pt x="103" y="60"/>
                    <a:pt x="103" y="63"/>
                  </a:cubicBezTo>
                  <a:cubicBezTo>
                    <a:pt x="103" y="65"/>
                    <a:pt x="103" y="67"/>
                    <a:pt x="103" y="67"/>
                  </a:cubicBezTo>
                  <a:cubicBezTo>
                    <a:pt x="103" y="67"/>
                    <a:pt x="107" y="71"/>
                    <a:pt x="112" y="71"/>
                  </a:cubicBezTo>
                  <a:cubicBezTo>
                    <a:pt x="116" y="72"/>
                    <a:pt x="123" y="74"/>
                    <a:pt x="128" y="78"/>
                  </a:cubicBezTo>
                  <a:cubicBezTo>
                    <a:pt x="132" y="82"/>
                    <a:pt x="136" y="94"/>
                    <a:pt x="137" y="99"/>
                  </a:cubicBezTo>
                  <a:cubicBezTo>
                    <a:pt x="137" y="101"/>
                    <a:pt x="138" y="106"/>
                    <a:pt x="138" y="108"/>
                  </a:cubicBezTo>
                  <a:cubicBezTo>
                    <a:pt x="137" y="108"/>
                    <a:pt x="137" y="108"/>
                    <a:pt x="136" y="108"/>
                  </a:cubicBezTo>
                  <a:cubicBezTo>
                    <a:pt x="136" y="117"/>
                    <a:pt x="136" y="117"/>
                    <a:pt x="136" y="117"/>
                  </a:cubicBezTo>
                  <a:cubicBezTo>
                    <a:pt x="136" y="125"/>
                    <a:pt x="136" y="151"/>
                    <a:pt x="135" y="154"/>
                  </a:cubicBezTo>
                  <a:cubicBezTo>
                    <a:pt x="135" y="158"/>
                    <a:pt x="132" y="169"/>
                    <a:pt x="129" y="178"/>
                  </a:cubicBezTo>
                  <a:cubicBezTo>
                    <a:pt x="128" y="180"/>
                    <a:pt x="128" y="181"/>
                    <a:pt x="127" y="183"/>
                  </a:cubicBezTo>
                  <a:cubicBezTo>
                    <a:pt x="128" y="184"/>
                    <a:pt x="128" y="184"/>
                    <a:pt x="128" y="184"/>
                  </a:cubicBezTo>
                  <a:cubicBezTo>
                    <a:pt x="128" y="184"/>
                    <a:pt x="133" y="204"/>
                    <a:pt x="132" y="219"/>
                  </a:cubicBezTo>
                  <a:cubicBezTo>
                    <a:pt x="132" y="233"/>
                    <a:pt x="127" y="277"/>
                    <a:pt x="127" y="283"/>
                  </a:cubicBezTo>
                  <a:cubicBezTo>
                    <a:pt x="127" y="290"/>
                    <a:pt x="126" y="310"/>
                    <a:pt x="126" y="317"/>
                  </a:cubicBezTo>
                  <a:cubicBezTo>
                    <a:pt x="126" y="324"/>
                    <a:pt x="130" y="362"/>
                    <a:pt x="131" y="375"/>
                  </a:cubicBezTo>
                  <a:cubicBezTo>
                    <a:pt x="131" y="388"/>
                    <a:pt x="129" y="425"/>
                    <a:pt x="129" y="425"/>
                  </a:cubicBezTo>
                  <a:cubicBezTo>
                    <a:pt x="127" y="425"/>
                    <a:pt x="127" y="425"/>
                    <a:pt x="127" y="425"/>
                  </a:cubicBezTo>
                  <a:cubicBezTo>
                    <a:pt x="127" y="425"/>
                    <a:pt x="131" y="434"/>
                    <a:pt x="131" y="437"/>
                  </a:cubicBezTo>
                  <a:cubicBezTo>
                    <a:pt x="131" y="440"/>
                    <a:pt x="127" y="445"/>
                    <a:pt x="123" y="445"/>
                  </a:cubicBezTo>
                  <a:cubicBezTo>
                    <a:pt x="119" y="446"/>
                    <a:pt x="111" y="447"/>
                    <a:pt x="108" y="446"/>
                  </a:cubicBezTo>
                  <a:cubicBezTo>
                    <a:pt x="105" y="444"/>
                    <a:pt x="101" y="438"/>
                    <a:pt x="102" y="434"/>
                  </a:cubicBezTo>
                  <a:cubicBezTo>
                    <a:pt x="102" y="429"/>
                    <a:pt x="100" y="426"/>
                    <a:pt x="100" y="426"/>
                  </a:cubicBezTo>
                  <a:cubicBezTo>
                    <a:pt x="96" y="424"/>
                    <a:pt x="96" y="424"/>
                    <a:pt x="96" y="424"/>
                  </a:cubicBezTo>
                  <a:cubicBezTo>
                    <a:pt x="96" y="424"/>
                    <a:pt x="93" y="412"/>
                    <a:pt x="92" y="401"/>
                  </a:cubicBezTo>
                  <a:cubicBezTo>
                    <a:pt x="92" y="391"/>
                    <a:pt x="98" y="344"/>
                    <a:pt x="98" y="340"/>
                  </a:cubicBezTo>
                  <a:cubicBezTo>
                    <a:pt x="98" y="335"/>
                    <a:pt x="95" y="324"/>
                    <a:pt x="94" y="320"/>
                  </a:cubicBezTo>
                  <a:cubicBezTo>
                    <a:pt x="94" y="316"/>
                    <a:pt x="94" y="288"/>
                    <a:pt x="93" y="280"/>
                  </a:cubicBezTo>
                  <a:cubicBezTo>
                    <a:pt x="91" y="272"/>
                    <a:pt x="87" y="232"/>
                    <a:pt x="87" y="232"/>
                  </a:cubicBezTo>
                  <a:cubicBezTo>
                    <a:pt x="87" y="232"/>
                    <a:pt x="81" y="273"/>
                    <a:pt x="79" y="277"/>
                  </a:cubicBezTo>
                  <a:cubicBezTo>
                    <a:pt x="78" y="282"/>
                    <a:pt x="72" y="321"/>
                    <a:pt x="72" y="331"/>
                  </a:cubicBezTo>
                  <a:cubicBezTo>
                    <a:pt x="72" y="340"/>
                    <a:pt x="70" y="395"/>
                    <a:pt x="70" y="403"/>
                  </a:cubicBezTo>
                  <a:cubicBezTo>
                    <a:pt x="69" y="411"/>
                    <a:pt x="70" y="437"/>
                    <a:pt x="70" y="437"/>
                  </a:cubicBezTo>
                  <a:cubicBezTo>
                    <a:pt x="62" y="438"/>
                    <a:pt x="62" y="438"/>
                    <a:pt x="62" y="438"/>
                  </a:cubicBezTo>
                  <a:cubicBezTo>
                    <a:pt x="61" y="438"/>
                    <a:pt x="51" y="442"/>
                    <a:pt x="42" y="444"/>
                  </a:cubicBezTo>
                  <a:cubicBezTo>
                    <a:pt x="34" y="446"/>
                    <a:pt x="32" y="451"/>
                    <a:pt x="20" y="450"/>
                  </a:cubicBezTo>
                  <a:cubicBezTo>
                    <a:pt x="8" y="450"/>
                    <a:pt x="1" y="444"/>
                    <a:pt x="1" y="444"/>
                  </a:cubicBezTo>
                  <a:cubicBezTo>
                    <a:pt x="1" y="444"/>
                    <a:pt x="0" y="439"/>
                    <a:pt x="6" y="437"/>
                  </a:cubicBezTo>
                  <a:cubicBezTo>
                    <a:pt x="11" y="435"/>
                    <a:pt x="23" y="424"/>
                    <a:pt x="23" y="424"/>
                  </a:cubicBezTo>
                  <a:cubicBezTo>
                    <a:pt x="23" y="424"/>
                    <a:pt x="21" y="417"/>
                    <a:pt x="23" y="412"/>
                  </a:cubicBezTo>
                  <a:cubicBezTo>
                    <a:pt x="24" y="408"/>
                    <a:pt x="32" y="398"/>
                    <a:pt x="33" y="390"/>
                  </a:cubicBezTo>
                  <a:cubicBezTo>
                    <a:pt x="35" y="382"/>
                    <a:pt x="38" y="348"/>
                    <a:pt x="39" y="346"/>
                  </a:cubicBezTo>
                  <a:cubicBezTo>
                    <a:pt x="41" y="344"/>
                    <a:pt x="42" y="345"/>
                    <a:pt x="41" y="342"/>
                  </a:cubicBezTo>
                  <a:cubicBezTo>
                    <a:pt x="40" y="339"/>
                    <a:pt x="40" y="339"/>
                    <a:pt x="41" y="337"/>
                  </a:cubicBezTo>
                  <a:cubicBezTo>
                    <a:pt x="43" y="334"/>
                    <a:pt x="42" y="332"/>
                    <a:pt x="41" y="331"/>
                  </a:cubicBezTo>
                  <a:cubicBezTo>
                    <a:pt x="41" y="329"/>
                    <a:pt x="42" y="323"/>
                    <a:pt x="42" y="321"/>
                  </a:cubicBezTo>
                  <a:cubicBezTo>
                    <a:pt x="43" y="318"/>
                    <a:pt x="42" y="272"/>
                    <a:pt x="43" y="267"/>
                  </a:cubicBezTo>
                  <a:cubicBezTo>
                    <a:pt x="43" y="262"/>
                    <a:pt x="43" y="225"/>
                    <a:pt x="44" y="210"/>
                  </a:cubicBezTo>
                  <a:cubicBezTo>
                    <a:pt x="45" y="194"/>
                    <a:pt x="50" y="179"/>
                    <a:pt x="50" y="179"/>
                  </a:cubicBezTo>
                  <a:cubicBezTo>
                    <a:pt x="51" y="170"/>
                    <a:pt x="51" y="170"/>
                    <a:pt x="51" y="170"/>
                  </a:cubicBezTo>
                  <a:cubicBezTo>
                    <a:pt x="51" y="170"/>
                    <a:pt x="51" y="170"/>
                    <a:pt x="51" y="169"/>
                  </a:cubicBezTo>
                  <a:cubicBezTo>
                    <a:pt x="50" y="167"/>
                    <a:pt x="47" y="160"/>
                    <a:pt x="46" y="157"/>
                  </a:cubicBezTo>
                  <a:cubicBezTo>
                    <a:pt x="44" y="154"/>
                    <a:pt x="39" y="136"/>
                    <a:pt x="37" y="131"/>
                  </a:cubicBezTo>
                  <a:cubicBezTo>
                    <a:pt x="36" y="126"/>
                    <a:pt x="35" y="116"/>
                    <a:pt x="35" y="116"/>
                  </a:cubicBezTo>
                  <a:cubicBezTo>
                    <a:pt x="35" y="115"/>
                    <a:pt x="35" y="115"/>
                    <a:pt x="35" y="115"/>
                  </a:cubicBezTo>
                  <a:cubicBezTo>
                    <a:pt x="34" y="115"/>
                    <a:pt x="33" y="114"/>
                    <a:pt x="33" y="114"/>
                  </a:cubicBezTo>
                  <a:cubicBezTo>
                    <a:pt x="33" y="114"/>
                    <a:pt x="34" y="90"/>
                    <a:pt x="38" y="85"/>
                  </a:cubicBezTo>
                  <a:cubicBezTo>
                    <a:pt x="42" y="80"/>
                    <a:pt x="47" y="79"/>
                    <a:pt x="53" y="75"/>
                  </a:cubicBezTo>
                  <a:cubicBezTo>
                    <a:pt x="59" y="72"/>
                    <a:pt x="67" y="67"/>
                    <a:pt x="69" y="65"/>
                  </a:cubicBezTo>
                  <a:cubicBezTo>
                    <a:pt x="70" y="65"/>
                    <a:pt x="69" y="62"/>
                    <a:pt x="69" y="60"/>
                  </a:cubicBezTo>
                  <a:cubicBezTo>
                    <a:pt x="68" y="61"/>
                    <a:pt x="65" y="64"/>
                    <a:pt x="62" y="65"/>
                  </a:cubicBezTo>
                  <a:cubicBezTo>
                    <a:pt x="58" y="67"/>
                    <a:pt x="53" y="67"/>
                    <a:pt x="53" y="67"/>
                  </a:cubicBezTo>
                  <a:cubicBezTo>
                    <a:pt x="56" y="64"/>
                    <a:pt x="56" y="64"/>
                    <a:pt x="56" y="64"/>
                  </a:cubicBezTo>
                  <a:cubicBezTo>
                    <a:pt x="56" y="64"/>
                    <a:pt x="54" y="65"/>
                    <a:pt x="52" y="66"/>
                  </a:cubicBezTo>
                  <a:cubicBezTo>
                    <a:pt x="50" y="66"/>
                    <a:pt x="46" y="65"/>
                    <a:pt x="46" y="65"/>
                  </a:cubicBezTo>
                  <a:cubicBezTo>
                    <a:pt x="46" y="65"/>
                    <a:pt x="52" y="62"/>
                    <a:pt x="54" y="60"/>
                  </a:cubicBezTo>
                  <a:cubicBezTo>
                    <a:pt x="56" y="57"/>
                    <a:pt x="56" y="54"/>
                    <a:pt x="56" y="54"/>
                  </a:cubicBezTo>
                  <a:cubicBezTo>
                    <a:pt x="56" y="54"/>
                    <a:pt x="56" y="58"/>
                    <a:pt x="53" y="59"/>
                  </a:cubicBezTo>
                  <a:cubicBezTo>
                    <a:pt x="49" y="62"/>
                    <a:pt x="47" y="59"/>
                    <a:pt x="47" y="59"/>
                  </a:cubicBezTo>
                  <a:cubicBezTo>
                    <a:pt x="47" y="59"/>
                    <a:pt x="53" y="62"/>
                    <a:pt x="54" y="48"/>
                  </a:cubicBezTo>
                  <a:cubicBezTo>
                    <a:pt x="54" y="41"/>
                    <a:pt x="54" y="41"/>
                    <a:pt x="54" y="34"/>
                  </a:cubicBezTo>
                  <a:cubicBezTo>
                    <a:pt x="54" y="28"/>
                    <a:pt x="59" y="17"/>
                    <a:pt x="60" y="14"/>
                  </a:cubicBezTo>
                  <a:cubicBezTo>
                    <a:pt x="62" y="11"/>
                    <a:pt x="60" y="12"/>
                    <a:pt x="66" y="7"/>
                  </a:cubicBezTo>
                  <a:close/>
                  <a:moveTo>
                    <a:pt x="119" y="138"/>
                  </a:moveTo>
                  <a:cubicBezTo>
                    <a:pt x="119" y="144"/>
                    <a:pt x="119" y="144"/>
                    <a:pt x="119" y="144"/>
                  </a:cubicBezTo>
                  <a:cubicBezTo>
                    <a:pt x="119" y="147"/>
                    <a:pt x="119" y="150"/>
                    <a:pt x="120" y="153"/>
                  </a:cubicBezTo>
                  <a:cubicBezTo>
                    <a:pt x="120" y="152"/>
                    <a:pt x="120" y="152"/>
                    <a:pt x="120" y="151"/>
                  </a:cubicBezTo>
                  <a:cubicBezTo>
                    <a:pt x="121" y="150"/>
                    <a:pt x="120" y="144"/>
                    <a:pt x="119" y="13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pitchFamily="34" charset="0"/>
              </a:endParaRPr>
            </a:p>
          </p:txBody>
        </p:sp>
      </p:grpSp>
    </p:spTree>
    <p:extLst>
      <p:ext uri="{BB962C8B-B14F-4D97-AF65-F5344CB8AC3E}">
        <p14:creationId xmlns:p14="http://schemas.microsoft.com/office/powerpoint/2010/main" val="226514360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8" name="Rectangle 2"/>
          <p:cNvSpPr>
            <a:spLocks noGrp="1" noChangeArrowheads="1"/>
          </p:cNvSpPr>
          <p:nvPr>
            <p:ph type="title"/>
          </p:nvPr>
        </p:nvSpPr>
        <p:spPr>
          <a:xfrm>
            <a:off x="378744" y="69358"/>
            <a:ext cx="11448832" cy="838200"/>
          </a:xfrm>
        </p:spPr>
        <p:txBody>
          <a:bodyPr/>
          <a:lstStyle/>
          <a:p>
            <a:r>
              <a:rPr lang="zh-CN" altLang="en-US" dirty="0" smtClean="0"/>
              <a:t>全球的</a:t>
            </a:r>
            <a:r>
              <a:rPr lang="en-US" dirty="0" smtClean="0"/>
              <a:t>IP </a:t>
            </a:r>
            <a:r>
              <a:rPr lang="zh-CN" altLang="en-US" dirty="0" smtClean="0"/>
              <a:t>电话销售额市场份额</a:t>
            </a:r>
            <a:endParaRPr lang="en-US" dirty="0" smtClean="0"/>
          </a:p>
        </p:txBody>
      </p:sp>
      <p:sp>
        <p:nvSpPr>
          <p:cNvPr id="44049" name="Text Box 6"/>
          <p:cNvSpPr txBox="1">
            <a:spLocks noChangeArrowheads="1"/>
          </p:cNvSpPr>
          <p:nvPr/>
        </p:nvSpPr>
        <p:spPr bwMode="auto">
          <a:xfrm>
            <a:off x="8475121" y="3521047"/>
            <a:ext cx="2902101" cy="670953"/>
          </a:xfrm>
          <a:prstGeom prst="rect">
            <a:avLst/>
          </a:prstGeom>
          <a:noFill/>
          <a:ln w="9525" algn="ctr">
            <a:noFill/>
            <a:miter lim="800000"/>
            <a:headEnd/>
            <a:tailEnd/>
          </a:ln>
        </p:spPr>
        <p:txBody>
          <a:bodyPr wrap="square" lIns="82309" tIns="0" rIns="0" bIns="0">
            <a:spAutoFit/>
          </a:bodyPr>
          <a:lstStyle/>
          <a:p>
            <a:pPr algn="ctr" defTabSz="823913">
              <a:lnSpc>
                <a:spcPct val="90000"/>
              </a:lnSpc>
              <a:spcBef>
                <a:spcPct val="50000"/>
              </a:spcBef>
            </a:pPr>
            <a:r>
              <a:rPr lang="en-US" sz="2400" dirty="0" smtClean="0">
                <a:solidFill>
                  <a:srgbClr val="55C0E1"/>
                </a:solidFill>
              </a:rPr>
              <a:t>Cisco Leads the Market</a:t>
            </a:r>
            <a:endParaRPr lang="en-US" sz="2400" dirty="0">
              <a:solidFill>
                <a:srgbClr val="55C0E1"/>
              </a:solidFill>
            </a:endParaRPr>
          </a:p>
        </p:txBody>
      </p:sp>
      <p:sp>
        <p:nvSpPr>
          <p:cNvPr id="44060" name="Rectangle 22"/>
          <p:cNvSpPr>
            <a:spLocks noChangeArrowheads="1"/>
          </p:cNvSpPr>
          <p:nvPr/>
        </p:nvSpPr>
        <p:spPr bwMode="auto">
          <a:xfrm>
            <a:off x="8294328" y="1920162"/>
            <a:ext cx="3263684" cy="1688667"/>
          </a:xfrm>
          <a:prstGeom prst="rect">
            <a:avLst/>
          </a:prstGeom>
          <a:noFill/>
          <a:ln w="9525">
            <a:noFill/>
            <a:miter lim="800000"/>
            <a:headEnd/>
            <a:tailEnd/>
          </a:ln>
        </p:spPr>
        <p:txBody>
          <a:bodyPr wrap="none">
            <a:spAutoFit/>
          </a:bodyPr>
          <a:lstStyle/>
          <a:p>
            <a:pPr algn="ctr">
              <a:lnSpc>
                <a:spcPct val="80000"/>
              </a:lnSpc>
            </a:pPr>
            <a:r>
              <a:rPr lang="en-US" sz="8800" dirty="0" smtClean="0">
                <a:solidFill>
                  <a:srgbClr val="0096D6"/>
                </a:solidFill>
              </a:rPr>
              <a:t>48%</a:t>
            </a:r>
            <a:endParaRPr lang="en-US" sz="8800" dirty="0">
              <a:solidFill>
                <a:srgbClr val="0096D6"/>
              </a:solidFill>
            </a:endParaRPr>
          </a:p>
          <a:p>
            <a:pPr algn="ctr">
              <a:lnSpc>
                <a:spcPct val="80000"/>
              </a:lnSpc>
            </a:pPr>
            <a:r>
              <a:rPr lang="en-US" sz="4000" dirty="0">
                <a:solidFill>
                  <a:srgbClr val="0096D6"/>
                </a:solidFill>
              </a:rPr>
              <a:t>Market Share</a:t>
            </a:r>
          </a:p>
        </p:txBody>
      </p:sp>
      <p:sp>
        <p:nvSpPr>
          <p:cNvPr id="38" name="Text Placeholder 3"/>
          <p:cNvSpPr txBox="1">
            <a:spLocks/>
          </p:cNvSpPr>
          <p:nvPr/>
        </p:nvSpPr>
        <p:spPr>
          <a:xfrm>
            <a:off x="332534" y="6110935"/>
            <a:ext cx="11385334" cy="276999"/>
          </a:xfrm>
          <a:prstGeom prst="rect">
            <a:avLst/>
          </a:prstGeom>
        </p:spPr>
        <p:txBody>
          <a:bodyPr vert="horz" wrap="square" lIns="91440" tIns="45720" rIns="91440" bIns="45720" rtlCol="0" anchor="b" anchorCtr="0">
            <a:spAutoFit/>
          </a:bodyPr>
          <a:lstStyle/>
          <a:p>
            <a:pPr marL="228600" indent="-228600" algn="r" defTabSz="804863">
              <a:spcBef>
                <a:spcPct val="50000"/>
              </a:spcBef>
              <a:buClr>
                <a:schemeClr val="tx2"/>
              </a:buClr>
              <a:buSzPct val="90000"/>
            </a:pPr>
            <a:r>
              <a:rPr lang="en-US" sz="1200" dirty="0" smtClean="0">
                <a:solidFill>
                  <a:srgbClr val="BFBFBF"/>
                </a:solidFill>
                <a:latin typeface="+mj-lt"/>
              </a:rPr>
              <a:t>Source: Synergy Research, 4Q’11</a:t>
            </a:r>
          </a:p>
        </p:txBody>
      </p:sp>
      <p:sp>
        <p:nvSpPr>
          <p:cNvPr id="40" name="Rectangle 10"/>
          <p:cNvSpPr>
            <a:spLocks noChangeArrowheads="1"/>
          </p:cNvSpPr>
          <p:nvPr/>
        </p:nvSpPr>
        <p:spPr bwMode="auto">
          <a:xfrm>
            <a:off x="-33482" y="2864538"/>
            <a:ext cx="2588782" cy="350746"/>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Alcatel Lucent 5%</a:t>
            </a:r>
            <a:endParaRPr lang="en-US" sz="1600" dirty="0">
              <a:solidFill>
                <a:schemeClr val="bg1">
                  <a:lumMod val="50000"/>
                </a:schemeClr>
              </a:solidFill>
              <a:latin typeface="+mj-lt"/>
            </a:endParaRPr>
          </a:p>
        </p:txBody>
      </p:sp>
      <p:grpSp>
        <p:nvGrpSpPr>
          <p:cNvPr id="51" name="Group 50"/>
          <p:cNvGrpSpPr/>
          <p:nvPr/>
        </p:nvGrpSpPr>
        <p:grpSpPr>
          <a:xfrm>
            <a:off x="236521" y="3151143"/>
            <a:ext cx="2453513" cy="83684"/>
            <a:chOff x="617221" y="2013585"/>
            <a:chExt cx="1840614" cy="83684"/>
          </a:xfrm>
        </p:grpSpPr>
        <p:cxnSp>
          <p:nvCxnSpPr>
            <p:cNvPr id="47" name="Straight Connector 46"/>
            <p:cNvCxnSpPr/>
            <p:nvPr/>
          </p:nvCxnSpPr>
          <p:spPr>
            <a:xfrm rot="10800000">
              <a:off x="617221" y="2054840"/>
              <a:ext cx="175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flipH="1">
              <a:off x="2374151" y="2013585"/>
              <a:ext cx="83684"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49" name="Rectangle 10"/>
          <p:cNvSpPr>
            <a:spLocks noChangeArrowheads="1"/>
          </p:cNvSpPr>
          <p:nvPr/>
        </p:nvSpPr>
        <p:spPr bwMode="auto">
          <a:xfrm>
            <a:off x="412459" y="2455255"/>
            <a:ext cx="2069561" cy="350746"/>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Mitel 4%</a:t>
            </a:r>
            <a:endParaRPr lang="en-US" sz="1600" dirty="0">
              <a:solidFill>
                <a:schemeClr val="bg1">
                  <a:lumMod val="50000"/>
                </a:schemeClr>
              </a:solidFill>
              <a:latin typeface="+mj-lt"/>
            </a:endParaRPr>
          </a:p>
        </p:txBody>
      </p:sp>
      <p:sp>
        <p:nvSpPr>
          <p:cNvPr id="52" name="Rectangle 10"/>
          <p:cNvSpPr>
            <a:spLocks noChangeArrowheads="1"/>
          </p:cNvSpPr>
          <p:nvPr/>
        </p:nvSpPr>
        <p:spPr bwMode="auto">
          <a:xfrm>
            <a:off x="2352032" y="1433798"/>
            <a:ext cx="2069561" cy="350746"/>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Others 8%</a:t>
            </a:r>
            <a:endParaRPr lang="en-US" sz="1600" dirty="0">
              <a:solidFill>
                <a:schemeClr val="bg1">
                  <a:lumMod val="50000"/>
                </a:schemeClr>
              </a:solidFill>
              <a:latin typeface="+mj-lt"/>
            </a:endParaRPr>
          </a:p>
        </p:txBody>
      </p:sp>
      <p:grpSp>
        <p:nvGrpSpPr>
          <p:cNvPr id="58" name="Group 57"/>
          <p:cNvGrpSpPr/>
          <p:nvPr/>
        </p:nvGrpSpPr>
        <p:grpSpPr>
          <a:xfrm>
            <a:off x="2704757" y="1759590"/>
            <a:ext cx="1783128" cy="83684"/>
            <a:chOff x="403861" y="2699385"/>
            <a:chExt cx="1337694" cy="83684"/>
          </a:xfrm>
        </p:grpSpPr>
        <p:cxnSp>
          <p:nvCxnSpPr>
            <p:cNvPr id="54" name="Straight Connector 53"/>
            <p:cNvCxnSpPr/>
            <p:nvPr/>
          </p:nvCxnSpPr>
          <p:spPr>
            <a:xfrm rot="10800000">
              <a:off x="403861" y="2740640"/>
              <a:ext cx="12552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flipH="1">
              <a:off x="1657871" y="2699385"/>
              <a:ext cx="83684"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63" name="Rectangle 10"/>
          <p:cNvSpPr>
            <a:spLocks noChangeArrowheads="1"/>
          </p:cNvSpPr>
          <p:nvPr/>
        </p:nvSpPr>
        <p:spPr bwMode="auto">
          <a:xfrm>
            <a:off x="1064223" y="1773973"/>
            <a:ext cx="2454091" cy="596967"/>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ShoreTel 2%</a:t>
            </a:r>
            <a:endParaRPr lang="en-US" sz="1600" dirty="0">
              <a:solidFill>
                <a:schemeClr val="bg1">
                  <a:lumMod val="50000"/>
                </a:schemeClr>
              </a:solidFill>
              <a:latin typeface="+mj-lt"/>
            </a:endParaRPr>
          </a:p>
        </p:txBody>
      </p:sp>
      <p:cxnSp>
        <p:nvCxnSpPr>
          <p:cNvPr id="65" name="Straight Connector 64"/>
          <p:cNvCxnSpPr/>
          <p:nvPr/>
        </p:nvCxnSpPr>
        <p:spPr>
          <a:xfrm flipH="1" flipV="1">
            <a:off x="1220817" y="2111828"/>
            <a:ext cx="2318741" cy="52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flipH="1">
            <a:off x="3467006" y="2066202"/>
            <a:ext cx="111550"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68" name="Group 67"/>
          <p:cNvGrpSpPr/>
          <p:nvPr/>
        </p:nvGrpSpPr>
        <p:grpSpPr>
          <a:xfrm>
            <a:off x="1066522" y="4955268"/>
            <a:ext cx="2453513" cy="83684"/>
            <a:chOff x="617221" y="2013585"/>
            <a:chExt cx="1840614" cy="83684"/>
          </a:xfrm>
        </p:grpSpPr>
        <p:cxnSp>
          <p:nvCxnSpPr>
            <p:cNvPr id="69" name="Straight Connector 68"/>
            <p:cNvCxnSpPr/>
            <p:nvPr/>
          </p:nvCxnSpPr>
          <p:spPr>
            <a:xfrm rot="10800000">
              <a:off x="617221" y="2054840"/>
              <a:ext cx="175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flipH="1">
              <a:off x="2374151" y="2013585"/>
              <a:ext cx="83684"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
        <p:nvSpPr>
          <p:cNvPr id="71" name="Rectangle 10"/>
          <p:cNvSpPr>
            <a:spLocks noChangeArrowheads="1"/>
          </p:cNvSpPr>
          <p:nvPr/>
        </p:nvSpPr>
        <p:spPr bwMode="auto">
          <a:xfrm>
            <a:off x="257804" y="4593190"/>
            <a:ext cx="2514426" cy="350746"/>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Avaya/Nortel 31%</a:t>
            </a:r>
            <a:endParaRPr lang="en-US" sz="1600" dirty="0">
              <a:solidFill>
                <a:schemeClr val="bg1">
                  <a:lumMod val="50000"/>
                </a:schemeClr>
              </a:solidFill>
              <a:latin typeface="+mj-lt"/>
            </a:endParaRPr>
          </a:p>
        </p:txBody>
      </p:sp>
      <p:cxnSp>
        <p:nvCxnSpPr>
          <p:cNvPr id="29" name="Straight Connector 28"/>
          <p:cNvCxnSpPr/>
          <p:nvPr/>
        </p:nvCxnSpPr>
        <p:spPr>
          <a:xfrm flipH="1">
            <a:off x="783071" y="2695886"/>
            <a:ext cx="2088991" cy="378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flipH="1">
            <a:off x="2799517" y="2635894"/>
            <a:ext cx="111550"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2" name="Text Box 5"/>
          <p:cNvSpPr txBox="1">
            <a:spLocks noChangeArrowheads="1"/>
          </p:cNvSpPr>
          <p:nvPr/>
        </p:nvSpPr>
        <p:spPr bwMode="auto">
          <a:xfrm>
            <a:off x="4620117" y="5922282"/>
            <a:ext cx="1487503" cy="336840"/>
          </a:xfrm>
          <a:prstGeom prst="rect">
            <a:avLst/>
          </a:prstGeom>
          <a:noFill/>
          <a:ln w="57150" algn="ctr">
            <a:noFill/>
            <a:miter lim="800000"/>
            <a:headEnd/>
            <a:tailEnd/>
          </a:ln>
        </p:spPr>
        <p:txBody>
          <a:bodyPr wrap="none" lIns="82124" tIns="41061" rIns="82124" bIns="41061">
            <a:spAutoFit/>
          </a:bodyPr>
          <a:lstStyle/>
          <a:p>
            <a:pPr algn="ctr" defTabSz="814388" eaLnBrk="0" hangingPunct="0">
              <a:lnSpc>
                <a:spcPct val="90000"/>
              </a:lnSpc>
            </a:pPr>
            <a:r>
              <a:rPr lang="en-US" sz="1800" dirty="0">
                <a:solidFill>
                  <a:srgbClr val="FFFFFF"/>
                </a:solidFill>
              </a:rPr>
              <a:t>Total: </a:t>
            </a:r>
            <a:r>
              <a:rPr lang="en-US" sz="1800" dirty="0" smtClean="0">
                <a:solidFill>
                  <a:srgbClr val="FFFFFF"/>
                </a:solidFill>
              </a:rPr>
              <a:t>$695M</a:t>
            </a:r>
            <a:endParaRPr lang="en-US" sz="1800" dirty="0">
              <a:solidFill>
                <a:srgbClr val="FFFFFF"/>
              </a:solidFill>
            </a:endParaRPr>
          </a:p>
        </p:txBody>
      </p:sp>
      <p:cxnSp>
        <p:nvCxnSpPr>
          <p:cNvPr id="31" name="Straight Connector 30"/>
          <p:cNvCxnSpPr/>
          <p:nvPr/>
        </p:nvCxnSpPr>
        <p:spPr>
          <a:xfrm flipH="1" flipV="1">
            <a:off x="831454" y="2364012"/>
            <a:ext cx="2318741" cy="52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flipH="1">
            <a:off x="3089760" y="2336525"/>
            <a:ext cx="111550" cy="83684"/>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4" name="Rectangle 10"/>
          <p:cNvSpPr>
            <a:spLocks noChangeArrowheads="1"/>
          </p:cNvSpPr>
          <p:nvPr/>
        </p:nvSpPr>
        <p:spPr bwMode="auto">
          <a:xfrm>
            <a:off x="650683" y="2053373"/>
            <a:ext cx="2454091" cy="596967"/>
          </a:xfrm>
          <a:prstGeom prst="rect">
            <a:avLst/>
          </a:prstGeom>
          <a:noFill/>
          <a:ln w="9525">
            <a:noFill/>
            <a:miter lim="800000"/>
            <a:headEnd/>
            <a:tailEnd/>
          </a:ln>
          <a:effectLst/>
        </p:spPr>
        <p:txBody>
          <a:bodyPr wrap="square" lIns="103515" tIns="51757" rIns="103515" bIns="51757">
            <a:noAutofit/>
          </a:bodyPr>
          <a:lstStyle/>
          <a:p>
            <a:pPr algn="r" defTabSz="1028700">
              <a:spcBef>
                <a:spcPct val="50000"/>
              </a:spcBef>
            </a:pPr>
            <a:r>
              <a:rPr lang="en-US" sz="1600" dirty="0" smtClean="0">
                <a:solidFill>
                  <a:schemeClr val="bg1">
                    <a:lumMod val="50000"/>
                  </a:schemeClr>
                </a:solidFill>
                <a:latin typeface="+mj-lt"/>
              </a:rPr>
              <a:t>Aastra 3%</a:t>
            </a:r>
            <a:endParaRPr lang="en-US" sz="1600" dirty="0">
              <a:solidFill>
                <a:schemeClr val="bg1">
                  <a:lumMod val="50000"/>
                </a:schemeClr>
              </a:solidFill>
              <a:latin typeface="+mj-lt"/>
            </a:endParaRPr>
          </a:p>
        </p:txBody>
      </p:sp>
      <p:grpSp>
        <p:nvGrpSpPr>
          <p:cNvPr id="3" name="Group 2"/>
          <p:cNvGrpSpPr/>
          <p:nvPr/>
        </p:nvGrpSpPr>
        <p:grpSpPr>
          <a:xfrm>
            <a:off x="-314878" y="1799500"/>
            <a:ext cx="10336801" cy="4110083"/>
            <a:chOff x="-172720" y="1685199"/>
            <a:chExt cx="7402840" cy="3776618"/>
          </a:xfrm>
        </p:grpSpPr>
        <p:graphicFrame>
          <p:nvGraphicFramePr>
            <p:cNvPr id="39" name="Chart Placeholder 24"/>
            <p:cNvGraphicFramePr>
              <a:graphicFrameLocks/>
            </p:cNvGraphicFramePr>
            <p:nvPr>
              <p:extLst>
                <p:ext uri="{D42A27DB-BD31-4B8C-83A1-F6EECF244321}">
                  <p14:modId xmlns:p14="http://schemas.microsoft.com/office/powerpoint/2010/main" val="154222998"/>
                </p:ext>
              </p:extLst>
            </p:nvPr>
          </p:nvGraphicFramePr>
          <p:xfrm>
            <a:off x="-172720" y="1685199"/>
            <a:ext cx="7402840" cy="3776618"/>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896189" y="3039911"/>
              <a:ext cx="1247775" cy="723900"/>
            </a:xfrm>
            <a:prstGeom prst="rect">
              <a:avLst/>
            </a:prstGeom>
          </p:spPr>
        </p:pic>
      </p:grpSp>
    </p:spTree>
    <p:extLst>
      <p:ext uri="{BB962C8B-B14F-4D97-AF65-F5344CB8AC3E}">
        <p14:creationId xmlns:p14="http://schemas.microsoft.com/office/powerpoint/2010/main" val="21761108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9" grpId="0"/>
      <p:bldP spid="44060" grpId="0"/>
      <p:bldP spid="38" grpId="0"/>
      <p:bldP spid="40" grpId="0"/>
      <p:bldP spid="49" grpId="0"/>
      <p:bldP spid="52" grpId="0"/>
      <p:bldP spid="63" grpId="0"/>
      <p:bldP spid="66" grpId="0" animBg="1"/>
      <p:bldP spid="71" grpId="0"/>
      <p:bldP spid="30" grpId="0" animBg="1"/>
      <p:bldP spid="32" grpId="0"/>
      <p:bldP spid="33"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9" name="Rectangle 3"/>
          <p:cNvSpPr>
            <a:spLocks noGrp="1" noChangeArrowheads="1"/>
          </p:cNvSpPr>
          <p:nvPr>
            <p:ph type="body" sz="quarter" idx="14"/>
          </p:nvPr>
        </p:nvSpPr>
        <p:spPr>
          <a:xfrm>
            <a:off x="263630" y="1382940"/>
            <a:ext cx="3495823" cy="2739354"/>
          </a:xfrm>
        </p:spPr>
        <p:txBody>
          <a:bodyPr/>
          <a:lstStyle/>
          <a:p>
            <a:pPr marL="215993" indent="-215993" defTabSz="913969" fontAlgn="base">
              <a:spcBef>
                <a:spcPts val="756"/>
              </a:spcBef>
              <a:spcAft>
                <a:spcPct val="0"/>
              </a:spcAft>
              <a:buClr>
                <a:schemeClr val="accent5"/>
              </a:buClr>
              <a:buFont typeface="Wingdings" pitchFamily="2" charset="2"/>
              <a:buChar char="§"/>
              <a:defRPr/>
            </a:pPr>
            <a:r>
              <a:rPr lang="en-US" sz="2400" dirty="0">
                <a:solidFill>
                  <a:schemeClr val="bg2"/>
                </a:solidFill>
                <a:sym typeface="Arial" pitchFamily="34" charset="0"/>
              </a:rPr>
              <a:t>#1 </a:t>
            </a:r>
            <a:r>
              <a:rPr lang="zh-CN" altLang="en-US" sz="2400" dirty="0" smtClean="0">
                <a:solidFill>
                  <a:schemeClr val="bg2"/>
                </a:solidFill>
                <a:sym typeface="Arial" pitchFamily="34" charset="0"/>
              </a:rPr>
              <a:t>企业语音</a:t>
            </a:r>
            <a:endParaRPr lang="en-US" altLang="zh-CN" sz="2400" dirty="0" smtClean="0">
              <a:solidFill>
                <a:schemeClr val="bg2"/>
              </a:solidFill>
              <a:sym typeface="Arial" pitchFamily="34" charset="0"/>
            </a:endParaRPr>
          </a:p>
          <a:p>
            <a:pPr marL="215993" indent="-215993" defTabSz="913969" fontAlgn="base">
              <a:spcBef>
                <a:spcPts val="756"/>
              </a:spcBef>
              <a:spcAft>
                <a:spcPct val="0"/>
              </a:spcAft>
              <a:buClr>
                <a:schemeClr val="accent5"/>
              </a:buClr>
              <a:buFont typeface="Wingdings" pitchFamily="2" charset="2"/>
              <a:buChar char="§"/>
              <a:defRPr/>
            </a:pPr>
            <a:r>
              <a:rPr lang="en-US" sz="2400" dirty="0" smtClean="0">
                <a:solidFill>
                  <a:schemeClr val="bg2"/>
                </a:solidFill>
                <a:sym typeface="Arial" pitchFamily="34" charset="0"/>
              </a:rPr>
              <a:t>#</a:t>
            </a:r>
            <a:r>
              <a:rPr lang="en-US" sz="2400" dirty="0">
                <a:solidFill>
                  <a:schemeClr val="bg2"/>
                </a:solidFill>
                <a:sym typeface="Arial" pitchFamily="34" charset="0"/>
              </a:rPr>
              <a:t>1 </a:t>
            </a:r>
            <a:r>
              <a:rPr lang="zh-CN" altLang="en-US" sz="2400" dirty="0" smtClean="0">
                <a:solidFill>
                  <a:schemeClr val="bg2"/>
                </a:solidFill>
                <a:sym typeface="Arial" pitchFamily="34" charset="0"/>
              </a:rPr>
              <a:t>网络会议</a:t>
            </a:r>
            <a:endParaRPr lang="en-US" sz="2400" dirty="0">
              <a:solidFill>
                <a:schemeClr val="bg2"/>
              </a:solidFill>
              <a:sym typeface="Arial" pitchFamily="34" charset="0"/>
            </a:endParaRPr>
          </a:p>
          <a:p>
            <a:pPr marL="215993" indent="-215993" defTabSz="913969" fontAlgn="base">
              <a:spcBef>
                <a:spcPts val="756"/>
              </a:spcBef>
              <a:spcAft>
                <a:spcPct val="0"/>
              </a:spcAft>
              <a:buClr>
                <a:schemeClr val="accent5"/>
              </a:buClr>
              <a:buFont typeface="Wingdings" pitchFamily="2" charset="2"/>
              <a:buChar char="§"/>
              <a:defRPr/>
            </a:pPr>
            <a:r>
              <a:rPr lang="en-US" sz="2400" dirty="0">
                <a:solidFill>
                  <a:schemeClr val="bg2"/>
                </a:solidFill>
                <a:sym typeface="Arial" pitchFamily="34" charset="0"/>
              </a:rPr>
              <a:t>#1 </a:t>
            </a:r>
            <a:r>
              <a:rPr lang="zh-CN" altLang="en-US" sz="2400" dirty="0" smtClean="0">
                <a:solidFill>
                  <a:schemeClr val="bg2"/>
                </a:solidFill>
                <a:sym typeface="Arial" pitchFamily="34" charset="0"/>
              </a:rPr>
              <a:t>统一消息</a:t>
            </a:r>
            <a:endParaRPr lang="en-US" sz="2400" dirty="0">
              <a:solidFill>
                <a:schemeClr val="bg2"/>
              </a:solidFill>
              <a:sym typeface="Arial" pitchFamily="34" charset="0"/>
            </a:endParaRPr>
          </a:p>
        </p:txBody>
      </p:sp>
      <p:sp>
        <p:nvSpPr>
          <p:cNvPr id="3" name="Text Placeholder 2"/>
          <p:cNvSpPr>
            <a:spLocks noGrp="1"/>
          </p:cNvSpPr>
          <p:nvPr>
            <p:ph type="body" sz="quarter" idx="15"/>
          </p:nvPr>
        </p:nvSpPr>
        <p:spPr>
          <a:xfrm>
            <a:off x="4326571" y="1382941"/>
            <a:ext cx="3457733" cy="2609419"/>
          </a:xfrm>
        </p:spPr>
        <p:txBody>
          <a:bodyPr/>
          <a:lstStyle/>
          <a:p>
            <a:pPr marL="215993" indent="-215993" defTabSz="913969" fontAlgn="base">
              <a:spcBef>
                <a:spcPts val="756"/>
              </a:spcBef>
              <a:spcAft>
                <a:spcPct val="0"/>
              </a:spcAft>
              <a:buClr>
                <a:schemeClr val="accent5"/>
              </a:buClr>
              <a:buFont typeface="Wingdings" pitchFamily="2" charset="2"/>
              <a:buChar char="§"/>
              <a:defRPr/>
            </a:pPr>
            <a:r>
              <a:rPr lang="en-US" sz="2400" dirty="0" smtClean="0">
                <a:solidFill>
                  <a:schemeClr val="bg2"/>
                </a:solidFill>
                <a:sym typeface="Arial" pitchFamily="34" charset="0"/>
              </a:rPr>
              <a:t>#</a:t>
            </a:r>
            <a:r>
              <a:rPr lang="en-US" sz="2400" dirty="0">
                <a:solidFill>
                  <a:schemeClr val="bg2"/>
                </a:solidFill>
                <a:sym typeface="Arial" pitchFamily="34" charset="0"/>
              </a:rPr>
              <a:t>1 </a:t>
            </a:r>
            <a:r>
              <a:rPr lang="zh-CN" altLang="en-US" sz="2400" dirty="0" smtClean="0">
                <a:solidFill>
                  <a:schemeClr val="bg2"/>
                </a:solidFill>
                <a:sym typeface="Arial" pitchFamily="34" charset="0"/>
              </a:rPr>
              <a:t>音频会议</a:t>
            </a:r>
            <a:endParaRPr lang="en-US" sz="2400" dirty="0">
              <a:solidFill>
                <a:schemeClr val="bg2"/>
              </a:solidFill>
              <a:sym typeface="Arial" pitchFamily="34" charset="0"/>
            </a:endParaRPr>
          </a:p>
          <a:p>
            <a:pPr marL="215993" indent="-215993" defTabSz="913969" fontAlgn="base">
              <a:spcBef>
                <a:spcPts val="756"/>
              </a:spcBef>
              <a:spcAft>
                <a:spcPct val="0"/>
              </a:spcAft>
              <a:buClr>
                <a:schemeClr val="accent5"/>
              </a:buClr>
              <a:buFont typeface="Wingdings" pitchFamily="2" charset="2"/>
              <a:buChar char="§"/>
              <a:defRPr/>
            </a:pPr>
            <a:r>
              <a:rPr lang="en-US" sz="2400" dirty="0">
                <a:solidFill>
                  <a:schemeClr val="bg2"/>
                </a:solidFill>
                <a:sym typeface="Arial" pitchFamily="34" charset="0"/>
              </a:rPr>
              <a:t>#1 </a:t>
            </a:r>
            <a:r>
              <a:rPr lang="zh-CN" altLang="en-US" sz="2400" dirty="0" smtClean="0">
                <a:solidFill>
                  <a:schemeClr val="bg2"/>
                </a:solidFill>
                <a:sym typeface="Arial" pitchFamily="34" charset="0"/>
              </a:rPr>
              <a:t>网真</a:t>
            </a:r>
            <a:endParaRPr lang="en-US" sz="2400" dirty="0">
              <a:solidFill>
                <a:schemeClr val="bg2"/>
              </a:solidFill>
              <a:sym typeface="Arial" pitchFamily="34" charset="0"/>
            </a:endParaRPr>
          </a:p>
          <a:p>
            <a:pPr marL="215993" indent="-215993" defTabSz="913969" fontAlgn="base">
              <a:spcBef>
                <a:spcPts val="756"/>
              </a:spcBef>
              <a:spcAft>
                <a:spcPct val="0"/>
              </a:spcAft>
              <a:buClr>
                <a:schemeClr val="accent5"/>
              </a:buClr>
              <a:buFont typeface="Wingdings" pitchFamily="2" charset="2"/>
              <a:buChar char="§"/>
              <a:defRPr/>
            </a:pPr>
            <a:r>
              <a:rPr lang="en-US" sz="2400" dirty="0">
                <a:solidFill>
                  <a:schemeClr val="bg2"/>
                </a:solidFill>
                <a:sym typeface="Arial" pitchFamily="34" charset="0"/>
              </a:rPr>
              <a:t>#2 </a:t>
            </a:r>
            <a:r>
              <a:rPr lang="zh-CN" altLang="en-US" sz="2400" dirty="0" smtClean="0">
                <a:solidFill>
                  <a:schemeClr val="bg2"/>
                </a:solidFill>
                <a:sym typeface="Arial" pitchFamily="34" charset="0"/>
              </a:rPr>
              <a:t>呼叫中心</a:t>
            </a:r>
            <a:r>
              <a:rPr lang="en-US" dirty="0" smtClean="0">
                <a:solidFill>
                  <a:schemeClr val="bg2"/>
                </a:solidFill>
                <a:sym typeface="Arial" pitchFamily="34" charset="0"/>
              </a:rPr>
              <a:t>(</a:t>
            </a:r>
            <a:r>
              <a:rPr lang="en-US" dirty="0">
                <a:solidFill>
                  <a:schemeClr val="bg2"/>
                </a:solidFill>
                <a:sym typeface="Arial" pitchFamily="34" charset="0"/>
              </a:rPr>
              <a:t>#1 </a:t>
            </a:r>
            <a:r>
              <a:rPr lang="zh-CN" altLang="en-US" dirty="0" smtClean="0">
                <a:solidFill>
                  <a:schemeClr val="bg2"/>
                </a:solidFill>
                <a:sym typeface="Arial" pitchFamily="34" charset="0"/>
              </a:rPr>
              <a:t>在美国的</a:t>
            </a:r>
            <a:r>
              <a:rPr lang="en-US" altLang="zh-CN" dirty="0" smtClean="0">
                <a:solidFill>
                  <a:schemeClr val="bg2"/>
                </a:solidFill>
                <a:sym typeface="Arial" pitchFamily="34" charset="0"/>
              </a:rPr>
              <a:t> </a:t>
            </a:r>
            <a:r>
              <a:rPr lang="en-US" dirty="0" smtClean="0">
                <a:solidFill>
                  <a:schemeClr val="bg2"/>
                </a:solidFill>
                <a:sym typeface="Arial" pitchFamily="34" charset="0"/>
              </a:rPr>
              <a:t>41</a:t>
            </a:r>
            <a:r>
              <a:rPr lang="en-US" dirty="0">
                <a:solidFill>
                  <a:schemeClr val="bg2"/>
                </a:solidFill>
                <a:sym typeface="Arial" pitchFamily="34" charset="0"/>
              </a:rPr>
              <a:t>-200 </a:t>
            </a:r>
            <a:r>
              <a:rPr lang="zh-CN" altLang="en-US" dirty="0" smtClean="0">
                <a:solidFill>
                  <a:schemeClr val="bg2"/>
                </a:solidFill>
                <a:sym typeface="Arial" pitchFamily="34" charset="0"/>
              </a:rPr>
              <a:t>座席段位</a:t>
            </a:r>
            <a:r>
              <a:rPr lang="en-US" dirty="0" smtClean="0">
                <a:solidFill>
                  <a:schemeClr val="bg2"/>
                </a:solidFill>
                <a:sym typeface="Arial" pitchFamily="34" charset="0"/>
              </a:rPr>
              <a:t>)</a:t>
            </a:r>
            <a:endParaRPr lang="en-US" dirty="0"/>
          </a:p>
        </p:txBody>
      </p:sp>
      <p:sp>
        <p:nvSpPr>
          <p:cNvPr id="4" name="Text Placeholder 3"/>
          <p:cNvSpPr>
            <a:spLocks noGrp="1"/>
          </p:cNvSpPr>
          <p:nvPr>
            <p:ph type="body" sz="quarter" idx="16"/>
          </p:nvPr>
        </p:nvSpPr>
        <p:spPr>
          <a:xfrm>
            <a:off x="8336611" y="1382941"/>
            <a:ext cx="3510635" cy="2652731"/>
          </a:xfrm>
        </p:spPr>
        <p:txBody>
          <a:bodyPr/>
          <a:lstStyle/>
          <a:p>
            <a:pPr marL="215993" indent="-215993" defTabSz="913969" fontAlgn="base">
              <a:spcBef>
                <a:spcPts val="756"/>
              </a:spcBef>
              <a:spcAft>
                <a:spcPct val="0"/>
              </a:spcAft>
              <a:buClr>
                <a:schemeClr val="accent5"/>
              </a:buClr>
              <a:buFont typeface="Wingdings" pitchFamily="2" charset="2"/>
              <a:buChar char="§"/>
              <a:defRPr/>
            </a:pPr>
            <a:r>
              <a:rPr lang="zh-CN" altLang="en-US" sz="2400" dirty="0" smtClean="0">
                <a:solidFill>
                  <a:schemeClr val="bg2"/>
                </a:solidFill>
                <a:sym typeface="Arial" pitchFamily="34" charset="0"/>
              </a:rPr>
              <a:t>超过</a:t>
            </a:r>
            <a:r>
              <a:rPr lang="en-US" altLang="zh-CN" sz="2400" dirty="0" smtClean="0">
                <a:solidFill>
                  <a:schemeClr val="bg2"/>
                </a:solidFill>
                <a:sym typeface="Arial" pitchFamily="34" charset="0"/>
              </a:rPr>
              <a:t> </a:t>
            </a:r>
            <a:r>
              <a:rPr lang="en-US" sz="2400" dirty="0" smtClean="0">
                <a:solidFill>
                  <a:schemeClr val="bg2"/>
                </a:solidFill>
                <a:sym typeface="Arial" pitchFamily="34" charset="0"/>
              </a:rPr>
              <a:t>85</a:t>
            </a:r>
            <a:r>
              <a:rPr lang="en-US" sz="2400" dirty="0">
                <a:solidFill>
                  <a:schemeClr val="bg2"/>
                </a:solidFill>
                <a:sym typeface="Arial" pitchFamily="34" charset="0"/>
              </a:rPr>
              <a:t>% </a:t>
            </a:r>
            <a:r>
              <a:rPr lang="zh-CN" altLang="en-US" sz="2400" dirty="0" smtClean="0">
                <a:solidFill>
                  <a:schemeClr val="bg2"/>
                </a:solidFill>
                <a:sym typeface="Arial" pitchFamily="34" charset="0"/>
              </a:rPr>
              <a:t>的财富</a:t>
            </a:r>
            <a:r>
              <a:rPr lang="en-US" altLang="zh-CN" sz="2400" dirty="0" smtClean="0">
                <a:solidFill>
                  <a:schemeClr val="bg2"/>
                </a:solidFill>
                <a:sym typeface="Arial" pitchFamily="34" charset="0"/>
              </a:rPr>
              <a:t> </a:t>
            </a:r>
            <a:r>
              <a:rPr lang="en-US" sz="2400" dirty="0" smtClean="0">
                <a:solidFill>
                  <a:schemeClr val="bg2"/>
                </a:solidFill>
                <a:sym typeface="Arial" pitchFamily="34" charset="0"/>
              </a:rPr>
              <a:t>500</a:t>
            </a:r>
            <a:r>
              <a:rPr lang="en-US" sz="2400" baseline="30000" dirty="0">
                <a:solidFill>
                  <a:schemeClr val="bg2"/>
                </a:solidFill>
                <a:sym typeface="Arial" pitchFamily="34" charset="0"/>
              </a:rPr>
              <a:t>®</a:t>
            </a:r>
            <a:r>
              <a:rPr lang="en-US" sz="2400" dirty="0">
                <a:solidFill>
                  <a:schemeClr val="bg2"/>
                </a:solidFill>
                <a:sym typeface="Arial" pitchFamily="34" charset="0"/>
              </a:rPr>
              <a:t> </a:t>
            </a:r>
            <a:r>
              <a:rPr lang="zh-CN" altLang="en-US" sz="2400" dirty="0" smtClean="0">
                <a:solidFill>
                  <a:schemeClr val="bg2"/>
                </a:solidFill>
                <a:sym typeface="Arial" pitchFamily="34" charset="0"/>
              </a:rPr>
              <a:t>正在使用思科</a:t>
            </a:r>
            <a:r>
              <a:rPr lang="en-US" altLang="zh-CN" sz="2400" dirty="0" smtClean="0">
                <a:solidFill>
                  <a:schemeClr val="bg2"/>
                </a:solidFill>
                <a:sym typeface="Arial" pitchFamily="34" charset="0"/>
              </a:rPr>
              <a:t>UC</a:t>
            </a:r>
            <a:endParaRPr lang="en-US" sz="2400" dirty="0">
              <a:solidFill>
                <a:schemeClr val="bg2"/>
              </a:solidFill>
              <a:sym typeface="Arial" pitchFamily="34" charset="0"/>
            </a:endParaRPr>
          </a:p>
          <a:p>
            <a:pPr marL="215993" indent="-215993" defTabSz="913969" fontAlgn="base">
              <a:spcBef>
                <a:spcPts val="756"/>
              </a:spcBef>
              <a:spcAft>
                <a:spcPct val="0"/>
              </a:spcAft>
              <a:buClr>
                <a:schemeClr val="accent5"/>
              </a:buClr>
              <a:buFont typeface="Wingdings" pitchFamily="2" charset="2"/>
              <a:buChar char="§"/>
              <a:defRPr/>
            </a:pPr>
            <a:r>
              <a:rPr lang="zh-CN" altLang="en-US" sz="2400" dirty="0" smtClean="0">
                <a:solidFill>
                  <a:schemeClr val="bg2"/>
                </a:solidFill>
                <a:sym typeface="Arial" pitchFamily="34" charset="0"/>
              </a:rPr>
              <a:t>全球</a:t>
            </a:r>
            <a:r>
              <a:rPr lang="en-US" sz="2400" dirty="0" smtClean="0">
                <a:solidFill>
                  <a:schemeClr val="bg2"/>
                </a:solidFill>
                <a:sym typeface="Arial" pitchFamily="34" charset="0"/>
              </a:rPr>
              <a:t>100,000</a:t>
            </a:r>
            <a:r>
              <a:rPr lang="en-US" sz="2400" dirty="0">
                <a:solidFill>
                  <a:schemeClr val="bg2"/>
                </a:solidFill>
                <a:sym typeface="Arial" pitchFamily="34" charset="0"/>
              </a:rPr>
              <a:t>+ </a:t>
            </a:r>
            <a:r>
              <a:rPr lang="zh-CN" altLang="en-US" sz="2400" dirty="0" smtClean="0">
                <a:solidFill>
                  <a:schemeClr val="bg2"/>
                </a:solidFill>
                <a:sym typeface="Arial" pitchFamily="34" charset="0"/>
              </a:rPr>
              <a:t>思科</a:t>
            </a:r>
            <a:r>
              <a:rPr lang="en-US" altLang="zh-CN" sz="2400" dirty="0" smtClean="0">
                <a:solidFill>
                  <a:schemeClr val="bg2"/>
                </a:solidFill>
                <a:sym typeface="Arial" pitchFamily="34" charset="0"/>
              </a:rPr>
              <a:t> UC </a:t>
            </a:r>
            <a:r>
              <a:rPr lang="zh-CN" altLang="en-US" sz="2400" dirty="0" smtClean="0">
                <a:solidFill>
                  <a:schemeClr val="bg2"/>
                </a:solidFill>
                <a:sym typeface="Arial" pitchFamily="34" charset="0"/>
              </a:rPr>
              <a:t>客户</a:t>
            </a:r>
            <a:endParaRPr lang="en-US" sz="2400" dirty="0">
              <a:solidFill>
                <a:schemeClr val="bg2"/>
              </a:solidFill>
              <a:sym typeface="Arial" pitchFamily="34" charset="0"/>
            </a:endParaRPr>
          </a:p>
        </p:txBody>
      </p:sp>
      <p:sp>
        <p:nvSpPr>
          <p:cNvPr id="40" name="Title 1"/>
          <p:cNvSpPr>
            <a:spLocks noGrp="1"/>
          </p:cNvSpPr>
          <p:nvPr>
            <p:ph type="title" idx="4294967295"/>
          </p:nvPr>
        </p:nvSpPr>
        <p:spPr>
          <a:xfrm>
            <a:off x="299722" y="221940"/>
            <a:ext cx="11448185" cy="838200"/>
          </a:xfrm>
        </p:spPr>
        <p:txBody>
          <a:bodyPr/>
          <a:lstStyle/>
          <a:p>
            <a:r>
              <a:rPr lang="zh-CN" altLang="en-US" dirty="0" smtClean="0"/>
              <a:t>行业的领导者</a:t>
            </a:r>
            <a:r>
              <a:rPr lang="en-US" dirty="0" smtClean="0"/>
              <a:t>…</a:t>
            </a:r>
            <a:endParaRPr lang="en-US" dirty="0"/>
          </a:p>
        </p:txBody>
      </p:sp>
      <p:sp>
        <p:nvSpPr>
          <p:cNvPr id="1785861" name="Rectangle 5"/>
          <p:cNvSpPr>
            <a:spLocks noChangeArrowheads="1"/>
          </p:cNvSpPr>
          <p:nvPr/>
        </p:nvSpPr>
        <p:spPr bwMode="auto">
          <a:xfrm>
            <a:off x="294711" y="4357244"/>
            <a:ext cx="11496856" cy="1865313"/>
          </a:xfrm>
          <a:prstGeom prst="rect">
            <a:avLst/>
          </a:prstGeom>
          <a:solidFill>
            <a:srgbClr val="DCE4ED"/>
          </a:solidFill>
          <a:ln w="25400" algn="ctr">
            <a:solidFill>
              <a:schemeClr val="tx1"/>
            </a:solidFill>
            <a:miter lim="800000"/>
            <a:headEnd/>
            <a:tailEnd/>
          </a:ln>
          <a:effectLst/>
        </p:spPr>
        <p:txBody>
          <a:bodyPr wrap="none" lIns="73025" tIns="36512" rIns="73025" bIns="36512" anchor="ctr"/>
          <a:lstStyle/>
          <a:p>
            <a:endParaRPr lang="en-US"/>
          </a:p>
        </p:txBody>
      </p:sp>
      <p:sp>
        <p:nvSpPr>
          <p:cNvPr id="1785862" name="Rectangle 6"/>
          <p:cNvSpPr>
            <a:spLocks noChangeArrowheads="1"/>
          </p:cNvSpPr>
          <p:nvPr/>
        </p:nvSpPr>
        <p:spPr bwMode="auto">
          <a:xfrm rot="-21600000">
            <a:off x="-351275" y="5657901"/>
            <a:ext cx="12188825" cy="350736"/>
          </a:xfrm>
          <a:prstGeom prst="rect">
            <a:avLst/>
          </a:prstGeom>
          <a:noFill/>
          <a:ln w="9525">
            <a:noFill/>
            <a:miter lim="800000"/>
            <a:headEnd/>
            <a:tailEnd/>
          </a:ln>
          <a:effectLst/>
        </p:spPr>
        <p:txBody>
          <a:bodyPr lIns="73025" tIns="36512" rIns="73025" bIns="36512">
            <a:spAutoFit/>
          </a:bodyPr>
          <a:lstStyle/>
          <a:p>
            <a:endParaRPr lang="en-US"/>
          </a:p>
        </p:txBody>
      </p:sp>
      <p:pic>
        <p:nvPicPr>
          <p:cNvPr id="1785863" name="Picture 7"/>
          <p:cNvPicPr>
            <a:picLocks noChangeAspect="1" noChangeArrowheads="1"/>
          </p:cNvPicPr>
          <p:nvPr/>
        </p:nvPicPr>
        <p:blipFill>
          <a:blip r:embed="rId3"/>
          <a:srcRect/>
          <a:stretch>
            <a:fillRect/>
          </a:stretch>
        </p:blipFill>
        <p:spPr bwMode="auto">
          <a:xfrm>
            <a:off x="558655" y="5722939"/>
            <a:ext cx="10756216" cy="452437"/>
          </a:xfrm>
          <a:prstGeom prst="rect">
            <a:avLst/>
          </a:prstGeom>
          <a:noFill/>
        </p:spPr>
      </p:pic>
      <p:sp>
        <p:nvSpPr>
          <p:cNvPr id="1785864" name="Rectangle 8"/>
          <p:cNvSpPr>
            <a:spLocks noChangeArrowheads="1"/>
          </p:cNvSpPr>
          <p:nvPr/>
        </p:nvSpPr>
        <p:spPr bwMode="auto">
          <a:xfrm>
            <a:off x="863375"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1996</a:t>
            </a:r>
            <a:endParaRPr lang="en-US" sz="1600" b="1">
              <a:effectLst>
                <a:outerShdw blurRad="38100" dist="38100" dir="2700000" algn="tl">
                  <a:srgbClr val="000000"/>
                </a:outerShdw>
              </a:effectLst>
            </a:endParaRPr>
          </a:p>
        </p:txBody>
      </p:sp>
      <p:sp>
        <p:nvSpPr>
          <p:cNvPr id="1785865" name="Rectangle 9"/>
          <p:cNvSpPr>
            <a:spLocks noChangeArrowheads="1"/>
          </p:cNvSpPr>
          <p:nvPr/>
        </p:nvSpPr>
        <p:spPr bwMode="auto">
          <a:xfrm>
            <a:off x="3208031"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1998</a:t>
            </a:r>
            <a:endParaRPr lang="en-US" sz="1600" b="1">
              <a:effectLst>
                <a:outerShdw blurRad="38100" dist="38100" dir="2700000" algn="tl">
                  <a:srgbClr val="000000"/>
                </a:outerShdw>
              </a:effectLst>
            </a:endParaRPr>
          </a:p>
        </p:txBody>
      </p:sp>
      <p:sp>
        <p:nvSpPr>
          <p:cNvPr id="1785866" name="Rectangle 10"/>
          <p:cNvSpPr>
            <a:spLocks noChangeArrowheads="1"/>
          </p:cNvSpPr>
          <p:nvPr/>
        </p:nvSpPr>
        <p:spPr bwMode="auto">
          <a:xfrm>
            <a:off x="4380359"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1999</a:t>
            </a:r>
            <a:endParaRPr lang="en-US" sz="1600" b="1">
              <a:effectLst>
                <a:outerShdw blurRad="38100" dist="38100" dir="2700000" algn="tl">
                  <a:srgbClr val="000000"/>
                </a:outerShdw>
              </a:effectLst>
            </a:endParaRPr>
          </a:p>
        </p:txBody>
      </p:sp>
      <p:sp>
        <p:nvSpPr>
          <p:cNvPr id="1785867" name="Rectangle 11"/>
          <p:cNvSpPr>
            <a:spLocks noChangeArrowheads="1"/>
          </p:cNvSpPr>
          <p:nvPr/>
        </p:nvSpPr>
        <p:spPr bwMode="auto">
          <a:xfrm>
            <a:off x="5552687"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2000</a:t>
            </a:r>
            <a:endParaRPr lang="en-US" sz="1600" b="1">
              <a:effectLst>
                <a:outerShdw blurRad="38100" dist="38100" dir="2700000" algn="tl">
                  <a:srgbClr val="000000"/>
                </a:outerShdw>
              </a:effectLst>
            </a:endParaRPr>
          </a:p>
        </p:txBody>
      </p:sp>
      <p:sp>
        <p:nvSpPr>
          <p:cNvPr id="1785868" name="Rectangle 12"/>
          <p:cNvSpPr>
            <a:spLocks noChangeArrowheads="1"/>
          </p:cNvSpPr>
          <p:nvPr/>
        </p:nvSpPr>
        <p:spPr bwMode="auto">
          <a:xfrm>
            <a:off x="6725015"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2001</a:t>
            </a:r>
            <a:endParaRPr lang="en-US" sz="1600" b="1">
              <a:effectLst>
                <a:outerShdw blurRad="38100" dist="38100" dir="2700000" algn="tl">
                  <a:srgbClr val="000000"/>
                </a:outerShdw>
              </a:effectLst>
            </a:endParaRPr>
          </a:p>
        </p:txBody>
      </p:sp>
      <p:sp>
        <p:nvSpPr>
          <p:cNvPr id="1785869" name="Rectangle 13"/>
          <p:cNvSpPr>
            <a:spLocks noChangeArrowheads="1"/>
          </p:cNvSpPr>
          <p:nvPr/>
        </p:nvSpPr>
        <p:spPr bwMode="auto">
          <a:xfrm>
            <a:off x="7897343"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2002</a:t>
            </a:r>
            <a:endParaRPr lang="en-US" sz="1600" b="1">
              <a:effectLst>
                <a:outerShdw blurRad="38100" dist="38100" dir="2700000" algn="tl">
                  <a:srgbClr val="000000"/>
                </a:outerShdw>
              </a:effectLst>
            </a:endParaRPr>
          </a:p>
        </p:txBody>
      </p:sp>
      <p:sp>
        <p:nvSpPr>
          <p:cNvPr id="1785870" name="Rectangle 14"/>
          <p:cNvSpPr>
            <a:spLocks noChangeArrowheads="1"/>
          </p:cNvSpPr>
          <p:nvPr/>
        </p:nvSpPr>
        <p:spPr bwMode="auto">
          <a:xfrm>
            <a:off x="9069671"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2003</a:t>
            </a:r>
            <a:endParaRPr lang="en-US" sz="1600" b="1">
              <a:effectLst>
                <a:outerShdw blurRad="38100" dist="38100" dir="2700000" algn="tl">
                  <a:srgbClr val="000000"/>
                </a:outerShdw>
              </a:effectLst>
            </a:endParaRPr>
          </a:p>
        </p:txBody>
      </p:sp>
      <p:sp>
        <p:nvSpPr>
          <p:cNvPr id="1785871" name="Rectangle 15"/>
          <p:cNvSpPr>
            <a:spLocks noChangeArrowheads="1"/>
          </p:cNvSpPr>
          <p:nvPr/>
        </p:nvSpPr>
        <p:spPr bwMode="auto">
          <a:xfrm>
            <a:off x="2035703" y="5760777"/>
            <a:ext cx="622287"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a:effectLst>
                  <a:outerShdw blurRad="38100" dist="38100" dir="2700000" algn="tl">
                    <a:srgbClr val="000000"/>
                  </a:outerShdw>
                </a:effectLst>
              </a:rPr>
              <a:t>1997</a:t>
            </a:r>
            <a:endParaRPr lang="en-US" sz="1600" b="1">
              <a:effectLst>
                <a:outerShdw blurRad="38100" dist="38100" dir="2700000" algn="tl">
                  <a:srgbClr val="000000"/>
                </a:outerShdw>
              </a:effectLst>
            </a:endParaRPr>
          </a:p>
        </p:txBody>
      </p:sp>
      <p:sp>
        <p:nvSpPr>
          <p:cNvPr id="1785872" name="Rectangle 16"/>
          <p:cNvSpPr>
            <a:spLocks noChangeArrowheads="1"/>
          </p:cNvSpPr>
          <p:nvPr/>
        </p:nvSpPr>
        <p:spPr bwMode="auto">
          <a:xfrm>
            <a:off x="10241999" y="5760778"/>
            <a:ext cx="371016" cy="329135"/>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r>
              <a:rPr lang="en-GB" sz="1600" b="1" dirty="0" smtClean="0">
                <a:effectLst>
                  <a:outerShdw blurRad="38100" dist="38100" dir="2700000" algn="tl">
                    <a:srgbClr val="000000"/>
                  </a:outerShdw>
                </a:effectLst>
              </a:rPr>
              <a:t>…</a:t>
            </a:r>
            <a:endParaRPr lang="en-US" sz="1600" b="1" dirty="0">
              <a:effectLst>
                <a:outerShdw blurRad="38100" dist="38100" dir="2700000" algn="tl">
                  <a:srgbClr val="000000"/>
                </a:outerShdw>
              </a:effectLst>
            </a:endParaRPr>
          </a:p>
        </p:txBody>
      </p:sp>
      <p:sp>
        <p:nvSpPr>
          <p:cNvPr id="1785873" name="Freeform 17"/>
          <p:cNvSpPr>
            <a:spLocks/>
          </p:cNvSpPr>
          <p:nvPr/>
        </p:nvSpPr>
        <p:spPr bwMode="auto">
          <a:xfrm>
            <a:off x="1320456" y="4656138"/>
            <a:ext cx="9852634" cy="914400"/>
          </a:xfrm>
          <a:custGeom>
            <a:avLst/>
            <a:gdLst/>
            <a:ahLst/>
            <a:cxnLst>
              <a:cxn ang="0">
                <a:pos x="0" y="576"/>
              </a:cxn>
              <a:cxn ang="0">
                <a:pos x="0" y="0"/>
              </a:cxn>
              <a:cxn ang="0">
                <a:pos x="4656" y="0"/>
              </a:cxn>
            </a:cxnLst>
            <a:rect l="0" t="0" r="r" b="b"/>
            <a:pathLst>
              <a:path w="4656" h="576">
                <a:moveTo>
                  <a:pt x="0" y="576"/>
                </a:moveTo>
                <a:lnTo>
                  <a:pt x="0" y="0"/>
                </a:lnTo>
                <a:lnTo>
                  <a:pt x="4656" y="0"/>
                </a:lnTo>
              </a:path>
            </a:pathLst>
          </a:custGeom>
          <a:noFill/>
          <a:ln w="25400" cap="flat" cmpd="sng">
            <a:solidFill>
              <a:schemeClr val="accent1"/>
            </a:solidFill>
            <a:prstDash val="solid"/>
            <a:round/>
            <a:headEnd/>
            <a:tailEnd type="triangle" w="med" len="med"/>
          </a:ln>
          <a:effectLst>
            <a:prstShdw prst="shdw17" dist="17961" dir="2700000">
              <a:schemeClr val="accent1">
                <a:gamma/>
                <a:shade val="60000"/>
                <a:invGamma/>
              </a:schemeClr>
            </a:prstShdw>
          </a:effectLst>
        </p:spPr>
        <p:txBody>
          <a:bodyPr wrap="none" lIns="82124" tIns="41061" rIns="82124" bIns="41061" anchor="ctr"/>
          <a:lstStyle/>
          <a:p>
            <a:endParaRPr lang="en-US"/>
          </a:p>
        </p:txBody>
      </p:sp>
      <p:pic>
        <p:nvPicPr>
          <p:cNvPr id="1785874" name="Picture 18"/>
          <p:cNvPicPr>
            <a:picLocks noChangeAspect="1" noChangeArrowheads="1"/>
          </p:cNvPicPr>
          <p:nvPr/>
        </p:nvPicPr>
        <p:blipFill>
          <a:blip r:embed="rId4"/>
          <a:srcRect/>
          <a:stretch>
            <a:fillRect/>
          </a:stretch>
        </p:blipFill>
        <p:spPr bwMode="auto">
          <a:xfrm>
            <a:off x="1064408" y="5418139"/>
            <a:ext cx="444384" cy="333375"/>
          </a:xfrm>
          <a:prstGeom prst="rect">
            <a:avLst/>
          </a:prstGeom>
          <a:noFill/>
        </p:spPr>
      </p:pic>
      <p:sp>
        <p:nvSpPr>
          <p:cNvPr id="1785875" name="Rectangle 19"/>
          <p:cNvSpPr>
            <a:spLocks noChangeArrowheads="1"/>
          </p:cNvSpPr>
          <p:nvPr/>
        </p:nvSpPr>
        <p:spPr bwMode="auto">
          <a:xfrm>
            <a:off x="1965872" y="4874951"/>
            <a:ext cx="4750679" cy="329135"/>
          </a:xfrm>
          <a:prstGeom prst="rect">
            <a:avLst/>
          </a:prstGeom>
          <a:noFill/>
          <a:ln w="9525">
            <a:noFill/>
            <a:miter lim="800000"/>
            <a:headEnd/>
            <a:tailEnd/>
          </a:ln>
          <a:effectLst>
            <a:prstShdw prst="shdw17" dist="17961" dir="2700000">
              <a:srgbClr val="FBF9AF">
                <a:gamma/>
                <a:shade val="60000"/>
                <a:invGamma/>
              </a:srgbClr>
            </a:prstShdw>
          </a:effectLst>
        </p:spPr>
        <p:txBody>
          <a:bodyPr lIns="82114" tIns="41056" rIns="82114" bIns="41056" anchor="ctr">
            <a:spAutoFit/>
          </a:bodyPr>
          <a:lstStyle/>
          <a:p>
            <a:pPr algn="l">
              <a:lnSpc>
                <a:spcPct val="100000"/>
              </a:lnSpc>
            </a:pPr>
            <a:r>
              <a:rPr lang="en-GB" sz="1600" b="1" dirty="0">
                <a:solidFill>
                  <a:srgbClr val="000000"/>
                </a:solidFill>
              </a:rPr>
              <a:t>Cisco Enters the IP Communications Market</a:t>
            </a:r>
          </a:p>
        </p:txBody>
      </p:sp>
      <p:sp>
        <p:nvSpPr>
          <p:cNvPr id="1785876" name="Rectangle 20"/>
          <p:cNvSpPr>
            <a:spLocks noChangeArrowheads="1"/>
          </p:cNvSpPr>
          <p:nvPr/>
        </p:nvSpPr>
        <p:spPr bwMode="auto">
          <a:xfrm>
            <a:off x="6856215" y="5100427"/>
            <a:ext cx="3071575" cy="483023"/>
          </a:xfrm>
          <a:prstGeom prst="rect">
            <a:avLst/>
          </a:prstGeom>
          <a:noFill/>
          <a:ln w="9525">
            <a:noFill/>
            <a:miter lim="800000"/>
            <a:headEnd/>
            <a:tailEnd/>
          </a:ln>
          <a:effectLst>
            <a:prstShdw prst="shdw17" dist="17961" dir="2700000">
              <a:srgbClr val="FBF9AF">
                <a:gamma/>
                <a:shade val="60000"/>
                <a:invGamma/>
              </a:srgbClr>
            </a:prstShdw>
          </a:effectLst>
        </p:spPr>
        <p:txBody>
          <a:bodyPr wrap="none" lIns="82114" tIns="41056" rIns="82114" bIns="41056" anchor="ctr">
            <a:spAutoFit/>
          </a:bodyPr>
          <a:lstStyle/>
          <a:p>
            <a:pPr algn="l">
              <a:lnSpc>
                <a:spcPct val="100000"/>
              </a:lnSpc>
            </a:pPr>
            <a:r>
              <a:rPr lang="en-GB" sz="1300" b="1" dirty="0">
                <a:solidFill>
                  <a:srgbClr val="000000"/>
                </a:solidFill>
              </a:rPr>
              <a:t>Traditional Voice Vendors</a:t>
            </a:r>
          </a:p>
          <a:p>
            <a:pPr algn="l">
              <a:lnSpc>
                <a:spcPct val="100000"/>
              </a:lnSpc>
            </a:pPr>
            <a:r>
              <a:rPr lang="en-GB" sz="1300" b="1" dirty="0">
                <a:solidFill>
                  <a:srgbClr val="000000"/>
                </a:solidFill>
              </a:rPr>
              <a:t>Enter the IP Communications Market</a:t>
            </a:r>
            <a:endParaRPr lang="en-US" sz="1300" b="1" dirty="0">
              <a:solidFill>
                <a:srgbClr val="000000"/>
              </a:solidFill>
            </a:endParaRPr>
          </a:p>
        </p:txBody>
      </p:sp>
      <p:sp>
        <p:nvSpPr>
          <p:cNvPr id="1785877" name="Freeform 21"/>
          <p:cNvSpPr>
            <a:spLocks/>
          </p:cNvSpPr>
          <p:nvPr/>
        </p:nvSpPr>
        <p:spPr bwMode="auto">
          <a:xfrm>
            <a:off x="6602280" y="5037138"/>
            <a:ext cx="4570809" cy="457200"/>
          </a:xfrm>
          <a:custGeom>
            <a:avLst/>
            <a:gdLst/>
            <a:ahLst/>
            <a:cxnLst>
              <a:cxn ang="0">
                <a:pos x="0" y="576"/>
              </a:cxn>
              <a:cxn ang="0">
                <a:pos x="0" y="0"/>
              </a:cxn>
              <a:cxn ang="0">
                <a:pos x="4656" y="0"/>
              </a:cxn>
            </a:cxnLst>
            <a:rect l="0" t="0" r="r" b="b"/>
            <a:pathLst>
              <a:path w="4656" h="576">
                <a:moveTo>
                  <a:pt x="0" y="576"/>
                </a:moveTo>
                <a:lnTo>
                  <a:pt x="0" y="0"/>
                </a:lnTo>
                <a:lnTo>
                  <a:pt x="4656" y="0"/>
                </a:lnTo>
              </a:path>
            </a:pathLst>
          </a:custGeom>
          <a:noFill/>
          <a:ln w="25400" cap="flat" cmpd="sng">
            <a:solidFill>
              <a:schemeClr val="accent2"/>
            </a:solidFill>
            <a:prstDash val="solid"/>
            <a:round/>
            <a:headEnd/>
            <a:tailEnd type="triangle" w="med" len="med"/>
          </a:ln>
          <a:effectLst>
            <a:prstShdw prst="shdw17" dist="17961" dir="2700000">
              <a:schemeClr val="accent2">
                <a:gamma/>
                <a:shade val="60000"/>
                <a:invGamma/>
              </a:schemeClr>
            </a:prstShdw>
          </a:effectLst>
        </p:spPr>
        <p:txBody>
          <a:bodyPr wrap="none" lIns="82124" tIns="41061" rIns="82124" bIns="41061" anchor="ctr"/>
          <a:lstStyle/>
          <a:p>
            <a:endParaRPr lang="en-US"/>
          </a:p>
        </p:txBody>
      </p:sp>
      <p:pic>
        <p:nvPicPr>
          <p:cNvPr id="1785878" name="Picture 22"/>
          <p:cNvPicPr>
            <a:picLocks noChangeAspect="1" noChangeArrowheads="1"/>
          </p:cNvPicPr>
          <p:nvPr/>
        </p:nvPicPr>
        <p:blipFill>
          <a:blip r:embed="rId5"/>
          <a:srcRect/>
          <a:stretch>
            <a:fillRect/>
          </a:stretch>
        </p:blipFill>
        <p:spPr bwMode="auto">
          <a:xfrm>
            <a:off x="6350463" y="5418139"/>
            <a:ext cx="440152" cy="333375"/>
          </a:xfrm>
          <a:prstGeom prst="rect">
            <a:avLst/>
          </a:prstGeom>
          <a:noFill/>
        </p:spPr>
      </p:pic>
      <p:sp>
        <p:nvSpPr>
          <p:cNvPr id="1785895" name="Rectangle 39"/>
          <p:cNvSpPr>
            <a:spLocks noChangeArrowheads="1"/>
          </p:cNvSpPr>
          <p:nvPr/>
        </p:nvSpPr>
        <p:spPr bwMode="auto">
          <a:xfrm>
            <a:off x="730061" y="4468813"/>
            <a:ext cx="1235811" cy="546100"/>
          </a:xfrm>
          <a:prstGeom prst="rect">
            <a:avLst/>
          </a:prstGeom>
          <a:solidFill>
            <a:srgbClr val="DCE4ED"/>
          </a:solidFill>
          <a:ln w="25400" algn="ctr">
            <a:noFill/>
            <a:miter lim="800000"/>
            <a:headEnd/>
            <a:tailEnd/>
          </a:ln>
          <a:effectLst/>
        </p:spPr>
        <p:txBody>
          <a:bodyPr wrap="none" lIns="73025" tIns="36512" rIns="73025" bIns="36512" anchor="ctr"/>
          <a:lstStyle/>
          <a:p>
            <a:endParaRPr lang="en-US"/>
          </a:p>
        </p:txBody>
      </p:sp>
      <p:grpSp>
        <p:nvGrpSpPr>
          <p:cNvPr id="2" name="Group 23"/>
          <p:cNvGrpSpPr>
            <a:grpSpLocks/>
          </p:cNvGrpSpPr>
          <p:nvPr/>
        </p:nvGrpSpPr>
        <p:grpSpPr bwMode="auto">
          <a:xfrm>
            <a:off x="897233" y="4519614"/>
            <a:ext cx="975530" cy="388937"/>
            <a:chOff x="3272" y="1316"/>
            <a:chExt cx="1889" cy="1002"/>
          </a:xfrm>
        </p:grpSpPr>
        <p:sp>
          <p:nvSpPr>
            <p:cNvPr id="1785880" name="AutoShape 24"/>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1785881" name="Rectangle 25"/>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a:p>
          </p:txBody>
        </p:sp>
        <p:sp>
          <p:nvSpPr>
            <p:cNvPr id="1785882" name="Freeform 26"/>
            <p:cNvSpPr>
              <a:spLocks/>
            </p:cNvSpPr>
            <p:nvPr/>
          </p:nvSpPr>
          <p:spPr bwMode="auto">
            <a:xfrm>
              <a:off x="4304"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a:p>
          </p:txBody>
        </p:sp>
        <p:sp>
          <p:nvSpPr>
            <p:cNvPr id="1785883" name="Freeform 27"/>
            <p:cNvSpPr>
              <a:spLocks/>
            </p:cNvSpPr>
            <p:nvPr/>
          </p:nvSpPr>
          <p:spPr bwMode="auto">
            <a:xfrm>
              <a:off x="3443"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a:p>
          </p:txBody>
        </p:sp>
        <p:sp>
          <p:nvSpPr>
            <p:cNvPr id="1785884" name="Freeform 28"/>
            <p:cNvSpPr>
              <a:spLocks noEditPoints="1"/>
            </p:cNvSpPr>
            <p:nvPr/>
          </p:nvSpPr>
          <p:spPr bwMode="auto">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a:p>
          </p:txBody>
        </p:sp>
        <p:sp>
          <p:nvSpPr>
            <p:cNvPr id="1785885" name="Freeform 29"/>
            <p:cNvSpPr>
              <a:spLocks/>
            </p:cNvSpPr>
            <p:nvPr/>
          </p:nvSpPr>
          <p:spPr bwMode="auto">
            <a:xfrm>
              <a:off x="4000" y="1971"/>
              <a:ext cx="223"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a:p>
          </p:txBody>
        </p:sp>
        <p:sp>
          <p:nvSpPr>
            <p:cNvPr id="1785886" name="Freeform 30"/>
            <p:cNvSpPr>
              <a:spLocks/>
            </p:cNvSpPr>
            <p:nvPr/>
          </p:nvSpPr>
          <p:spPr bwMode="auto">
            <a:xfrm>
              <a:off x="3272" y="1586"/>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a:p>
          </p:txBody>
        </p:sp>
        <p:sp>
          <p:nvSpPr>
            <p:cNvPr id="1785887" name="Freeform 31"/>
            <p:cNvSpPr>
              <a:spLocks/>
            </p:cNvSpPr>
            <p:nvPr/>
          </p:nvSpPr>
          <p:spPr bwMode="auto">
            <a:xfrm>
              <a:off x="349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a:p>
          </p:txBody>
        </p:sp>
        <p:sp>
          <p:nvSpPr>
            <p:cNvPr id="1785888" name="Freeform 32"/>
            <p:cNvSpPr>
              <a:spLocks/>
            </p:cNvSpPr>
            <p:nvPr/>
          </p:nvSpPr>
          <p:spPr bwMode="auto">
            <a:xfrm>
              <a:off x="3722"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p>
          </p:txBody>
        </p:sp>
        <p:sp>
          <p:nvSpPr>
            <p:cNvPr id="1785889" name="Freeform 33"/>
            <p:cNvSpPr>
              <a:spLocks/>
            </p:cNvSpPr>
            <p:nvPr/>
          </p:nvSpPr>
          <p:spPr bwMode="auto">
            <a:xfrm>
              <a:off x="3949" y="1474"/>
              <a:ext cx="81" cy="279"/>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1785890" name="Freeform 34"/>
            <p:cNvSpPr>
              <a:spLocks/>
            </p:cNvSpPr>
            <p:nvPr/>
          </p:nvSpPr>
          <p:spPr bwMode="auto">
            <a:xfrm>
              <a:off x="4171" y="1586"/>
              <a:ext cx="86"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a:p>
          </p:txBody>
        </p:sp>
        <p:sp>
          <p:nvSpPr>
            <p:cNvPr id="1785891" name="Freeform 35"/>
            <p:cNvSpPr>
              <a:spLocks/>
            </p:cNvSpPr>
            <p:nvPr/>
          </p:nvSpPr>
          <p:spPr bwMode="auto">
            <a:xfrm>
              <a:off x="439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1785892" name="Freeform 36"/>
            <p:cNvSpPr>
              <a:spLocks/>
            </p:cNvSpPr>
            <p:nvPr/>
          </p:nvSpPr>
          <p:spPr bwMode="auto">
            <a:xfrm>
              <a:off x="4625" y="1320"/>
              <a:ext cx="82"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a:p>
          </p:txBody>
        </p:sp>
        <p:sp>
          <p:nvSpPr>
            <p:cNvPr id="1785893" name="Freeform 37"/>
            <p:cNvSpPr>
              <a:spLocks/>
            </p:cNvSpPr>
            <p:nvPr/>
          </p:nvSpPr>
          <p:spPr bwMode="auto">
            <a:xfrm>
              <a:off x="4848" y="1474"/>
              <a:ext cx="82" cy="279"/>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a:p>
          </p:txBody>
        </p:sp>
        <p:sp>
          <p:nvSpPr>
            <p:cNvPr id="1785894" name="Freeform 38"/>
            <p:cNvSpPr>
              <a:spLocks/>
            </p:cNvSpPr>
            <p:nvPr/>
          </p:nvSpPr>
          <p:spPr bwMode="auto">
            <a:xfrm>
              <a:off x="5075" y="1586"/>
              <a:ext cx="82"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a:p>
          </p:txBody>
        </p:sp>
      </p:grpSp>
    </p:spTree>
    <p:extLst>
      <p:ext uri="{BB962C8B-B14F-4D97-AF65-F5344CB8AC3E}">
        <p14:creationId xmlns:p14="http://schemas.microsoft.com/office/powerpoint/2010/main" val="261439381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tjF1yTZIkeyGAodz5bNQ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uVLMYLWESUeI1jo4e8hGk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ddtuUXp780mVbf5ttFJ6v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odKa6gIvkK4gfoMMOYYt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CYQxPghWE.o8SLnCtU_C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cUOC6wgtLEGggNvXfl53q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z_DBePWidEyJJSwmupHKM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DI3Oa0obkOOgRy5dWXV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FJ9_3gg5UO6YeJEFH._t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qv3TuIs49UOQ6WKMGYk4g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QSIWo9cYESEY5.mRy819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7J2F5AS27EClkhPXzuvFv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CxILOPYFdEKgN6cLYGfC0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J90dMI0aok27v4vitWje.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VT.4ikioM0elFwWhGelQ7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ZFb7ABM4UKdo7g2TnS0x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vgNULAXehUm0_nL.mE68l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scS_QtsxKkyd8GcOWkCaE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dptpHgKAgEep0vF3VQSty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VquUr2cIv0ihnaIfbAhQ1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2vdSoeZEmk.C_cSBggWlQ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4Fq2BMSOCkGzWg.G_Haf4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PcPyETsf026ipK1ACsPS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72KCaFDCke8AiWYPKFe.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BkU8BJuKykqPDbH6NTxrv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Qu5BjUyH0mE9MdIeKX0B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MecHWGzLIEWLDLh07JJpc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4f1b7Nv.NEOLg.n5A31VB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YHGd8gnOVUWtL5GQspAC7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bY_l09bJE62fvdKV6yUr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bjZm7y1O6EmgHTcRBSp16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8RMC_r6vTUWAMXScnEF43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kI_8wBKtN0ihtgKhumGj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vGncD6ec0a0_Fqwf2s4l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dlVWMtGZPUGSFqQnWP1gv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SAhu_2OzEi.0nyizQXlZ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wwc9sHidNU2ueMFAxFtgJ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X3LRCqrEUutVFjrbzVn_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aKAzjjHCD0ipbQGj3YwCr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YtjF1yTZIkeyGAodz5bNQ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7J2F5AS27EClkhPXzuvFv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7D.oTzG2zEqnLahgIc_mB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2WO97h2uEuaaxM37SpOH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qpD7TRnDeEGtbceoVWs2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tnpx7kTbEqZPFGCuMvld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KBquUeJLBE.oWw0yZcNE6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lGG.9Z4M0KD9NdIGo9Ut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u5dLN72vRUe6Mj5xS_PnZ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RptDasfPJEy2fJF_fKaEq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YETM9boGUSqxaziJQVxE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L9fNi0PSp0K8us.Fvy_kO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AzL.xRA.g0GDo0NY_Tex_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YjZB.QXJeEqMj9rponZEX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UGuuudmrr0m6WfcYGA23E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9Wzc1c.d4UC4CpMX_AC7H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Z1F.fMfH0yI6cW_R3dUX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VJuTEnnMt0WaDF42mR47f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vPcPyETsf026ipK1ACsPS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AcWvV9xTP0K7PzH3lr0nL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MgE2fpEzX06W_qJ2llrM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6kied7qOn0aiQ2VxZY.KB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CNov.ozFH0ih5XlW9PYk3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Nov.ozFH0ih5XlW9PYk3g"/>
</p:tagLst>
</file>

<file path=ppt/theme/theme1.xml><?xml version="1.0" encoding="utf-8"?>
<a:theme xmlns:a="http://schemas.openxmlformats.org/drawingml/2006/main" name="Cisco Arial 16x9 template 2011_dark">
  <a:themeElements>
    <a:clrScheme name="CS11_color_palette">
      <a:dk1>
        <a:srgbClr val="28ABE2"/>
      </a:dk1>
      <a:lt1>
        <a:srgbClr val="FFFFFF"/>
      </a:lt1>
      <a:dk2>
        <a:srgbClr val="63BB46"/>
      </a:dk2>
      <a:lt2>
        <a:srgbClr val="FFFFFF"/>
      </a:lt2>
      <a:accent1>
        <a:srgbClr val="28ABE2"/>
      </a:accent1>
      <a:accent2>
        <a:srgbClr val="63BB46"/>
      </a:accent2>
      <a:accent3>
        <a:srgbClr val="2BBAAD"/>
      </a:accent3>
      <a:accent4>
        <a:srgbClr val="0EB153"/>
      </a:accent4>
      <a:accent5>
        <a:srgbClr val="F7BF14"/>
      </a:accent5>
      <a:accent6>
        <a:srgbClr val="00AEEF"/>
      </a:accent6>
      <a:hlink>
        <a:srgbClr val="F7BF14"/>
      </a:hlink>
      <a:folHlink>
        <a:srgbClr val="FFFFFF"/>
      </a:folHlink>
    </a:clrScheme>
    <a:fontScheme name="CS11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S11">
  <a:themeElements>
    <a:clrScheme name="CS11_color_palette">
      <a:dk1>
        <a:srgbClr val="28ABE2"/>
      </a:dk1>
      <a:lt1>
        <a:srgbClr val="FFFFFF"/>
      </a:lt1>
      <a:dk2>
        <a:srgbClr val="63BB46"/>
      </a:dk2>
      <a:lt2>
        <a:srgbClr val="FFFFFF"/>
      </a:lt2>
      <a:accent1>
        <a:srgbClr val="28ABE2"/>
      </a:accent1>
      <a:accent2>
        <a:srgbClr val="63BB46"/>
      </a:accent2>
      <a:accent3>
        <a:srgbClr val="2BBAAD"/>
      </a:accent3>
      <a:accent4>
        <a:srgbClr val="0EB153"/>
      </a:accent4>
      <a:accent5>
        <a:srgbClr val="F7BF14"/>
      </a:accent5>
      <a:accent6>
        <a:srgbClr val="00AEEF"/>
      </a:accent6>
      <a:hlink>
        <a:srgbClr val="F7BF14"/>
      </a:hlink>
      <a:folHlink>
        <a:srgbClr val="FFFFFF"/>
      </a:folHlink>
    </a:clrScheme>
    <a:fontScheme name="CS11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CFCFCF">
                <a:lumMod val="79000"/>
                <a:lumOff val="21000"/>
                <a:alpha val="4000"/>
              </a:srgbClr>
            </a:gs>
            <a:gs pos="0">
              <a:srgbClr val="E6E6E6">
                <a:shade val="100000"/>
                <a:satMod val="115000"/>
                <a:lumMod val="0"/>
                <a:lumOff val="100000"/>
                <a:alpha val="12000"/>
              </a:srgbClr>
            </a:gs>
          </a:gsLst>
          <a:path path="circle">
            <a:fillToRect l="50000" t="50000" r="50000" b="50000"/>
          </a:path>
          <a:tileRect/>
        </a:gradFill>
        <a:ln w="31750">
          <a:gradFill flip="none" rotWithShape="1">
            <a:gsLst>
              <a:gs pos="70800">
                <a:srgbClr val="BEBEBE">
                  <a:alpha val="26000"/>
                </a:srgbClr>
              </a:gs>
              <a:gs pos="0">
                <a:schemeClr val="bg1">
                  <a:lumMod val="88000"/>
                  <a:alpha val="0"/>
                </a:schemeClr>
              </a:gs>
              <a:gs pos="100000">
                <a:schemeClr val="bg1">
                  <a:lumMod val="69000"/>
                  <a:alpha val="25000"/>
                </a:schemeClr>
              </a:gs>
            </a:gsLst>
            <a:lin ang="10800000" scaled="1"/>
            <a:tileRect/>
          </a:gradFill>
          <a:miter lim="800000"/>
        </a:ln>
      </a:spPr>
      <a:bodyPr vert="horz" wrap="square" lIns="91440" tIns="0" rIns="91440" bIns="0" numCol="1" anchor="ctr" anchorCtr="0" compatLnSpc="1">
        <a:prstTxWarp prst="textNoShape">
          <a:avLst/>
        </a:prstTxWarp>
      </a:bodyPr>
      <a:lstStyle>
        <a:defPPr marL="571500" indent="-571500" algn="ctr">
          <a:buFont typeface="Arial" pitchFamily="34" charset="0"/>
          <a:buChar char="•"/>
          <a:defRPr sz="3600" dirty="0">
            <a:solidFill>
              <a:schemeClr val="accent5">
                <a:lumMod val="40000"/>
                <a:lumOff val="60000"/>
              </a:schemeClr>
            </a:solidFill>
          </a:defRPr>
        </a:defPPr>
      </a:lstStyle>
    </a:spDef>
    <a:txDef>
      <a:spPr bwMode="auto">
        <a:gradFill flip="none" rotWithShape="1">
          <a:gsLst>
            <a:gs pos="0">
              <a:schemeClr val="tx1">
                <a:lumMod val="75000"/>
                <a:shade val="30000"/>
                <a:satMod val="115000"/>
                <a:alpha val="0"/>
              </a:schemeClr>
            </a:gs>
            <a:gs pos="50000">
              <a:schemeClr val="tx1">
                <a:lumMod val="75000"/>
                <a:shade val="67500"/>
                <a:satMod val="115000"/>
                <a:alpha val="6000"/>
              </a:schemeClr>
            </a:gs>
            <a:gs pos="100000">
              <a:schemeClr val="tx1">
                <a:lumMod val="75000"/>
                <a:shade val="100000"/>
                <a:satMod val="115000"/>
                <a:alpha val="42000"/>
              </a:schemeClr>
            </a:gs>
          </a:gsLst>
          <a:lin ang="14400000" scaled="0"/>
          <a:tileRect/>
        </a:gradFill>
        <a:ln w="9525">
          <a:noFill/>
          <a:miter lim="800000"/>
          <a:headEnd/>
          <a:tailEnd/>
        </a:ln>
      </a:spPr>
      <a:bodyPr wrap="none" lIns="274320" tIns="91440" rIns="73025" bIns="0" anchor="t">
        <a:prstTxWarp prst="textNoShape">
          <a:avLst/>
        </a:prstTxWarp>
        <a:noAutofit/>
      </a:bodyPr>
      <a:lstStyle>
        <a:defPPr marL="741363" defTabSz="814388">
          <a:defRPr sz="2400" kern="0" dirty="0" smtClean="0">
            <a:solidFill>
              <a:schemeClr val="bg1"/>
            </a:solidFill>
          </a:defRPr>
        </a:defPPr>
      </a:lstStyle>
    </a:txDef>
  </a:objectDefaults>
  <a:extraClrSchemeLst/>
</a:theme>
</file>

<file path=ppt/theme/theme5.xml><?xml version="1.0" encoding="utf-8"?>
<a:theme xmlns:a="http://schemas.openxmlformats.org/drawingml/2006/main" name="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_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009 Cisco White Color Palette">
    <a:dk1>
      <a:srgbClr val="FFFFFF"/>
    </a:dk1>
    <a:lt1>
      <a:srgbClr val="FFFFFF"/>
    </a:lt1>
    <a:dk2>
      <a:srgbClr val="0183B7"/>
    </a:dk2>
    <a:lt2>
      <a:srgbClr val="000000"/>
    </a:lt2>
    <a:accent1>
      <a:srgbClr val="68B442"/>
    </a:accent1>
    <a:accent2>
      <a:srgbClr val="A8286B"/>
    </a:accent2>
    <a:accent3>
      <a:srgbClr val="EE6804"/>
    </a:accent3>
    <a:accent4>
      <a:srgbClr val="7F44C6"/>
    </a:accent4>
    <a:accent5>
      <a:srgbClr val="47B0D5"/>
    </a:accent5>
    <a:accent6>
      <a:srgbClr val="B21A1A"/>
    </a:accent6>
    <a:hlink>
      <a:srgbClr val="FFE429"/>
    </a:hlink>
    <a:folHlink>
      <a:srgbClr val="C9A303"/>
    </a:folHlink>
  </a:clrScheme>
  <a:fontScheme name="Cisco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24888</TotalTime>
  <Words>2987</Words>
  <Application>Microsoft Office PowerPoint</Application>
  <PresentationFormat>Custom</PresentationFormat>
  <Paragraphs>530</Paragraphs>
  <Slides>38</Slides>
  <Notes>25</Notes>
  <HiddenSlides>0</HiddenSlides>
  <MMClips>0</MMClip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Cisco Arial 16x9 template 2011_dark</vt:lpstr>
      <vt:lpstr>CS11</vt:lpstr>
      <vt:lpstr>1_Cisco_Template_2010_Arial</vt:lpstr>
      <vt:lpstr>2_Custom Design</vt:lpstr>
      <vt:lpstr>Cisco Arial 4x3 template_dark</vt:lpstr>
      <vt:lpstr>1_Cisco Arial 4x3 template_dark</vt:lpstr>
      <vt:lpstr>All Aboard the Express </vt:lpstr>
      <vt:lpstr>中型市场的趋势 </vt:lpstr>
      <vt:lpstr>趋势 – 向协作变迁</vt:lpstr>
      <vt:lpstr>Cisco对于中型市场的承诺</vt:lpstr>
      <vt:lpstr>Why Cisco ? </vt:lpstr>
      <vt:lpstr>Cisco Unified Communications Manager – 就是答案 世界上最流行的，可信的平台</vt:lpstr>
      <vt:lpstr>为何思科?</vt:lpstr>
      <vt:lpstr>全球的IP 电话销售额市场份额</vt:lpstr>
      <vt:lpstr>行业的领导者…</vt:lpstr>
      <vt:lpstr>PowerPoint Presentation</vt:lpstr>
      <vt:lpstr>Cisco Business Edition 6000</vt:lpstr>
      <vt:lpstr>BE 6000 价值主张简述</vt:lpstr>
      <vt:lpstr>BE 6000 与 “UC on UCS” 系统对比</vt:lpstr>
      <vt:lpstr>BE 6000 与 UC on UCS － 价格对比 (CPL) 基本电话+ 语音信箱 + IM &amp; P + 完全冗余服务器</vt:lpstr>
      <vt:lpstr>PowerPoint Presentation</vt:lpstr>
      <vt:lpstr>思科 Business Edition 6000  构架部分#1 – 基本系统</vt:lpstr>
      <vt:lpstr>UCS C220 Server</vt:lpstr>
      <vt:lpstr>为何你应该关心?</vt:lpstr>
      <vt:lpstr>思科 Business Edition 6000  构架部分 #2 – 应用程序选择</vt:lpstr>
      <vt:lpstr>BE6000 应用软件概况</vt:lpstr>
      <vt:lpstr>为何你应该关心?</vt:lpstr>
      <vt:lpstr>思科 Business Edition 6000  构架组成#3 – 终端</vt:lpstr>
      <vt:lpstr>思科Business Edition 6000  思科 Jabber</vt:lpstr>
      <vt:lpstr>BE6k 和 Cisco Jabber：覆盖最广泛的平台和设备</vt:lpstr>
      <vt:lpstr> 思科 Business Edition 6000 Jabber SDK 统一协作的应用软件开发包</vt:lpstr>
      <vt:lpstr>为何你应该关心? </vt:lpstr>
      <vt:lpstr>思科 Business Edition 6000  构架组成#4 – 统一管理</vt:lpstr>
      <vt:lpstr>思科 Business Edition 6000  Cisco Unified Provisioning Manager Business Edition</vt:lpstr>
      <vt:lpstr>PowerPoint Presentation</vt:lpstr>
      <vt:lpstr>为何你应该关心?</vt:lpstr>
      <vt:lpstr>思科 Business Edition 6000  构架组成#5 – 服务与支持</vt:lpstr>
      <vt:lpstr>License简介</vt:lpstr>
      <vt:lpstr>9.0 版本许可证对比 CPL书面价格</vt:lpstr>
      <vt:lpstr>Device Support</vt:lpstr>
      <vt:lpstr>BE6000总结 －关键信息 Simple,  Affordable, Scalable</vt:lpstr>
      <vt:lpstr>QPT快速报价工具 </vt:lpstr>
      <vt:lpstr>PowerPoint Presentation</vt:lpstr>
      <vt:lpstr>Thank You for Your Participation!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Template Theme Files</dc:title>
  <dc:creator>Terri Sharp</dc:creator>
  <cp:lastModifiedBy>Information Technology</cp:lastModifiedBy>
  <cp:revision>1166</cp:revision>
  <cp:lastPrinted>2012-12-06T07:36:12Z</cp:lastPrinted>
  <dcterms:created xsi:type="dcterms:W3CDTF">2011-11-22T05:27:12Z</dcterms:created>
  <dcterms:modified xsi:type="dcterms:W3CDTF">2013-03-15T01:20:01Z</dcterms:modified>
</cp:coreProperties>
</file>