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75"/>
  </p:notesMasterIdLst>
  <p:sldIdLst>
    <p:sldId id="305" r:id="rId5"/>
    <p:sldId id="446" r:id="rId6"/>
    <p:sldId id="447" r:id="rId7"/>
    <p:sldId id="445" r:id="rId8"/>
    <p:sldId id="2132736313" r:id="rId9"/>
    <p:sldId id="2132736183" r:id="rId10"/>
    <p:sldId id="2132736259" r:id="rId11"/>
    <p:sldId id="2132736258" r:id="rId12"/>
    <p:sldId id="2132736260" r:id="rId13"/>
    <p:sldId id="2132736147" r:id="rId14"/>
    <p:sldId id="2132736146" r:id="rId15"/>
    <p:sldId id="2132736314" r:id="rId16"/>
    <p:sldId id="2132736263" r:id="rId17"/>
    <p:sldId id="2132736386" r:id="rId18"/>
    <p:sldId id="2132736387" r:id="rId19"/>
    <p:sldId id="2132736398" r:id="rId20"/>
    <p:sldId id="2132736390" r:id="rId21"/>
    <p:sldId id="2132736391" r:id="rId22"/>
    <p:sldId id="2132736392" r:id="rId23"/>
    <p:sldId id="2132736319" r:id="rId24"/>
    <p:sldId id="2132736397" r:id="rId25"/>
    <p:sldId id="2132736400" r:id="rId26"/>
    <p:sldId id="2132736320" r:id="rId27"/>
    <p:sldId id="2132736399" r:id="rId28"/>
    <p:sldId id="2132736394" r:id="rId29"/>
    <p:sldId id="2132736395" r:id="rId30"/>
    <p:sldId id="2132736312" r:id="rId31"/>
    <p:sldId id="2132736149" r:id="rId32"/>
    <p:sldId id="2132736315" r:id="rId33"/>
    <p:sldId id="2132736372" r:id="rId34"/>
    <p:sldId id="2132736316" r:id="rId35"/>
    <p:sldId id="2132736404" r:id="rId36"/>
    <p:sldId id="2132736321" r:id="rId37"/>
    <p:sldId id="2132736374" r:id="rId38"/>
    <p:sldId id="2132736375" r:id="rId39"/>
    <p:sldId id="2132736322" r:id="rId40"/>
    <p:sldId id="2132736376" r:id="rId41"/>
    <p:sldId id="2132736379" r:id="rId42"/>
    <p:sldId id="2132736380" r:id="rId43"/>
    <p:sldId id="2132736381" r:id="rId44"/>
    <p:sldId id="2132736383" r:id="rId45"/>
    <p:sldId id="2132736324" r:id="rId46"/>
    <p:sldId id="2132736384" r:id="rId47"/>
    <p:sldId id="2132736326" r:id="rId48"/>
    <p:sldId id="2132736385" r:id="rId49"/>
    <p:sldId id="2132736377" r:id="rId50"/>
    <p:sldId id="2132736378" r:id="rId51"/>
    <p:sldId id="2132736148" r:id="rId52"/>
    <p:sldId id="2132736265" r:id="rId53"/>
    <p:sldId id="2132736187" r:id="rId54"/>
    <p:sldId id="2132736266" r:id="rId55"/>
    <p:sldId id="2132736267" r:id="rId56"/>
    <p:sldId id="2132736060" r:id="rId57"/>
    <p:sldId id="2132736153" r:id="rId58"/>
    <p:sldId id="2132736031" r:id="rId59"/>
    <p:sldId id="2132736154" r:id="rId60"/>
    <p:sldId id="2132736061" r:id="rId61"/>
    <p:sldId id="2132736155" r:id="rId62"/>
    <p:sldId id="2132736158" r:id="rId63"/>
    <p:sldId id="2132736329" r:id="rId64"/>
    <p:sldId id="2132736030" r:id="rId65"/>
    <p:sldId id="2132736401" r:id="rId66"/>
    <p:sldId id="2132736402" r:id="rId67"/>
    <p:sldId id="2132736045" r:id="rId68"/>
    <p:sldId id="2132736405" r:id="rId69"/>
    <p:sldId id="2132736038" r:id="rId70"/>
    <p:sldId id="2132736035" r:id="rId71"/>
    <p:sldId id="2132736062" r:id="rId72"/>
    <p:sldId id="2132736036" r:id="rId73"/>
    <p:sldId id="2132736042" r:id="rId74"/>
    <p:sldId id="2132736039" r:id="rId75"/>
    <p:sldId id="2132736043" r:id="rId76"/>
    <p:sldId id="2132736044" r:id="rId77"/>
    <p:sldId id="2132736047" r:id="rId78"/>
    <p:sldId id="2132736049" r:id="rId79"/>
    <p:sldId id="2132736161" r:id="rId80"/>
    <p:sldId id="2132736168" r:id="rId81"/>
    <p:sldId id="2132736054" r:id="rId82"/>
    <p:sldId id="2132736164" r:id="rId83"/>
    <p:sldId id="2132736056" r:id="rId84"/>
    <p:sldId id="2132736057" r:id="rId85"/>
    <p:sldId id="2132736058" r:id="rId86"/>
    <p:sldId id="2132736192" r:id="rId87"/>
    <p:sldId id="2132736065" r:id="rId88"/>
    <p:sldId id="2132736069" r:id="rId89"/>
    <p:sldId id="2132736330" r:id="rId90"/>
    <p:sldId id="2132736070" r:id="rId91"/>
    <p:sldId id="2132736270" r:id="rId92"/>
    <p:sldId id="2132736269" r:id="rId93"/>
    <p:sldId id="2132736287" r:id="rId94"/>
    <p:sldId id="2132736406" r:id="rId95"/>
    <p:sldId id="2132736271" r:id="rId96"/>
    <p:sldId id="2132736169" r:id="rId97"/>
    <p:sldId id="2132736272" r:id="rId98"/>
    <p:sldId id="2132736085" r:id="rId99"/>
    <p:sldId id="2132736086" r:id="rId100"/>
    <p:sldId id="2132736171" r:id="rId101"/>
    <p:sldId id="2132736172" r:id="rId102"/>
    <p:sldId id="2132736090" r:id="rId103"/>
    <p:sldId id="2132736098" r:id="rId104"/>
    <p:sldId id="2132736178" r:id="rId105"/>
    <p:sldId id="2132736179" r:id="rId106"/>
    <p:sldId id="2132736101" r:id="rId107"/>
    <p:sldId id="2132736294" r:id="rId108"/>
    <p:sldId id="2132736102" r:id="rId109"/>
    <p:sldId id="2132736103" r:id="rId110"/>
    <p:sldId id="2132736112" r:id="rId111"/>
    <p:sldId id="2132736110" r:id="rId112"/>
    <p:sldId id="2132736180" r:id="rId113"/>
    <p:sldId id="2132736333" r:id="rId114"/>
    <p:sldId id="2132736334" r:id="rId115"/>
    <p:sldId id="2132736335" r:id="rId116"/>
    <p:sldId id="2132736331" r:id="rId117"/>
    <p:sldId id="2132736277" r:id="rId118"/>
    <p:sldId id="2132736278" r:id="rId119"/>
    <p:sldId id="2132736298" r:id="rId120"/>
    <p:sldId id="2132736280" r:id="rId121"/>
    <p:sldId id="2132736281" r:id="rId122"/>
    <p:sldId id="2132736282" r:id="rId123"/>
    <p:sldId id="2132736336" r:id="rId124"/>
    <p:sldId id="2132736337" r:id="rId125"/>
    <p:sldId id="2132736338" r:id="rId126"/>
    <p:sldId id="2132736339" r:id="rId127"/>
    <p:sldId id="2132736340" r:id="rId128"/>
    <p:sldId id="2132736307" r:id="rId129"/>
    <p:sldId id="2132736200" r:id="rId130"/>
    <p:sldId id="2132736182" r:id="rId131"/>
    <p:sldId id="2132736257" r:id="rId132"/>
    <p:sldId id="2132736295" r:id="rId133"/>
    <p:sldId id="2132736342" r:id="rId134"/>
    <p:sldId id="2132736343" r:id="rId135"/>
    <p:sldId id="2132736344" r:id="rId136"/>
    <p:sldId id="2132736345" r:id="rId137"/>
    <p:sldId id="2132736226" r:id="rId138"/>
    <p:sldId id="2132736346" r:id="rId139"/>
    <p:sldId id="2132736347" r:id="rId140"/>
    <p:sldId id="2132736348" r:id="rId141"/>
    <p:sldId id="2132736332" r:id="rId142"/>
    <p:sldId id="2132736300" r:id="rId143"/>
    <p:sldId id="2132736301" r:id="rId144"/>
    <p:sldId id="2132736299" r:id="rId145"/>
    <p:sldId id="2132736302" r:id="rId146"/>
    <p:sldId id="2132736303" r:id="rId147"/>
    <p:sldId id="2132736304" r:id="rId148"/>
    <p:sldId id="2132736349" r:id="rId149"/>
    <p:sldId id="2132736350" r:id="rId150"/>
    <p:sldId id="2132736351" r:id="rId151"/>
    <p:sldId id="2132736352" r:id="rId152"/>
    <p:sldId id="2132736353" r:id="rId153"/>
    <p:sldId id="2132736308" r:id="rId154"/>
    <p:sldId id="2132736240" r:id="rId155"/>
    <p:sldId id="2132736241" r:id="rId156"/>
    <p:sldId id="2132736293" r:id="rId157"/>
    <p:sldId id="2132736309" r:id="rId158"/>
    <p:sldId id="2132736355" r:id="rId159"/>
    <p:sldId id="2132736356" r:id="rId160"/>
    <p:sldId id="2132736357" r:id="rId161"/>
    <p:sldId id="2132736358" r:id="rId162"/>
    <p:sldId id="2132736359" r:id="rId163"/>
    <p:sldId id="2132736360" r:id="rId164"/>
    <p:sldId id="2132736361" r:id="rId165"/>
    <p:sldId id="2132736362" r:id="rId166"/>
    <p:sldId id="2132736363" r:id="rId167"/>
    <p:sldId id="2132736364" r:id="rId168"/>
    <p:sldId id="2132736368" r:id="rId169"/>
    <p:sldId id="2132736366" r:id="rId170"/>
    <p:sldId id="2132736367" r:id="rId171"/>
    <p:sldId id="2132736371" r:id="rId172"/>
    <p:sldId id="2132736370" r:id="rId173"/>
    <p:sldId id="2132736029" r:id="rId17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P設定手順(表紙)" id="{64647ED9-D328-0E4C-87D9-1C793CCE5EB6}">
          <p14:sldIdLst>
            <p14:sldId id="305"/>
            <p14:sldId id="446"/>
            <p14:sldId id="447"/>
            <p14:sldId id="445"/>
            <p14:sldId id="2132736313"/>
          </p14:sldIdLst>
        </p14:section>
        <p14:section name="1. 本資料の対象" id="{CFD63F04-E0B8-144E-9FBB-325C966F432E}">
          <p14:sldIdLst>
            <p14:sldId id="2132736183"/>
            <p14:sldId id="2132736259"/>
            <p14:sldId id="2132736258"/>
            <p14:sldId id="2132736260"/>
          </p14:sldIdLst>
        </p14:section>
        <p14:section name="2. ダイレクト接続（バージョンアップ）" id="{28BE4D91-2535-A14E-A342-8336C0BAC710}">
          <p14:sldIdLst>
            <p14:sldId id="2132736147"/>
            <p14:sldId id="2132736146"/>
            <p14:sldId id="2132736314"/>
            <p14:sldId id="2132736263"/>
            <p14:sldId id="2132736386"/>
            <p14:sldId id="2132736387"/>
            <p14:sldId id="2132736398"/>
            <p14:sldId id="2132736390"/>
            <p14:sldId id="2132736391"/>
            <p14:sldId id="2132736392"/>
            <p14:sldId id="2132736319"/>
            <p14:sldId id="2132736397"/>
            <p14:sldId id="2132736400"/>
            <p14:sldId id="2132736320"/>
            <p14:sldId id="2132736399"/>
            <p14:sldId id="2132736394"/>
            <p14:sldId id="2132736395"/>
          </p14:sldIdLst>
        </p14:section>
        <p14:section name="3. ダイレクト接続（新規デバイス）" id="{335033A3-27A3-E348-A8DD-6F4A27684988}">
          <p14:sldIdLst>
            <p14:sldId id="2132736312"/>
            <p14:sldId id="2132736149"/>
            <p14:sldId id="2132736315"/>
            <p14:sldId id="2132736372"/>
            <p14:sldId id="2132736316"/>
            <p14:sldId id="2132736404"/>
            <p14:sldId id="2132736321"/>
            <p14:sldId id="2132736374"/>
            <p14:sldId id="2132736375"/>
            <p14:sldId id="2132736322"/>
            <p14:sldId id="2132736376"/>
            <p14:sldId id="2132736379"/>
            <p14:sldId id="2132736380"/>
            <p14:sldId id="2132736381"/>
            <p14:sldId id="2132736383"/>
            <p14:sldId id="2132736324"/>
            <p14:sldId id="2132736384"/>
            <p14:sldId id="2132736326"/>
            <p14:sldId id="2132736385"/>
            <p14:sldId id="2132736377"/>
            <p14:sldId id="2132736378"/>
          </p14:sldIdLst>
        </p14:section>
        <p14:section name="4-1. CSLU概要とインストール" id="{32469051-93C9-4648-AA2C-AF34046EDBD9}">
          <p14:sldIdLst>
            <p14:sldId id="2132736148"/>
            <p14:sldId id="2132736265"/>
            <p14:sldId id="2132736187"/>
            <p14:sldId id="2132736266"/>
            <p14:sldId id="2132736267"/>
            <p14:sldId id="2132736060"/>
            <p14:sldId id="2132736153"/>
            <p14:sldId id="2132736031"/>
            <p14:sldId id="2132736154"/>
            <p14:sldId id="2132736061"/>
            <p14:sldId id="2132736155"/>
            <p14:sldId id="2132736158"/>
          </p14:sldIdLst>
        </p14:section>
        <p14:section name="4-2. 製品インスタンス開始型" id="{A2727578-7DB4-4745-8915-4E0D535C37F3}">
          <p14:sldIdLst>
            <p14:sldId id="2132736329"/>
            <p14:sldId id="2132736030"/>
            <p14:sldId id="2132736401"/>
            <p14:sldId id="2132736402"/>
            <p14:sldId id="2132736045"/>
            <p14:sldId id="2132736405"/>
            <p14:sldId id="2132736038"/>
            <p14:sldId id="2132736035"/>
            <p14:sldId id="2132736062"/>
            <p14:sldId id="2132736036"/>
            <p14:sldId id="2132736042"/>
            <p14:sldId id="2132736039"/>
            <p14:sldId id="2132736043"/>
            <p14:sldId id="2132736044"/>
            <p14:sldId id="2132736047"/>
            <p14:sldId id="2132736049"/>
            <p14:sldId id="2132736161"/>
            <p14:sldId id="2132736168"/>
            <p14:sldId id="2132736054"/>
            <p14:sldId id="2132736164"/>
            <p14:sldId id="2132736056"/>
            <p14:sldId id="2132736057"/>
            <p14:sldId id="2132736058"/>
            <p14:sldId id="2132736192"/>
            <p14:sldId id="2132736065"/>
            <p14:sldId id="2132736069"/>
          </p14:sldIdLst>
        </p14:section>
        <p14:section name="4-3. CSLU開始型(REST API)" id="{0859F4A7-6549-1947-AAC7-439611B0F31F}">
          <p14:sldIdLst>
            <p14:sldId id="2132736330"/>
            <p14:sldId id="2132736070"/>
            <p14:sldId id="2132736270"/>
            <p14:sldId id="2132736269"/>
            <p14:sldId id="2132736287"/>
            <p14:sldId id="2132736406"/>
            <p14:sldId id="2132736271"/>
            <p14:sldId id="2132736169"/>
            <p14:sldId id="2132736272"/>
            <p14:sldId id="2132736085"/>
            <p14:sldId id="2132736086"/>
            <p14:sldId id="2132736171"/>
            <p14:sldId id="2132736172"/>
            <p14:sldId id="2132736090"/>
            <p14:sldId id="2132736098"/>
            <p14:sldId id="2132736178"/>
            <p14:sldId id="2132736179"/>
            <p14:sldId id="2132736101"/>
            <p14:sldId id="2132736294"/>
            <p14:sldId id="2132736102"/>
            <p14:sldId id="2132736103"/>
            <p14:sldId id="2132736112"/>
            <p14:sldId id="2132736110"/>
            <p14:sldId id="2132736180"/>
            <p14:sldId id="2132736333"/>
            <p14:sldId id="2132736334"/>
            <p14:sldId id="2132736335"/>
          </p14:sldIdLst>
        </p14:section>
        <p14:section name="4-4. CSLU開始型(NETCONF)" id="{58A3629D-F324-EE4A-A664-C5095BBF783D}">
          <p14:sldIdLst>
            <p14:sldId id="2132736331"/>
            <p14:sldId id="2132736277"/>
            <p14:sldId id="2132736278"/>
            <p14:sldId id="2132736298"/>
            <p14:sldId id="2132736280"/>
            <p14:sldId id="2132736281"/>
            <p14:sldId id="2132736282"/>
            <p14:sldId id="2132736336"/>
            <p14:sldId id="2132736337"/>
            <p14:sldId id="2132736338"/>
            <p14:sldId id="2132736339"/>
            <p14:sldId id="2132736340"/>
            <p14:sldId id="2132736307"/>
            <p14:sldId id="2132736200"/>
            <p14:sldId id="2132736182"/>
            <p14:sldId id="2132736257"/>
            <p14:sldId id="2132736295"/>
            <p14:sldId id="2132736342"/>
            <p14:sldId id="2132736343"/>
            <p14:sldId id="2132736344"/>
            <p14:sldId id="2132736345"/>
            <p14:sldId id="2132736226"/>
            <p14:sldId id="2132736346"/>
            <p14:sldId id="2132736347"/>
            <p14:sldId id="2132736348"/>
          </p14:sldIdLst>
        </p14:section>
        <p14:section name="4-5. CSLU開始型(RESTCONF)" id="{1F5042C2-8F24-2448-A942-F0476394FFBF}">
          <p14:sldIdLst>
            <p14:sldId id="2132736332"/>
            <p14:sldId id="2132736300"/>
            <p14:sldId id="2132736301"/>
            <p14:sldId id="2132736299"/>
            <p14:sldId id="2132736302"/>
            <p14:sldId id="2132736303"/>
            <p14:sldId id="2132736304"/>
            <p14:sldId id="2132736349"/>
            <p14:sldId id="2132736350"/>
            <p14:sldId id="2132736351"/>
            <p14:sldId id="2132736352"/>
            <p14:sldId id="2132736353"/>
            <p14:sldId id="2132736308"/>
            <p14:sldId id="2132736240"/>
            <p14:sldId id="2132736241"/>
            <p14:sldId id="2132736293"/>
            <p14:sldId id="2132736309"/>
            <p14:sldId id="2132736355"/>
            <p14:sldId id="2132736356"/>
            <p14:sldId id="2132736357"/>
            <p14:sldId id="2132736358"/>
            <p14:sldId id="2132736359"/>
            <p14:sldId id="2132736360"/>
            <p14:sldId id="2132736361"/>
            <p14:sldId id="2132736362"/>
          </p14:sldIdLst>
        </p14:section>
        <p14:section name="4-6. CSLU開始型(CSVで登録)" id="{1971304A-C63C-7146-96A0-EAAACBFF5AC0}">
          <p14:sldIdLst>
            <p14:sldId id="2132736363"/>
            <p14:sldId id="2132736364"/>
            <p14:sldId id="2132736368"/>
            <p14:sldId id="2132736366"/>
            <p14:sldId id="2132736367"/>
            <p14:sldId id="2132736371"/>
            <p14:sldId id="2132736370"/>
            <p14:sldId id="21327360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84103-8C10-25C5-16A0-A6D98177EBAF}" v="36" dt="2021-07-29T08:02:06.288"/>
    <p1510:client id="{CD255DCD-C0F0-0EAD-6B53-A369DEA9C8D1}" v="2" dt="2021-06-29T08:55:04.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811" autoAdjust="0"/>
    <p:restoredTop sz="79491"/>
  </p:normalViewPr>
  <p:slideViewPr>
    <p:cSldViewPr snapToGrid="0">
      <p:cViewPr varScale="1">
        <p:scale>
          <a:sx n="53" d="100"/>
          <a:sy n="53" d="100"/>
        </p:scale>
        <p:origin x="45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microsoft.com/office/2015/10/relationships/revisionInfo" Target="revisionInfo.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viewProps" Target="viewProps.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180" Type="http://schemas.microsoft.com/office/2016/11/relationships/changesInfo" Target="changesInfos/changesInfo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notesMaster" Target="notesMasters/notes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iko Tatekawa (atatekaw)" userId="S::atatekaw@cisco.com::b31783e8-703f-4f51-ad1c-38f2f90d8a42" providerId="AD" clId="Web-{57E84103-8C10-25C5-16A0-A6D98177EBAF}"/>
    <pc:docChg chg="modSld">
      <pc:chgData name="Akiko Tatekawa (atatekaw)" userId="S::atatekaw@cisco.com::b31783e8-703f-4f51-ad1c-38f2f90d8a42" providerId="AD" clId="Web-{57E84103-8C10-25C5-16A0-A6D98177EBAF}" dt="2021-07-29T08:02:06.288" v="31"/>
      <pc:docMkLst>
        <pc:docMk/>
      </pc:docMkLst>
      <pc:sldChg chg="addSp delSp modSp">
        <pc:chgData name="Akiko Tatekawa (atatekaw)" userId="S::atatekaw@cisco.com::b31783e8-703f-4f51-ad1c-38f2f90d8a42" providerId="AD" clId="Web-{57E84103-8C10-25C5-16A0-A6D98177EBAF}" dt="2021-07-29T08:01:54.741" v="27"/>
        <pc:sldMkLst>
          <pc:docMk/>
          <pc:sldMk cId="619112333" sldId="2132736258"/>
        </pc:sldMkLst>
        <pc:spChg chg="mod">
          <ac:chgData name="Akiko Tatekawa (atatekaw)" userId="S::atatekaw@cisco.com::b31783e8-703f-4f51-ad1c-38f2f90d8a42" providerId="AD" clId="Web-{57E84103-8C10-25C5-16A0-A6D98177EBAF}" dt="2021-07-29T08:01:48.929" v="25" actId="20577"/>
          <ac:spMkLst>
            <pc:docMk/>
            <pc:sldMk cId="619112333" sldId="2132736258"/>
            <ac:spMk id="2" creationId="{C20B66E2-C54D-4A3A-B603-AA2C61C58C3A}"/>
          </ac:spMkLst>
        </pc:spChg>
        <pc:spChg chg="add del mod">
          <ac:chgData name="Akiko Tatekawa (atatekaw)" userId="S::atatekaw@cisco.com::b31783e8-703f-4f51-ad1c-38f2f90d8a42" providerId="AD" clId="Web-{57E84103-8C10-25C5-16A0-A6D98177EBAF}" dt="2021-07-29T08:01:54.741" v="27"/>
          <ac:spMkLst>
            <pc:docMk/>
            <pc:sldMk cId="619112333" sldId="2132736258"/>
            <ac:spMk id="5" creationId="{768C8F49-B304-4B30-A633-4F4CA208E87F}"/>
          </ac:spMkLst>
        </pc:spChg>
        <pc:spChg chg="del">
          <ac:chgData name="Akiko Tatekawa (atatekaw)" userId="S::atatekaw@cisco.com::b31783e8-703f-4f51-ad1c-38f2f90d8a42" providerId="AD" clId="Web-{57E84103-8C10-25C5-16A0-A6D98177EBAF}" dt="2021-07-29T08:01:51.163" v="26"/>
          <ac:spMkLst>
            <pc:docMk/>
            <pc:sldMk cId="619112333" sldId="2132736258"/>
            <ac:spMk id="6" creationId="{AD0CEF74-413B-8F45-AD7F-1418652859F4}"/>
          </ac:spMkLst>
        </pc:spChg>
      </pc:sldChg>
      <pc:sldChg chg="addSp delSp modSp">
        <pc:chgData name="Akiko Tatekawa (atatekaw)" userId="S::atatekaw@cisco.com::b31783e8-703f-4f51-ad1c-38f2f90d8a42" providerId="AD" clId="Web-{57E84103-8C10-25C5-16A0-A6D98177EBAF}" dt="2021-07-29T08:01:40.163" v="23"/>
        <pc:sldMkLst>
          <pc:docMk/>
          <pc:sldMk cId="4205852809" sldId="2132736259"/>
        </pc:sldMkLst>
        <pc:spChg chg="add del mod">
          <ac:chgData name="Akiko Tatekawa (atatekaw)" userId="S::atatekaw@cisco.com::b31783e8-703f-4f51-ad1c-38f2f90d8a42" providerId="AD" clId="Web-{57E84103-8C10-25C5-16A0-A6D98177EBAF}" dt="2021-07-29T08:01:33.100" v="21" actId="20577"/>
          <ac:spMkLst>
            <pc:docMk/>
            <pc:sldMk cId="4205852809" sldId="2132736259"/>
            <ac:spMk id="3" creationId="{0F4DBDB1-E2E3-491F-A979-5596928D1FC8}"/>
          </ac:spMkLst>
        </pc:spChg>
        <pc:spChg chg="add del mod">
          <ac:chgData name="Akiko Tatekawa (atatekaw)" userId="S::atatekaw@cisco.com::b31783e8-703f-4f51-ad1c-38f2f90d8a42" providerId="AD" clId="Web-{57E84103-8C10-25C5-16A0-A6D98177EBAF}" dt="2021-07-29T08:01:40.163" v="23"/>
          <ac:spMkLst>
            <pc:docMk/>
            <pc:sldMk cId="4205852809" sldId="2132736259"/>
            <ac:spMk id="5" creationId="{D7C564BE-8AF0-4072-BEC5-020CBC79FEA1}"/>
          </ac:spMkLst>
        </pc:spChg>
        <pc:spChg chg="del">
          <ac:chgData name="Akiko Tatekawa (atatekaw)" userId="S::atatekaw@cisco.com::b31783e8-703f-4f51-ad1c-38f2f90d8a42" providerId="AD" clId="Web-{57E84103-8C10-25C5-16A0-A6D98177EBAF}" dt="2021-07-29T08:01:38.225" v="22"/>
          <ac:spMkLst>
            <pc:docMk/>
            <pc:sldMk cId="4205852809" sldId="2132736259"/>
            <ac:spMk id="6" creationId="{2F5342DE-0CD3-474C-887E-E91664A2A5D1}"/>
          </ac:spMkLst>
        </pc:spChg>
      </pc:sldChg>
      <pc:sldChg chg="addSp delSp modSp">
        <pc:chgData name="Akiko Tatekawa (atatekaw)" userId="S::atatekaw@cisco.com::b31783e8-703f-4f51-ad1c-38f2f90d8a42" providerId="AD" clId="Web-{57E84103-8C10-25C5-16A0-A6D98177EBAF}" dt="2021-07-29T08:02:06.288" v="31"/>
        <pc:sldMkLst>
          <pc:docMk/>
          <pc:sldMk cId="3731313042" sldId="2132736260"/>
        </pc:sldMkLst>
        <pc:spChg chg="mod">
          <ac:chgData name="Akiko Tatekawa (atatekaw)" userId="S::atatekaw@cisco.com::b31783e8-703f-4f51-ad1c-38f2f90d8a42" providerId="AD" clId="Web-{57E84103-8C10-25C5-16A0-A6D98177EBAF}" dt="2021-07-29T08:02:01.147" v="29" actId="20577"/>
          <ac:spMkLst>
            <pc:docMk/>
            <pc:sldMk cId="3731313042" sldId="2132736260"/>
            <ac:spMk id="3" creationId="{D22FEEFF-0A4C-4397-BB1E-0CBF4454C08A}"/>
          </ac:spMkLst>
        </pc:spChg>
        <pc:spChg chg="del">
          <ac:chgData name="Akiko Tatekawa (atatekaw)" userId="S::atatekaw@cisco.com::b31783e8-703f-4f51-ad1c-38f2f90d8a42" providerId="AD" clId="Web-{57E84103-8C10-25C5-16A0-A6D98177EBAF}" dt="2021-07-29T08:02:03.679" v="30"/>
          <ac:spMkLst>
            <pc:docMk/>
            <pc:sldMk cId="3731313042" sldId="2132736260"/>
            <ac:spMk id="5" creationId="{166F68DF-2397-0E4D-A1E5-3F30761DB2DB}"/>
          </ac:spMkLst>
        </pc:spChg>
        <pc:spChg chg="add del mod">
          <ac:chgData name="Akiko Tatekawa (atatekaw)" userId="S::atatekaw@cisco.com::b31783e8-703f-4f51-ad1c-38f2f90d8a42" providerId="AD" clId="Web-{57E84103-8C10-25C5-16A0-A6D98177EBAF}" dt="2021-07-29T08:02:06.288" v="31"/>
          <ac:spMkLst>
            <pc:docMk/>
            <pc:sldMk cId="3731313042" sldId="2132736260"/>
            <ac:spMk id="6" creationId="{2EBDC94D-41C1-4C0F-A0EF-5F1BA1EB933A}"/>
          </ac:spMkLst>
        </pc:spChg>
      </pc:sldChg>
      <pc:sldChg chg="addSp delSp modSp">
        <pc:chgData name="Akiko Tatekawa (atatekaw)" userId="S::atatekaw@cisco.com::b31783e8-703f-4f51-ad1c-38f2f90d8a42" providerId="AD" clId="Web-{57E84103-8C10-25C5-16A0-A6D98177EBAF}" dt="2021-07-29T07:59:38.584" v="3"/>
        <pc:sldMkLst>
          <pc:docMk/>
          <pc:sldMk cId="1505872556" sldId="2132736405"/>
        </pc:sldMkLst>
        <pc:spChg chg="del">
          <ac:chgData name="Akiko Tatekawa (atatekaw)" userId="S::atatekaw@cisco.com::b31783e8-703f-4f51-ad1c-38f2f90d8a42" providerId="AD" clId="Web-{57E84103-8C10-25C5-16A0-A6D98177EBAF}" dt="2021-07-29T07:59:34.927" v="2"/>
          <ac:spMkLst>
            <pc:docMk/>
            <pc:sldMk cId="1505872556" sldId="2132736405"/>
            <ac:spMk id="3" creationId="{E353C466-2524-F449-B559-F302A391844E}"/>
          </ac:spMkLst>
        </pc:spChg>
        <pc:spChg chg="mod">
          <ac:chgData name="Akiko Tatekawa (atatekaw)" userId="S::atatekaw@cisco.com::b31783e8-703f-4f51-ad1c-38f2f90d8a42" providerId="AD" clId="Web-{57E84103-8C10-25C5-16A0-A6D98177EBAF}" dt="2021-07-29T07:59:31.771" v="1" actId="20577"/>
          <ac:spMkLst>
            <pc:docMk/>
            <pc:sldMk cId="1505872556" sldId="2132736405"/>
            <ac:spMk id="11" creationId="{7440B3DB-4363-427C-994B-B4D1A2F0214D}"/>
          </ac:spMkLst>
        </pc:spChg>
        <pc:spChg chg="add del mod">
          <ac:chgData name="Akiko Tatekawa (atatekaw)" userId="S::atatekaw@cisco.com::b31783e8-703f-4f51-ad1c-38f2f90d8a42" providerId="AD" clId="Web-{57E84103-8C10-25C5-16A0-A6D98177EBAF}" dt="2021-07-29T07:59:38.584" v="3"/>
          <ac:spMkLst>
            <pc:docMk/>
            <pc:sldMk cId="1505872556" sldId="2132736405"/>
            <ac:spMk id="16" creationId="{72E8093C-2859-4ACA-BB79-C79835A0F4A8}"/>
          </ac:spMkLst>
        </pc:spChg>
      </pc:sldChg>
    </pc:docChg>
  </pc:docChgLst>
  <pc:docChgLst>
    <pc:chgData name="Takayuki Shiina (tashiina)" userId="S::tashiina@cisco.com::f6e2f9f5-cb7c-4d29-9d35-e9d982f5f794" providerId="AD" clId="Web-{CD255DCD-C0F0-0EAD-6B53-A369DEA9C8D1}"/>
    <pc:docChg chg="modSld">
      <pc:chgData name="Takayuki Shiina (tashiina)" userId="S::tashiina@cisco.com::f6e2f9f5-cb7c-4d29-9d35-e9d982f5f794" providerId="AD" clId="Web-{CD255DCD-C0F0-0EAD-6B53-A369DEA9C8D1}" dt="2021-06-29T08:55:04.673" v="1" actId="20577"/>
      <pc:docMkLst>
        <pc:docMk/>
      </pc:docMkLst>
      <pc:sldChg chg="modSp">
        <pc:chgData name="Takayuki Shiina (tashiina)" userId="S::tashiina@cisco.com::f6e2f9f5-cb7c-4d29-9d35-e9d982f5f794" providerId="AD" clId="Web-{CD255DCD-C0F0-0EAD-6B53-A369DEA9C8D1}" dt="2021-06-29T08:55:04.673" v="1" actId="20577"/>
        <pc:sldMkLst>
          <pc:docMk/>
          <pc:sldMk cId="2320786291" sldId="305"/>
        </pc:sldMkLst>
        <pc:spChg chg="mod">
          <ac:chgData name="Takayuki Shiina (tashiina)" userId="S::tashiina@cisco.com::f6e2f9f5-cb7c-4d29-9d35-e9d982f5f794" providerId="AD" clId="Web-{CD255DCD-C0F0-0EAD-6B53-A369DEA9C8D1}" dt="2021-06-29T08:55:04.673" v="1" actId="20577"/>
          <ac:spMkLst>
            <pc:docMk/>
            <pc:sldMk cId="2320786291" sldId="305"/>
            <ac:spMk id="2" creationId="{00000000-0000-0000-0000-000000000000}"/>
          </ac:spMkLst>
        </pc:spChg>
      </pc:sldChg>
    </pc:docChg>
  </pc:docChgLst>
  <pc:docChgLst>
    <pc:chgData name="Akiko Tatekawa (atatekaw)" userId="b31783e8-703f-4f51-ad1c-38f2f90d8a42" providerId="ADAL" clId="{6F124B94-EED0-48D0-842C-A86238E020EA}"/>
    <pc:docChg chg="undo redo custSel modSld">
      <pc:chgData name="Akiko Tatekawa (atatekaw)" userId="b31783e8-703f-4f51-ad1c-38f2f90d8a42" providerId="ADAL" clId="{6F124B94-EED0-48D0-842C-A86238E020EA}" dt="2021-06-25T02:46:55.864" v="612" actId="478"/>
      <pc:docMkLst>
        <pc:docMk/>
      </pc:docMkLst>
      <pc:sldChg chg="modSp mod">
        <pc:chgData name="Akiko Tatekawa (atatekaw)" userId="b31783e8-703f-4f51-ad1c-38f2f90d8a42" providerId="ADAL" clId="{6F124B94-EED0-48D0-842C-A86238E020EA}" dt="2021-06-25T01:54:31.153" v="89" actId="20577"/>
        <pc:sldMkLst>
          <pc:docMk/>
          <pc:sldMk cId="2041874673" sldId="446"/>
        </pc:sldMkLst>
        <pc:spChg chg="mod">
          <ac:chgData name="Akiko Tatekawa (atatekaw)" userId="b31783e8-703f-4f51-ad1c-38f2f90d8a42" providerId="ADAL" clId="{6F124B94-EED0-48D0-842C-A86238E020EA}" dt="2021-06-25T01:54:31.153" v="89" actId="20577"/>
          <ac:spMkLst>
            <pc:docMk/>
            <pc:sldMk cId="2041874673" sldId="446"/>
            <ac:spMk id="6" creationId="{00000000-0000-0000-0000-000000000000}"/>
          </ac:spMkLst>
        </pc:spChg>
      </pc:sldChg>
      <pc:sldChg chg="mod modShow">
        <pc:chgData name="Akiko Tatekawa (atatekaw)" userId="b31783e8-703f-4f51-ad1c-38f2f90d8a42" providerId="ADAL" clId="{6F124B94-EED0-48D0-842C-A86238E020EA}" dt="2021-06-25T01:54:48.514" v="90" actId="729"/>
        <pc:sldMkLst>
          <pc:docMk/>
          <pc:sldMk cId="2410862588" sldId="447"/>
        </pc:sldMkLst>
      </pc:sldChg>
      <pc:sldChg chg="addSp delSp modSp mod modClrScheme chgLayout">
        <pc:chgData name="Akiko Tatekawa (atatekaw)" userId="b31783e8-703f-4f51-ad1c-38f2f90d8a42" providerId="ADAL" clId="{6F124B94-EED0-48D0-842C-A86238E020EA}" dt="2021-06-25T02:08:29.972" v="207" actId="478"/>
        <pc:sldMkLst>
          <pc:docMk/>
          <pc:sldMk cId="347791152" sldId="2132736031"/>
        </pc:sldMkLst>
        <pc:spChg chg="add mod ord">
          <ac:chgData name="Akiko Tatekawa (atatekaw)" userId="b31783e8-703f-4f51-ad1c-38f2f90d8a42" providerId="ADAL" clId="{6F124B94-EED0-48D0-842C-A86238E020EA}" dt="2021-06-25T02:08:22.829" v="203" actId="20577"/>
          <ac:spMkLst>
            <pc:docMk/>
            <pc:sldMk cId="347791152" sldId="2132736031"/>
            <ac:spMk id="2" creationId="{4ADA3623-00E1-460B-8B6C-09E049602B9B}"/>
          </ac:spMkLst>
        </pc:spChg>
        <pc:spChg chg="mod ord">
          <ac:chgData name="Akiko Tatekawa (atatekaw)" userId="b31783e8-703f-4f51-ad1c-38f2f90d8a42" providerId="ADAL" clId="{6F124B94-EED0-48D0-842C-A86238E020EA}" dt="2021-06-25T02:08:21.076" v="201" actId="700"/>
          <ac:spMkLst>
            <pc:docMk/>
            <pc:sldMk cId="347791152" sldId="2132736031"/>
            <ac:spMk id="4" creationId="{935BF42C-FF29-624E-8099-A01FE4754095}"/>
          </ac:spMkLst>
        </pc:spChg>
        <pc:spChg chg="add del mod">
          <ac:chgData name="Akiko Tatekawa (atatekaw)" userId="b31783e8-703f-4f51-ad1c-38f2f90d8a42" providerId="ADAL" clId="{6F124B94-EED0-48D0-842C-A86238E020EA}" dt="2021-06-25T02:08:29.972" v="207" actId="478"/>
          <ac:spMkLst>
            <pc:docMk/>
            <pc:sldMk cId="347791152" sldId="2132736031"/>
            <ac:spMk id="5" creationId="{794213B4-3C10-4188-BC0E-FBD1BB55BBCD}"/>
          </ac:spMkLst>
        </pc:spChg>
        <pc:spChg chg="mod ord">
          <ac:chgData name="Akiko Tatekawa (atatekaw)" userId="b31783e8-703f-4f51-ad1c-38f2f90d8a42" providerId="ADAL" clId="{6F124B94-EED0-48D0-842C-A86238E020EA}" dt="2021-06-25T02:08:27.998" v="206" actId="6549"/>
          <ac:spMkLst>
            <pc:docMk/>
            <pc:sldMk cId="347791152" sldId="2132736031"/>
            <ac:spMk id="27" creationId="{EE8CB322-5BF3-D64B-827F-5D8D0FAFBF25}"/>
          </ac:spMkLst>
        </pc:spChg>
        <pc:spChg chg="del mod ord">
          <ac:chgData name="Akiko Tatekawa (atatekaw)" userId="b31783e8-703f-4f51-ad1c-38f2f90d8a42" providerId="ADAL" clId="{6F124B94-EED0-48D0-842C-A86238E020EA}" dt="2021-06-25T02:08:25.658" v="204" actId="478"/>
          <ac:spMkLst>
            <pc:docMk/>
            <pc:sldMk cId="347791152" sldId="2132736031"/>
            <ac:spMk id="28" creationId="{E0309815-5C23-A446-8F03-153A07CF4E02}"/>
          </ac:spMkLst>
        </pc:spChg>
      </pc:sldChg>
      <pc:sldChg chg="addSp delSp modSp mod modClrScheme chgLayout">
        <pc:chgData name="Akiko Tatekawa (atatekaw)" userId="b31783e8-703f-4f51-ad1c-38f2f90d8a42" providerId="ADAL" clId="{6F124B94-EED0-48D0-842C-A86238E020EA}" dt="2021-06-25T02:10:06.791" v="235" actId="478"/>
        <pc:sldMkLst>
          <pc:docMk/>
          <pc:sldMk cId="1505460978" sldId="2132736035"/>
        </pc:sldMkLst>
        <pc:spChg chg="mod ord">
          <ac:chgData name="Akiko Tatekawa (atatekaw)" userId="b31783e8-703f-4f51-ad1c-38f2f90d8a42" providerId="ADAL" clId="{6F124B94-EED0-48D0-842C-A86238E020EA}" dt="2021-06-25T02:09:51.402" v="231" actId="700"/>
          <ac:spMkLst>
            <pc:docMk/>
            <pc:sldMk cId="1505460978" sldId="2132736035"/>
            <ac:spMk id="2" creationId="{0D2AEE51-35F7-0E4C-90EF-C80AE079CEFF}"/>
          </ac:spMkLst>
        </pc:spChg>
        <pc:spChg chg="del mod ord">
          <ac:chgData name="Akiko Tatekawa (atatekaw)" userId="b31783e8-703f-4f51-ad1c-38f2f90d8a42" providerId="ADAL" clId="{6F124B94-EED0-48D0-842C-A86238E020EA}" dt="2021-06-25T02:10:04.954" v="234" actId="478"/>
          <ac:spMkLst>
            <pc:docMk/>
            <pc:sldMk cId="1505460978" sldId="2132736035"/>
            <ac:spMk id="3" creationId="{7110089A-E98C-4049-BEF0-D05AB2D10306}"/>
          </ac:spMkLst>
        </pc:spChg>
        <pc:spChg chg="add mod ord">
          <ac:chgData name="Akiko Tatekawa (atatekaw)" userId="b31783e8-703f-4f51-ad1c-38f2f90d8a42" providerId="ADAL" clId="{6F124B94-EED0-48D0-842C-A86238E020EA}" dt="2021-06-25T02:10:01.435" v="233" actId="20577"/>
          <ac:spMkLst>
            <pc:docMk/>
            <pc:sldMk cId="1505460978" sldId="2132736035"/>
            <ac:spMk id="6" creationId="{C5AE700C-E63F-4C0C-8005-1E49AA7BA6F9}"/>
          </ac:spMkLst>
        </pc:spChg>
        <pc:spChg chg="add del mod">
          <ac:chgData name="Akiko Tatekawa (atatekaw)" userId="b31783e8-703f-4f51-ad1c-38f2f90d8a42" providerId="ADAL" clId="{6F124B94-EED0-48D0-842C-A86238E020EA}" dt="2021-06-25T02:10:06.791" v="235" actId="478"/>
          <ac:spMkLst>
            <pc:docMk/>
            <pc:sldMk cId="1505460978" sldId="2132736035"/>
            <ac:spMk id="10" creationId="{3F37785F-8881-4523-8FEE-698413504A85}"/>
          </ac:spMkLst>
        </pc:spChg>
        <pc:spChg chg="mod ord">
          <ac:chgData name="Akiko Tatekawa (atatekaw)" userId="b31783e8-703f-4f51-ad1c-38f2f90d8a42" providerId="ADAL" clId="{6F124B94-EED0-48D0-842C-A86238E020EA}" dt="2021-06-25T02:09:51.402" v="231" actId="700"/>
          <ac:spMkLst>
            <pc:docMk/>
            <pc:sldMk cId="1505460978" sldId="2132736035"/>
            <ac:spMk id="12" creationId="{66CB19E1-10C8-ED4E-B5AF-9734F5AB248E}"/>
          </ac:spMkLst>
        </pc:spChg>
      </pc:sldChg>
      <pc:sldChg chg="addSp delSp modSp mod modClrScheme chgLayout">
        <pc:chgData name="Akiko Tatekawa (atatekaw)" userId="b31783e8-703f-4f51-ad1c-38f2f90d8a42" providerId="ADAL" clId="{6F124B94-EED0-48D0-842C-A86238E020EA}" dt="2021-06-25T02:10:46.237" v="245" actId="478"/>
        <pc:sldMkLst>
          <pc:docMk/>
          <pc:sldMk cId="851784144" sldId="2132736036"/>
        </pc:sldMkLst>
        <pc:spChg chg="mod ord">
          <ac:chgData name="Akiko Tatekawa (atatekaw)" userId="b31783e8-703f-4f51-ad1c-38f2f90d8a42" providerId="ADAL" clId="{6F124B94-EED0-48D0-842C-A86238E020EA}" dt="2021-06-25T02:10:35.881" v="241" actId="700"/>
          <ac:spMkLst>
            <pc:docMk/>
            <pc:sldMk cId="851784144" sldId="2132736036"/>
            <ac:spMk id="2" creationId="{9D3DF455-697D-1945-B3DC-CD595BB7116E}"/>
          </ac:spMkLst>
        </pc:spChg>
        <pc:spChg chg="del mod ord">
          <ac:chgData name="Akiko Tatekawa (atatekaw)" userId="b31783e8-703f-4f51-ad1c-38f2f90d8a42" providerId="ADAL" clId="{6F124B94-EED0-48D0-842C-A86238E020EA}" dt="2021-06-25T02:10:44.141" v="244" actId="478"/>
          <ac:spMkLst>
            <pc:docMk/>
            <pc:sldMk cId="851784144" sldId="2132736036"/>
            <ac:spMk id="3" creationId="{26CC2A3C-B97B-6649-8C40-664E5C29D9B2}"/>
          </ac:spMkLst>
        </pc:spChg>
        <pc:spChg chg="add mod ord">
          <ac:chgData name="Akiko Tatekawa (atatekaw)" userId="b31783e8-703f-4f51-ad1c-38f2f90d8a42" providerId="ADAL" clId="{6F124B94-EED0-48D0-842C-A86238E020EA}" dt="2021-06-25T02:10:39.783" v="243" actId="20577"/>
          <ac:spMkLst>
            <pc:docMk/>
            <pc:sldMk cId="851784144" sldId="2132736036"/>
            <ac:spMk id="5" creationId="{AFE872F5-323A-4AD3-BA83-93D1881AFA59}"/>
          </ac:spMkLst>
        </pc:spChg>
        <pc:spChg chg="add del mod">
          <ac:chgData name="Akiko Tatekawa (atatekaw)" userId="b31783e8-703f-4f51-ad1c-38f2f90d8a42" providerId="ADAL" clId="{6F124B94-EED0-48D0-842C-A86238E020EA}" dt="2021-06-25T02:10:46.237" v="245" actId="478"/>
          <ac:spMkLst>
            <pc:docMk/>
            <pc:sldMk cId="851784144" sldId="2132736036"/>
            <ac:spMk id="10" creationId="{4343EC0C-D6A2-4190-B10A-64DCC2DDC5ED}"/>
          </ac:spMkLst>
        </pc:spChg>
        <pc:spChg chg="mod ord">
          <ac:chgData name="Akiko Tatekawa (atatekaw)" userId="b31783e8-703f-4f51-ad1c-38f2f90d8a42" providerId="ADAL" clId="{6F124B94-EED0-48D0-842C-A86238E020EA}" dt="2021-06-25T02:10:35.881" v="241" actId="700"/>
          <ac:spMkLst>
            <pc:docMk/>
            <pc:sldMk cId="851784144" sldId="2132736036"/>
            <ac:spMk id="11" creationId="{78622D8E-AE56-6D4F-8EC3-C26DA3C171F3}"/>
          </ac:spMkLst>
        </pc:spChg>
      </pc:sldChg>
      <pc:sldChg chg="addSp delSp modSp mod modClrScheme chgLayout">
        <pc:chgData name="Akiko Tatekawa (atatekaw)" userId="b31783e8-703f-4f51-ad1c-38f2f90d8a42" providerId="ADAL" clId="{6F124B94-EED0-48D0-842C-A86238E020EA}" dt="2021-06-25T02:11:09.203" v="255" actId="478"/>
        <pc:sldMkLst>
          <pc:docMk/>
          <pc:sldMk cId="3341422357" sldId="2132736039"/>
        </pc:sldMkLst>
        <pc:spChg chg="mod ord">
          <ac:chgData name="Akiko Tatekawa (atatekaw)" userId="b31783e8-703f-4f51-ad1c-38f2f90d8a42" providerId="ADAL" clId="{6F124B94-EED0-48D0-842C-A86238E020EA}" dt="2021-06-25T02:11:00.936" v="251" actId="700"/>
          <ac:spMkLst>
            <pc:docMk/>
            <pc:sldMk cId="3341422357" sldId="2132736039"/>
            <ac:spMk id="2" creationId="{B9768A10-22AB-E247-94B7-49CB76BA740D}"/>
          </ac:spMkLst>
        </pc:spChg>
        <pc:spChg chg="del mod ord">
          <ac:chgData name="Akiko Tatekawa (atatekaw)" userId="b31783e8-703f-4f51-ad1c-38f2f90d8a42" providerId="ADAL" clId="{6F124B94-EED0-48D0-842C-A86238E020EA}" dt="2021-06-25T02:11:07.338" v="254" actId="478"/>
          <ac:spMkLst>
            <pc:docMk/>
            <pc:sldMk cId="3341422357" sldId="2132736039"/>
            <ac:spMk id="3" creationId="{FBA8B175-2A13-4844-A609-D64CFAB0A988}"/>
          </ac:spMkLst>
        </pc:spChg>
        <pc:spChg chg="add mod ord">
          <ac:chgData name="Akiko Tatekawa (atatekaw)" userId="b31783e8-703f-4f51-ad1c-38f2f90d8a42" providerId="ADAL" clId="{6F124B94-EED0-48D0-842C-A86238E020EA}" dt="2021-06-25T02:11:04.299" v="253" actId="20577"/>
          <ac:spMkLst>
            <pc:docMk/>
            <pc:sldMk cId="3341422357" sldId="2132736039"/>
            <ac:spMk id="4" creationId="{61EF7C6D-C30C-45A7-8681-9B9564007DD9}"/>
          </ac:spMkLst>
        </pc:spChg>
        <pc:spChg chg="add del mod">
          <ac:chgData name="Akiko Tatekawa (atatekaw)" userId="b31783e8-703f-4f51-ad1c-38f2f90d8a42" providerId="ADAL" clId="{6F124B94-EED0-48D0-842C-A86238E020EA}" dt="2021-06-25T02:11:09.203" v="255" actId="478"/>
          <ac:spMkLst>
            <pc:docMk/>
            <pc:sldMk cId="3341422357" sldId="2132736039"/>
            <ac:spMk id="7" creationId="{8BF1955E-DD2D-42C8-9A93-15642CCA3E25}"/>
          </ac:spMkLst>
        </pc:spChg>
        <pc:spChg chg="mod ord">
          <ac:chgData name="Akiko Tatekawa (atatekaw)" userId="b31783e8-703f-4f51-ad1c-38f2f90d8a42" providerId="ADAL" clId="{6F124B94-EED0-48D0-842C-A86238E020EA}" dt="2021-06-25T02:11:00.936" v="251" actId="700"/>
          <ac:spMkLst>
            <pc:docMk/>
            <pc:sldMk cId="3341422357" sldId="2132736039"/>
            <ac:spMk id="8" creationId="{966E02B0-97EA-6C4E-AEB9-2B5D74C5BAF0}"/>
          </ac:spMkLst>
        </pc:spChg>
      </pc:sldChg>
      <pc:sldChg chg="addSp delSp modSp mod modClrScheme chgLayout">
        <pc:chgData name="Akiko Tatekawa (atatekaw)" userId="b31783e8-703f-4f51-ad1c-38f2f90d8a42" providerId="ADAL" clId="{6F124B94-EED0-48D0-842C-A86238E020EA}" dt="2021-06-25T02:10:56.982" v="250" actId="478"/>
        <pc:sldMkLst>
          <pc:docMk/>
          <pc:sldMk cId="1580033332" sldId="2132736042"/>
        </pc:sldMkLst>
        <pc:spChg chg="mod ord">
          <ac:chgData name="Akiko Tatekawa (atatekaw)" userId="b31783e8-703f-4f51-ad1c-38f2f90d8a42" providerId="ADAL" clId="{6F124B94-EED0-48D0-842C-A86238E020EA}" dt="2021-06-25T02:10:50.824" v="246" actId="700"/>
          <ac:spMkLst>
            <pc:docMk/>
            <pc:sldMk cId="1580033332" sldId="2132736042"/>
            <ac:spMk id="2" creationId="{838A56A4-F28A-F94E-A199-51EA4739D275}"/>
          </ac:spMkLst>
        </pc:spChg>
        <pc:spChg chg="del mod ord">
          <ac:chgData name="Akiko Tatekawa (atatekaw)" userId="b31783e8-703f-4f51-ad1c-38f2f90d8a42" providerId="ADAL" clId="{6F124B94-EED0-48D0-842C-A86238E020EA}" dt="2021-06-25T02:10:56.122" v="249" actId="478"/>
          <ac:spMkLst>
            <pc:docMk/>
            <pc:sldMk cId="1580033332" sldId="2132736042"/>
            <ac:spMk id="3" creationId="{78EA575E-77BE-E64D-860B-8DAF28406532}"/>
          </ac:spMkLst>
        </pc:spChg>
        <pc:spChg chg="add mod ord">
          <ac:chgData name="Akiko Tatekawa (atatekaw)" userId="b31783e8-703f-4f51-ad1c-38f2f90d8a42" providerId="ADAL" clId="{6F124B94-EED0-48D0-842C-A86238E020EA}" dt="2021-06-25T02:10:53.862" v="248" actId="20577"/>
          <ac:spMkLst>
            <pc:docMk/>
            <pc:sldMk cId="1580033332" sldId="2132736042"/>
            <ac:spMk id="5" creationId="{286990D0-AE48-49CD-BB92-DF7E1FD57064}"/>
          </ac:spMkLst>
        </pc:spChg>
        <pc:spChg chg="add del mod">
          <ac:chgData name="Akiko Tatekawa (atatekaw)" userId="b31783e8-703f-4f51-ad1c-38f2f90d8a42" providerId="ADAL" clId="{6F124B94-EED0-48D0-842C-A86238E020EA}" dt="2021-06-25T02:10:56.982" v="250" actId="478"/>
          <ac:spMkLst>
            <pc:docMk/>
            <pc:sldMk cId="1580033332" sldId="2132736042"/>
            <ac:spMk id="11" creationId="{F164F057-0992-40E0-85D1-C1D602B52780}"/>
          </ac:spMkLst>
        </pc:spChg>
        <pc:spChg chg="mod ord">
          <ac:chgData name="Akiko Tatekawa (atatekaw)" userId="b31783e8-703f-4f51-ad1c-38f2f90d8a42" providerId="ADAL" clId="{6F124B94-EED0-48D0-842C-A86238E020EA}" dt="2021-06-25T02:10:50.824" v="246" actId="700"/>
          <ac:spMkLst>
            <pc:docMk/>
            <pc:sldMk cId="1580033332" sldId="2132736042"/>
            <ac:spMk id="12" creationId="{0D21B663-04DE-4048-A0C4-14B3EB145AE3}"/>
          </ac:spMkLst>
        </pc:spChg>
      </pc:sldChg>
      <pc:sldChg chg="addSp delSp modSp mod modClrScheme chgLayout">
        <pc:chgData name="Akiko Tatekawa (atatekaw)" userId="b31783e8-703f-4f51-ad1c-38f2f90d8a42" providerId="ADAL" clId="{6F124B94-EED0-48D0-842C-A86238E020EA}" dt="2021-06-25T02:11:24.584" v="260" actId="478"/>
        <pc:sldMkLst>
          <pc:docMk/>
          <pc:sldMk cId="1397133258" sldId="2132736044"/>
        </pc:sldMkLst>
        <pc:spChg chg="add mod ord">
          <ac:chgData name="Akiko Tatekawa (atatekaw)" userId="b31783e8-703f-4f51-ad1c-38f2f90d8a42" providerId="ADAL" clId="{6F124B94-EED0-48D0-842C-A86238E020EA}" dt="2021-06-25T02:11:21.495" v="258" actId="20577"/>
          <ac:spMkLst>
            <pc:docMk/>
            <pc:sldMk cId="1397133258" sldId="2132736044"/>
            <ac:spMk id="2" creationId="{582579BD-1579-484B-ABE3-A027C8295634}"/>
          </ac:spMkLst>
        </pc:spChg>
        <pc:spChg chg="mod ord">
          <ac:chgData name="Akiko Tatekawa (atatekaw)" userId="b31783e8-703f-4f51-ad1c-38f2f90d8a42" providerId="ADAL" clId="{6F124B94-EED0-48D0-842C-A86238E020EA}" dt="2021-06-25T02:11:16.662" v="256" actId="700"/>
          <ac:spMkLst>
            <pc:docMk/>
            <pc:sldMk cId="1397133258" sldId="2132736044"/>
            <ac:spMk id="3" creationId="{DCFBC1EA-4F68-A748-9BB5-423E27FFF81A}"/>
          </ac:spMkLst>
        </pc:spChg>
        <pc:spChg chg="del mod ord">
          <ac:chgData name="Akiko Tatekawa (atatekaw)" userId="b31783e8-703f-4f51-ad1c-38f2f90d8a42" providerId="ADAL" clId="{6F124B94-EED0-48D0-842C-A86238E020EA}" dt="2021-06-25T02:11:23.652" v="259" actId="478"/>
          <ac:spMkLst>
            <pc:docMk/>
            <pc:sldMk cId="1397133258" sldId="2132736044"/>
            <ac:spMk id="4" creationId="{C85D8C70-9C9F-B142-9124-8D175DE44F6B}"/>
          </ac:spMkLst>
        </pc:spChg>
        <pc:spChg chg="add del mod">
          <ac:chgData name="Akiko Tatekawa (atatekaw)" userId="b31783e8-703f-4f51-ad1c-38f2f90d8a42" providerId="ADAL" clId="{6F124B94-EED0-48D0-842C-A86238E020EA}" dt="2021-06-25T02:11:24.584" v="260" actId="478"/>
          <ac:spMkLst>
            <pc:docMk/>
            <pc:sldMk cId="1397133258" sldId="2132736044"/>
            <ac:spMk id="8" creationId="{5D736C48-18B7-4778-8E55-959207644F59}"/>
          </ac:spMkLst>
        </pc:spChg>
        <pc:spChg chg="mod ord">
          <ac:chgData name="Akiko Tatekawa (atatekaw)" userId="b31783e8-703f-4f51-ad1c-38f2f90d8a42" providerId="ADAL" clId="{6F124B94-EED0-48D0-842C-A86238E020EA}" dt="2021-06-25T02:11:16.662" v="256" actId="700"/>
          <ac:spMkLst>
            <pc:docMk/>
            <pc:sldMk cId="1397133258" sldId="2132736044"/>
            <ac:spMk id="14" creationId="{13411F0B-EA33-8548-8861-34183AC962B7}"/>
          </ac:spMkLst>
        </pc:spChg>
      </pc:sldChg>
      <pc:sldChg chg="addSp delSp modSp mod modClrScheme chgLayout">
        <pc:chgData name="Akiko Tatekawa (atatekaw)" userId="b31783e8-703f-4f51-ad1c-38f2f90d8a42" providerId="ADAL" clId="{6F124B94-EED0-48D0-842C-A86238E020EA}" dt="2021-06-25T02:11:39.656" v="265" actId="478"/>
        <pc:sldMkLst>
          <pc:docMk/>
          <pc:sldMk cId="2813529336" sldId="2132736049"/>
        </pc:sldMkLst>
        <pc:spChg chg="add mod ord">
          <ac:chgData name="Akiko Tatekawa (atatekaw)" userId="b31783e8-703f-4f51-ad1c-38f2f90d8a42" providerId="ADAL" clId="{6F124B94-EED0-48D0-842C-A86238E020EA}" dt="2021-06-25T02:11:34.170" v="263" actId="20577"/>
          <ac:spMkLst>
            <pc:docMk/>
            <pc:sldMk cId="2813529336" sldId="2132736049"/>
            <ac:spMk id="2" creationId="{8799CDE9-D9A2-48AD-8CD0-96308FF0729B}"/>
          </ac:spMkLst>
        </pc:spChg>
        <pc:spChg chg="mod ord">
          <ac:chgData name="Akiko Tatekawa (atatekaw)" userId="b31783e8-703f-4f51-ad1c-38f2f90d8a42" providerId="ADAL" clId="{6F124B94-EED0-48D0-842C-A86238E020EA}" dt="2021-06-25T02:11:31.030" v="261" actId="700"/>
          <ac:spMkLst>
            <pc:docMk/>
            <pc:sldMk cId="2813529336" sldId="2132736049"/>
            <ac:spMk id="3" creationId="{856BE4F0-7483-5C4E-A380-D32907081BA7}"/>
          </ac:spMkLst>
        </pc:spChg>
        <pc:spChg chg="del mod ord">
          <ac:chgData name="Akiko Tatekawa (atatekaw)" userId="b31783e8-703f-4f51-ad1c-38f2f90d8a42" providerId="ADAL" clId="{6F124B94-EED0-48D0-842C-A86238E020EA}" dt="2021-06-25T02:11:36.746" v="264" actId="478"/>
          <ac:spMkLst>
            <pc:docMk/>
            <pc:sldMk cId="2813529336" sldId="2132736049"/>
            <ac:spMk id="4" creationId="{9A71C42E-4408-2D4C-815C-E611E7103808}"/>
          </ac:spMkLst>
        </pc:spChg>
        <pc:spChg chg="add del mod">
          <ac:chgData name="Akiko Tatekawa (atatekaw)" userId="b31783e8-703f-4f51-ad1c-38f2f90d8a42" providerId="ADAL" clId="{6F124B94-EED0-48D0-842C-A86238E020EA}" dt="2021-06-25T02:11:39.656" v="265" actId="478"/>
          <ac:spMkLst>
            <pc:docMk/>
            <pc:sldMk cId="2813529336" sldId="2132736049"/>
            <ac:spMk id="8" creationId="{F89B8A1E-BE76-4EE3-A02A-57322BC2B3FC}"/>
          </ac:spMkLst>
        </pc:spChg>
        <pc:spChg chg="mod ord">
          <ac:chgData name="Akiko Tatekawa (atatekaw)" userId="b31783e8-703f-4f51-ad1c-38f2f90d8a42" providerId="ADAL" clId="{6F124B94-EED0-48D0-842C-A86238E020EA}" dt="2021-06-25T02:11:31.030" v="261" actId="700"/>
          <ac:spMkLst>
            <pc:docMk/>
            <pc:sldMk cId="2813529336" sldId="2132736049"/>
            <ac:spMk id="15" creationId="{34BBD97B-3F4E-EA49-8ACC-55AFB4D08649}"/>
          </ac:spMkLst>
        </pc:spChg>
      </pc:sldChg>
      <pc:sldChg chg="addSp delSp modSp mod modClrScheme chgLayout">
        <pc:chgData name="Akiko Tatekawa (atatekaw)" userId="b31783e8-703f-4f51-ad1c-38f2f90d8a42" providerId="ADAL" clId="{6F124B94-EED0-48D0-842C-A86238E020EA}" dt="2021-06-25T02:12:12.404" v="275" actId="478"/>
        <pc:sldMkLst>
          <pc:docMk/>
          <pc:sldMk cId="1041232144" sldId="2132736054"/>
        </pc:sldMkLst>
        <pc:spChg chg="add mod ord">
          <ac:chgData name="Akiko Tatekawa (atatekaw)" userId="b31783e8-703f-4f51-ad1c-38f2f90d8a42" providerId="ADAL" clId="{6F124B94-EED0-48D0-842C-A86238E020EA}" dt="2021-06-25T02:12:03.226" v="273" actId="20577"/>
          <ac:spMkLst>
            <pc:docMk/>
            <pc:sldMk cId="1041232144" sldId="2132736054"/>
            <ac:spMk id="2" creationId="{7DF7FC42-4FBD-4E77-B4A4-A23D33D63B06}"/>
          </ac:spMkLst>
        </pc:spChg>
        <pc:spChg chg="mod ord">
          <ac:chgData name="Akiko Tatekawa (atatekaw)" userId="b31783e8-703f-4f51-ad1c-38f2f90d8a42" providerId="ADAL" clId="{6F124B94-EED0-48D0-842C-A86238E020EA}" dt="2021-06-25T02:11:59.235" v="271" actId="700"/>
          <ac:spMkLst>
            <pc:docMk/>
            <pc:sldMk cId="1041232144" sldId="2132736054"/>
            <ac:spMk id="3" creationId="{856BE4F0-7483-5C4E-A380-D32907081BA7}"/>
          </ac:spMkLst>
        </pc:spChg>
        <pc:spChg chg="del mod ord">
          <ac:chgData name="Akiko Tatekawa (atatekaw)" userId="b31783e8-703f-4f51-ad1c-38f2f90d8a42" providerId="ADAL" clId="{6F124B94-EED0-48D0-842C-A86238E020EA}" dt="2021-06-25T02:12:09.538" v="274" actId="478"/>
          <ac:spMkLst>
            <pc:docMk/>
            <pc:sldMk cId="1041232144" sldId="2132736054"/>
            <ac:spMk id="4" creationId="{9A71C42E-4408-2D4C-815C-E611E7103808}"/>
          </ac:spMkLst>
        </pc:spChg>
        <pc:spChg chg="mod ord">
          <ac:chgData name="Akiko Tatekawa (atatekaw)" userId="b31783e8-703f-4f51-ad1c-38f2f90d8a42" providerId="ADAL" clId="{6F124B94-EED0-48D0-842C-A86238E020EA}" dt="2021-06-25T02:11:59.235" v="271" actId="700"/>
          <ac:spMkLst>
            <pc:docMk/>
            <pc:sldMk cId="1041232144" sldId="2132736054"/>
            <ac:spMk id="7" creationId="{CBB7F734-FC66-EC44-B5D6-1686894B0925}"/>
          </ac:spMkLst>
        </pc:spChg>
        <pc:spChg chg="add del mod">
          <ac:chgData name="Akiko Tatekawa (atatekaw)" userId="b31783e8-703f-4f51-ad1c-38f2f90d8a42" providerId="ADAL" clId="{6F124B94-EED0-48D0-842C-A86238E020EA}" dt="2021-06-25T02:12:12.404" v="275" actId="478"/>
          <ac:spMkLst>
            <pc:docMk/>
            <pc:sldMk cId="1041232144" sldId="2132736054"/>
            <ac:spMk id="10" creationId="{DD7EEA7F-D241-430A-AC33-71DED0DCD836}"/>
          </ac:spMkLst>
        </pc:spChg>
      </pc:sldChg>
      <pc:sldChg chg="addSp delSp modSp mod modClrScheme chgLayout">
        <pc:chgData name="Akiko Tatekawa (atatekaw)" userId="b31783e8-703f-4f51-ad1c-38f2f90d8a42" providerId="ADAL" clId="{6F124B94-EED0-48D0-842C-A86238E020EA}" dt="2021-06-25T02:12:41.704" v="284" actId="478"/>
        <pc:sldMkLst>
          <pc:docMk/>
          <pc:sldMk cId="2759389801" sldId="2132736056"/>
        </pc:sldMkLst>
        <pc:spChg chg="mod ord">
          <ac:chgData name="Akiko Tatekawa (atatekaw)" userId="b31783e8-703f-4f51-ad1c-38f2f90d8a42" providerId="ADAL" clId="{6F124B94-EED0-48D0-842C-A86238E020EA}" dt="2021-06-25T02:12:25.590" v="276" actId="700"/>
          <ac:spMkLst>
            <pc:docMk/>
            <pc:sldMk cId="2759389801" sldId="2132736056"/>
            <ac:spMk id="2" creationId="{6803E9FE-B3FF-4847-9DB4-773842A07037}"/>
          </ac:spMkLst>
        </pc:spChg>
        <pc:spChg chg="del mod ord">
          <ac:chgData name="Akiko Tatekawa (atatekaw)" userId="b31783e8-703f-4f51-ad1c-38f2f90d8a42" providerId="ADAL" clId="{6F124B94-EED0-48D0-842C-A86238E020EA}" dt="2021-06-25T02:12:39.498" v="283" actId="478"/>
          <ac:spMkLst>
            <pc:docMk/>
            <pc:sldMk cId="2759389801" sldId="2132736056"/>
            <ac:spMk id="3" creationId="{24A86DED-F578-D341-968D-5EB4301D1992}"/>
          </ac:spMkLst>
        </pc:spChg>
        <pc:spChg chg="add mod ord">
          <ac:chgData name="Akiko Tatekawa (atatekaw)" userId="b31783e8-703f-4f51-ad1c-38f2f90d8a42" providerId="ADAL" clId="{6F124B94-EED0-48D0-842C-A86238E020EA}" dt="2021-06-25T02:12:36.792" v="282" actId="20577"/>
          <ac:spMkLst>
            <pc:docMk/>
            <pc:sldMk cId="2759389801" sldId="2132736056"/>
            <ac:spMk id="7" creationId="{71CB9FA0-630D-462D-BFB4-C75B193139DA}"/>
          </ac:spMkLst>
        </pc:spChg>
        <pc:spChg chg="add del mod">
          <ac:chgData name="Akiko Tatekawa (atatekaw)" userId="b31783e8-703f-4f51-ad1c-38f2f90d8a42" providerId="ADAL" clId="{6F124B94-EED0-48D0-842C-A86238E020EA}" dt="2021-06-25T02:12:41.704" v="284" actId="478"/>
          <ac:spMkLst>
            <pc:docMk/>
            <pc:sldMk cId="2759389801" sldId="2132736056"/>
            <ac:spMk id="11" creationId="{CB71F008-4E67-45AF-BB19-EE2978291EC1}"/>
          </ac:spMkLst>
        </pc:spChg>
        <pc:spChg chg="mod ord">
          <ac:chgData name="Akiko Tatekawa (atatekaw)" userId="b31783e8-703f-4f51-ad1c-38f2f90d8a42" providerId="ADAL" clId="{6F124B94-EED0-48D0-842C-A86238E020EA}" dt="2021-06-25T02:12:25.590" v="276" actId="700"/>
          <ac:spMkLst>
            <pc:docMk/>
            <pc:sldMk cId="2759389801" sldId="2132736056"/>
            <ac:spMk id="12" creationId="{9E419DD8-954C-CC44-82DA-59E45EE17D17}"/>
          </ac:spMkLst>
        </pc:spChg>
      </pc:sldChg>
      <pc:sldChg chg="addSp delSp modSp mod modClrScheme chgLayout">
        <pc:chgData name="Akiko Tatekawa (atatekaw)" userId="b31783e8-703f-4f51-ad1c-38f2f90d8a42" providerId="ADAL" clId="{6F124B94-EED0-48D0-842C-A86238E020EA}" dt="2021-06-25T02:12:52.700" v="288" actId="478"/>
        <pc:sldMkLst>
          <pc:docMk/>
          <pc:sldMk cId="3467287359" sldId="2132736057"/>
        </pc:sldMkLst>
        <pc:spChg chg="mod ord">
          <ac:chgData name="Akiko Tatekawa (atatekaw)" userId="b31783e8-703f-4f51-ad1c-38f2f90d8a42" providerId="ADAL" clId="{6F124B94-EED0-48D0-842C-A86238E020EA}" dt="2021-06-25T02:12:25.590" v="276" actId="700"/>
          <ac:spMkLst>
            <pc:docMk/>
            <pc:sldMk cId="3467287359" sldId="2132736057"/>
            <ac:spMk id="2" creationId="{53D6F2CE-DC7F-2A4E-9680-39401BE589C3}"/>
          </ac:spMkLst>
        </pc:spChg>
        <pc:spChg chg="del mod ord">
          <ac:chgData name="Akiko Tatekawa (atatekaw)" userId="b31783e8-703f-4f51-ad1c-38f2f90d8a42" providerId="ADAL" clId="{6F124B94-EED0-48D0-842C-A86238E020EA}" dt="2021-06-25T02:12:49.416" v="287" actId="478"/>
          <ac:spMkLst>
            <pc:docMk/>
            <pc:sldMk cId="3467287359" sldId="2132736057"/>
            <ac:spMk id="3" creationId="{D23CA096-07F2-064B-85DF-3B4F5FD5B4AA}"/>
          </ac:spMkLst>
        </pc:spChg>
        <pc:spChg chg="add mod ord">
          <ac:chgData name="Akiko Tatekawa (atatekaw)" userId="b31783e8-703f-4f51-ad1c-38f2f90d8a42" providerId="ADAL" clId="{6F124B94-EED0-48D0-842C-A86238E020EA}" dt="2021-06-25T02:12:45.320" v="286" actId="20577"/>
          <ac:spMkLst>
            <pc:docMk/>
            <pc:sldMk cId="3467287359" sldId="2132736057"/>
            <ac:spMk id="6" creationId="{33A3F48E-CE11-4012-B532-690778748C89}"/>
          </ac:spMkLst>
        </pc:spChg>
        <pc:spChg chg="mod ord">
          <ac:chgData name="Akiko Tatekawa (atatekaw)" userId="b31783e8-703f-4f51-ad1c-38f2f90d8a42" providerId="ADAL" clId="{6F124B94-EED0-48D0-842C-A86238E020EA}" dt="2021-06-25T02:12:25.590" v="276" actId="700"/>
          <ac:spMkLst>
            <pc:docMk/>
            <pc:sldMk cId="3467287359" sldId="2132736057"/>
            <ac:spMk id="11" creationId="{D6DDA819-8238-2843-8A5C-467053E18754}"/>
          </ac:spMkLst>
        </pc:spChg>
        <pc:spChg chg="add del mod">
          <ac:chgData name="Akiko Tatekawa (atatekaw)" userId="b31783e8-703f-4f51-ad1c-38f2f90d8a42" providerId="ADAL" clId="{6F124B94-EED0-48D0-842C-A86238E020EA}" dt="2021-06-25T02:12:52.700" v="288" actId="478"/>
          <ac:spMkLst>
            <pc:docMk/>
            <pc:sldMk cId="3467287359" sldId="2132736057"/>
            <ac:spMk id="20" creationId="{B05D8761-99D4-4343-82C8-E512A1D8B4D9}"/>
          </ac:spMkLst>
        </pc:spChg>
      </pc:sldChg>
      <pc:sldChg chg="addSp delSp modSp mod modClrScheme chgLayout">
        <pc:chgData name="Akiko Tatekawa (atatekaw)" userId="b31783e8-703f-4f51-ad1c-38f2f90d8a42" providerId="ADAL" clId="{6F124B94-EED0-48D0-842C-A86238E020EA}" dt="2021-06-25T02:13:07.769" v="293" actId="478"/>
        <pc:sldMkLst>
          <pc:docMk/>
          <pc:sldMk cId="312400582" sldId="2132736058"/>
        </pc:sldMkLst>
        <pc:spChg chg="mod ord">
          <ac:chgData name="Akiko Tatekawa (atatekaw)" userId="b31783e8-703f-4f51-ad1c-38f2f90d8a42" providerId="ADAL" clId="{6F124B94-EED0-48D0-842C-A86238E020EA}" dt="2021-06-25T02:13:00.562" v="289" actId="700"/>
          <ac:spMkLst>
            <pc:docMk/>
            <pc:sldMk cId="312400582" sldId="2132736058"/>
            <ac:spMk id="2" creationId="{217A1424-6EC5-D349-A3F3-15A29E501307}"/>
          </ac:spMkLst>
        </pc:spChg>
        <pc:spChg chg="del mod ord">
          <ac:chgData name="Akiko Tatekawa (atatekaw)" userId="b31783e8-703f-4f51-ad1c-38f2f90d8a42" providerId="ADAL" clId="{6F124B94-EED0-48D0-842C-A86238E020EA}" dt="2021-06-25T02:13:06.909" v="292" actId="478"/>
          <ac:spMkLst>
            <pc:docMk/>
            <pc:sldMk cId="312400582" sldId="2132736058"/>
            <ac:spMk id="3" creationId="{1EBC9153-B56F-114F-B2BD-D434C7E25B78}"/>
          </ac:spMkLst>
        </pc:spChg>
        <pc:spChg chg="add mod ord">
          <ac:chgData name="Akiko Tatekawa (atatekaw)" userId="b31783e8-703f-4f51-ad1c-38f2f90d8a42" providerId="ADAL" clId="{6F124B94-EED0-48D0-842C-A86238E020EA}" dt="2021-06-25T02:13:03.590" v="291" actId="20577"/>
          <ac:spMkLst>
            <pc:docMk/>
            <pc:sldMk cId="312400582" sldId="2132736058"/>
            <ac:spMk id="4" creationId="{F3F64BEE-352F-435E-8E85-FBEFA616A2D7}"/>
          </ac:spMkLst>
        </pc:spChg>
        <pc:spChg chg="add del mod">
          <ac:chgData name="Akiko Tatekawa (atatekaw)" userId="b31783e8-703f-4f51-ad1c-38f2f90d8a42" providerId="ADAL" clId="{6F124B94-EED0-48D0-842C-A86238E020EA}" dt="2021-06-25T02:13:07.769" v="293" actId="478"/>
          <ac:spMkLst>
            <pc:docMk/>
            <pc:sldMk cId="312400582" sldId="2132736058"/>
            <ac:spMk id="10" creationId="{7CBC1446-ED0B-4F2B-9FEB-E3739A8F5B21}"/>
          </ac:spMkLst>
        </pc:spChg>
        <pc:spChg chg="mod ord">
          <ac:chgData name="Akiko Tatekawa (atatekaw)" userId="b31783e8-703f-4f51-ad1c-38f2f90d8a42" providerId="ADAL" clId="{6F124B94-EED0-48D0-842C-A86238E020EA}" dt="2021-06-25T02:13:00.562" v="289" actId="700"/>
          <ac:spMkLst>
            <pc:docMk/>
            <pc:sldMk cId="312400582" sldId="2132736058"/>
            <ac:spMk id="11" creationId="{6B64EF7C-0ABF-B145-8EFA-485E7E9B81BF}"/>
          </ac:spMkLst>
        </pc:spChg>
      </pc:sldChg>
      <pc:sldChg chg="addSp delSp modSp mod modClrScheme chgLayout">
        <pc:chgData name="Akiko Tatekawa (atatekaw)" userId="b31783e8-703f-4f51-ad1c-38f2f90d8a42" providerId="ADAL" clId="{6F124B94-EED0-48D0-842C-A86238E020EA}" dt="2021-06-25T02:08:02.256" v="195" actId="478"/>
        <pc:sldMkLst>
          <pc:docMk/>
          <pc:sldMk cId="636309163" sldId="2132736060"/>
        </pc:sldMkLst>
        <pc:spChg chg="mod ord">
          <ac:chgData name="Akiko Tatekawa (atatekaw)" userId="b31783e8-703f-4f51-ad1c-38f2f90d8a42" providerId="ADAL" clId="{6F124B94-EED0-48D0-842C-A86238E020EA}" dt="2021-06-25T02:07:55.623" v="191" actId="700"/>
          <ac:spMkLst>
            <pc:docMk/>
            <pc:sldMk cId="636309163" sldId="2132736060"/>
            <ac:spMk id="2" creationId="{FA2F9F13-CF6D-CB4A-9334-CF44813486A4}"/>
          </ac:spMkLst>
        </pc:spChg>
        <pc:spChg chg="del mod ord">
          <ac:chgData name="Akiko Tatekawa (atatekaw)" userId="b31783e8-703f-4f51-ad1c-38f2f90d8a42" providerId="ADAL" clId="{6F124B94-EED0-48D0-842C-A86238E020EA}" dt="2021-06-25T02:08:00.700" v="194" actId="478"/>
          <ac:spMkLst>
            <pc:docMk/>
            <pc:sldMk cId="636309163" sldId="2132736060"/>
            <ac:spMk id="3" creationId="{62E78E2F-417E-6F4E-8D3D-443B195BD1FF}"/>
          </ac:spMkLst>
        </pc:spChg>
        <pc:spChg chg="add mod ord">
          <ac:chgData name="Akiko Tatekawa (atatekaw)" userId="b31783e8-703f-4f51-ad1c-38f2f90d8a42" providerId="ADAL" clId="{6F124B94-EED0-48D0-842C-A86238E020EA}" dt="2021-06-25T02:07:57.863" v="193" actId="20577"/>
          <ac:spMkLst>
            <pc:docMk/>
            <pc:sldMk cId="636309163" sldId="2132736060"/>
            <ac:spMk id="5" creationId="{771EC35A-DE23-4208-A643-4890BCCA0F38}"/>
          </ac:spMkLst>
        </pc:spChg>
        <pc:spChg chg="add del mod">
          <ac:chgData name="Akiko Tatekawa (atatekaw)" userId="b31783e8-703f-4f51-ad1c-38f2f90d8a42" providerId="ADAL" clId="{6F124B94-EED0-48D0-842C-A86238E020EA}" dt="2021-06-25T02:08:02.256" v="195" actId="478"/>
          <ac:spMkLst>
            <pc:docMk/>
            <pc:sldMk cId="636309163" sldId="2132736060"/>
            <ac:spMk id="10" creationId="{A11C5BD0-96DD-4C58-9663-5084263C4770}"/>
          </ac:spMkLst>
        </pc:spChg>
        <pc:spChg chg="mod ord">
          <ac:chgData name="Akiko Tatekawa (atatekaw)" userId="b31783e8-703f-4f51-ad1c-38f2f90d8a42" providerId="ADAL" clId="{6F124B94-EED0-48D0-842C-A86238E020EA}" dt="2021-06-25T02:07:55.623" v="191" actId="700"/>
          <ac:spMkLst>
            <pc:docMk/>
            <pc:sldMk cId="636309163" sldId="2132736060"/>
            <ac:spMk id="15" creationId="{CC4CC35D-3F77-9648-92EA-FC861296ADDA}"/>
          </ac:spMkLst>
        </pc:spChg>
      </pc:sldChg>
      <pc:sldChg chg="addSp delSp modSp mod modClrScheme chgLayout">
        <pc:chgData name="Akiko Tatekawa (atatekaw)" userId="b31783e8-703f-4f51-ad1c-38f2f90d8a42" providerId="ADAL" clId="{6F124B94-EED0-48D0-842C-A86238E020EA}" dt="2021-06-25T02:08:54.728" v="217" actId="478"/>
        <pc:sldMkLst>
          <pc:docMk/>
          <pc:sldMk cId="4232071129" sldId="2132736061"/>
        </pc:sldMkLst>
        <pc:spChg chg="mod ord">
          <ac:chgData name="Akiko Tatekawa (atatekaw)" userId="b31783e8-703f-4f51-ad1c-38f2f90d8a42" providerId="ADAL" clId="{6F124B94-EED0-48D0-842C-A86238E020EA}" dt="2021-06-25T02:08:47.411" v="213" actId="700"/>
          <ac:spMkLst>
            <pc:docMk/>
            <pc:sldMk cId="4232071129" sldId="2132736061"/>
            <ac:spMk id="2" creationId="{D3F7E464-4B81-B04C-B50E-6EB6CD6C58FD}"/>
          </ac:spMkLst>
        </pc:spChg>
        <pc:spChg chg="del mod ord">
          <ac:chgData name="Akiko Tatekawa (atatekaw)" userId="b31783e8-703f-4f51-ad1c-38f2f90d8a42" providerId="ADAL" clId="{6F124B94-EED0-48D0-842C-A86238E020EA}" dt="2021-06-25T02:08:52.722" v="216" actId="478"/>
          <ac:spMkLst>
            <pc:docMk/>
            <pc:sldMk cId="4232071129" sldId="2132736061"/>
            <ac:spMk id="3" creationId="{C3B1480E-C1D9-6549-9D8C-2C972133C84F}"/>
          </ac:spMkLst>
        </pc:spChg>
        <pc:spChg chg="add mod ord">
          <ac:chgData name="Akiko Tatekawa (atatekaw)" userId="b31783e8-703f-4f51-ad1c-38f2f90d8a42" providerId="ADAL" clId="{6F124B94-EED0-48D0-842C-A86238E020EA}" dt="2021-06-25T02:08:50.035" v="215" actId="20577"/>
          <ac:spMkLst>
            <pc:docMk/>
            <pc:sldMk cId="4232071129" sldId="2132736061"/>
            <ac:spMk id="5" creationId="{438CC835-7B79-465E-A92F-6A12569E2B9C}"/>
          </ac:spMkLst>
        </pc:spChg>
        <pc:spChg chg="add del mod">
          <ac:chgData name="Akiko Tatekawa (atatekaw)" userId="b31783e8-703f-4f51-ad1c-38f2f90d8a42" providerId="ADAL" clId="{6F124B94-EED0-48D0-842C-A86238E020EA}" dt="2021-06-25T02:08:54.728" v="217" actId="478"/>
          <ac:spMkLst>
            <pc:docMk/>
            <pc:sldMk cId="4232071129" sldId="2132736061"/>
            <ac:spMk id="9" creationId="{2AD628C8-0B3A-43C0-B226-79C07B5FAB3E}"/>
          </ac:spMkLst>
        </pc:spChg>
        <pc:spChg chg="mod ord">
          <ac:chgData name="Akiko Tatekawa (atatekaw)" userId="b31783e8-703f-4f51-ad1c-38f2f90d8a42" providerId="ADAL" clId="{6F124B94-EED0-48D0-842C-A86238E020EA}" dt="2021-06-25T02:08:47.411" v="213" actId="700"/>
          <ac:spMkLst>
            <pc:docMk/>
            <pc:sldMk cId="4232071129" sldId="2132736061"/>
            <ac:spMk id="10" creationId="{0F8A8DED-2936-AC41-B0CF-904BCD26E54D}"/>
          </ac:spMkLst>
        </pc:spChg>
      </pc:sldChg>
      <pc:sldChg chg="addSp delSp modSp mod modClrScheme chgLayout">
        <pc:chgData name="Akiko Tatekawa (atatekaw)" userId="b31783e8-703f-4f51-ad1c-38f2f90d8a42" providerId="ADAL" clId="{6F124B94-EED0-48D0-842C-A86238E020EA}" dt="2021-06-25T02:10:31.196" v="240" actId="478"/>
        <pc:sldMkLst>
          <pc:docMk/>
          <pc:sldMk cId="630307034" sldId="2132736062"/>
        </pc:sldMkLst>
        <pc:spChg chg="mod ord">
          <ac:chgData name="Akiko Tatekawa (atatekaw)" userId="b31783e8-703f-4f51-ad1c-38f2f90d8a42" providerId="ADAL" clId="{6F124B94-EED0-48D0-842C-A86238E020EA}" dt="2021-06-25T02:10:23.701" v="236" actId="700"/>
          <ac:spMkLst>
            <pc:docMk/>
            <pc:sldMk cId="630307034" sldId="2132736062"/>
            <ac:spMk id="2" creationId="{68972396-E0AA-264A-8F3B-08EF9D9091C1}"/>
          </ac:spMkLst>
        </pc:spChg>
        <pc:spChg chg="del mod ord">
          <ac:chgData name="Akiko Tatekawa (atatekaw)" userId="b31783e8-703f-4f51-ad1c-38f2f90d8a42" providerId="ADAL" clId="{6F124B94-EED0-48D0-842C-A86238E020EA}" dt="2021-06-25T02:10:30.254" v="239" actId="478"/>
          <ac:spMkLst>
            <pc:docMk/>
            <pc:sldMk cId="630307034" sldId="2132736062"/>
            <ac:spMk id="3" creationId="{0F8D484E-C937-BC41-819B-6C91ED0F89E0}"/>
          </ac:spMkLst>
        </pc:spChg>
        <pc:spChg chg="add mod ord">
          <ac:chgData name="Akiko Tatekawa (atatekaw)" userId="b31783e8-703f-4f51-ad1c-38f2f90d8a42" providerId="ADAL" clId="{6F124B94-EED0-48D0-842C-A86238E020EA}" dt="2021-06-25T02:10:27.081" v="238" actId="20577"/>
          <ac:spMkLst>
            <pc:docMk/>
            <pc:sldMk cId="630307034" sldId="2132736062"/>
            <ac:spMk id="5" creationId="{0B07A5E2-F33E-4B29-8A60-E7869EA7493F}"/>
          </ac:spMkLst>
        </pc:spChg>
        <pc:spChg chg="add del mod">
          <ac:chgData name="Akiko Tatekawa (atatekaw)" userId="b31783e8-703f-4f51-ad1c-38f2f90d8a42" providerId="ADAL" clId="{6F124B94-EED0-48D0-842C-A86238E020EA}" dt="2021-06-25T02:10:31.196" v="240" actId="478"/>
          <ac:spMkLst>
            <pc:docMk/>
            <pc:sldMk cId="630307034" sldId="2132736062"/>
            <ac:spMk id="10" creationId="{02D3A40B-F499-43C7-9F6C-1576DE3FE64C}"/>
          </ac:spMkLst>
        </pc:spChg>
        <pc:spChg chg="mod ord">
          <ac:chgData name="Akiko Tatekawa (atatekaw)" userId="b31783e8-703f-4f51-ad1c-38f2f90d8a42" providerId="ADAL" clId="{6F124B94-EED0-48D0-842C-A86238E020EA}" dt="2021-06-25T02:10:23.701" v="236" actId="700"/>
          <ac:spMkLst>
            <pc:docMk/>
            <pc:sldMk cId="630307034" sldId="2132736062"/>
            <ac:spMk id="11" creationId="{3F6ACFF6-9AE7-DC4B-80F5-FB98278ED082}"/>
          </ac:spMkLst>
        </pc:spChg>
      </pc:sldChg>
      <pc:sldChg chg="addSp delSp modSp mod modClrScheme chgLayout">
        <pc:chgData name="Akiko Tatekawa (atatekaw)" userId="b31783e8-703f-4f51-ad1c-38f2f90d8a42" providerId="ADAL" clId="{6F124B94-EED0-48D0-842C-A86238E020EA}" dt="2021-06-25T02:13:37.104" v="303" actId="478"/>
        <pc:sldMkLst>
          <pc:docMk/>
          <pc:sldMk cId="3244609652" sldId="2132736065"/>
        </pc:sldMkLst>
        <pc:spChg chg="mod ord">
          <ac:chgData name="Akiko Tatekawa (atatekaw)" userId="b31783e8-703f-4f51-ad1c-38f2f90d8a42" providerId="ADAL" clId="{6F124B94-EED0-48D0-842C-A86238E020EA}" dt="2021-06-25T02:13:00.562" v="289" actId="700"/>
          <ac:spMkLst>
            <pc:docMk/>
            <pc:sldMk cId="3244609652" sldId="2132736065"/>
            <ac:spMk id="2" creationId="{B0E5AAAA-7E55-4443-95A9-48A28AE7E6A5}"/>
          </ac:spMkLst>
        </pc:spChg>
        <pc:spChg chg="del mod ord">
          <ac:chgData name="Akiko Tatekawa (atatekaw)" userId="b31783e8-703f-4f51-ad1c-38f2f90d8a42" providerId="ADAL" clId="{6F124B94-EED0-48D0-842C-A86238E020EA}" dt="2021-06-25T02:13:36.059" v="302" actId="478"/>
          <ac:spMkLst>
            <pc:docMk/>
            <pc:sldMk cId="3244609652" sldId="2132736065"/>
            <ac:spMk id="3" creationId="{4D730C26-C3C9-3640-8C65-F6F675262878}"/>
          </ac:spMkLst>
        </pc:spChg>
        <pc:spChg chg="add mod ord">
          <ac:chgData name="Akiko Tatekawa (atatekaw)" userId="b31783e8-703f-4f51-ad1c-38f2f90d8a42" providerId="ADAL" clId="{6F124B94-EED0-48D0-842C-A86238E020EA}" dt="2021-06-25T02:13:32.078" v="301" actId="20577"/>
          <ac:spMkLst>
            <pc:docMk/>
            <pc:sldMk cId="3244609652" sldId="2132736065"/>
            <ac:spMk id="4" creationId="{561DA3B5-4E9B-4A2F-964C-5A83F96F5E9A}"/>
          </ac:spMkLst>
        </pc:spChg>
        <pc:spChg chg="add del mod">
          <ac:chgData name="Akiko Tatekawa (atatekaw)" userId="b31783e8-703f-4f51-ad1c-38f2f90d8a42" providerId="ADAL" clId="{6F124B94-EED0-48D0-842C-A86238E020EA}" dt="2021-06-25T02:13:37.104" v="303" actId="478"/>
          <ac:spMkLst>
            <pc:docMk/>
            <pc:sldMk cId="3244609652" sldId="2132736065"/>
            <ac:spMk id="17" creationId="{2F555682-E26F-4FB0-AA5C-27350A8EA4F9}"/>
          </ac:spMkLst>
        </pc:spChg>
        <pc:spChg chg="mod ord">
          <ac:chgData name="Akiko Tatekawa (atatekaw)" userId="b31783e8-703f-4f51-ad1c-38f2f90d8a42" providerId="ADAL" clId="{6F124B94-EED0-48D0-842C-A86238E020EA}" dt="2021-06-25T02:13:00.562" v="289" actId="700"/>
          <ac:spMkLst>
            <pc:docMk/>
            <pc:sldMk cId="3244609652" sldId="2132736065"/>
            <ac:spMk id="19" creationId="{BCE52946-AA89-D34B-BD0A-A85121376A12}"/>
          </ac:spMkLst>
        </pc:spChg>
      </pc:sldChg>
      <pc:sldChg chg="addSp delSp modSp mod modClrScheme chgLayout">
        <pc:chgData name="Akiko Tatekawa (atatekaw)" userId="b31783e8-703f-4f51-ad1c-38f2f90d8a42" providerId="ADAL" clId="{6F124B94-EED0-48D0-842C-A86238E020EA}" dt="2021-06-25T02:13:52.803" v="308" actId="478"/>
        <pc:sldMkLst>
          <pc:docMk/>
          <pc:sldMk cId="309321459" sldId="2132736069"/>
        </pc:sldMkLst>
        <pc:spChg chg="mod ord">
          <ac:chgData name="Akiko Tatekawa (atatekaw)" userId="b31783e8-703f-4f51-ad1c-38f2f90d8a42" providerId="ADAL" clId="{6F124B94-EED0-48D0-842C-A86238E020EA}" dt="2021-06-25T02:13:45.357" v="304" actId="700"/>
          <ac:spMkLst>
            <pc:docMk/>
            <pc:sldMk cId="309321459" sldId="2132736069"/>
            <ac:spMk id="2" creationId="{59C2BF15-E3B7-BB46-878B-573E6EC26F88}"/>
          </ac:spMkLst>
        </pc:spChg>
        <pc:spChg chg="del mod ord">
          <ac:chgData name="Akiko Tatekawa (atatekaw)" userId="b31783e8-703f-4f51-ad1c-38f2f90d8a42" providerId="ADAL" clId="{6F124B94-EED0-48D0-842C-A86238E020EA}" dt="2021-06-25T02:13:51.872" v="307" actId="478"/>
          <ac:spMkLst>
            <pc:docMk/>
            <pc:sldMk cId="309321459" sldId="2132736069"/>
            <ac:spMk id="3" creationId="{23D644DB-6A5F-C549-BA35-C86A65D92D8B}"/>
          </ac:spMkLst>
        </pc:spChg>
        <pc:spChg chg="add mod ord">
          <ac:chgData name="Akiko Tatekawa (atatekaw)" userId="b31783e8-703f-4f51-ad1c-38f2f90d8a42" providerId="ADAL" clId="{6F124B94-EED0-48D0-842C-A86238E020EA}" dt="2021-06-25T02:13:48.458" v="306" actId="20577"/>
          <ac:spMkLst>
            <pc:docMk/>
            <pc:sldMk cId="309321459" sldId="2132736069"/>
            <ac:spMk id="4" creationId="{CB98C576-D25C-48EC-BE53-8C39AC9ADA01}"/>
          </ac:spMkLst>
        </pc:spChg>
        <pc:spChg chg="add del mod">
          <ac:chgData name="Akiko Tatekawa (atatekaw)" userId="b31783e8-703f-4f51-ad1c-38f2f90d8a42" providerId="ADAL" clId="{6F124B94-EED0-48D0-842C-A86238E020EA}" dt="2021-06-25T02:13:52.803" v="308" actId="478"/>
          <ac:spMkLst>
            <pc:docMk/>
            <pc:sldMk cId="309321459" sldId="2132736069"/>
            <ac:spMk id="12" creationId="{1FD43199-ACE4-4A9D-A9F2-7BA1968E23B5}"/>
          </ac:spMkLst>
        </pc:spChg>
        <pc:spChg chg="mod ord">
          <ac:chgData name="Akiko Tatekawa (atatekaw)" userId="b31783e8-703f-4f51-ad1c-38f2f90d8a42" providerId="ADAL" clId="{6F124B94-EED0-48D0-842C-A86238E020EA}" dt="2021-06-25T02:13:45.357" v="304" actId="700"/>
          <ac:spMkLst>
            <pc:docMk/>
            <pc:sldMk cId="309321459" sldId="2132736069"/>
            <ac:spMk id="13" creationId="{297C64EA-86D9-FF4C-AE59-58F1BD5454B1}"/>
          </ac:spMkLst>
        </pc:spChg>
      </pc:sldChg>
      <pc:sldChg chg="addSp delSp modSp mod modClrScheme chgLayout">
        <pc:chgData name="Akiko Tatekawa (atatekaw)" userId="b31783e8-703f-4f51-ad1c-38f2f90d8a42" providerId="ADAL" clId="{6F124B94-EED0-48D0-842C-A86238E020EA}" dt="2021-06-25T02:20:47.891" v="345" actId="478"/>
        <pc:sldMkLst>
          <pc:docMk/>
          <pc:sldMk cId="1642214493" sldId="2132736085"/>
        </pc:sldMkLst>
        <pc:spChg chg="add mod ord">
          <ac:chgData name="Akiko Tatekawa (atatekaw)" userId="b31783e8-703f-4f51-ad1c-38f2f90d8a42" providerId="ADAL" clId="{6F124B94-EED0-48D0-842C-A86238E020EA}" dt="2021-06-25T02:20:43.240" v="343" actId="20577"/>
          <ac:spMkLst>
            <pc:docMk/>
            <pc:sldMk cId="1642214493" sldId="2132736085"/>
            <ac:spMk id="2" creationId="{6EC3B65A-4ECC-4CBD-B666-FFE423DDAB97}"/>
          </ac:spMkLst>
        </pc:spChg>
        <pc:spChg chg="mod ord">
          <ac:chgData name="Akiko Tatekawa (atatekaw)" userId="b31783e8-703f-4f51-ad1c-38f2f90d8a42" providerId="ADAL" clId="{6F124B94-EED0-48D0-842C-A86238E020EA}" dt="2021-06-25T02:20:38.109" v="341" actId="700"/>
          <ac:spMkLst>
            <pc:docMk/>
            <pc:sldMk cId="1642214493" sldId="2132736085"/>
            <ac:spMk id="3" creationId="{DCFBC1EA-4F68-A748-9BB5-423E27FFF81A}"/>
          </ac:spMkLst>
        </pc:spChg>
        <pc:spChg chg="del mod ord">
          <ac:chgData name="Akiko Tatekawa (atatekaw)" userId="b31783e8-703f-4f51-ad1c-38f2f90d8a42" providerId="ADAL" clId="{6F124B94-EED0-48D0-842C-A86238E020EA}" dt="2021-06-25T02:20:45.646" v="344" actId="478"/>
          <ac:spMkLst>
            <pc:docMk/>
            <pc:sldMk cId="1642214493" sldId="2132736085"/>
            <ac:spMk id="4" creationId="{C85D8C70-9C9F-B142-9124-8D175DE44F6B}"/>
          </ac:spMkLst>
        </pc:spChg>
        <pc:spChg chg="add del mod">
          <ac:chgData name="Akiko Tatekawa (atatekaw)" userId="b31783e8-703f-4f51-ad1c-38f2f90d8a42" providerId="ADAL" clId="{6F124B94-EED0-48D0-842C-A86238E020EA}" dt="2021-06-25T02:20:47.891" v="345" actId="478"/>
          <ac:spMkLst>
            <pc:docMk/>
            <pc:sldMk cId="1642214493" sldId="2132736085"/>
            <ac:spMk id="11" creationId="{1AF9FC52-3C8A-46CB-A884-04F0A7CADE70}"/>
          </ac:spMkLst>
        </pc:spChg>
        <pc:spChg chg="mod ord">
          <ac:chgData name="Akiko Tatekawa (atatekaw)" userId="b31783e8-703f-4f51-ad1c-38f2f90d8a42" providerId="ADAL" clId="{6F124B94-EED0-48D0-842C-A86238E020EA}" dt="2021-06-25T02:20:38.109" v="341" actId="700"/>
          <ac:spMkLst>
            <pc:docMk/>
            <pc:sldMk cId="1642214493" sldId="2132736085"/>
            <ac:spMk id="12" creationId="{88AF7520-842E-A746-8866-52D5AE94BBA3}"/>
          </ac:spMkLst>
        </pc:spChg>
      </pc:sldChg>
      <pc:sldChg chg="addSp delSp modSp mod modClrScheme chgLayout">
        <pc:chgData name="Akiko Tatekawa (atatekaw)" userId="b31783e8-703f-4f51-ad1c-38f2f90d8a42" providerId="ADAL" clId="{6F124B94-EED0-48D0-842C-A86238E020EA}" dt="2021-06-25T02:21:04.942" v="350" actId="478"/>
        <pc:sldMkLst>
          <pc:docMk/>
          <pc:sldMk cId="995495758" sldId="2132736086"/>
        </pc:sldMkLst>
        <pc:spChg chg="mod ord">
          <ac:chgData name="Akiko Tatekawa (atatekaw)" userId="b31783e8-703f-4f51-ad1c-38f2f90d8a42" providerId="ADAL" clId="{6F124B94-EED0-48D0-842C-A86238E020EA}" dt="2021-06-25T02:20:56.366" v="346" actId="700"/>
          <ac:spMkLst>
            <pc:docMk/>
            <pc:sldMk cId="995495758" sldId="2132736086"/>
            <ac:spMk id="2" creationId="{3303702B-003C-4348-B6A0-2D13DC22AFC0}"/>
          </ac:spMkLst>
        </pc:spChg>
        <pc:spChg chg="del mod ord">
          <ac:chgData name="Akiko Tatekawa (atatekaw)" userId="b31783e8-703f-4f51-ad1c-38f2f90d8a42" providerId="ADAL" clId="{6F124B94-EED0-48D0-842C-A86238E020EA}" dt="2021-06-25T02:21:03.859" v="349" actId="478"/>
          <ac:spMkLst>
            <pc:docMk/>
            <pc:sldMk cId="995495758" sldId="2132736086"/>
            <ac:spMk id="3" creationId="{63DB25AB-1A26-7342-819F-CE61FEA1C91F}"/>
          </ac:spMkLst>
        </pc:spChg>
        <pc:spChg chg="add mod ord">
          <ac:chgData name="Akiko Tatekawa (atatekaw)" userId="b31783e8-703f-4f51-ad1c-38f2f90d8a42" providerId="ADAL" clId="{6F124B94-EED0-48D0-842C-A86238E020EA}" dt="2021-06-25T02:21:00.471" v="348" actId="20577"/>
          <ac:spMkLst>
            <pc:docMk/>
            <pc:sldMk cId="995495758" sldId="2132736086"/>
            <ac:spMk id="5" creationId="{30A970DC-BB64-4203-B61B-2015307A2B7D}"/>
          </ac:spMkLst>
        </pc:spChg>
        <pc:spChg chg="mod ord">
          <ac:chgData name="Akiko Tatekawa (atatekaw)" userId="b31783e8-703f-4f51-ad1c-38f2f90d8a42" providerId="ADAL" clId="{6F124B94-EED0-48D0-842C-A86238E020EA}" dt="2021-06-25T02:20:56.366" v="346" actId="700"/>
          <ac:spMkLst>
            <pc:docMk/>
            <pc:sldMk cId="995495758" sldId="2132736086"/>
            <ac:spMk id="11" creationId="{EC66A049-AE74-0C43-AEE8-9174FADC54EC}"/>
          </ac:spMkLst>
        </pc:spChg>
        <pc:spChg chg="add del mod">
          <ac:chgData name="Akiko Tatekawa (atatekaw)" userId="b31783e8-703f-4f51-ad1c-38f2f90d8a42" providerId="ADAL" clId="{6F124B94-EED0-48D0-842C-A86238E020EA}" dt="2021-06-25T02:21:04.942" v="350" actId="478"/>
          <ac:spMkLst>
            <pc:docMk/>
            <pc:sldMk cId="995495758" sldId="2132736086"/>
            <ac:spMk id="12" creationId="{4E04FFA4-0FB8-4CA0-9CDC-00DA97C49EF6}"/>
          </ac:spMkLst>
        </pc:spChg>
      </pc:sldChg>
      <pc:sldChg chg="addSp delSp modSp mod modClrScheme chgLayout">
        <pc:chgData name="Akiko Tatekawa (atatekaw)" userId="b31783e8-703f-4f51-ad1c-38f2f90d8a42" providerId="ADAL" clId="{6F124B94-EED0-48D0-842C-A86238E020EA}" dt="2021-06-25T02:21:51.396" v="366" actId="478"/>
        <pc:sldMkLst>
          <pc:docMk/>
          <pc:sldMk cId="381432353" sldId="2132736090"/>
        </pc:sldMkLst>
        <pc:spChg chg="mod ord">
          <ac:chgData name="Akiko Tatekawa (atatekaw)" userId="b31783e8-703f-4f51-ad1c-38f2f90d8a42" providerId="ADAL" clId="{6F124B94-EED0-48D0-842C-A86238E020EA}" dt="2021-06-25T02:21:31.666" v="358" actId="700"/>
          <ac:spMkLst>
            <pc:docMk/>
            <pc:sldMk cId="381432353" sldId="2132736090"/>
            <ac:spMk id="2" creationId="{86510AD7-9B8B-D24E-9891-406BB83D76C0}"/>
          </ac:spMkLst>
        </pc:spChg>
        <pc:spChg chg="del mod ord">
          <ac:chgData name="Akiko Tatekawa (atatekaw)" userId="b31783e8-703f-4f51-ad1c-38f2f90d8a42" providerId="ADAL" clId="{6F124B94-EED0-48D0-842C-A86238E020EA}" dt="2021-06-25T02:21:49.959" v="365" actId="478"/>
          <ac:spMkLst>
            <pc:docMk/>
            <pc:sldMk cId="381432353" sldId="2132736090"/>
            <ac:spMk id="3" creationId="{69969610-4AD0-3F40-A065-260749D60E45}"/>
          </ac:spMkLst>
        </pc:spChg>
        <pc:spChg chg="add mod ord">
          <ac:chgData name="Akiko Tatekawa (atatekaw)" userId="b31783e8-703f-4f51-ad1c-38f2f90d8a42" providerId="ADAL" clId="{6F124B94-EED0-48D0-842C-A86238E020EA}" dt="2021-06-25T02:21:45.766" v="364" actId="20577"/>
          <ac:spMkLst>
            <pc:docMk/>
            <pc:sldMk cId="381432353" sldId="2132736090"/>
            <ac:spMk id="5" creationId="{2C830990-EE21-44E4-88B7-639A13E0D884}"/>
          </ac:spMkLst>
        </pc:spChg>
        <pc:spChg chg="mod ord">
          <ac:chgData name="Akiko Tatekawa (atatekaw)" userId="b31783e8-703f-4f51-ad1c-38f2f90d8a42" providerId="ADAL" clId="{6F124B94-EED0-48D0-842C-A86238E020EA}" dt="2021-06-25T02:21:31.666" v="358" actId="700"/>
          <ac:spMkLst>
            <pc:docMk/>
            <pc:sldMk cId="381432353" sldId="2132736090"/>
            <ac:spMk id="6" creationId="{B2FD8291-67C2-9A4F-AFAF-C3978DF6C819}"/>
          </ac:spMkLst>
        </pc:spChg>
        <pc:spChg chg="add del mod">
          <ac:chgData name="Akiko Tatekawa (atatekaw)" userId="b31783e8-703f-4f51-ad1c-38f2f90d8a42" providerId="ADAL" clId="{6F124B94-EED0-48D0-842C-A86238E020EA}" dt="2021-06-25T02:21:51.396" v="366" actId="478"/>
          <ac:spMkLst>
            <pc:docMk/>
            <pc:sldMk cId="381432353" sldId="2132736090"/>
            <ac:spMk id="11" creationId="{8EAFDC70-C39A-4B06-AA14-5889F3F96CE7}"/>
          </ac:spMkLst>
        </pc:spChg>
      </pc:sldChg>
      <pc:sldChg chg="addSp delSp modSp mod modClrScheme chgLayout">
        <pc:chgData name="Akiko Tatekawa (atatekaw)" userId="b31783e8-703f-4f51-ad1c-38f2f90d8a42" providerId="ADAL" clId="{6F124B94-EED0-48D0-842C-A86238E020EA}" dt="2021-06-25T02:23:12.534" v="381" actId="478"/>
        <pc:sldMkLst>
          <pc:docMk/>
          <pc:sldMk cId="2050855881" sldId="2132736101"/>
        </pc:sldMkLst>
        <pc:spChg chg="mod ord">
          <ac:chgData name="Akiko Tatekawa (atatekaw)" userId="b31783e8-703f-4f51-ad1c-38f2f90d8a42" providerId="ADAL" clId="{6F124B94-EED0-48D0-842C-A86238E020EA}" dt="2021-06-25T02:23:04.613" v="377" actId="700"/>
          <ac:spMkLst>
            <pc:docMk/>
            <pc:sldMk cId="2050855881" sldId="2132736101"/>
            <ac:spMk id="3" creationId="{856BE4F0-7483-5C4E-A380-D32907081BA7}"/>
          </ac:spMkLst>
        </pc:spChg>
        <pc:spChg chg="del mod ord">
          <ac:chgData name="Akiko Tatekawa (atatekaw)" userId="b31783e8-703f-4f51-ad1c-38f2f90d8a42" providerId="ADAL" clId="{6F124B94-EED0-48D0-842C-A86238E020EA}" dt="2021-06-25T02:23:10.344" v="380" actId="478"/>
          <ac:spMkLst>
            <pc:docMk/>
            <pc:sldMk cId="2050855881" sldId="2132736101"/>
            <ac:spMk id="4" creationId="{9A71C42E-4408-2D4C-815C-E611E7103808}"/>
          </ac:spMkLst>
        </pc:spChg>
        <pc:spChg chg="add mod ord">
          <ac:chgData name="Akiko Tatekawa (atatekaw)" userId="b31783e8-703f-4f51-ad1c-38f2f90d8a42" providerId="ADAL" clId="{6F124B94-EED0-48D0-842C-A86238E020EA}" dt="2021-06-25T02:23:07" v="379" actId="20577"/>
          <ac:spMkLst>
            <pc:docMk/>
            <pc:sldMk cId="2050855881" sldId="2132736101"/>
            <ac:spMk id="6" creationId="{CD2C6CFD-4D4D-4519-8C2A-BFB24D8F7BC2}"/>
          </ac:spMkLst>
        </pc:spChg>
        <pc:spChg chg="mod ord">
          <ac:chgData name="Akiko Tatekawa (atatekaw)" userId="b31783e8-703f-4f51-ad1c-38f2f90d8a42" providerId="ADAL" clId="{6F124B94-EED0-48D0-842C-A86238E020EA}" dt="2021-06-25T02:23:04.613" v="377" actId="700"/>
          <ac:spMkLst>
            <pc:docMk/>
            <pc:sldMk cId="2050855881" sldId="2132736101"/>
            <ac:spMk id="10" creationId="{E846873D-6DA9-FE47-AAA1-FE115A90E108}"/>
          </ac:spMkLst>
        </pc:spChg>
        <pc:spChg chg="add del mod">
          <ac:chgData name="Akiko Tatekawa (atatekaw)" userId="b31783e8-703f-4f51-ad1c-38f2f90d8a42" providerId="ADAL" clId="{6F124B94-EED0-48D0-842C-A86238E020EA}" dt="2021-06-25T02:23:12.534" v="381" actId="478"/>
          <ac:spMkLst>
            <pc:docMk/>
            <pc:sldMk cId="2050855881" sldId="2132736101"/>
            <ac:spMk id="11" creationId="{7EA1CD97-00F0-489D-AACE-F4675168155F}"/>
          </ac:spMkLst>
        </pc:spChg>
      </pc:sldChg>
      <pc:sldChg chg="addSp delSp modSp mod modClrScheme chgLayout">
        <pc:chgData name="Akiko Tatekawa (atatekaw)" userId="b31783e8-703f-4f51-ad1c-38f2f90d8a42" providerId="ADAL" clId="{6F124B94-EED0-48D0-842C-A86238E020EA}" dt="2021-06-25T02:23:26.207" v="386" actId="478"/>
        <pc:sldMkLst>
          <pc:docMk/>
          <pc:sldMk cId="3666646463" sldId="2132736102"/>
        </pc:sldMkLst>
        <pc:spChg chg="mod ord">
          <ac:chgData name="Akiko Tatekawa (atatekaw)" userId="b31783e8-703f-4f51-ad1c-38f2f90d8a42" providerId="ADAL" clId="{6F124B94-EED0-48D0-842C-A86238E020EA}" dt="2021-06-25T02:23:18.788" v="382" actId="700"/>
          <ac:spMkLst>
            <pc:docMk/>
            <pc:sldMk cId="3666646463" sldId="2132736102"/>
            <ac:spMk id="2" creationId="{01B6FA6D-4A5A-284B-A6DE-FB0A499A3814}"/>
          </ac:spMkLst>
        </pc:spChg>
        <pc:spChg chg="del mod ord">
          <ac:chgData name="Akiko Tatekawa (atatekaw)" userId="b31783e8-703f-4f51-ad1c-38f2f90d8a42" providerId="ADAL" clId="{6F124B94-EED0-48D0-842C-A86238E020EA}" dt="2021-06-25T02:23:25.056" v="385" actId="478"/>
          <ac:spMkLst>
            <pc:docMk/>
            <pc:sldMk cId="3666646463" sldId="2132736102"/>
            <ac:spMk id="3" creationId="{10DAD9E8-C3B3-4448-A067-3CC04633CA7F}"/>
          </ac:spMkLst>
        </pc:spChg>
        <pc:spChg chg="add mod ord">
          <ac:chgData name="Akiko Tatekawa (atatekaw)" userId="b31783e8-703f-4f51-ad1c-38f2f90d8a42" providerId="ADAL" clId="{6F124B94-EED0-48D0-842C-A86238E020EA}" dt="2021-06-25T02:23:21.788" v="384" actId="20577"/>
          <ac:spMkLst>
            <pc:docMk/>
            <pc:sldMk cId="3666646463" sldId="2132736102"/>
            <ac:spMk id="4" creationId="{67CF7619-25A2-4C42-AFEC-9205AC0DABA1}"/>
          </ac:spMkLst>
        </pc:spChg>
        <pc:spChg chg="add del mod">
          <ac:chgData name="Akiko Tatekawa (atatekaw)" userId="b31783e8-703f-4f51-ad1c-38f2f90d8a42" providerId="ADAL" clId="{6F124B94-EED0-48D0-842C-A86238E020EA}" dt="2021-06-25T02:23:26.207" v="386" actId="478"/>
          <ac:spMkLst>
            <pc:docMk/>
            <pc:sldMk cId="3666646463" sldId="2132736102"/>
            <ac:spMk id="8" creationId="{6F0CEB67-E671-4B23-9F43-2A4C14A740F6}"/>
          </ac:spMkLst>
        </pc:spChg>
        <pc:spChg chg="mod ord">
          <ac:chgData name="Akiko Tatekawa (atatekaw)" userId="b31783e8-703f-4f51-ad1c-38f2f90d8a42" providerId="ADAL" clId="{6F124B94-EED0-48D0-842C-A86238E020EA}" dt="2021-06-25T02:23:18.788" v="382" actId="700"/>
          <ac:spMkLst>
            <pc:docMk/>
            <pc:sldMk cId="3666646463" sldId="2132736102"/>
            <ac:spMk id="11" creationId="{0635B287-EA56-8247-BA00-B16366A0325F}"/>
          </ac:spMkLst>
        </pc:spChg>
      </pc:sldChg>
      <pc:sldChg chg="addSp delSp modSp mod modClrScheme chgLayout">
        <pc:chgData name="Akiko Tatekawa (atatekaw)" userId="b31783e8-703f-4f51-ad1c-38f2f90d8a42" providerId="ADAL" clId="{6F124B94-EED0-48D0-842C-A86238E020EA}" dt="2021-06-25T02:24:11.430" v="399" actId="478"/>
        <pc:sldMkLst>
          <pc:docMk/>
          <pc:sldMk cId="1395891747" sldId="2132736103"/>
        </pc:sldMkLst>
        <pc:spChg chg="mod ord">
          <ac:chgData name="Akiko Tatekawa (atatekaw)" userId="b31783e8-703f-4f51-ad1c-38f2f90d8a42" providerId="ADAL" clId="{6F124B94-EED0-48D0-842C-A86238E020EA}" dt="2021-06-25T02:23:40.548" v="387" actId="700"/>
          <ac:spMkLst>
            <pc:docMk/>
            <pc:sldMk cId="1395891747" sldId="2132736103"/>
            <ac:spMk id="2" creationId="{0BDF97C4-4524-A945-9D02-D9192F039B4E}"/>
          </ac:spMkLst>
        </pc:spChg>
        <pc:spChg chg="del mod ord">
          <ac:chgData name="Akiko Tatekawa (atatekaw)" userId="b31783e8-703f-4f51-ad1c-38f2f90d8a42" providerId="ADAL" clId="{6F124B94-EED0-48D0-842C-A86238E020EA}" dt="2021-06-25T02:24:10.583" v="398" actId="478"/>
          <ac:spMkLst>
            <pc:docMk/>
            <pc:sldMk cId="1395891747" sldId="2132736103"/>
            <ac:spMk id="3" creationId="{AE31328F-A51D-FA40-8BE3-FD3F00E05B86}"/>
          </ac:spMkLst>
        </pc:spChg>
        <pc:spChg chg="add mod ord">
          <ac:chgData name="Akiko Tatekawa (atatekaw)" userId="b31783e8-703f-4f51-ad1c-38f2f90d8a42" providerId="ADAL" clId="{6F124B94-EED0-48D0-842C-A86238E020EA}" dt="2021-06-25T02:24:07.464" v="397" actId="20577"/>
          <ac:spMkLst>
            <pc:docMk/>
            <pc:sldMk cId="1395891747" sldId="2132736103"/>
            <ac:spMk id="4" creationId="{BD16E215-CA02-429F-BB8B-389595E3B208}"/>
          </ac:spMkLst>
        </pc:spChg>
        <pc:spChg chg="mod ord">
          <ac:chgData name="Akiko Tatekawa (atatekaw)" userId="b31783e8-703f-4f51-ad1c-38f2f90d8a42" providerId="ADAL" clId="{6F124B94-EED0-48D0-842C-A86238E020EA}" dt="2021-06-25T02:23:40.548" v="387" actId="700"/>
          <ac:spMkLst>
            <pc:docMk/>
            <pc:sldMk cId="1395891747" sldId="2132736103"/>
            <ac:spMk id="10" creationId="{B865F450-A59B-5248-96E9-378CD86DD1CA}"/>
          </ac:spMkLst>
        </pc:spChg>
        <pc:spChg chg="add del mod">
          <ac:chgData name="Akiko Tatekawa (atatekaw)" userId="b31783e8-703f-4f51-ad1c-38f2f90d8a42" providerId="ADAL" clId="{6F124B94-EED0-48D0-842C-A86238E020EA}" dt="2021-06-25T02:24:11.430" v="399" actId="478"/>
          <ac:spMkLst>
            <pc:docMk/>
            <pc:sldMk cId="1395891747" sldId="2132736103"/>
            <ac:spMk id="11" creationId="{3CCAC9AC-4A76-4F10-A0B6-2FE5C90BB588}"/>
          </ac:spMkLst>
        </pc:spChg>
      </pc:sldChg>
      <pc:sldChg chg="addSp delSp modSp mod modClrScheme chgLayout">
        <pc:chgData name="Akiko Tatekawa (atatekaw)" userId="b31783e8-703f-4f51-ad1c-38f2f90d8a42" providerId="ADAL" clId="{6F124B94-EED0-48D0-842C-A86238E020EA}" dt="2021-06-25T02:23:49.246" v="391" actId="478"/>
        <pc:sldMkLst>
          <pc:docMk/>
          <pc:sldMk cId="407200044" sldId="2132736110"/>
        </pc:sldMkLst>
        <pc:spChg chg="mod ord">
          <ac:chgData name="Akiko Tatekawa (atatekaw)" userId="b31783e8-703f-4f51-ad1c-38f2f90d8a42" providerId="ADAL" clId="{6F124B94-EED0-48D0-842C-A86238E020EA}" dt="2021-06-25T02:23:40.548" v="387" actId="700"/>
          <ac:spMkLst>
            <pc:docMk/>
            <pc:sldMk cId="407200044" sldId="2132736110"/>
            <ac:spMk id="2" creationId="{B4CB3875-0C6F-5649-ACC9-46619B952CA5}"/>
          </ac:spMkLst>
        </pc:spChg>
        <pc:spChg chg="del mod ord">
          <ac:chgData name="Akiko Tatekawa (atatekaw)" userId="b31783e8-703f-4f51-ad1c-38f2f90d8a42" providerId="ADAL" clId="{6F124B94-EED0-48D0-842C-A86238E020EA}" dt="2021-06-25T02:23:48.218" v="390" actId="478"/>
          <ac:spMkLst>
            <pc:docMk/>
            <pc:sldMk cId="407200044" sldId="2132736110"/>
            <ac:spMk id="3" creationId="{75CD137C-BCBE-3047-95F4-09F5738F71B8}"/>
          </ac:spMkLst>
        </pc:spChg>
        <pc:spChg chg="add mod ord">
          <ac:chgData name="Akiko Tatekawa (atatekaw)" userId="b31783e8-703f-4f51-ad1c-38f2f90d8a42" providerId="ADAL" clId="{6F124B94-EED0-48D0-842C-A86238E020EA}" dt="2021-06-25T02:23:43.769" v="389" actId="20577"/>
          <ac:spMkLst>
            <pc:docMk/>
            <pc:sldMk cId="407200044" sldId="2132736110"/>
            <ac:spMk id="5" creationId="{3DA506FE-7978-4612-B0C6-5068F9E70AE9}"/>
          </ac:spMkLst>
        </pc:spChg>
        <pc:spChg chg="mod ord">
          <ac:chgData name="Akiko Tatekawa (atatekaw)" userId="b31783e8-703f-4f51-ad1c-38f2f90d8a42" providerId="ADAL" clId="{6F124B94-EED0-48D0-842C-A86238E020EA}" dt="2021-06-25T02:23:40.548" v="387" actId="700"/>
          <ac:spMkLst>
            <pc:docMk/>
            <pc:sldMk cId="407200044" sldId="2132736110"/>
            <ac:spMk id="9" creationId="{AD597265-7192-E446-9053-C5B5CAB19F6D}"/>
          </ac:spMkLst>
        </pc:spChg>
        <pc:spChg chg="add del mod">
          <ac:chgData name="Akiko Tatekawa (atatekaw)" userId="b31783e8-703f-4f51-ad1c-38f2f90d8a42" providerId="ADAL" clId="{6F124B94-EED0-48D0-842C-A86238E020EA}" dt="2021-06-25T02:23:49.246" v="391" actId="478"/>
          <ac:spMkLst>
            <pc:docMk/>
            <pc:sldMk cId="407200044" sldId="2132736110"/>
            <ac:spMk id="11" creationId="{511A8DB0-FC52-4044-879C-15EDF011E542}"/>
          </ac:spMkLst>
        </pc:spChg>
      </pc:sldChg>
      <pc:sldChg chg="addSp delSp modSp mod modClrScheme chgLayout">
        <pc:chgData name="Akiko Tatekawa (atatekaw)" userId="b31783e8-703f-4f51-ad1c-38f2f90d8a42" providerId="ADAL" clId="{6F124B94-EED0-48D0-842C-A86238E020EA}" dt="2021-06-25T02:24:01.485" v="395" actId="478"/>
        <pc:sldMkLst>
          <pc:docMk/>
          <pc:sldMk cId="3718834474" sldId="2132736112"/>
        </pc:sldMkLst>
        <pc:spChg chg="mod ord">
          <ac:chgData name="Akiko Tatekawa (atatekaw)" userId="b31783e8-703f-4f51-ad1c-38f2f90d8a42" providerId="ADAL" clId="{6F124B94-EED0-48D0-842C-A86238E020EA}" dt="2021-06-25T02:23:40.548" v="387" actId="700"/>
          <ac:spMkLst>
            <pc:docMk/>
            <pc:sldMk cId="3718834474" sldId="2132736112"/>
            <ac:spMk id="2" creationId="{96CB10A3-D172-9746-9534-D4F5568268B7}"/>
          </ac:spMkLst>
        </pc:spChg>
        <pc:spChg chg="del mod ord">
          <ac:chgData name="Akiko Tatekawa (atatekaw)" userId="b31783e8-703f-4f51-ad1c-38f2f90d8a42" providerId="ADAL" clId="{6F124B94-EED0-48D0-842C-A86238E020EA}" dt="2021-06-25T02:23:58.158" v="394" actId="478"/>
          <ac:spMkLst>
            <pc:docMk/>
            <pc:sldMk cId="3718834474" sldId="2132736112"/>
            <ac:spMk id="3" creationId="{332B2E5F-0734-7D4F-87C2-BF35873FCB95}"/>
          </ac:spMkLst>
        </pc:spChg>
        <pc:spChg chg="add mod ord">
          <ac:chgData name="Akiko Tatekawa (atatekaw)" userId="b31783e8-703f-4f51-ad1c-38f2f90d8a42" providerId="ADAL" clId="{6F124B94-EED0-48D0-842C-A86238E020EA}" dt="2021-06-25T02:23:54.383" v="393" actId="20577"/>
          <ac:spMkLst>
            <pc:docMk/>
            <pc:sldMk cId="3718834474" sldId="2132736112"/>
            <ac:spMk id="5" creationId="{F64CD839-48E7-4542-AFBB-4D0C1275F32F}"/>
          </ac:spMkLst>
        </pc:spChg>
        <pc:spChg chg="add del mod">
          <ac:chgData name="Akiko Tatekawa (atatekaw)" userId="b31783e8-703f-4f51-ad1c-38f2f90d8a42" providerId="ADAL" clId="{6F124B94-EED0-48D0-842C-A86238E020EA}" dt="2021-06-25T02:24:01.485" v="395" actId="478"/>
          <ac:spMkLst>
            <pc:docMk/>
            <pc:sldMk cId="3718834474" sldId="2132736112"/>
            <ac:spMk id="9" creationId="{3BDE6544-A64C-414B-93DF-B36200AB7812}"/>
          </ac:spMkLst>
        </pc:spChg>
        <pc:spChg chg="mod ord">
          <ac:chgData name="Akiko Tatekawa (atatekaw)" userId="b31783e8-703f-4f51-ad1c-38f2f90d8a42" providerId="ADAL" clId="{6F124B94-EED0-48D0-842C-A86238E020EA}" dt="2021-06-25T02:23:40.548" v="387" actId="700"/>
          <ac:spMkLst>
            <pc:docMk/>
            <pc:sldMk cId="3718834474" sldId="2132736112"/>
            <ac:spMk id="10" creationId="{F02BB9E8-8825-7D4C-9EA4-77833E4E9182}"/>
          </ac:spMkLst>
        </pc:spChg>
      </pc:sldChg>
      <pc:sldChg chg="addSp delSp modSp mod modClrScheme chgLayout">
        <pc:chgData name="Akiko Tatekawa (atatekaw)" userId="b31783e8-703f-4f51-ad1c-38f2f90d8a42" providerId="ADAL" clId="{6F124B94-EED0-48D0-842C-A86238E020EA}" dt="2021-06-25T02:08:16.289" v="200" actId="478"/>
        <pc:sldMkLst>
          <pc:docMk/>
          <pc:sldMk cId="3464572420" sldId="2132736153"/>
        </pc:sldMkLst>
        <pc:spChg chg="mod ord">
          <ac:chgData name="Akiko Tatekawa (atatekaw)" userId="b31783e8-703f-4f51-ad1c-38f2f90d8a42" providerId="ADAL" clId="{6F124B94-EED0-48D0-842C-A86238E020EA}" dt="2021-06-25T02:08:08.668" v="196" actId="700"/>
          <ac:spMkLst>
            <pc:docMk/>
            <pc:sldMk cId="3464572420" sldId="2132736153"/>
            <ac:spMk id="2" creationId="{FA2F9F13-CF6D-CB4A-9334-CF44813486A4}"/>
          </ac:spMkLst>
        </pc:spChg>
        <pc:spChg chg="del mod ord">
          <ac:chgData name="Akiko Tatekawa (atatekaw)" userId="b31783e8-703f-4f51-ad1c-38f2f90d8a42" providerId="ADAL" clId="{6F124B94-EED0-48D0-842C-A86238E020EA}" dt="2021-06-25T02:08:14.172" v="199" actId="478"/>
          <ac:spMkLst>
            <pc:docMk/>
            <pc:sldMk cId="3464572420" sldId="2132736153"/>
            <ac:spMk id="3" creationId="{62E78E2F-417E-6F4E-8D3D-443B195BD1FF}"/>
          </ac:spMkLst>
        </pc:spChg>
        <pc:spChg chg="add mod ord">
          <ac:chgData name="Akiko Tatekawa (atatekaw)" userId="b31783e8-703f-4f51-ad1c-38f2f90d8a42" providerId="ADAL" clId="{6F124B94-EED0-48D0-842C-A86238E020EA}" dt="2021-06-25T02:08:11.463" v="198" actId="20577"/>
          <ac:spMkLst>
            <pc:docMk/>
            <pc:sldMk cId="3464572420" sldId="2132736153"/>
            <ac:spMk id="4" creationId="{D514931B-97E4-4CCD-B647-92240CA7428B}"/>
          </ac:spMkLst>
        </pc:spChg>
        <pc:spChg chg="mod ord">
          <ac:chgData name="Akiko Tatekawa (atatekaw)" userId="b31783e8-703f-4f51-ad1c-38f2f90d8a42" providerId="ADAL" clId="{6F124B94-EED0-48D0-842C-A86238E020EA}" dt="2021-06-25T02:08:08.668" v="196" actId="700"/>
          <ac:spMkLst>
            <pc:docMk/>
            <pc:sldMk cId="3464572420" sldId="2132736153"/>
            <ac:spMk id="6" creationId="{D4776A4B-6135-654D-A585-495A2266C12A}"/>
          </ac:spMkLst>
        </pc:spChg>
        <pc:spChg chg="add del mod">
          <ac:chgData name="Akiko Tatekawa (atatekaw)" userId="b31783e8-703f-4f51-ad1c-38f2f90d8a42" providerId="ADAL" clId="{6F124B94-EED0-48D0-842C-A86238E020EA}" dt="2021-06-25T02:08:16.289" v="200" actId="478"/>
          <ac:spMkLst>
            <pc:docMk/>
            <pc:sldMk cId="3464572420" sldId="2132736153"/>
            <ac:spMk id="10" creationId="{8CCB5D1F-48CF-4D3A-9C4B-09FEBA4858D8}"/>
          </ac:spMkLst>
        </pc:spChg>
      </pc:sldChg>
      <pc:sldChg chg="addSp delSp modSp mod modClrScheme chgLayout">
        <pc:chgData name="Akiko Tatekawa (atatekaw)" userId="b31783e8-703f-4f51-ad1c-38f2f90d8a42" providerId="ADAL" clId="{6F124B94-EED0-48D0-842C-A86238E020EA}" dt="2021-06-25T02:08:41.927" v="212" actId="478"/>
        <pc:sldMkLst>
          <pc:docMk/>
          <pc:sldMk cId="1466647834" sldId="2132736154"/>
        </pc:sldMkLst>
        <pc:spChg chg="add mod ord">
          <ac:chgData name="Akiko Tatekawa (atatekaw)" userId="b31783e8-703f-4f51-ad1c-38f2f90d8a42" providerId="ADAL" clId="{6F124B94-EED0-48D0-842C-A86238E020EA}" dt="2021-06-25T02:08:37.773" v="210" actId="20577"/>
          <ac:spMkLst>
            <pc:docMk/>
            <pc:sldMk cId="1466647834" sldId="2132736154"/>
            <ac:spMk id="2" creationId="{34831E2F-9C4B-4A97-9856-499429E1FFD4}"/>
          </ac:spMkLst>
        </pc:spChg>
        <pc:spChg chg="mod ord">
          <ac:chgData name="Akiko Tatekawa (atatekaw)" userId="b31783e8-703f-4f51-ad1c-38f2f90d8a42" providerId="ADAL" clId="{6F124B94-EED0-48D0-842C-A86238E020EA}" dt="2021-06-25T02:08:35.018" v="208" actId="700"/>
          <ac:spMkLst>
            <pc:docMk/>
            <pc:sldMk cId="1466647834" sldId="2132736154"/>
            <ac:spMk id="4" creationId="{4E7D548E-096D-0C4E-82A8-38F6E4932E04}"/>
          </ac:spMkLst>
        </pc:spChg>
        <pc:spChg chg="add del mod">
          <ac:chgData name="Akiko Tatekawa (atatekaw)" userId="b31783e8-703f-4f51-ad1c-38f2f90d8a42" providerId="ADAL" clId="{6F124B94-EED0-48D0-842C-A86238E020EA}" dt="2021-06-25T02:08:41.927" v="212" actId="478"/>
          <ac:spMkLst>
            <pc:docMk/>
            <pc:sldMk cId="1466647834" sldId="2132736154"/>
            <ac:spMk id="5" creationId="{277F9A19-3987-4972-A1D6-A929BAD9C75F}"/>
          </ac:spMkLst>
        </pc:spChg>
        <pc:spChg chg="mod ord">
          <ac:chgData name="Akiko Tatekawa (atatekaw)" userId="b31783e8-703f-4f51-ad1c-38f2f90d8a42" providerId="ADAL" clId="{6F124B94-EED0-48D0-842C-A86238E020EA}" dt="2021-06-25T02:08:35.018" v="208" actId="700"/>
          <ac:spMkLst>
            <pc:docMk/>
            <pc:sldMk cId="1466647834" sldId="2132736154"/>
            <ac:spMk id="27" creationId="{EE8CB322-5BF3-D64B-827F-5D8D0FAFBF25}"/>
          </ac:spMkLst>
        </pc:spChg>
        <pc:spChg chg="del mod ord">
          <ac:chgData name="Akiko Tatekawa (atatekaw)" userId="b31783e8-703f-4f51-ad1c-38f2f90d8a42" providerId="ADAL" clId="{6F124B94-EED0-48D0-842C-A86238E020EA}" dt="2021-06-25T02:08:40.462" v="211" actId="478"/>
          <ac:spMkLst>
            <pc:docMk/>
            <pc:sldMk cId="1466647834" sldId="2132736154"/>
            <ac:spMk id="28" creationId="{E0309815-5C23-A446-8F03-153A07CF4E02}"/>
          </ac:spMkLst>
        </pc:spChg>
      </pc:sldChg>
      <pc:sldChg chg="addSp delSp modSp mod modClrScheme chgLayout">
        <pc:chgData name="Akiko Tatekawa (atatekaw)" userId="b31783e8-703f-4f51-ad1c-38f2f90d8a42" providerId="ADAL" clId="{6F124B94-EED0-48D0-842C-A86238E020EA}" dt="2021-06-25T02:09:06.237" v="222" actId="478"/>
        <pc:sldMkLst>
          <pc:docMk/>
          <pc:sldMk cId="2383220265" sldId="2132736155"/>
        </pc:sldMkLst>
        <pc:spChg chg="mod ord">
          <ac:chgData name="Akiko Tatekawa (atatekaw)" userId="b31783e8-703f-4f51-ad1c-38f2f90d8a42" providerId="ADAL" clId="{6F124B94-EED0-48D0-842C-A86238E020EA}" dt="2021-06-25T02:08:58.906" v="218" actId="700"/>
          <ac:spMkLst>
            <pc:docMk/>
            <pc:sldMk cId="2383220265" sldId="2132736155"/>
            <ac:spMk id="2" creationId="{D3F7E464-4B81-B04C-B50E-6EB6CD6C58FD}"/>
          </ac:spMkLst>
        </pc:spChg>
        <pc:spChg chg="del mod ord">
          <ac:chgData name="Akiko Tatekawa (atatekaw)" userId="b31783e8-703f-4f51-ad1c-38f2f90d8a42" providerId="ADAL" clId="{6F124B94-EED0-48D0-842C-A86238E020EA}" dt="2021-06-25T02:09:04.358" v="221" actId="478"/>
          <ac:spMkLst>
            <pc:docMk/>
            <pc:sldMk cId="2383220265" sldId="2132736155"/>
            <ac:spMk id="3" creationId="{C3B1480E-C1D9-6549-9D8C-2C972133C84F}"/>
          </ac:spMkLst>
        </pc:spChg>
        <pc:spChg chg="add mod ord">
          <ac:chgData name="Akiko Tatekawa (atatekaw)" userId="b31783e8-703f-4f51-ad1c-38f2f90d8a42" providerId="ADAL" clId="{6F124B94-EED0-48D0-842C-A86238E020EA}" dt="2021-06-25T02:09:01.932" v="220" actId="20577"/>
          <ac:spMkLst>
            <pc:docMk/>
            <pc:sldMk cId="2383220265" sldId="2132736155"/>
            <ac:spMk id="4" creationId="{7EB6F9DC-2AE0-4231-A20D-2F2CAEA07FF5}"/>
          </ac:spMkLst>
        </pc:spChg>
        <pc:spChg chg="add del mod">
          <ac:chgData name="Akiko Tatekawa (atatekaw)" userId="b31783e8-703f-4f51-ad1c-38f2f90d8a42" providerId="ADAL" clId="{6F124B94-EED0-48D0-842C-A86238E020EA}" dt="2021-06-25T02:09:06.237" v="222" actId="478"/>
          <ac:spMkLst>
            <pc:docMk/>
            <pc:sldMk cId="2383220265" sldId="2132736155"/>
            <ac:spMk id="9" creationId="{3BE8050E-5781-4FE3-8B47-467CB7D7571F}"/>
          </ac:spMkLst>
        </pc:spChg>
        <pc:spChg chg="mod ord">
          <ac:chgData name="Akiko Tatekawa (atatekaw)" userId="b31783e8-703f-4f51-ad1c-38f2f90d8a42" providerId="ADAL" clId="{6F124B94-EED0-48D0-842C-A86238E020EA}" dt="2021-06-25T02:08:58.906" v="218" actId="700"/>
          <ac:spMkLst>
            <pc:docMk/>
            <pc:sldMk cId="2383220265" sldId="2132736155"/>
            <ac:spMk id="10" creationId="{226ACE89-7A11-0C4E-AA36-4DC6DB498FD0}"/>
          </ac:spMkLst>
        </pc:spChg>
      </pc:sldChg>
      <pc:sldChg chg="addSp delSp modSp mod modClrScheme chgLayout">
        <pc:chgData name="Akiko Tatekawa (atatekaw)" userId="b31783e8-703f-4f51-ad1c-38f2f90d8a42" providerId="ADAL" clId="{6F124B94-EED0-48D0-842C-A86238E020EA}" dt="2021-06-25T02:09:21.869" v="227" actId="478"/>
        <pc:sldMkLst>
          <pc:docMk/>
          <pc:sldMk cId="218830232" sldId="2132736158"/>
        </pc:sldMkLst>
        <pc:spChg chg="mod ord">
          <ac:chgData name="Akiko Tatekawa (atatekaw)" userId="b31783e8-703f-4f51-ad1c-38f2f90d8a42" providerId="ADAL" clId="{6F124B94-EED0-48D0-842C-A86238E020EA}" dt="2021-06-25T02:09:13.171" v="223" actId="700"/>
          <ac:spMkLst>
            <pc:docMk/>
            <pc:sldMk cId="218830232" sldId="2132736158"/>
            <ac:spMk id="2" creationId="{47C2536C-EE3B-244B-8063-D5DC5E64EF01}"/>
          </ac:spMkLst>
        </pc:spChg>
        <pc:spChg chg="del mod ord">
          <ac:chgData name="Akiko Tatekawa (atatekaw)" userId="b31783e8-703f-4f51-ad1c-38f2f90d8a42" providerId="ADAL" clId="{6F124B94-EED0-48D0-842C-A86238E020EA}" dt="2021-06-25T02:09:20.950" v="226" actId="478"/>
          <ac:spMkLst>
            <pc:docMk/>
            <pc:sldMk cId="218830232" sldId="2132736158"/>
            <ac:spMk id="3" creationId="{2A9D0CA7-487F-4E4F-B0EE-B5ED47516A6D}"/>
          </ac:spMkLst>
        </pc:spChg>
        <pc:spChg chg="add mod ord">
          <ac:chgData name="Akiko Tatekawa (atatekaw)" userId="b31783e8-703f-4f51-ad1c-38f2f90d8a42" providerId="ADAL" clId="{6F124B94-EED0-48D0-842C-A86238E020EA}" dt="2021-06-25T02:09:17.162" v="225" actId="20577"/>
          <ac:spMkLst>
            <pc:docMk/>
            <pc:sldMk cId="218830232" sldId="2132736158"/>
            <ac:spMk id="4" creationId="{CE184F05-12A4-4947-8C22-D3E6B3008F9A}"/>
          </ac:spMkLst>
        </pc:spChg>
        <pc:spChg chg="mod ord">
          <ac:chgData name="Akiko Tatekawa (atatekaw)" userId="b31783e8-703f-4f51-ad1c-38f2f90d8a42" providerId="ADAL" clId="{6F124B94-EED0-48D0-842C-A86238E020EA}" dt="2021-06-25T02:09:13.171" v="223" actId="700"/>
          <ac:spMkLst>
            <pc:docMk/>
            <pc:sldMk cId="218830232" sldId="2132736158"/>
            <ac:spMk id="10" creationId="{23C1AD90-39B2-7A43-A08B-E5B1872910D9}"/>
          </ac:spMkLst>
        </pc:spChg>
        <pc:spChg chg="add del mod">
          <ac:chgData name="Akiko Tatekawa (atatekaw)" userId="b31783e8-703f-4f51-ad1c-38f2f90d8a42" providerId="ADAL" clId="{6F124B94-EED0-48D0-842C-A86238E020EA}" dt="2021-06-25T02:09:21.869" v="227" actId="478"/>
          <ac:spMkLst>
            <pc:docMk/>
            <pc:sldMk cId="218830232" sldId="2132736158"/>
            <ac:spMk id="18" creationId="{0953B272-1DC4-448D-9BDE-884B28355A25}"/>
          </ac:spMkLst>
        </pc:spChg>
      </pc:sldChg>
      <pc:sldChg chg="addSp delSp modSp mod modClrScheme chgLayout">
        <pc:chgData name="Akiko Tatekawa (atatekaw)" userId="b31783e8-703f-4f51-ad1c-38f2f90d8a42" providerId="ADAL" clId="{6F124B94-EED0-48D0-842C-A86238E020EA}" dt="2021-06-25T02:11:53.198" v="270" actId="478"/>
        <pc:sldMkLst>
          <pc:docMk/>
          <pc:sldMk cId="920509759" sldId="2132736161"/>
        </pc:sldMkLst>
        <pc:spChg chg="add mod ord">
          <ac:chgData name="Akiko Tatekawa (atatekaw)" userId="b31783e8-703f-4f51-ad1c-38f2f90d8a42" providerId="ADAL" clId="{6F124B94-EED0-48D0-842C-A86238E020EA}" dt="2021-06-25T02:11:48.533" v="268" actId="20577"/>
          <ac:spMkLst>
            <pc:docMk/>
            <pc:sldMk cId="920509759" sldId="2132736161"/>
            <ac:spMk id="2" creationId="{77175344-5C40-4BD0-8776-EB1EC5920EA5}"/>
          </ac:spMkLst>
        </pc:spChg>
        <pc:spChg chg="mod ord">
          <ac:chgData name="Akiko Tatekawa (atatekaw)" userId="b31783e8-703f-4f51-ad1c-38f2f90d8a42" providerId="ADAL" clId="{6F124B94-EED0-48D0-842C-A86238E020EA}" dt="2021-06-25T02:11:44.908" v="266" actId="700"/>
          <ac:spMkLst>
            <pc:docMk/>
            <pc:sldMk cId="920509759" sldId="2132736161"/>
            <ac:spMk id="3" creationId="{856BE4F0-7483-5C4E-A380-D32907081BA7}"/>
          </ac:spMkLst>
        </pc:spChg>
        <pc:spChg chg="del mod ord">
          <ac:chgData name="Akiko Tatekawa (atatekaw)" userId="b31783e8-703f-4f51-ad1c-38f2f90d8a42" providerId="ADAL" clId="{6F124B94-EED0-48D0-842C-A86238E020EA}" dt="2021-06-25T02:11:51.492" v="269" actId="478"/>
          <ac:spMkLst>
            <pc:docMk/>
            <pc:sldMk cId="920509759" sldId="2132736161"/>
            <ac:spMk id="4" creationId="{9A71C42E-4408-2D4C-815C-E611E7103808}"/>
          </ac:spMkLst>
        </pc:spChg>
        <pc:spChg chg="mod ord">
          <ac:chgData name="Akiko Tatekawa (atatekaw)" userId="b31783e8-703f-4f51-ad1c-38f2f90d8a42" providerId="ADAL" clId="{6F124B94-EED0-48D0-842C-A86238E020EA}" dt="2021-06-25T02:11:44.908" v="266" actId="700"/>
          <ac:spMkLst>
            <pc:docMk/>
            <pc:sldMk cId="920509759" sldId="2132736161"/>
            <ac:spMk id="7" creationId="{73B9D8F1-6FBF-BD4A-8D09-F5A264EA2CDE}"/>
          </ac:spMkLst>
        </pc:spChg>
        <pc:spChg chg="add del mod">
          <ac:chgData name="Akiko Tatekawa (atatekaw)" userId="b31783e8-703f-4f51-ad1c-38f2f90d8a42" providerId="ADAL" clId="{6F124B94-EED0-48D0-842C-A86238E020EA}" dt="2021-06-25T02:11:53.198" v="270" actId="478"/>
          <ac:spMkLst>
            <pc:docMk/>
            <pc:sldMk cId="920509759" sldId="2132736161"/>
            <ac:spMk id="15" creationId="{81E0F12F-6B27-43AB-96DF-0B3E428A4AF0}"/>
          </ac:spMkLst>
        </pc:spChg>
      </pc:sldChg>
      <pc:sldChg chg="addSp delSp modSp mod modClrScheme chgLayout">
        <pc:chgData name="Akiko Tatekawa (atatekaw)" userId="b31783e8-703f-4f51-ad1c-38f2f90d8a42" providerId="ADAL" clId="{6F124B94-EED0-48D0-842C-A86238E020EA}" dt="2021-06-25T02:12:32.570" v="280" actId="478"/>
        <pc:sldMkLst>
          <pc:docMk/>
          <pc:sldMk cId="3699521871" sldId="2132736164"/>
        </pc:sldMkLst>
        <pc:spChg chg="add mod ord">
          <ac:chgData name="Akiko Tatekawa (atatekaw)" userId="b31783e8-703f-4f51-ad1c-38f2f90d8a42" providerId="ADAL" clId="{6F124B94-EED0-48D0-842C-A86238E020EA}" dt="2021-06-25T02:12:28.541" v="278" actId="20577"/>
          <ac:spMkLst>
            <pc:docMk/>
            <pc:sldMk cId="3699521871" sldId="2132736164"/>
            <ac:spMk id="2" creationId="{32F0592E-01F3-4605-B3EA-BEF3F1D083AF}"/>
          </ac:spMkLst>
        </pc:spChg>
        <pc:spChg chg="mod ord">
          <ac:chgData name="Akiko Tatekawa (atatekaw)" userId="b31783e8-703f-4f51-ad1c-38f2f90d8a42" providerId="ADAL" clId="{6F124B94-EED0-48D0-842C-A86238E020EA}" dt="2021-06-25T02:12:25.590" v="276" actId="700"/>
          <ac:spMkLst>
            <pc:docMk/>
            <pc:sldMk cId="3699521871" sldId="2132736164"/>
            <ac:spMk id="3" creationId="{856BE4F0-7483-5C4E-A380-D32907081BA7}"/>
          </ac:spMkLst>
        </pc:spChg>
        <pc:spChg chg="del mod ord">
          <ac:chgData name="Akiko Tatekawa (atatekaw)" userId="b31783e8-703f-4f51-ad1c-38f2f90d8a42" providerId="ADAL" clId="{6F124B94-EED0-48D0-842C-A86238E020EA}" dt="2021-06-25T02:12:31.078" v="279" actId="478"/>
          <ac:spMkLst>
            <pc:docMk/>
            <pc:sldMk cId="3699521871" sldId="2132736164"/>
            <ac:spMk id="4" creationId="{9A71C42E-4408-2D4C-815C-E611E7103808}"/>
          </ac:spMkLst>
        </pc:spChg>
        <pc:spChg chg="mod ord">
          <ac:chgData name="Akiko Tatekawa (atatekaw)" userId="b31783e8-703f-4f51-ad1c-38f2f90d8a42" providerId="ADAL" clId="{6F124B94-EED0-48D0-842C-A86238E020EA}" dt="2021-06-25T02:12:25.590" v="276" actId="700"/>
          <ac:spMkLst>
            <pc:docMk/>
            <pc:sldMk cId="3699521871" sldId="2132736164"/>
            <ac:spMk id="7" creationId="{6D024D03-691E-7545-B8CB-C44638258AE8}"/>
          </ac:spMkLst>
        </pc:spChg>
        <pc:spChg chg="add del mod">
          <ac:chgData name="Akiko Tatekawa (atatekaw)" userId="b31783e8-703f-4f51-ad1c-38f2f90d8a42" providerId="ADAL" clId="{6F124B94-EED0-48D0-842C-A86238E020EA}" dt="2021-06-25T02:12:32.570" v="280" actId="478"/>
          <ac:spMkLst>
            <pc:docMk/>
            <pc:sldMk cId="3699521871" sldId="2132736164"/>
            <ac:spMk id="12" creationId="{3DBFAE30-3A4C-4F1B-BBD8-84E82AF74B8E}"/>
          </ac:spMkLst>
        </pc:spChg>
      </pc:sldChg>
      <pc:sldChg chg="addSp delSp modSp mod modClrScheme chgLayout">
        <pc:chgData name="Akiko Tatekawa (atatekaw)" userId="b31783e8-703f-4f51-ad1c-38f2f90d8a42" providerId="ADAL" clId="{6F124B94-EED0-48D0-842C-A86238E020EA}" dt="2021-06-25T02:16:17.300" v="340" actId="20577"/>
        <pc:sldMkLst>
          <pc:docMk/>
          <pc:sldMk cId="1917298972" sldId="2132736169"/>
        </pc:sldMkLst>
        <pc:spChg chg="del mod ord">
          <ac:chgData name="Akiko Tatekawa (atatekaw)" userId="b31783e8-703f-4f51-ad1c-38f2f90d8a42" providerId="ADAL" clId="{6F124B94-EED0-48D0-842C-A86238E020EA}" dt="2021-06-25T02:14:38.346" v="316" actId="700"/>
          <ac:spMkLst>
            <pc:docMk/>
            <pc:sldMk cId="1917298972" sldId="2132736169"/>
            <ac:spMk id="2" creationId="{628C0183-0143-BE47-B68F-80AF27EF743F}"/>
          </ac:spMkLst>
        </pc:spChg>
        <pc:spChg chg="del mod ord">
          <ac:chgData name="Akiko Tatekawa (atatekaw)" userId="b31783e8-703f-4f51-ad1c-38f2f90d8a42" providerId="ADAL" clId="{6F124B94-EED0-48D0-842C-A86238E020EA}" dt="2021-06-25T02:15:00.545" v="319" actId="478"/>
          <ac:spMkLst>
            <pc:docMk/>
            <pc:sldMk cId="1917298972" sldId="2132736169"/>
            <ac:spMk id="3" creationId="{2CFD26C6-C0A3-E940-AFD7-76F7EBD7C448}"/>
          </ac:spMkLst>
        </pc:spChg>
        <pc:spChg chg="add mod ord">
          <ac:chgData name="Akiko Tatekawa (atatekaw)" userId="b31783e8-703f-4f51-ad1c-38f2f90d8a42" providerId="ADAL" clId="{6F124B94-EED0-48D0-842C-A86238E020EA}" dt="2021-06-25T02:16:17.300" v="340" actId="20577"/>
          <ac:spMkLst>
            <pc:docMk/>
            <pc:sldMk cId="1917298972" sldId="2132736169"/>
            <ac:spMk id="5" creationId="{151AE092-EB19-4C42-8570-E253A56EBABB}"/>
          </ac:spMkLst>
        </pc:spChg>
        <pc:spChg chg="add mod ord">
          <ac:chgData name="Akiko Tatekawa (atatekaw)" userId="b31783e8-703f-4f51-ad1c-38f2f90d8a42" providerId="ADAL" clId="{6F124B94-EED0-48D0-842C-A86238E020EA}" dt="2021-06-25T02:14:54.558" v="318" actId="20577"/>
          <ac:spMkLst>
            <pc:docMk/>
            <pc:sldMk cId="1917298972" sldId="2132736169"/>
            <ac:spMk id="7" creationId="{8F8C6CB3-7DF3-44E8-BE1E-B04DA100B47C}"/>
          </ac:spMkLst>
        </pc:spChg>
        <pc:spChg chg="mod ord">
          <ac:chgData name="Akiko Tatekawa (atatekaw)" userId="b31783e8-703f-4f51-ad1c-38f2f90d8a42" providerId="ADAL" clId="{6F124B94-EED0-48D0-842C-A86238E020EA}" dt="2021-06-25T02:14:38.346" v="316" actId="700"/>
          <ac:spMkLst>
            <pc:docMk/>
            <pc:sldMk cId="1917298972" sldId="2132736169"/>
            <ac:spMk id="8" creationId="{99D8B454-2D95-E440-86EF-F5C71C5C1EFD}"/>
          </ac:spMkLst>
        </pc:spChg>
        <pc:spChg chg="add del mod">
          <ac:chgData name="Akiko Tatekawa (atatekaw)" userId="b31783e8-703f-4f51-ad1c-38f2f90d8a42" providerId="ADAL" clId="{6F124B94-EED0-48D0-842C-A86238E020EA}" dt="2021-06-25T02:15:05.757" v="320" actId="478"/>
          <ac:spMkLst>
            <pc:docMk/>
            <pc:sldMk cId="1917298972" sldId="2132736169"/>
            <ac:spMk id="10" creationId="{E42CD7A6-6067-470E-A992-2EF4745236F4}"/>
          </ac:spMkLst>
        </pc:spChg>
      </pc:sldChg>
      <pc:sldChg chg="addSp delSp modSp mod modClrScheme chgLayout">
        <pc:chgData name="Akiko Tatekawa (atatekaw)" userId="b31783e8-703f-4f51-ad1c-38f2f90d8a42" providerId="ADAL" clId="{6F124B94-EED0-48D0-842C-A86238E020EA}" dt="2021-06-25T02:21:24.606" v="357" actId="478"/>
        <pc:sldMkLst>
          <pc:docMk/>
          <pc:sldMk cId="2875174135" sldId="2132736171"/>
        </pc:sldMkLst>
        <pc:spChg chg="add del mod ord">
          <ac:chgData name="Akiko Tatekawa (atatekaw)" userId="b31783e8-703f-4f51-ad1c-38f2f90d8a42" providerId="ADAL" clId="{6F124B94-EED0-48D0-842C-A86238E020EA}" dt="2021-06-25T02:21:21.921" v="356" actId="478"/>
          <ac:spMkLst>
            <pc:docMk/>
            <pc:sldMk cId="2875174135" sldId="2132736171"/>
            <ac:spMk id="2" creationId="{6EC5C4B8-7E20-2742-B152-AC9CB7305BD3}"/>
          </ac:spMkLst>
        </pc:spChg>
        <pc:spChg chg="del mod ord">
          <ac:chgData name="Akiko Tatekawa (atatekaw)" userId="b31783e8-703f-4f51-ad1c-38f2f90d8a42" providerId="ADAL" clId="{6F124B94-EED0-48D0-842C-A86238E020EA}" dt="2021-06-25T02:21:17.860" v="354" actId="478"/>
          <ac:spMkLst>
            <pc:docMk/>
            <pc:sldMk cId="2875174135" sldId="2132736171"/>
            <ac:spMk id="3" creationId="{266EBDE8-3951-7245-A3BC-64BEAB944A8B}"/>
          </ac:spMkLst>
        </pc:spChg>
        <pc:spChg chg="add mod ord">
          <ac:chgData name="Akiko Tatekawa (atatekaw)" userId="b31783e8-703f-4f51-ad1c-38f2f90d8a42" providerId="ADAL" clId="{6F124B94-EED0-48D0-842C-A86238E020EA}" dt="2021-06-25T02:21:14.457" v="353" actId="20577"/>
          <ac:spMkLst>
            <pc:docMk/>
            <pc:sldMk cId="2875174135" sldId="2132736171"/>
            <ac:spMk id="4" creationId="{4EE99033-1E24-46B7-9565-F56978F845C8}"/>
          </ac:spMkLst>
        </pc:spChg>
        <pc:spChg chg="mod ord">
          <ac:chgData name="Akiko Tatekawa (atatekaw)" userId="b31783e8-703f-4f51-ad1c-38f2f90d8a42" providerId="ADAL" clId="{6F124B94-EED0-48D0-842C-A86238E020EA}" dt="2021-06-25T02:21:11.570" v="351" actId="700"/>
          <ac:spMkLst>
            <pc:docMk/>
            <pc:sldMk cId="2875174135" sldId="2132736171"/>
            <ac:spMk id="7" creationId="{832D0CFD-4B27-0B4F-BE92-9CF7160AAE3D}"/>
          </ac:spMkLst>
        </pc:spChg>
        <pc:spChg chg="add del mod">
          <ac:chgData name="Akiko Tatekawa (atatekaw)" userId="b31783e8-703f-4f51-ad1c-38f2f90d8a42" providerId="ADAL" clId="{6F124B94-EED0-48D0-842C-A86238E020EA}" dt="2021-06-25T02:21:24.606" v="357" actId="478"/>
          <ac:spMkLst>
            <pc:docMk/>
            <pc:sldMk cId="2875174135" sldId="2132736171"/>
            <ac:spMk id="8" creationId="{0C8A8C79-3483-4B20-A4FF-2921AFBF7065}"/>
          </ac:spMkLst>
        </pc:spChg>
        <pc:spChg chg="add del mod">
          <ac:chgData name="Akiko Tatekawa (atatekaw)" userId="b31783e8-703f-4f51-ad1c-38f2f90d8a42" providerId="ADAL" clId="{6F124B94-EED0-48D0-842C-A86238E020EA}" dt="2021-06-25T02:21:21.921" v="356" actId="478"/>
          <ac:spMkLst>
            <pc:docMk/>
            <pc:sldMk cId="2875174135" sldId="2132736171"/>
            <ac:spMk id="9" creationId="{4A46F5E9-B8A5-48B6-948D-DFE64561009F}"/>
          </ac:spMkLst>
        </pc:spChg>
      </pc:sldChg>
      <pc:sldChg chg="addSp delSp modSp mod modClrScheme chgLayout">
        <pc:chgData name="Akiko Tatekawa (atatekaw)" userId="b31783e8-703f-4f51-ad1c-38f2f90d8a42" providerId="ADAL" clId="{6F124B94-EED0-48D0-842C-A86238E020EA}" dt="2021-06-25T02:21:41.872" v="362" actId="478"/>
        <pc:sldMkLst>
          <pc:docMk/>
          <pc:sldMk cId="371435098" sldId="2132736172"/>
        </pc:sldMkLst>
        <pc:spChg chg="mod ord">
          <ac:chgData name="Akiko Tatekawa (atatekaw)" userId="b31783e8-703f-4f51-ad1c-38f2f90d8a42" providerId="ADAL" clId="{6F124B94-EED0-48D0-842C-A86238E020EA}" dt="2021-06-25T02:21:31.666" v="358" actId="700"/>
          <ac:spMkLst>
            <pc:docMk/>
            <pc:sldMk cId="371435098" sldId="2132736172"/>
            <ac:spMk id="2" creationId="{B1AB9C53-DD5E-874A-8E7B-F4B1B56B417A}"/>
          </ac:spMkLst>
        </pc:spChg>
        <pc:spChg chg="del mod ord">
          <ac:chgData name="Akiko Tatekawa (atatekaw)" userId="b31783e8-703f-4f51-ad1c-38f2f90d8a42" providerId="ADAL" clId="{6F124B94-EED0-48D0-842C-A86238E020EA}" dt="2021-06-25T02:21:38.875" v="361" actId="478"/>
          <ac:spMkLst>
            <pc:docMk/>
            <pc:sldMk cId="371435098" sldId="2132736172"/>
            <ac:spMk id="3" creationId="{9B9F6B3F-6EDB-E046-B152-E115CC71F94C}"/>
          </ac:spMkLst>
        </pc:spChg>
        <pc:spChg chg="add mod ord">
          <ac:chgData name="Akiko Tatekawa (atatekaw)" userId="b31783e8-703f-4f51-ad1c-38f2f90d8a42" providerId="ADAL" clId="{6F124B94-EED0-48D0-842C-A86238E020EA}" dt="2021-06-25T02:21:34.338" v="360" actId="20577"/>
          <ac:spMkLst>
            <pc:docMk/>
            <pc:sldMk cId="371435098" sldId="2132736172"/>
            <ac:spMk id="4" creationId="{A9EDB309-BD43-484B-8423-499A0837E6D4}"/>
          </ac:spMkLst>
        </pc:spChg>
        <pc:spChg chg="mod ord">
          <ac:chgData name="Akiko Tatekawa (atatekaw)" userId="b31783e8-703f-4f51-ad1c-38f2f90d8a42" providerId="ADAL" clId="{6F124B94-EED0-48D0-842C-A86238E020EA}" dt="2021-06-25T02:21:31.666" v="358" actId="700"/>
          <ac:spMkLst>
            <pc:docMk/>
            <pc:sldMk cId="371435098" sldId="2132736172"/>
            <ac:spMk id="12" creationId="{3ECB7F14-A2B6-5846-9F1B-76A165263DD8}"/>
          </ac:spMkLst>
        </pc:spChg>
        <pc:spChg chg="add del mod">
          <ac:chgData name="Akiko Tatekawa (atatekaw)" userId="b31783e8-703f-4f51-ad1c-38f2f90d8a42" providerId="ADAL" clId="{6F124B94-EED0-48D0-842C-A86238E020EA}" dt="2021-06-25T02:21:41.872" v="362" actId="478"/>
          <ac:spMkLst>
            <pc:docMk/>
            <pc:sldMk cId="371435098" sldId="2132736172"/>
            <ac:spMk id="13" creationId="{37BF346F-FDCB-4507-B86C-1164A8DB3288}"/>
          </ac:spMkLst>
        </pc:spChg>
      </pc:sldChg>
      <pc:sldChg chg="addSp delSp modSp mod modClrScheme chgLayout">
        <pc:chgData name="Akiko Tatekawa (atatekaw)" userId="b31783e8-703f-4f51-ad1c-38f2f90d8a42" providerId="ADAL" clId="{6F124B94-EED0-48D0-842C-A86238E020EA}" dt="2021-06-25T02:22:43.013" v="371" actId="478"/>
        <pc:sldMkLst>
          <pc:docMk/>
          <pc:sldMk cId="2260191690" sldId="2132736178"/>
        </pc:sldMkLst>
        <pc:spChg chg="add mod ord">
          <ac:chgData name="Akiko Tatekawa (atatekaw)" userId="b31783e8-703f-4f51-ad1c-38f2f90d8a42" providerId="ADAL" clId="{6F124B94-EED0-48D0-842C-A86238E020EA}" dt="2021-06-25T02:22:37.754" v="369" actId="20577"/>
          <ac:spMkLst>
            <pc:docMk/>
            <pc:sldMk cId="2260191690" sldId="2132736178"/>
            <ac:spMk id="2" creationId="{AD9340FE-0330-4E2D-B7BE-FA3CAD7C3D05}"/>
          </ac:spMkLst>
        </pc:spChg>
        <pc:spChg chg="mod ord">
          <ac:chgData name="Akiko Tatekawa (atatekaw)" userId="b31783e8-703f-4f51-ad1c-38f2f90d8a42" providerId="ADAL" clId="{6F124B94-EED0-48D0-842C-A86238E020EA}" dt="2021-06-25T02:22:33.367" v="367" actId="700"/>
          <ac:spMkLst>
            <pc:docMk/>
            <pc:sldMk cId="2260191690" sldId="2132736178"/>
            <ac:spMk id="3" creationId="{856BE4F0-7483-5C4E-A380-D32907081BA7}"/>
          </ac:spMkLst>
        </pc:spChg>
        <pc:spChg chg="del mod ord">
          <ac:chgData name="Akiko Tatekawa (atatekaw)" userId="b31783e8-703f-4f51-ad1c-38f2f90d8a42" providerId="ADAL" clId="{6F124B94-EED0-48D0-842C-A86238E020EA}" dt="2021-06-25T02:22:40.720" v="370" actId="478"/>
          <ac:spMkLst>
            <pc:docMk/>
            <pc:sldMk cId="2260191690" sldId="2132736178"/>
            <ac:spMk id="4" creationId="{9A71C42E-4408-2D4C-815C-E611E7103808}"/>
          </ac:spMkLst>
        </pc:spChg>
        <pc:spChg chg="mod ord">
          <ac:chgData name="Akiko Tatekawa (atatekaw)" userId="b31783e8-703f-4f51-ad1c-38f2f90d8a42" providerId="ADAL" clId="{6F124B94-EED0-48D0-842C-A86238E020EA}" dt="2021-06-25T02:22:33.367" v="367" actId="700"/>
          <ac:spMkLst>
            <pc:docMk/>
            <pc:sldMk cId="2260191690" sldId="2132736178"/>
            <ac:spMk id="7" creationId="{CAAB23F5-4C41-8148-98DD-BE9FE4BCEDA5}"/>
          </ac:spMkLst>
        </pc:spChg>
        <pc:spChg chg="add del mod">
          <ac:chgData name="Akiko Tatekawa (atatekaw)" userId="b31783e8-703f-4f51-ad1c-38f2f90d8a42" providerId="ADAL" clId="{6F124B94-EED0-48D0-842C-A86238E020EA}" dt="2021-06-25T02:22:43.013" v="371" actId="478"/>
          <ac:spMkLst>
            <pc:docMk/>
            <pc:sldMk cId="2260191690" sldId="2132736178"/>
            <ac:spMk id="8" creationId="{EE2F861A-4E90-4786-BE2F-4B409DDECB3D}"/>
          </ac:spMkLst>
        </pc:spChg>
      </pc:sldChg>
      <pc:sldChg chg="addSp delSp modSp mod modClrScheme chgLayout">
        <pc:chgData name="Akiko Tatekawa (atatekaw)" userId="b31783e8-703f-4f51-ad1c-38f2f90d8a42" providerId="ADAL" clId="{6F124B94-EED0-48D0-842C-A86238E020EA}" dt="2021-06-25T02:22:59.350" v="376" actId="478"/>
        <pc:sldMkLst>
          <pc:docMk/>
          <pc:sldMk cId="3904853178" sldId="2132736179"/>
        </pc:sldMkLst>
        <pc:spChg chg="add mod ord">
          <ac:chgData name="Akiko Tatekawa (atatekaw)" userId="b31783e8-703f-4f51-ad1c-38f2f90d8a42" providerId="ADAL" clId="{6F124B94-EED0-48D0-842C-A86238E020EA}" dt="2021-06-25T02:22:51.184" v="374" actId="20577"/>
          <ac:spMkLst>
            <pc:docMk/>
            <pc:sldMk cId="3904853178" sldId="2132736179"/>
            <ac:spMk id="2" creationId="{5A3ACB18-832B-4C3D-9908-6FF9F1050B14}"/>
          </ac:spMkLst>
        </pc:spChg>
        <pc:spChg chg="mod ord">
          <ac:chgData name="Akiko Tatekawa (atatekaw)" userId="b31783e8-703f-4f51-ad1c-38f2f90d8a42" providerId="ADAL" clId="{6F124B94-EED0-48D0-842C-A86238E020EA}" dt="2021-06-25T02:22:48.184" v="372" actId="700"/>
          <ac:spMkLst>
            <pc:docMk/>
            <pc:sldMk cId="3904853178" sldId="2132736179"/>
            <ac:spMk id="3" creationId="{856BE4F0-7483-5C4E-A380-D32907081BA7}"/>
          </ac:spMkLst>
        </pc:spChg>
        <pc:spChg chg="del mod ord">
          <ac:chgData name="Akiko Tatekawa (atatekaw)" userId="b31783e8-703f-4f51-ad1c-38f2f90d8a42" providerId="ADAL" clId="{6F124B94-EED0-48D0-842C-A86238E020EA}" dt="2021-06-25T02:22:54.047" v="375" actId="478"/>
          <ac:spMkLst>
            <pc:docMk/>
            <pc:sldMk cId="3904853178" sldId="2132736179"/>
            <ac:spMk id="4" creationId="{9A71C42E-4408-2D4C-815C-E611E7103808}"/>
          </ac:spMkLst>
        </pc:spChg>
        <pc:spChg chg="mod ord">
          <ac:chgData name="Akiko Tatekawa (atatekaw)" userId="b31783e8-703f-4f51-ad1c-38f2f90d8a42" providerId="ADAL" clId="{6F124B94-EED0-48D0-842C-A86238E020EA}" dt="2021-06-25T02:22:48.184" v="372" actId="700"/>
          <ac:spMkLst>
            <pc:docMk/>
            <pc:sldMk cId="3904853178" sldId="2132736179"/>
            <ac:spMk id="9" creationId="{D3D39EA3-B44A-7045-BCA2-6366424D47E9}"/>
          </ac:spMkLst>
        </pc:spChg>
        <pc:spChg chg="add del mod">
          <ac:chgData name="Akiko Tatekawa (atatekaw)" userId="b31783e8-703f-4f51-ad1c-38f2f90d8a42" providerId="ADAL" clId="{6F124B94-EED0-48D0-842C-A86238E020EA}" dt="2021-06-25T02:22:59.350" v="376" actId="478"/>
          <ac:spMkLst>
            <pc:docMk/>
            <pc:sldMk cId="3904853178" sldId="2132736179"/>
            <ac:spMk id="10" creationId="{6A53DD1B-6D5E-47CC-9A11-95D8A374D923}"/>
          </ac:spMkLst>
        </pc:spChg>
      </pc:sldChg>
      <pc:sldChg chg="addSp delSp modSp mod modClrScheme chgLayout">
        <pc:chgData name="Akiko Tatekawa (atatekaw)" userId="b31783e8-703f-4f51-ad1c-38f2f90d8a42" providerId="ADAL" clId="{6F124B94-EED0-48D0-842C-A86238E020EA}" dt="2021-06-25T02:24:53.961" v="412" actId="478"/>
        <pc:sldMkLst>
          <pc:docMk/>
          <pc:sldMk cId="3122972071" sldId="2132736180"/>
        </pc:sldMkLst>
        <pc:spChg chg="add mod ord">
          <ac:chgData name="Akiko Tatekawa (atatekaw)" userId="b31783e8-703f-4f51-ad1c-38f2f90d8a42" providerId="ADAL" clId="{6F124B94-EED0-48D0-842C-A86238E020EA}" dt="2021-06-25T02:24:48.476" v="410" actId="20577"/>
          <ac:spMkLst>
            <pc:docMk/>
            <pc:sldMk cId="3122972071" sldId="2132736180"/>
            <ac:spMk id="2" creationId="{B324F35C-BD5E-41CC-8817-B14599E45DAC}"/>
          </ac:spMkLst>
        </pc:spChg>
        <pc:spChg chg="mod ord">
          <ac:chgData name="Akiko Tatekawa (atatekaw)" userId="b31783e8-703f-4f51-ad1c-38f2f90d8a42" providerId="ADAL" clId="{6F124B94-EED0-48D0-842C-A86238E020EA}" dt="2021-06-25T02:24:25.784" v="400" actId="700"/>
          <ac:spMkLst>
            <pc:docMk/>
            <pc:sldMk cId="3122972071" sldId="2132736180"/>
            <ac:spMk id="3" creationId="{856BE4F0-7483-5C4E-A380-D32907081BA7}"/>
          </ac:spMkLst>
        </pc:spChg>
        <pc:spChg chg="del mod ord">
          <ac:chgData name="Akiko Tatekawa (atatekaw)" userId="b31783e8-703f-4f51-ad1c-38f2f90d8a42" providerId="ADAL" clId="{6F124B94-EED0-48D0-842C-A86238E020EA}" dt="2021-06-25T02:24:52.843" v="411" actId="478"/>
          <ac:spMkLst>
            <pc:docMk/>
            <pc:sldMk cId="3122972071" sldId="2132736180"/>
            <ac:spMk id="4" creationId="{9A71C42E-4408-2D4C-815C-E611E7103808}"/>
          </ac:spMkLst>
        </pc:spChg>
        <pc:spChg chg="mod ord">
          <ac:chgData name="Akiko Tatekawa (atatekaw)" userId="b31783e8-703f-4f51-ad1c-38f2f90d8a42" providerId="ADAL" clId="{6F124B94-EED0-48D0-842C-A86238E020EA}" dt="2021-06-25T02:24:25.784" v="400" actId="700"/>
          <ac:spMkLst>
            <pc:docMk/>
            <pc:sldMk cId="3122972071" sldId="2132736180"/>
            <ac:spMk id="7" creationId="{35BE162B-1224-4546-BD50-F17310C0F025}"/>
          </ac:spMkLst>
        </pc:spChg>
        <pc:spChg chg="add del mod">
          <ac:chgData name="Akiko Tatekawa (atatekaw)" userId="b31783e8-703f-4f51-ad1c-38f2f90d8a42" providerId="ADAL" clId="{6F124B94-EED0-48D0-842C-A86238E020EA}" dt="2021-06-25T02:24:53.961" v="412" actId="478"/>
          <ac:spMkLst>
            <pc:docMk/>
            <pc:sldMk cId="3122972071" sldId="2132736180"/>
            <ac:spMk id="12" creationId="{65B04A59-EE52-431B-9978-A198E39B1E01}"/>
          </ac:spMkLst>
        </pc:spChg>
      </pc:sldChg>
      <pc:sldChg chg="addSp delSp modSp mod modClrScheme chgLayout">
        <pc:chgData name="Akiko Tatekawa (atatekaw)" userId="b31783e8-703f-4f51-ad1c-38f2f90d8a42" providerId="ADAL" clId="{6F124B94-EED0-48D0-842C-A86238E020EA}" dt="2021-06-25T02:31:59.763" v="459" actId="478"/>
        <pc:sldMkLst>
          <pc:docMk/>
          <pc:sldMk cId="4065006947" sldId="2132736182"/>
        </pc:sldMkLst>
        <pc:spChg chg="add mod ord">
          <ac:chgData name="Akiko Tatekawa (atatekaw)" userId="b31783e8-703f-4f51-ad1c-38f2f90d8a42" providerId="ADAL" clId="{6F124B94-EED0-48D0-842C-A86238E020EA}" dt="2021-06-25T02:31:52.744" v="457" actId="20577"/>
          <ac:spMkLst>
            <pc:docMk/>
            <pc:sldMk cId="4065006947" sldId="2132736182"/>
            <ac:spMk id="2" creationId="{A36ECE04-520E-48AE-B7EC-57CE8E12D139}"/>
          </ac:spMkLst>
        </pc:spChg>
        <pc:spChg chg="mod ord">
          <ac:chgData name="Akiko Tatekawa (atatekaw)" userId="b31783e8-703f-4f51-ad1c-38f2f90d8a42" providerId="ADAL" clId="{6F124B94-EED0-48D0-842C-A86238E020EA}" dt="2021-06-25T02:27:11.682" v="451" actId="700"/>
          <ac:spMkLst>
            <pc:docMk/>
            <pc:sldMk cId="4065006947" sldId="2132736182"/>
            <ac:spMk id="3" creationId="{856BE4F0-7483-5C4E-A380-D32907081BA7}"/>
          </ac:spMkLst>
        </pc:spChg>
        <pc:spChg chg="del mod ord">
          <ac:chgData name="Akiko Tatekawa (atatekaw)" userId="b31783e8-703f-4f51-ad1c-38f2f90d8a42" providerId="ADAL" clId="{6F124B94-EED0-48D0-842C-A86238E020EA}" dt="2021-06-25T02:31:55.954" v="458" actId="478"/>
          <ac:spMkLst>
            <pc:docMk/>
            <pc:sldMk cId="4065006947" sldId="2132736182"/>
            <ac:spMk id="4" creationId="{9A71C42E-4408-2D4C-815C-E611E7103808}"/>
          </ac:spMkLst>
        </pc:spChg>
        <pc:spChg chg="mod ord">
          <ac:chgData name="Akiko Tatekawa (atatekaw)" userId="b31783e8-703f-4f51-ad1c-38f2f90d8a42" providerId="ADAL" clId="{6F124B94-EED0-48D0-842C-A86238E020EA}" dt="2021-06-25T02:27:11.682" v="451" actId="700"/>
          <ac:spMkLst>
            <pc:docMk/>
            <pc:sldMk cId="4065006947" sldId="2132736182"/>
            <ac:spMk id="9" creationId="{0527A5B2-24D3-6C4D-AD1C-4C3DA23ED9EB}"/>
          </ac:spMkLst>
        </pc:spChg>
        <pc:spChg chg="add del mod">
          <ac:chgData name="Akiko Tatekawa (atatekaw)" userId="b31783e8-703f-4f51-ad1c-38f2f90d8a42" providerId="ADAL" clId="{6F124B94-EED0-48D0-842C-A86238E020EA}" dt="2021-06-25T02:31:59.763" v="459" actId="478"/>
          <ac:spMkLst>
            <pc:docMk/>
            <pc:sldMk cId="4065006947" sldId="2132736182"/>
            <ac:spMk id="10" creationId="{EA97CCDD-12AC-4B0D-949B-C480B89C3307}"/>
          </ac:spMkLst>
        </pc:spChg>
      </pc:sldChg>
      <pc:sldChg chg="addSp delSp modSp mod modClrScheme chgLayout">
        <pc:chgData name="Akiko Tatekawa (atatekaw)" userId="b31783e8-703f-4f51-ad1c-38f2f90d8a42" providerId="ADAL" clId="{6F124B94-EED0-48D0-842C-A86238E020EA}" dt="2021-06-25T02:07:02.450" v="177" actId="478"/>
        <pc:sldMkLst>
          <pc:docMk/>
          <pc:sldMk cId="3654671513" sldId="2132736187"/>
        </pc:sldMkLst>
        <pc:spChg chg="add del mod ord">
          <ac:chgData name="Akiko Tatekawa (atatekaw)" userId="b31783e8-703f-4f51-ad1c-38f2f90d8a42" providerId="ADAL" clId="{6F124B94-EED0-48D0-842C-A86238E020EA}" dt="2021-06-25T02:06:26.795" v="167" actId="700"/>
          <ac:spMkLst>
            <pc:docMk/>
            <pc:sldMk cId="3654671513" sldId="2132736187"/>
            <ac:spMk id="2" creationId="{5F56FB50-9BCE-412E-BD82-9B2C1FE81790}"/>
          </ac:spMkLst>
        </pc:spChg>
        <pc:spChg chg="mod ord">
          <ac:chgData name="Akiko Tatekawa (atatekaw)" userId="b31783e8-703f-4f51-ad1c-38f2f90d8a42" providerId="ADAL" clId="{6F124B94-EED0-48D0-842C-A86238E020EA}" dt="2021-06-25T02:06:45.085" v="172" actId="700"/>
          <ac:spMkLst>
            <pc:docMk/>
            <pc:sldMk cId="3654671513" sldId="2132736187"/>
            <ac:spMk id="3" creationId="{B4E46717-193D-964E-B331-2B7326FCC372}"/>
          </ac:spMkLst>
        </pc:spChg>
        <pc:spChg chg="add del mod ord">
          <ac:chgData name="Akiko Tatekawa (atatekaw)" userId="b31783e8-703f-4f51-ad1c-38f2f90d8a42" providerId="ADAL" clId="{6F124B94-EED0-48D0-842C-A86238E020EA}" dt="2021-06-25T02:06:34.160" v="169" actId="700"/>
          <ac:spMkLst>
            <pc:docMk/>
            <pc:sldMk cId="3654671513" sldId="2132736187"/>
            <ac:spMk id="4" creationId="{2D0BA38E-C821-4BFA-8FDA-17CF8F860165}"/>
          </ac:spMkLst>
        </pc:spChg>
        <pc:spChg chg="add del mod ord">
          <ac:chgData name="Akiko Tatekawa (atatekaw)" userId="b31783e8-703f-4f51-ad1c-38f2f90d8a42" providerId="ADAL" clId="{6F124B94-EED0-48D0-842C-A86238E020EA}" dt="2021-06-25T02:06:40.168" v="170" actId="700"/>
          <ac:spMkLst>
            <pc:docMk/>
            <pc:sldMk cId="3654671513" sldId="2132736187"/>
            <ac:spMk id="5" creationId="{A702AA7E-4523-4E19-8649-83439DB03BD4}"/>
          </ac:spMkLst>
        </pc:spChg>
        <pc:spChg chg="del mod ord">
          <ac:chgData name="Akiko Tatekawa (atatekaw)" userId="b31783e8-703f-4f51-ad1c-38f2f90d8a42" providerId="ADAL" clId="{6F124B94-EED0-48D0-842C-A86238E020EA}" dt="2021-06-25T02:07:01.505" v="176" actId="478"/>
          <ac:spMkLst>
            <pc:docMk/>
            <pc:sldMk cId="3654671513" sldId="2132736187"/>
            <ac:spMk id="6" creationId="{AD0CEF74-413B-8F45-AD7F-1418652859F4}"/>
          </ac:spMkLst>
        </pc:spChg>
        <pc:spChg chg="add del mod ord">
          <ac:chgData name="Akiko Tatekawa (atatekaw)" userId="b31783e8-703f-4f51-ad1c-38f2f90d8a42" providerId="ADAL" clId="{6F124B94-EED0-48D0-842C-A86238E020EA}" dt="2021-06-25T02:06:42.613" v="171" actId="700"/>
          <ac:spMkLst>
            <pc:docMk/>
            <pc:sldMk cId="3654671513" sldId="2132736187"/>
            <ac:spMk id="7" creationId="{DB944B84-0666-44C9-A4A8-BFE32FF6BDF0}"/>
          </ac:spMkLst>
        </pc:spChg>
        <pc:spChg chg="mod ord">
          <ac:chgData name="Akiko Tatekawa (atatekaw)" userId="b31783e8-703f-4f51-ad1c-38f2f90d8a42" providerId="ADAL" clId="{6F124B94-EED0-48D0-842C-A86238E020EA}" dt="2021-06-25T02:06:45.085" v="172" actId="700"/>
          <ac:spMkLst>
            <pc:docMk/>
            <pc:sldMk cId="3654671513" sldId="2132736187"/>
            <ac:spMk id="8" creationId="{8B9CE304-5887-1647-B7D7-3476EFCCFDE3}"/>
          </ac:spMkLst>
        </pc:spChg>
        <pc:spChg chg="add mod ord">
          <ac:chgData name="Akiko Tatekawa (atatekaw)" userId="b31783e8-703f-4f51-ad1c-38f2f90d8a42" providerId="ADAL" clId="{6F124B94-EED0-48D0-842C-A86238E020EA}" dt="2021-06-25T02:06:58.092" v="175" actId="20577"/>
          <ac:spMkLst>
            <pc:docMk/>
            <pc:sldMk cId="3654671513" sldId="2132736187"/>
            <ac:spMk id="9" creationId="{D26D69EB-CC73-4760-B94B-1D5CA1959F99}"/>
          </ac:spMkLst>
        </pc:spChg>
        <pc:spChg chg="add del mod">
          <ac:chgData name="Akiko Tatekawa (atatekaw)" userId="b31783e8-703f-4f51-ad1c-38f2f90d8a42" providerId="ADAL" clId="{6F124B94-EED0-48D0-842C-A86238E020EA}" dt="2021-06-25T02:07:02.450" v="177" actId="478"/>
          <ac:spMkLst>
            <pc:docMk/>
            <pc:sldMk cId="3654671513" sldId="2132736187"/>
            <ac:spMk id="11" creationId="{CC6F2B31-D45B-49A6-B8D9-C7F996DE609D}"/>
          </ac:spMkLst>
        </pc:spChg>
      </pc:sldChg>
      <pc:sldChg chg="addSp delSp modSp mod modClrScheme chgLayout">
        <pc:chgData name="Akiko Tatekawa (atatekaw)" userId="b31783e8-703f-4f51-ad1c-38f2f90d8a42" providerId="ADAL" clId="{6F124B94-EED0-48D0-842C-A86238E020EA}" dt="2021-06-25T02:13:27.501" v="299" actId="478"/>
        <pc:sldMkLst>
          <pc:docMk/>
          <pc:sldMk cId="3770916446" sldId="2132736192"/>
        </pc:sldMkLst>
        <pc:spChg chg="mod ord">
          <ac:chgData name="Akiko Tatekawa (atatekaw)" userId="b31783e8-703f-4f51-ad1c-38f2f90d8a42" providerId="ADAL" clId="{6F124B94-EED0-48D0-842C-A86238E020EA}" dt="2021-06-25T02:13:25.027" v="298" actId="6549"/>
          <ac:spMkLst>
            <pc:docMk/>
            <pc:sldMk cId="3770916446" sldId="2132736192"/>
            <ac:spMk id="2" creationId="{01E8FC7B-3105-074F-9EE6-D883DC09615E}"/>
          </ac:spMkLst>
        </pc:spChg>
        <pc:spChg chg="del mod ord">
          <ac:chgData name="Akiko Tatekawa (atatekaw)" userId="b31783e8-703f-4f51-ad1c-38f2f90d8a42" providerId="ADAL" clId="{6F124B94-EED0-48D0-842C-A86238E020EA}" dt="2021-06-25T02:13:22.695" v="296" actId="478"/>
          <ac:spMkLst>
            <pc:docMk/>
            <pc:sldMk cId="3770916446" sldId="2132736192"/>
            <ac:spMk id="3" creationId="{D90FAB6F-C14C-2A48-BFE5-BB0A4F95E282}"/>
          </ac:spMkLst>
        </pc:spChg>
        <pc:spChg chg="add mod ord">
          <ac:chgData name="Akiko Tatekawa (atatekaw)" userId="b31783e8-703f-4f51-ad1c-38f2f90d8a42" providerId="ADAL" clId="{6F124B94-EED0-48D0-842C-A86238E020EA}" dt="2021-06-25T02:13:13.462" v="295" actId="20577"/>
          <ac:spMkLst>
            <pc:docMk/>
            <pc:sldMk cId="3770916446" sldId="2132736192"/>
            <ac:spMk id="4" creationId="{2EA27160-2221-480E-8321-056BFDC0F079}"/>
          </ac:spMkLst>
        </pc:spChg>
        <pc:spChg chg="add del mod">
          <ac:chgData name="Akiko Tatekawa (atatekaw)" userId="b31783e8-703f-4f51-ad1c-38f2f90d8a42" providerId="ADAL" clId="{6F124B94-EED0-48D0-842C-A86238E020EA}" dt="2021-06-25T02:13:27.501" v="299" actId="478"/>
          <ac:spMkLst>
            <pc:docMk/>
            <pc:sldMk cId="3770916446" sldId="2132736192"/>
            <ac:spMk id="6" creationId="{9026841F-BDE9-46DD-B7FD-C8BDA76F6616}"/>
          </ac:spMkLst>
        </pc:spChg>
        <pc:spChg chg="mod ord">
          <ac:chgData name="Akiko Tatekawa (atatekaw)" userId="b31783e8-703f-4f51-ad1c-38f2f90d8a42" providerId="ADAL" clId="{6F124B94-EED0-48D0-842C-A86238E020EA}" dt="2021-06-25T02:13:00.562" v="289" actId="700"/>
          <ac:spMkLst>
            <pc:docMk/>
            <pc:sldMk cId="3770916446" sldId="2132736192"/>
            <ac:spMk id="15" creationId="{EF279A4F-9BBF-2747-A458-4BD97416A7D2}"/>
          </ac:spMkLst>
        </pc:spChg>
      </pc:sldChg>
      <pc:sldChg chg="addSp delSp modSp mod modClrScheme chgLayout">
        <pc:chgData name="Akiko Tatekawa (atatekaw)" userId="b31783e8-703f-4f51-ad1c-38f2f90d8a42" providerId="ADAL" clId="{6F124B94-EED0-48D0-842C-A86238E020EA}" dt="2021-06-25T02:27:18.472" v="455" actId="478"/>
        <pc:sldMkLst>
          <pc:docMk/>
          <pc:sldMk cId="3236542387" sldId="2132736200"/>
        </pc:sldMkLst>
        <pc:spChg chg="add mod ord">
          <ac:chgData name="Akiko Tatekawa (atatekaw)" userId="b31783e8-703f-4f51-ad1c-38f2f90d8a42" providerId="ADAL" clId="{6F124B94-EED0-48D0-842C-A86238E020EA}" dt="2021-06-25T02:27:14.491" v="453" actId="20577"/>
          <ac:spMkLst>
            <pc:docMk/>
            <pc:sldMk cId="3236542387" sldId="2132736200"/>
            <ac:spMk id="2" creationId="{3BA12CE1-A9E4-45D4-A416-573CFC835012}"/>
          </ac:spMkLst>
        </pc:spChg>
        <pc:spChg chg="mod ord">
          <ac:chgData name="Akiko Tatekawa (atatekaw)" userId="b31783e8-703f-4f51-ad1c-38f2f90d8a42" providerId="ADAL" clId="{6F124B94-EED0-48D0-842C-A86238E020EA}" dt="2021-06-25T02:27:11.682" v="451" actId="700"/>
          <ac:spMkLst>
            <pc:docMk/>
            <pc:sldMk cId="3236542387" sldId="2132736200"/>
            <ac:spMk id="3" creationId="{856BE4F0-7483-5C4E-A380-D32907081BA7}"/>
          </ac:spMkLst>
        </pc:spChg>
        <pc:spChg chg="del mod ord">
          <ac:chgData name="Akiko Tatekawa (atatekaw)" userId="b31783e8-703f-4f51-ad1c-38f2f90d8a42" providerId="ADAL" clId="{6F124B94-EED0-48D0-842C-A86238E020EA}" dt="2021-06-25T02:27:17.354" v="454" actId="478"/>
          <ac:spMkLst>
            <pc:docMk/>
            <pc:sldMk cId="3236542387" sldId="2132736200"/>
            <ac:spMk id="4" creationId="{9A71C42E-4408-2D4C-815C-E611E7103808}"/>
          </ac:spMkLst>
        </pc:spChg>
        <pc:spChg chg="mod ord">
          <ac:chgData name="Akiko Tatekawa (atatekaw)" userId="b31783e8-703f-4f51-ad1c-38f2f90d8a42" providerId="ADAL" clId="{6F124B94-EED0-48D0-842C-A86238E020EA}" dt="2021-06-25T02:27:11.682" v="451" actId="700"/>
          <ac:spMkLst>
            <pc:docMk/>
            <pc:sldMk cId="3236542387" sldId="2132736200"/>
            <ac:spMk id="7" creationId="{C670076A-2DD8-1341-AD48-1ABD9AF88BF1}"/>
          </ac:spMkLst>
        </pc:spChg>
        <pc:spChg chg="add del mod">
          <ac:chgData name="Akiko Tatekawa (atatekaw)" userId="b31783e8-703f-4f51-ad1c-38f2f90d8a42" providerId="ADAL" clId="{6F124B94-EED0-48D0-842C-A86238E020EA}" dt="2021-06-25T02:27:18.472" v="455" actId="478"/>
          <ac:spMkLst>
            <pc:docMk/>
            <pc:sldMk cId="3236542387" sldId="2132736200"/>
            <ac:spMk id="8" creationId="{D55BB7FA-DC52-431E-AECA-34CFC7B4F081}"/>
          </ac:spMkLst>
        </pc:spChg>
      </pc:sldChg>
      <pc:sldChg chg="addSp delSp modSp mod modClrScheme chgLayout">
        <pc:chgData name="Akiko Tatekawa (atatekaw)" userId="b31783e8-703f-4f51-ad1c-38f2f90d8a42" providerId="ADAL" clId="{6F124B94-EED0-48D0-842C-A86238E020EA}" dt="2021-06-25T02:37:11.659" v="486" actId="478"/>
        <pc:sldMkLst>
          <pc:docMk/>
          <pc:sldMk cId="411449088" sldId="2132736226"/>
        </pc:sldMkLst>
        <pc:spChg chg="add mod ord">
          <ac:chgData name="Akiko Tatekawa (atatekaw)" userId="b31783e8-703f-4f51-ad1c-38f2f90d8a42" providerId="ADAL" clId="{6F124B94-EED0-48D0-842C-A86238E020EA}" dt="2021-06-25T02:37:05.377" v="484"/>
          <ac:spMkLst>
            <pc:docMk/>
            <pc:sldMk cId="411449088" sldId="2132736226"/>
            <ac:spMk id="2" creationId="{96FD4036-D37E-4795-B248-24A68B6F3CCF}"/>
          </ac:spMkLst>
        </pc:spChg>
        <pc:spChg chg="mod ord">
          <ac:chgData name="Akiko Tatekawa (atatekaw)" userId="b31783e8-703f-4f51-ad1c-38f2f90d8a42" providerId="ADAL" clId="{6F124B94-EED0-48D0-842C-A86238E020EA}" dt="2021-06-25T02:32:52.820" v="474" actId="700"/>
          <ac:spMkLst>
            <pc:docMk/>
            <pc:sldMk cId="411449088" sldId="2132736226"/>
            <ac:spMk id="3" creationId="{856BE4F0-7483-5C4E-A380-D32907081BA7}"/>
          </ac:spMkLst>
        </pc:spChg>
        <pc:spChg chg="del mod ord">
          <ac:chgData name="Akiko Tatekawa (atatekaw)" userId="b31783e8-703f-4f51-ad1c-38f2f90d8a42" providerId="ADAL" clId="{6F124B94-EED0-48D0-842C-A86238E020EA}" dt="2021-06-25T02:37:09.641" v="485" actId="478"/>
          <ac:spMkLst>
            <pc:docMk/>
            <pc:sldMk cId="411449088" sldId="2132736226"/>
            <ac:spMk id="4" creationId="{9A71C42E-4408-2D4C-815C-E611E7103808}"/>
          </ac:spMkLst>
        </pc:spChg>
        <pc:spChg chg="mod ord">
          <ac:chgData name="Akiko Tatekawa (atatekaw)" userId="b31783e8-703f-4f51-ad1c-38f2f90d8a42" providerId="ADAL" clId="{6F124B94-EED0-48D0-842C-A86238E020EA}" dt="2021-06-25T02:32:52.820" v="474" actId="700"/>
          <ac:spMkLst>
            <pc:docMk/>
            <pc:sldMk cId="411449088" sldId="2132736226"/>
            <ac:spMk id="7" creationId="{C108184B-358B-B44B-A75A-1A6503040019}"/>
          </ac:spMkLst>
        </pc:spChg>
        <pc:spChg chg="add del mod">
          <ac:chgData name="Akiko Tatekawa (atatekaw)" userId="b31783e8-703f-4f51-ad1c-38f2f90d8a42" providerId="ADAL" clId="{6F124B94-EED0-48D0-842C-A86238E020EA}" dt="2021-06-25T02:37:11.659" v="486" actId="478"/>
          <ac:spMkLst>
            <pc:docMk/>
            <pc:sldMk cId="411449088" sldId="2132736226"/>
            <ac:spMk id="12" creationId="{876CFA05-89FA-475B-A036-2E6B5E45D13D}"/>
          </ac:spMkLst>
        </pc:spChg>
      </pc:sldChg>
      <pc:sldChg chg="addSp delSp modSp mod modClrScheme chgLayout">
        <pc:chgData name="Akiko Tatekawa (atatekaw)" userId="b31783e8-703f-4f51-ad1c-38f2f90d8a42" providerId="ADAL" clId="{6F124B94-EED0-48D0-842C-A86238E020EA}" dt="2021-06-25T02:43:47.975" v="539" actId="478"/>
        <pc:sldMkLst>
          <pc:docMk/>
          <pc:sldMk cId="1475576592" sldId="2132736240"/>
        </pc:sldMkLst>
        <pc:spChg chg="add mod ord">
          <ac:chgData name="Akiko Tatekawa (atatekaw)" userId="b31783e8-703f-4f51-ad1c-38f2f90d8a42" providerId="ADAL" clId="{6F124B94-EED0-48D0-842C-A86238E020EA}" dt="2021-06-25T02:43:40.935" v="537" actId="20577"/>
          <ac:spMkLst>
            <pc:docMk/>
            <pc:sldMk cId="1475576592" sldId="2132736240"/>
            <ac:spMk id="2" creationId="{736DFD35-387F-4E41-85C7-F21698560C9A}"/>
          </ac:spMkLst>
        </pc:spChg>
        <pc:spChg chg="mod ord">
          <ac:chgData name="Akiko Tatekawa (atatekaw)" userId="b31783e8-703f-4f51-ad1c-38f2f90d8a42" providerId="ADAL" clId="{6F124B94-EED0-48D0-842C-A86238E020EA}" dt="2021-06-25T02:43:35.215" v="535" actId="700"/>
          <ac:spMkLst>
            <pc:docMk/>
            <pc:sldMk cId="1475576592" sldId="2132736240"/>
            <ac:spMk id="3" creationId="{856BE4F0-7483-5C4E-A380-D32907081BA7}"/>
          </ac:spMkLst>
        </pc:spChg>
        <pc:spChg chg="del mod ord">
          <ac:chgData name="Akiko Tatekawa (atatekaw)" userId="b31783e8-703f-4f51-ad1c-38f2f90d8a42" providerId="ADAL" clId="{6F124B94-EED0-48D0-842C-A86238E020EA}" dt="2021-06-25T02:43:45.648" v="538" actId="478"/>
          <ac:spMkLst>
            <pc:docMk/>
            <pc:sldMk cId="1475576592" sldId="2132736240"/>
            <ac:spMk id="4" creationId="{9A71C42E-4408-2D4C-815C-E611E7103808}"/>
          </ac:spMkLst>
        </pc:spChg>
        <pc:spChg chg="mod ord">
          <ac:chgData name="Akiko Tatekawa (atatekaw)" userId="b31783e8-703f-4f51-ad1c-38f2f90d8a42" providerId="ADAL" clId="{6F124B94-EED0-48D0-842C-A86238E020EA}" dt="2021-06-25T02:43:35.215" v="535" actId="700"/>
          <ac:spMkLst>
            <pc:docMk/>
            <pc:sldMk cId="1475576592" sldId="2132736240"/>
            <ac:spMk id="7" creationId="{D854D164-A8A1-D443-BDB7-D59C410DE731}"/>
          </ac:spMkLst>
        </pc:spChg>
        <pc:spChg chg="add del mod">
          <ac:chgData name="Akiko Tatekawa (atatekaw)" userId="b31783e8-703f-4f51-ad1c-38f2f90d8a42" providerId="ADAL" clId="{6F124B94-EED0-48D0-842C-A86238E020EA}" dt="2021-06-25T02:43:47.975" v="539" actId="478"/>
          <ac:spMkLst>
            <pc:docMk/>
            <pc:sldMk cId="1475576592" sldId="2132736240"/>
            <ac:spMk id="8" creationId="{8B5E1CA4-939F-494F-A4AB-2CD0E88D05BA}"/>
          </ac:spMkLst>
        </pc:spChg>
      </pc:sldChg>
      <pc:sldChg chg="addSp delSp modSp mod modClrScheme chgLayout">
        <pc:chgData name="Akiko Tatekawa (atatekaw)" userId="b31783e8-703f-4f51-ad1c-38f2f90d8a42" providerId="ADAL" clId="{6F124B94-EED0-48D0-842C-A86238E020EA}" dt="2021-06-25T02:43:55.685" v="543" actId="478"/>
        <pc:sldMkLst>
          <pc:docMk/>
          <pc:sldMk cId="436550108" sldId="2132736241"/>
        </pc:sldMkLst>
        <pc:spChg chg="add mod ord">
          <ac:chgData name="Akiko Tatekawa (atatekaw)" userId="b31783e8-703f-4f51-ad1c-38f2f90d8a42" providerId="ADAL" clId="{6F124B94-EED0-48D0-842C-A86238E020EA}" dt="2021-06-25T02:43:52.637" v="541" actId="20577"/>
          <ac:spMkLst>
            <pc:docMk/>
            <pc:sldMk cId="436550108" sldId="2132736241"/>
            <ac:spMk id="2" creationId="{002805DF-D545-43F3-992B-0333CB045DB2}"/>
          </ac:spMkLst>
        </pc:spChg>
        <pc:spChg chg="mod ord">
          <ac:chgData name="Akiko Tatekawa (atatekaw)" userId="b31783e8-703f-4f51-ad1c-38f2f90d8a42" providerId="ADAL" clId="{6F124B94-EED0-48D0-842C-A86238E020EA}" dt="2021-06-25T02:43:35.215" v="535" actId="700"/>
          <ac:spMkLst>
            <pc:docMk/>
            <pc:sldMk cId="436550108" sldId="2132736241"/>
            <ac:spMk id="3" creationId="{856BE4F0-7483-5C4E-A380-D32907081BA7}"/>
          </ac:spMkLst>
        </pc:spChg>
        <pc:spChg chg="del mod ord">
          <ac:chgData name="Akiko Tatekawa (atatekaw)" userId="b31783e8-703f-4f51-ad1c-38f2f90d8a42" providerId="ADAL" clId="{6F124B94-EED0-48D0-842C-A86238E020EA}" dt="2021-06-25T02:43:54.807" v="542" actId="478"/>
          <ac:spMkLst>
            <pc:docMk/>
            <pc:sldMk cId="436550108" sldId="2132736241"/>
            <ac:spMk id="4" creationId="{9A71C42E-4408-2D4C-815C-E611E7103808}"/>
          </ac:spMkLst>
        </pc:spChg>
        <pc:spChg chg="mod ord">
          <ac:chgData name="Akiko Tatekawa (atatekaw)" userId="b31783e8-703f-4f51-ad1c-38f2f90d8a42" providerId="ADAL" clId="{6F124B94-EED0-48D0-842C-A86238E020EA}" dt="2021-06-25T02:43:35.215" v="535" actId="700"/>
          <ac:spMkLst>
            <pc:docMk/>
            <pc:sldMk cId="436550108" sldId="2132736241"/>
            <ac:spMk id="9" creationId="{3561541E-7C8C-A24B-850E-6CB0E2B458D2}"/>
          </ac:spMkLst>
        </pc:spChg>
        <pc:spChg chg="add del mod">
          <ac:chgData name="Akiko Tatekawa (atatekaw)" userId="b31783e8-703f-4f51-ad1c-38f2f90d8a42" providerId="ADAL" clId="{6F124B94-EED0-48D0-842C-A86238E020EA}" dt="2021-06-25T02:43:55.685" v="543" actId="478"/>
          <ac:spMkLst>
            <pc:docMk/>
            <pc:sldMk cId="436550108" sldId="2132736241"/>
            <ac:spMk id="10" creationId="{FFAF8B93-2BE2-461A-A58E-B5705E87B26C}"/>
          </ac:spMkLst>
        </pc:spChg>
      </pc:sldChg>
      <pc:sldChg chg="addSp delSp modSp mod modClrScheme chgLayout">
        <pc:chgData name="Akiko Tatekawa (atatekaw)" userId="b31783e8-703f-4f51-ad1c-38f2f90d8a42" providerId="ADAL" clId="{6F124B94-EED0-48D0-842C-A86238E020EA}" dt="2021-06-25T02:32:09.261" v="463" actId="478"/>
        <pc:sldMkLst>
          <pc:docMk/>
          <pc:sldMk cId="2568162386" sldId="2132736257"/>
        </pc:sldMkLst>
        <pc:spChg chg="mod ord">
          <ac:chgData name="Akiko Tatekawa (atatekaw)" userId="b31783e8-703f-4f51-ad1c-38f2f90d8a42" providerId="ADAL" clId="{6F124B94-EED0-48D0-842C-A86238E020EA}" dt="2021-06-25T02:27:11.682" v="451" actId="700"/>
          <ac:spMkLst>
            <pc:docMk/>
            <pc:sldMk cId="2568162386" sldId="2132736257"/>
            <ac:spMk id="3" creationId="{856BE4F0-7483-5C4E-A380-D32907081BA7}"/>
          </ac:spMkLst>
        </pc:spChg>
        <pc:spChg chg="del mod ord">
          <ac:chgData name="Akiko Tatekawa (atatekaw)" userId="b31783e8-703f-4f51-ad1c-38f2f90d8a42" providerId="ADAL" clId="{6F124B94-EED0-48D0-842C-A86238E020EA}" dt="2021-06-25T02:32:07.033" v="462" actId="478"/>
          <ac:spMkLst>
            <pc:docMk/>
            <pc:sldMk cId="2568162386" sldId="2132736257"/>
            <ac:spMk id="4" creationId="{9A71C42E-4408-2D4C-815C-E611E7103808}"/>
          </ac:spMkLst>
        </pc:spChg>
        <pc:spChg chg="add mod ord">
          <ac:chgData name="Akiko Tatekawa (atatekaw)" userId="b31783e8-703f-4f51-ad1c-38f2f90d8a42" providerId="ADAL" clId="{6F124B94-EED0-48D0-842C-A86238E020EA}" dt="2021-06-25T02:32:04.018" v="461" actId="20577"/>
          <ac:spMkLst>
            <pc:docMk/>
            <pc:sldMk cId="2568162386" sldId="2132736257"/>
            <ac:spMk id="6" creationId="{092C8B35-735E-481E-9EF5-3B77AC9655CD}"/>
          </ac:spMkLst>
        </pc:spChg>
        <pc:spChg chg="mod ord">
          <ac:chgData name="Akiko Tatekawa (atatekaw)" userId="b31783e8-703f-4f51-ad1c-38f2f90d8a42" providerId="ADAL" clId="{6F124B94-EED0-48D0-842C-A86238E020EA}" dt="2021-06-25T02:27:11.682" v="451" actId="700"/>
          <ac:spMkLst>
            <pc:docMk/>
            <pc:sldMk cId="2568162386" sldId="2132736257"/>
            <ac:spMk id="9" creationId="{364B2F45-A584-A944-96BA-68E6DA6F2E74}"/>
          </ac:spMkLst>
        </pc:spChg>
        <pc:spChg chg="add del mod">
          <ac:chgData name="Akiko Tatekawa (atatekaw)" userId="b31783e8-703f-4f51-ad1c-38f2f90d8a42" providerId="ADAL" clId="{6F124B94-EED0-48D0-842C-A86238E020EA}" dt="2021-06-25T02:32:09.261" v="463" actId="478"/>
          <ac:spMkLst>
            <pc:docMk/>
            <pc:sldMk cId="2568162386" sldId="2132736257"/>
            <ac:spMk id="15" creationId="{8DF6DA2B-BCC1-40BA-9BF5-DB334F3F3689}"/>
          </ac:spMkLst>
        </pc:spChg>
      </pc:sldChg>
      <pc:sldChg chg="addSp modSp mod modClrScheme chgLayout">
        <pc:chgData name="Akiko Tatekawa (atatekaw)" userId="b31783e8-703f-4f51-ad1c-38f2f90d8a42" providerId="ADAL" clId="{6F124B94-EED0-48D0-842C-A86238E020EA}" dt="2021-06-25T01:56:20.002" v="92" actId="700"/>
        <pc:sldMkLst>
          <pc:docMk/>
          <pc:sldMk cId="619112333" sldId="2132736258"/>
        </pc:sldMkLst>
        <pc:spChg chg="add mod ord">
          <ac:chgData name="Akiko Tatekawa (atatekaw)" userId="b31783e8-703f-4f51-ad1c-38f2f90d8a42" providerId="ADAL" clId="{6F124B94-EED0-48D0-842C-A86238E020EA}" dt="2021-06-25T01:56:20.002" v="92" actId="700"/>
          <ac:spMkLst>
            <pc:docMk/>
            <pc:sldMk cId="619112333" sldId="2132736258"/>
            <ac:spMk id="2" creationId="{C20B66E2-C54D-4A3A-B603-AA2C61C58C3A}"/>
          </ac:spMkLst>
        </pc:spChg>
        <pc:spChg chg="mod ord">
          <ac:chgData name="Akiko Tatekawa (atatekaw)" userId="b31783e8-703f-4f51-ad1c-38f2f90d8a42" providerId="ADAL" clId="{6F124B94-EED0-48D0-842C-A86238E020EA}" dt="2021-06-25T01:56:20.002" v="92" actId="700"/>
          <ac:spMkLst>
            <pc:docMk/>
            <pc:sldMk cId="619112333" sldId="2132736258"/>
            <ac:spMk id="3" creationId="{B4E46717-193D-964E-B331-2B7326FCC372}"/>
          </ac:spMkLst>
        </pc:spChg>
        <pc:spChg chg="mod ord">
          <ac:chgData name="Akiko Tatekawa (atatekaw)" userId="b31783e8-703f-4f51-ad1c-38f2f90d8a42" providerId="ADAL" clId="{6F124B94-EED0-48D0-842C-A86238E020EA}" dt="2021-06-25T01:56:20.002" v="92" actId="700"/>
          <ac:spMkLst>
            <pc:docMk/>
            <pc:sldMk cId="619112333" sldId="2132736258"/>
            <ac:spMk id="6" creationId="{AD0CEF74-413B-8F45-AD7F-1418652859F4}"/>
          </ac:spMkLst>
        </pc:spChg>
        <pc:spChg chg="mod ord">
          <ac:chgData name="Akiko Tatekawa (atatekaw)" userId="b31783e8-703f-4f51-ad1c-38f2f90d8a42" providerId="ADAL" clId="{6F124B94-EED0-48D0-842C-A86238E020EA}" dt="2021-06-25T01:56:20.002" v="92" actId="700"/>
          <ac:spMkLst>
            <pc:docMk/>
            <pc:sldMk cId="619112333" sldId="2132736258"/>
            <ac:spMk id="66" creationId="{15141F2D-3837-3E4E-A66C-299E2F8C922E}"/>
          </ac:spMkLst>
        </pc:spChg>
      </pc:sldChg>
      <pc:sldChg chg="addSp modSp mod modClrScheme chgLayout">
        <pc:chgData name="Akiko Tatekawa (atatekaw)" userId="b31783e8-703f-4f51-ad1c-38f2f90d8a42" providerId="ADAL" clId="{6F124B94-EED0-48D0-842C-A86238E020EA}" dt="2021-06-25T01:56:08.632" v="91" actId="700"/>
        <pc:sldMkLst>
          <pc:docMk/>
          <pc:sldMk cId="4205852809" sldId="2132736259"/>
        </pc:sldMkLst>
        <pc:spChg chg="mod ord">
          <ac:chgData name="Akiko Tatekawa (atatekaw)" userId="b31783e8-703f-4f51-ad1c-38f2f90d8a42" providerId="ADAL" clId="{6F124B94-EED0-48D0-842C-A86238E020EA}" dt="2021-06-25T01:56:08.632" v="91" actId="700"/>
          <ac:spMkLst>
            <pc:docMk/>
            <pc:sldMk cId="4205852809" sldId="2132736259"/>
            <ac:spMk id="2" creationId="{91C89C8E-0C30-B140-8464-BA3712C7587F}"/>
          </ac:spMkLst>
        </pc:spChg>
        <pc:spChg chg="add mod ord">
          <ac:chgData name="Akiko Tatekawa (atatekaw)" userId="b31783e8-703f-4f51-ad1c-38f2f90d8a42" providerId="ADAL" clId="{6F124B94-EED0-48D0-842C-A86238E020EA}" dt="2021-06-25T01:56:08.632" v="91" actId="700"/>
          <ac:spMkLst>
            <pc:docMk/>
            <pc:sldMk cId="4205852809" sldId="2132736259"/>
            <ac:spMk id="3" creationId="{0F4DBDB1-E2E3-491F-A979-5596928D1FC8}"/>
          </ac:spMkLst>
        </pc:spChg>
        <pc:spChg chg="mod ord">
          <ac:chgData name="Akiko Tatekawa (atatekaw)" userId="b31783e8-703f-4f51-ad1c-38f2f90d8a42" providerId="ADAL" clId="{6F124B94-EED0-48D0-842C-A86238E020EA}" dt="2021-06-25T01:56:08.632" v="91" actId="700"/>
          <ac:spMkLst>
            <pc:docMk/>
            <pc:sldMk cId="4205852809" sldId="2132736259"/>
            <ac:spMk id="6" creationId="{2F5342DE-0CD3-474C-887E-E91664A2A5D1}"/>
          </ac:spMkLst>
        </pc:spChg>
        <pc:spChg chg="mod ord">
          <ac:chgData name="Akiko Tatekawa (atatekaw)" userId="b31783e8-703f-4f51-ad1c-38f2f90d8a42" providerId="ADAL" clId="{6F124B94-EED0-48D0-842C-A86238E020EA}" dt="2021-06-25T01:56:08.632" v="91" actId="700"/>
          <ac:spMkLst>
            <pc:docMk/>
            <pc:sldMk cId="4205852809" sldId="2132736259"/>
            <ac:spMk id="10" creationId="{4B27C66E-1F50-E845-A300-37EAF5138842}"/>
          </ac:spMkLst>
        </pc:spChg>
      </pc:sldChg>
      <pc:sldChg chg="addSp modSp mod modClrScheme chgLayout">
        <pc:chgData name="Akiko Tatekawa (atatekaw)" userId="b31783e8-703f-4f51-ad1c-38f2f90d8a42" providerId="ADAL" clId="{6F124B94-EED0-48D0-842C-A86238E020EA}" dt="2021-06-25T01:56:29.356" v="93" actId="700"/>
        <pc:sldMkLst>
          <pc:docMk/>
          <pc:sldMk cId="3731313042" sldId="2132736260"/>
        </pc:sldMkLst>
        <pc:spChg chg="mod ord">
          <ac:chgData name="Akiko Tatekawa (atatekaw)" userId="b31783e8-703f-4f51-ad1c-38f2f90d8a42" providerId="ADAL" clId="{6F124B94-EED0-48D0-842C-A86238E020EA}" dt="2021-06-25T01:56:29.356" v="93" actId="700"/>
          <ac:spMkLst>
            <pc:docMk/>
            <pc:sldMk cId="3731313042" sldId="2132736260"/>
            <ac:spMk id="2" creationId="{91C89C8E-0C30-B140-8464-BA3712C7587F}"/>
          </ac:spMkLst>
        </pc:spChg>
        <pc:spChg chg="add mod ord">
          <ac:chgData name="Akiko Tatekawa (atatekaw)" userId="b31783e8-703f-4f51-ad1c-38f2f90d8a42" providerId="ADAL" clId="{6F124B94-EED0-48D0-842C-A86238E020EA}" dt="2021-06-25T01:56:29.356" v="93" actId="700"/>
          <ac:spMkLst>
            <pc:docMk/>
            <pc:sldMk cId="3731313042" sldId="2132736260"/>
            <ac:spMk id="3" creationId="{D22FEEFF-0A4C-4397-BB1E-0CBF4454C08A}"/>
          </ac:spMkLst>
        </pc:spChg>
        <pc:spChg chg="mod ord">
          <ac:chgData name="Akiko Tatekawa (atatekaw)" userId="b31783e8-703f-4f51-ad1c-38f2f90d8a42" providerId="ADAL" clId="{6F124B94-EED0-48D0-842C-A86238E020EA}" dt="2021-06-25T01:56:29.356" v="93" actId="700"/>
          <ac:spMkLst>
            <pc:docMk/>
            <pc:sldMk cId="3731313042" sldId="2132736260"/>
            <ac:spMk id="5" creationId="{166F68DF-2397-0E4D-A1E5-3F30761DB2DB}"/>
          </ac:spMkLst>
        </pc:spChg>
        <pc:spChg chg="mod ord">
          <ac:chgData name="Akiko Tatekawa (atatekaw)" userId="b31783e8-703f-4f51-ad1c-38f2f90d8a42" providerId="ADAL" clId="{6F124B94-EED0-48D0-842C-A86238E020EA}" dt="2021-06-25T01:56:29.356" v="93" actId="700"/>
          <ac:spMkLst>
            <pc:docMk/>
            <pc:sldMk cId="3731313042" sldId="2132736260"/>
            <ac:spMk id="11" creationId="{95A2797B-E944-3C4D-847A-61C25371E185}"/>
          </ac:spMkLst>
        </pc:spChg>
      </pc:sldChg>
      <pc:sldChg chg="modSp mod modClrScheme chgLayout">
        <pc:chgData name="Akiko Tatekawa (atatekaw)" userId="b31783e8-703f-4f51-ad1c-38f2f90d8a42" providerId="ADAL" clId="{6F124B94-EED0-48D0-842C-A86238E020EA}" dt="2021-06-25T01:56:53.706" v="95" actId="700"/>
        <pc:sldMkLst>
          <pc:docMk/>
          <pc:sldMk cId="4000959597" sldId="2132736263"/>
        </pc:sldMkLst>
        <pc:spChg chg="mod ord">
          <ac:chgData name="Akiko Tatekawa (atatekaw)" userId="b31783e8-703f-4f51-ad1c-38f2f90d8a42" providerId="ADAL" clId="{6F124B94-EED0-48D0-842C-A86238E020EA}" dt="2021-06-25T01:56:53.706" v="95" actId="700"/>
          <ac:spMkLst>
            <pc:docMk/>
            <pc:sldMk cId="4000959597" sldId="2132736263"/>
            <ac:spMk id="3" creationId="{9F4B91B0-1D29-454B-BE2A-1240C664695D}"/>
          </ac:spMkLst>
        </pc:spChg>
        <pc:spChg chg="mod ord">
          <ac:chgData name="Akiko Tatekawa (atatekaw)" userId="b31783e8-703f-4f51-ad1c-38f2f90d8a42" providerId="ADAL" clId="{6F124B94-EED0-48D0-842C-A86238E020EA}" dt="2021-06-25T01:56:53.706" v="95" actId="700"/>
          <ac:spMkLst>
            <pc:docMk/>
            <pc:sldMk cId="4000959597" sldId="2132736263"/>
            <ac:spMk id="4" creationId="{D217193F-ED95-254E-9061-F179EDD8A5DD}"/>
          </ac:spMkLst>
        </pc:spChg>
        <pc:spChg chg="mod ord">
          <ac:chgData name="Akiko Tatekawa (atatekaw)" userId="b31783e8-703f-4f51-ad1c-38f2f90d8a42" providerId="ADAL" clId="{6F124B94-EED0-48D0-842C-A86238E020EA}" dt="2021-06-25T01:56:53.706" v="95" actId="700"/>
          <ac:spMkLst>
            <pc:docMk/>
            <pc:sldMk cId="4000959597" sldId="2132736263"/>
            <ac:spMk id="5" creationId="{BC3130D4-E8E8-2548-B88D-130F7D2370A6}"/>
          </ac:spMkLst>
        </pc:spChg>
        <pc:spChg chg="mod ord">
          <ac:chgData name="Akiko Tatekawa (atatekaw)" userId="b31783e8-703f-4f51-ad1c-38f2f90d8a42" providerId="ADAL" clId="{6F124B94-EED0-48D0-842C-A86238E020EA}" dt="2021-06-25T01:56:53.706" v="95" actId="700"/>
          <ac:spMkLst>
            <pc:docMk/>
            <pc:sldMk cId="4000959597" sldId="2132736263"/>
            <ac:spMk id="26" creationId="{5738572A-E8D0-46C5-88F2-966BAA502E41}"/>
          </ac:spMkLst>
        </pc:spChg>
      </pc:sldChg>
      <pc:sldChg chg="addSp delSp modSp mod modClrScheme chgLayout">
        <pc:chgData name="Akiko Tatekawa (atatekaw)" userId="b31783e8-703f-4f51-ad1c-38f2f90d8a42" providerId="ADAL" clId="{6F124B94-EED0-48D0-842C-A86238E020EA}" dt="2021-06-25T02:07:29.347" v="185" actId="478"/>
        <pc:sldMkLst>
          <pc:docMk/>
          <pc:sldMk cId="1727600362" sldId="2132736266"/>
        </pc:sldMkLst>
        <pc:spChg chg="mod ord">
          <ac:chgData name="Akiko Tatekawa (atatekaw)" userId="b31783e8-703f-4f51-ad1c-38f2f90d8a42" providerId="ADAL" clId="{6F124B94-EED0-48D0-842C-A86238E020EA}" dt="2021-06-25T02:07:21.170" v="181" actId="700"/>
          <ac:spMkLst>
            <pc:docMk/>
            <pc:sldMk cId="1727600362" sldId="2132736266"/>
            <ac:spMk id="2" creationId="{01E8FC7B-3105-074F-9EE6-D883DC09615E}"/>
          </ac:spMkLst>
        </pc:spChg>
        <pc:spChg chg="del mod ord">
          <ac:chgData name="Akiko Tatekawa (atatekaw)" userId="b31783e8-703f-4f51-ad1c-38f2f90d8a42" providerId="ADAL" clId="{6F124B94-EED0-48D0-842C-A86238E020EA}" dt="2021-06-25T02:07:28.477" v="184" actId="478"/>
          <ac:spMkLst>
            <pc:docMk/>
            <pc:sldMk cId="1727600362" sldId="2132736266"/>
            <ac:spMk id="3" creationId="{D90FAB6F-C14C-2A48-BFE5-BB0A4F95E282}"/>
          </ac:spMkLst>
        </pc:spChg>
        <pc:spChg chg="add del mod ord">
          <ac:chgData name="Akiko Tatekawa (atatekaw)" userId="b31783e8-703f-4f51-ad1c-38f2f90d8a42" providerId="ADAL" clId="{6F124B94-EED0-48D0-842C-A86238E020EA}" dt="2021-06-25T02:07:14.845" v="179" actId="700"/>
          <ac:spMkLst>
            <pc:docMk/>
            <pc:sldMk cId="1727600362" sldId="2132736266"/>
            <ac:spMk id="4" creationId="{22EA050A-793E-42AD-91BD-911B099ECD7E}"/>
          </ac:spMkLst>
        </pc:spChg>
        <pc:spChg chg="add del mod ord">
          <ac:chgData name="Akiko Tatekawa (atatekaw)" userId="b31783e8-703f-4f51-ad1c-38f2f90d8a42" providerId="ADAL" clId="{6F124B94-EED0-48D0-842C-A86238E020EA}" dt="2021-06-25T02:07:17.230" v="180" actId="700"/>
          <ac:spMkLst>
            <pc:docMk/>
            <pc:sldMk cId="1727600362" sldId="2132736266"/>
            <ac:spMk id="5" creationId="{855EF7AC-9A29-4A57-974F-DBAE510DA33D}"/>
          </ac:spMkLst>
        </pc:spChg>
        <pc:spChg chg="add del mod ord">
          <ac:chgData name="Akiko Tatekawa (atatekaw)" userId="b31783e8-703f-4f51-ad1c-38f2f90d8a42" providerId="ADAL" clId="{6F124B94-EED0-48D0-842C-A86238E020EA}" dt="2021-06-25T02:07:21.170" v="181" actId="700"/>
          <ac:spMkLst>
            <pc:docMk/>
            <pc:sldMk cId="1727600362" sldId="2132736266"/>
            <ac:spMk id="11" creationId="{9828A25C-B014-4491-970E-D1F2E319EEF1}"/>
          </ac:spMkLst>
        </pc:spChg>
        <pc:spChg chg="add mod ord">
          <ac:chgData name="Akiko Tatekawa (atatekaw)" userId="b31783e8-703f-4f51-ad1c-38f2f90d8a42" providerId="ADAL" clId="{6F124B94-EED0-48D0-842C-A86238E020EA}" dt="2021-06-25T02:07:25.309" v="183" actId="20577"/>
          <ac:spMkLst>
            <pc:docMk/>
            <pc:sldMk cId="1727600362" sldId="2132736266"/>
            <ac:spMk id="13" creationId="{840760B0-A000-4A6B-9B05-D6EEF8A5CB73}"/>
          </ac:spMkLst>
        </pc:spChg>
        <pc:spChg chg="mod ord">
          <ac:chgData name="Akiko Tatekawa (atatekaw)" userId="b31783e8-703f-4f51-ad1c-38f2f90d8a42" providerId="ADAL" clId="{6F124B94-EED0-48D0-842C-A86238E020EA}" dt="2021-06-25T02:07:21.170" v="181" actId="700"/>
          <ac:spMkLst>
            <pc:docMk/>
            <pc:sldMk cId="1727600362" sldId="2132736266"/>
            <ac:spMk id="15" creationId="{EF279A4F-9BBF-2747-A458-4BD97416A7D2}"/>
          </ac:spMkLst>
        </pc:spChg>
        <pc:spChg chg="add del mod">
          <ac:chgData name="Akiko Tatekawa (atatekaw)" userId="b31783e8-703f-4f51-ad1c-38f2f90d8a42" providerId="ADAL" clId="{6F124B94-EED0-48D0-842C-A86238E020EA}" dt="2021-06-25T02:07:29.347" v="185" actId="478"/>
          <ac:spMkLst>
            <pc:docMk/>
            <pc:sldMk cId="1727600362" sldId="2132736266"/>
            <ac:spMk id="16" creationId="{9608E50D-5B4E-4CC5-84FB-8A58C3BE0F95}"/>
          </ac:spMkLst>
        </pc:spChg>
      </pc:sldChg>
      <pc:sldChg chg="addSp delSp modSp mod modClrScheme chgLayout">
        <pc:chgData name="Akiko Tatekawa (atatekaw)" userId="b31783e8-703f-4f51-ad1c-38f2f90d8a42" providerId="ADAL" clId="{6F124B94-EED0-48D0-842C-A86238E020EA}" dt="2021-06-25T02:07:48.914" v="190" actId="478"/>
        <pc:sldMkLst>
          <pc:docMk/>
          <pc:sldMk cId="2672215729" sldId="2132736267"/>
        </pc:sldMkLst>
        <pc:spChg chg="mod ord">
          <ac:chgData name="Akiko Tatekawa (atatekaw)" userId="b31783e8-703f-4f51-ad1c-38f2f90d8a42" providerId="ADAL" clId="{6F124B94-EED0-48D0-842C-A86238E020EA}" dt="2021-06-25T02:07:38.725" v="186" actId="700"/>
          <ac:spMkLst>
            <pc:docMk/>
            <pc:sldMk cId="2672215729" sldId="2132736267"/>
            <ac:spMk id="2" creationId="{01E8FC7B-3105-074F-9EE6-D883DC09615E}"/>
          </ac:spMkLst>
        </pc:spChg>
        <pc:spChg chg="del mod ord">
          <ac:chgData name="Akiko Tatekawa (atatekaw)" userId="b31783e8-703f-4f51-ad1c-38f2f90d8a42" providerId="ADAL" clId="{6F124B94-EED0-48D0-842C-A86238E020EA}" dt="2021-06-25T02:07:46.437" v="189" actId="478"/>
          <ac:spMkLst>
            <pc:docMk/>
            <pc:sldMk cId="2672215729" sldId="2132736267"/>
            <ac:spMk id="3" creationId="{D90FAB6F-C14C-2A48-BFE5-BB0A4F95E282}"/>
          </ac:spMkLst>
        </pc:spChg>
        <pc:spChg chg="add mod ord">
          <ac:chgData name="Akiko Tatekawa (atatekaw)" userId="b31783e8-703f-4f51-ad1c-38f2f90d8a42" providerId="ADAL" clId="{6F124B94-EED0-48D0-842C-A86238E020EA}" dt="2021-06-25T02:07:42.219" v="188" actId="20577"/>
          <ac:spMkLst>
            <pc:docMk/>
            <pc:sldMk cId="2672215729" sldId="2132736267"/>
            <ac:spMk id="4" creationId="{71B81D9C-A93E-41C3-A904-A9E4F0D2FC2C}"/>
          </ac:spMkLst>
        </pc:spChg>
        <pc:spChg chg="add del mod">
          <ac:chgData name="Akiko Tatekawa (atatekaw)" userId="b31783e8-703f-4f51-ad1c-38f2f90d8a42" providerId="ADAL" clId="{6F124B94-EED0-48D0-842C-A86238E020EA}" dt="2021-06-25T02:07:48.914" v="190" actId="478"/>
          <ac:spMkLst>
            <pc:docMk/>
            <pc:sldMk cId="2672215729" sldId="2132736267"/>
            <ac:spMk id="6" creationId="{98A02E85-44A1-4970-B382-335694CA22B3}"/>
          </ac:spMkLst>
        </pc:spChg>
        <pc:spChg chg="mod ord">
          <ac:chgData name="Akiko Tatekawa (atatekaw)" userId="b31783e8-703f-4f51-ad1c-38f2f90d8a42" providerId="ADAL" clId="{6F124B94-EED0-48D0-842C-A86238E020EA}" dt="2021-06-25T02:07:38.725" v="186" actId="700"/>
          <ac:spMkLst>
            <pc:docMk/>
            <pc:sldMk cId="2672215729" sldId="2132736267"/>
            <ac:spMk id="15" creationId="{EF279A4F-9BBF-2747-A458-4BD97416A7D2}"/>
          </ac:spMkLst>
        </pc:spChg>
      </pc:sldChg>
      <pc:sldChg chg="modSp mod modClrScheme chgLayout">
        <pc:chgData name="Akiko Tatekawa (atatekaw)" userId="b31783e8-703f-4f51-ad1c-38f2f90d8a42" providerId="ADAL" clId="{6F124B94-EED0-48D0-842C-A86238E020EA}" dt="2021-06-25T02:14:09.689" v="310" actId="700"/>
        <pc:sldMkLst>
          <pc:docMk/>
          <pc:sldMk cId="4213671364" sldId="2132736269"/>
        </pc:sldMkLst>
        <pc:spChg chg="mod ord">
          <ac:chgData name="Akiko Tatekawa (atatekaw)" userId="b31783e8-703f-4f51-ad1c-38f2f90d8a42" providerId="ADAL" clId="{6F124B94-EED0-48D0-842C-A86238E020EA}" dt="2021-06-25T02:14:09.689" v="310" actId="700"/>
          <ac:spMkLst>
            <pc:docMk/>
            <pc:sldMk cId="4213671364" sldId="2132736269"/>
            <ac:spMk id="4" creationId="{D217193F-ED95-254E-9061-F179EDD8A5DD}"/>
          </ac:spMkLst>
        </pc:spChg>
        <pc:spChg chg="mod ord">
          <ac:chgData name="Akiko Tatekawa (atatekaw)" userId="b31783e8-703f-4f51-ad1c-38f2f90d8a42" providerId="ADAL" clId="{6F124B94-EED0-48D0-842C-A86238E020EA}" dt="2021-06-25T02:14:09.689" v="310" actId="700"/>
          <ac:spMkLst>
            <pc:docMk/>
            <pc:sldMk cId="4213671364" sldId="2132736269"/>
            <ac:spMk id="6" creationId="{C85FAB65-67A2-8B48-AA07-214FF10D3999}"/>
          </ac:spMkLst>
        </pc:spChg>
        <pc:spChg chg="mod ord">
          <ac:chgData name="Akiko Tatekawa (atatekaw)" userId="b31783e8-703f-4f51-ad1c-38f2f90d8a42" providerId="ADAL" clId="{6F124B94-EED0-48D0-842C-A86238E020EA}" dt="2021-06-25T02:14:09.689" v="310" actId="700"/>
          <ac:spMkLst>
            <pc:docMk/>
            <pc:sldMk cId="4213671364" sldId="2132736269"/>
            <ac:spMk id="25" creationId="{1466891E-A9F8-4DB3-B4CE-B14DFBDB5222}"/>
          </ac:spMkLst>
        </pc:spChg>
        <pc:spChg chg="mod ord">
          <ac:chgData name="Akiko Tatekawa (atatekaw)" userId="b31783e8-703f-4f51-ad1c-38f2f90d8a42" providerId="ADAL" clId="{6F124B94-EED0-48D0-842C-A86238E020EA}" dt="2021-06-25T02:14:09.689" v="310" actId="700"/>
          <ac:spMkLst>
            <pc:docMk/>
            <pc:sldMk cId="4213671364" sldId="2132736269"/>
            <ac:spMk id="26" creationId="{5738572A-E8D0-46C5-88F2-966BAA502E41}"/>
          </ac:spMkLst>
        </pc:spChg>
      </pc:sldChg>
      <pc:sldChg chg="modSp mod modClrScheme chgLayout">
        <pc:chgData name="Akiko Tatekawa (atatekaw)" userId="b31783e8-703f-4f51-ad1c-38f2f90d8a42" providerId="ADAL" clId="{6F124B94-EED0-48D0-842C-A86238E020EA}" dt="2021-06-25T02:14:04.128" v="309" actId="700"/>
        <pc:sldMkLst>
          <pc:docMk/>
          <pc:sldMk cId="91556780" sldId="2132736270"/>
        </pc:sldMkLst>
        <pc:spChg chg="mod ord">
          <ac:chgData name="Akiko Tatekawa (atatekaw)" userId="b31783e8-703f-4f51-ad1c-38f2f90d8a42" providerId="ADAL" clId="{6F124B94-EED0-48D0-842C-A86238E020EA}" dt="2021-06-25T02:14:04.128" v="309" actId="700"/>
          <ac:spMkLst>
            <pc:docMk/>
            <pc:sldMk cId="91556780" sldId="2132736270"/>
            <ac:spMk id="2" creationId="{CF87DC21-5125-A64C-B7E5-BE7481DF7F11}"/>
          </ac:spMkLst>
        </pc:spChg>
        <pc:spChg chg="mod ord">
          <ac:chgData name="Akiko Tatekawa (atatekaw)" userId="b31783e8-703f-4f51-ad1c-38f2f90d8a42" providerId="ADAL" clId="{6F124B94-EED0-48D0-842C-A86238E020EA}" dt="2021-06-25T02:14:04.128" v="309" actId="700"/>
          <ac:spMkLst>
            <pc:docMk/>
            <pc:sldMk cId="91556780" sldId="2132736270"/>
            <ac:spMk id="3" creationId="{459EFA93-4438-F540-8423-EF61B926E66C}"/>
          </ac:spMkLst>
        </pc:spChg>
        <pc:spChg chg="mod ord">
          <ac:chgData name="Akiko Tatekawa (atatekaw)" userId="b31783e8-703f-4f51-ad1c-38f2f90d8a42" providerId="ADAL" clId="{6F124B94-EED0-48D0-842C-A86238E020EA}" dt="2021-06-25T02:14:04.128" v="309" actId="700"/>
          <ac:spMkLst>
            <pc:docMk/>
            <pc:sldMk cId="91556780" sldId="2132736270"/>
            <ac:spMk id="9" creationId="{B5F7133A-12B1-9748-A8A8-A9204D25FB08}"/>
          </ac:spMkLst>
        </pc:spChg>
        <pc:spChg chg="mod ord">
          <ac:chgData name="Akiko Tatekawa (atatekaw)" userId="b31783e8-703f-4f51-ad1c-38f2f90d8a42" providerId="ADAL" clId="{6F124B94-EED0-48D0-842C-A86238E020EA}" dt="2021-06-25T02:14:04.128" v="309" actId="700"/>
          <ac:spMkLst>
            <pc:docMk/>
            <pc:sldMk cId="91556780" sldId="2132736270"/>
            <ac:spMk id="12" creationId="{B62A4873-E510-EF46-B961-AAAAD071DAEE}"/>
          </ac:spMkLst>
        </pc:spChg>
      </pc:sldChg>
      <pc:sldChg chg="modSp mod modClrScheme chgLayout">
        <pc:chgData name="Akiko Tatekawa (atatekaw)" userId="b31783e8-703f-4f51-ad1c-38f2f90d8a42" providerId="ADAL" clId="{6F124B94-EED0-48D0-842C-A86238E020EA}" dt="2021-06-25T02:25:18.587" v="418" actId="700"/>
        <pc:sldMkLst>
          <pc:docMk/>
          <pc:sldMk cId="1582231705" sldId="2132736278"/>
        </pc:sldMkLst>
        <pc:spChg chg="mod ord">
          <ac:chgData name="Akiko Tatekawa (atatekaw)" userId="b31783e8-703f-4f51-ad1c-38f2f90d8a42" providerId="ADAL" clId="{6F124B94-EED0-48D0-842C-A86238E020EA}" dt="2021-06-25T02:25:18.587" v="418" actId="700"/>
          <ac:spMkLst>
            <pc:docMk/>
            <pc:sldMk cId="1582231705" sldId="2132736278"/>
            <ac:spMk id="2" creationId="{CF87DC21-5125-A64C-B7E5-BE7481DF7F11}"/>
          </ac:spMkLst>
        </pc:spChg>
        <pc:spChg chg="mod ord">
          <ac:chgData name="Akiko Tatekawa (atatekaw)" userId="b31783e8-703f-4f51-ad1c-38f2f90d8a42" providerId="ADAL" clId="{6F124B94-EED0-48D0-842C-A86238E020EA}" dt="2021-06-25T02:25:18.587" v="418" actId="700"/>
          <ac:spMkLst>
            <pc:docMk/>
            <pc:sldMk cId="1582231705" sldId="2132736278"/>
            <ac:spMk id="3" creationId="{D54840F8-1E91-1944-A14A-AAEE084ACBFC}"/>
          </ac:spMkLst>
        </pc:spChg>
        <pc:spChg chg="mod ord">
          <ac:chgData name="Akiko Tatekawa (atatekaw)" userId="b31783e8-703f-4f51-ad1c-38f2f90d8a42" providerId="ADAL" clId="{6F124B94-EED0-48D0-842C-A86238E020EA}" dt="2021-06-25T02:25:18.587" v="418" actId="700"/>
          <ac:spMkLst>
            <pc:docMk/>
            <pc:sldMk cId="1582231705" sldId="2132736278"/>
            <ac:spMk id="4" creationId="{C4106D67-8C7C-844E-BEF6-F281A23108F3}"/>
          </ac:spMkLst>
        </pc:spChg>
        <pc:spChg chg="mod ord">
          <ac:chgData name="Akiko Tatekawa (atatekaw)" userId="b31783e8-703f-4f51-ad1c-38f2f90d8a42" providerId="ADAL" clId="{6F124B94-EED0-48D0-842C-A86238E020EA}" dt="2021-06-25T02:25:18.587" v="418" actId="700"/>
          <ac:spMkLst>
            <pc:docMk/>
            <pc:sldMk cId="1582231705" sldId="2132736278"/>
            <ac:spMk id="12" creationId="{B62A4873-E510-EF46-B961-AAAAD071DAEE}"/>
          </ac:spMkLst>
        </pc:spChg>
      </pc:sldChg>
      <pc:sldChg chg="addSp delSp modSp mod modClrScheme chgLayout">
        <pc:chgData name="Akiko Tatekawa (atatekaw)" userId="b31783e8-703f-4f51-ad1c-38f2f90d8a42" providerId="ADAL" clId="{6F124B94-EED0-48D0-842C-A86238E020EA}" dt="2021-06-25T02:25:56.275" v="428" actId="478"/>
        <pc:sldMkLst>
          <pc:docMk/>
          <pc:sldMk cId="2593897272" sldId="2132736281"/>
        </pc:sldMkLst>
        <pc:spChg chg="mod ord">
          <ac:chgData name="Akiko Tatekawa (atatekaw)" userId="b31783e8-703f-4f51-ad1c-38f2f90d8a42" providerId="ADAL" clId="{6F124B94-EED0-48D0-842C-A86238E020EA}" dt="2021-06-25T02:25:47.424" v="424" actId="700"/>
          <ac:spMkLst>
            <pc:docMk/>
            <pc:sldMk cId="2593897272" sldId="2132736281"/>
            <ac:spMk id="2" creationId="{628C0183-0143-BE47-B68F-80AF27EF743F}"/>
          </ac:spMkLst>
        </pc:spChg>
        <pc:spChg chg="del mod ord">
          <ac:chgData name="Akiko Tatekawa (atatekaw)" userId="b31783e8-703f-4f51-ad1c-38f2f90d8a42" providerId="ADAL" clId="{6F124B94-EED0-48D0-842C-A86238E020EA}" dt="2021-06-25T02:25:54.721" v="427" actId="478"/>
          <ac:spMkLst>
            <pc:docMk/>
            <pc:sldMk cId="2593897272" sldId="2132736281"/>
            <ac:spMk id="3" creationId="{2CFD26C6-C0A3-E940-AFD7-76F7EBD7C448}"/>
          </ac:spMkLst>
        </pc:spChg>
        <pc:spChg chg="add mod ord">
          <ac:chgData name="Akiko Tatekawa (atatekaw)" userId="b31783e8-703f-4f51-ad1c-38f2f90d8a42" providerId="ADAL" clId="{6F124B94-EED0-48D0-842C-A86238E020EA}" dt="2021-06-25T02:25:51.405" v="426" actId="20577"/>
          <ac:spMkLst>
            <pc:docMk/>
            <pc:sldMk cId="2593897272" sldId="2132736281"/>
            <ac:spMk id="5" creationId="{E2CDCD3B-A433-4461-8703-2902090BC42A}"/>
          </ac:spMkLst>
        </pc:spChg>
        <pc:spChg chg="mod ord">
          <ac:chgData name="Akiko Tatekawa (atatekaw)" userId="b31783e8-703f-4f51-ad1c-38f2f90d8a42" providerId="ADAL" clId="{6F124B94-EED0-48D0-842C-A86238E020EA}" dt="2021-06-25T02:25:47.424" v="424" actId="700"/>
          <ac:spMkLst>
            <pc:docMk/>
            <pc:sldMk cId="2593897272" sldId="2132736281"/>
            <ac:spMk id="8" creationId="{99D8B454-2D95-E440-86EF-F5C71C5C1EFD}"/>
          </ac:spMkLst>
        </pc:spChg>
        <pc:spChg chg="add del mod">
          <ac:chgData name="Akiko Tatekawa (atatekaw)" userId="b31783e8-703f-4f51-ad1c-38f2f90d8a42" providerId="ADAL" clId="{6F124B94-EED0-48D0-842C-A86238E020EA}" dt="2021-06-25T02:25:56.275" v="428" actId="478"/>
          <ac:spMkLst>
            <pc:docMk/>
            <pc:sldMk cId="2593897272" sldId="2132736281"/>
            <ac:spMk id="9" creationId="{347EB758-E959-41C2-BFF5-E8B1E696C087}"/>
          </ac:spMkLst>
        </pc:spChg>
      </pc:sldChg>
      <pc:sldChg chg="addSp delSp modSp mod modClrScheme chgLayout">
        <pc:chgData name="Akiko Tatekawa (atatekaw)" userId="b31783e8-703f-4f51-ad1c-38f2f90d8a42" providerId="ADAL" clId="{6F124B94-EED0-48D0-842C-A86238E020EA}" dt="2021-06-25T02:44:06.594" v="549" actId="478"/>
        <pc:sldMkLst>
          <pc:docMk/>
          <pc:sldMk cId="1867276637" sldId="2132736293"/>
        </pc:sldMkLst>
        <pc:spChg chg="mod ord">
          <ac:chgData name="Akiko Tatekawa (atatekaw)" userId="b31783e8-703f-4f51-ad1c-38f2f90d8a42" providerId="ADAL" clId="{6F124B94-EED0-48D0-842C-A86238E020EA}" dt="2021-06-25T02:44:04.916" v="548" actId="6549"/>
          <ac:spMkLst>
            <pc:docMk/>
            <pc:sldMk cId="1867276637" sldId="2132736293"/>
            <ac:spMk id="3" creationId="{856BE4F0-7483-5C4E-A380-D32907081BA7}"/>
          </ac:spMkLst>
        </pc:spChg>
        <pc:spChg chg="del mod ord">
          <ac:chgData name="Akiko Tatekawa (atatekaw)" userId="b31783e8-703f-4f51-ad1c-38f2f90d8a42" providerId="ADAL" clId="{6F124B94-EED0-48D0-842C-A86238E020EA}" dt="2021-06-25T02:44:02.101" v="546" actId="478"/>
          <ac:spMkLst>
            <pc:docMk/>
            <pc:sldMk cId="1867276637" sldId="2132736293"/>
            <ac:spMk id="4" creationId="{9A71C42E-4408-2D4C-815C-E611E7103808}"/>
          </ac:spMkLst>
        </pc:spChg>
        <pc:spChg chg="add mod ord">
          <ac:chgData name="Akiko Tatekawa (atatekaw)" userId="b31783e8-703f-4f51-ad1c-38f2f90d8a42" providerId="ADAL" clId="{6F124B94-EED0-48D0-842C-A86238E020EA}" dt="2021-06-25T02:43:58.805" v="545" actId="20577"/>
          <ac:spMkLst>
            <pc:docMk/>
            <pc:sldMk cId="1867276637" sldId="2132736293"/>
            <ac:spMk id="6" creationId="{0DFE6B27-8A9B-4918-9F5E-FC3844F47B2A}"/>
          </ac:spMkLst>
        </pc:spChg>
        <pc:spChg chg="mod ord">
          <ac:chgData name="Akiko Tatekawa (atatekaw)" userId="b31783e8-703f-4f51-ad1c-38f2f90d8a42" providerId="ADAL" clId="{6F124B94-EED0-48D0-842C-A86238E020EA}" dt="2021-06-25T02:43:35.215" v="535" actId="700"/>
          <ac:spMkLst>
            <pc:docMk/>
            <pc:sldMk cId="1867276637" sldId="2132736293"/>
            <ac:spMk id="9" creationId="{364B2F45-A584-A944-96BA-68E6DA6F2E74}"/>
          </ac:spMkLst>
        </pc:spChg>
        <pc:spChg chg="add del mod">
          <ac:chgData name="Akiko Tatekawa (atatekaw)" userId="b31783e8-703f-4f51-ad1c-38f2f90d8a42" providerId="ADAL" clId="{6F124B94-EED0-48D0-842C-A86238E020EA}" dt="2021-06-25T02:44:06.594" v="549" actId="478"/>
          <ac:spMkLst>
            <pc:docMk/>
            <pc:sldMk cId="1867276637" sldId="2132736293"/>
            <ac:spMk id="15" creationId="{66E969FE-BD2A-4922-817F-53B01E8816B3}"/>
          </ac:spMkLst>
        </pc:spChg>
      </pc:sldChg>
      <pc:sldChg chg="modSp mod modClrScheme chgLayout">
        <pc:chgData name="Akiko Tatekawa (atatekaw)" userId="b31783e8-703f-4f51-ad1c-38f2f90d8a42" providerId="ADAL" clId="{6F124B94-EED0-48D0-842C-A86238E020EA}" dt="2021-06-25T02:25:22.170" v="419" actId="700"/>
        <pc:sldMkLst>
          <pc:docMk/>
          <pc:sldMk cId="2119880869" sldId="2132736298"/>
        </pc:sldMkLst>
        <pc:spChg chg="mod ord">
          <ac:chgData name="Akiko Tatekawa (atatekaw)" userId="b31783e8-703f-4f51-ad1c-38f2f90d8a42" providerId="ADAL" clId="{6F124B94-EED0-48D0-842C-A86238E020EA}" dt="2021-06-25T02:25:22.170" v="419" actId="700"/>
          <ac:spMkLst>
            <pc:docMk/>
            <pc:sldMk cId="2119880869" sldId="2132736298"/>
            <ac:spMk id="3" creationId="{36DB7327-7563-FF4D-A327-AE705A16435A}"/>
          </ac:spMkLst>
        </pc:spChg>
        <pc:spChg chg="mod ord">
          <ac:chgData name="Akiko Tatekawa (atatekaw)" userId="b31783e8-703f-4f51-ad1c-38f2f90d8a42" providerId="ADAL" clId="{6F124B94-EED0-48D0-842C-A86238E020EA}" dt="2021-06-25T02:25:22.170" v="419" actId="700"/>
          <ac:spMkLst>
            <pc:docMk/>
            <pc:sldMk cId="2119880869" sldId="2132736298"/>
            <ac:spMk id="4" creationId="{D217193F-ED95-254E-9061-F179EDD8A5DD}"/>
          </ac:spMkLst>
        </pc:spChg>
        <pc:spChg chg="mod ord">
          <ac:chgData name="Akiko Tatekawa (atatekaw)" userId="b31783e8-703f-4f51-ad1c-38f2f90d8a42" providerId="ADAL" clId="{6F124B94-EED0-48D0-842C-A86238E020EA}" dt="2021-06-25T02:25:22.170" v="419" actId="700"/>
          <ac:spMkLst>
            <pc:docMk/>
            <pc:sldMk cId="2119880869" sldId="2132736298"/>
            <ac:spMk id="25" creationId="{1466891E-A9F8-4DB3-B4CE-B14DFBDB5222}"/>
          </ac:spMkLst>
        </pc:spChg>
        <pc:spChg chg="mod ord">
          <ac:chgData name="Akiko Tatekawa (atatekaw)" userId="b31783e8-703f-4f51-ad1c-38f2f90d8a42" providerId="ADAL" clId="{6F124B94-EED0-48D0-842C-A86238E020EA}" dt="2021-06-25T02:25:22.170" v="419" actId="700"/>
          <ac:spMkLst>
            <pc:docMk/>
            <pc:sldMk cId="2119880869" sldId="2132736298"/>
            <ac:spMk id="26" creationId="{5738572A-E8D0-46C5-88F2-966BAA502E41}"/>
          </ac:spMkLst>
        </pc:spChg>
      </pc:sldChg>
      <pc:sldChg chg="modSp mod modClrScheme chgLayout">
        <pc:chgData name="Akiko Tatekawa (atatekaw)" userId="b31783e8-703f-4f51-ad1c-38f2f90d8a42" providerId="ADAL" clId="{6F124B94-EED0-48D0-842C-A86238E020EA}" dt="2021-06-25T02:38:04.278" v="500" actId="700"/>
        <pc:sldMkLst>
          <pc:docMk/>
          <pc:sldMk cId="1482508367" sldId="2132736299"/>
        </pc:sldMkLst>
        <pc:spChg chg="mod ord">
          <ac:chgData name="Akiko Tatekawa (atatekaw)" userId="b31783e8-703f-4f51-ad1c-38f2f90d8a42" providerId="ADAL" clId="{6F124B94-EED0-48D0-842C-A86238E020EA}" dt="2021-06-25T02:38:04.278" v="500" actId="700"/>
          <ac:spMkLst>
            <pc:docMk/>
            <pc:sldMk cId="1482508367" sldId="2132736299"/>
            <ac:spMk id="3" creationId="{64656DC0-A651-5642-8265-1AF94CEBC94E}"/>
          </ac:spMkLst>
        </pc:spChg>
        <pc:spChg chg="mod ord">
          <ac:chgData name="Akiko Tatekawa (atatekaw)" userId="b31783e8-703f-4f51-ad1c-38f2f90d8a42" providerId="ADAL" clId="{6F124B94-EED0-48D0-842C-A86238E020EA}" dt="2021-06-25T02:38:04.278" v="500" actId="700"/>
          <ac:spMkLst>
            <pc:docMk/>
            <pc:sldMk cId="1482508367" sldId="2132736299"/>
            <ac:spMk id="4" creationId="{D217193F-ED95-254E-9061-F179EDD8A5DD}"/>
          </ac:spMkLst>
        </pc:spChg>
        <pc:spChg chg="mod ord">
          <ac:chgData name="Akiko Tatekawa (atatekaw)" userId="b31783e8-703f-4f51-ad1c-38f2f90d8a42" providerId="ADAL" clId="{6F124B94-EED0-48D0-842C-A86238E020EA}" dt="2021-06-25T02:38:04.278" v="500" actId="700"/>
          <ac:spMkLst>
            <pc:docMk/>
            <pc:sldMk cId="1482508367" sldId="2132736299"/>
            <ac:spMk id="25" creationId="{1466891E-A9F8-4DB3-B4CE-B14DFBDB5222}"/>
          </ac:spMkLst>
        </pc:spChg>
        <pc:spChg chg="mod ord">
          <ac:chgData name="Akiko Tatekawa (atatekaw)" userId="b31783e8-703f-4f51-ad1c-38f2f90d8a42" providerId="ADAL" clId="{6F124B94-EED0-48D0-842C-A86238E020EA}" dt="2021-06-25T02:38:04.278" v="500" actId="700"/>
          <ac:spMkLst>
            <pc:docMk/>
            <pc:sldMk cId="1482508367" sldId="2132736299"/>
            <ac:spMk id="26" creationId="{5738572A-E8D0-46C5-88F2-966BAA502E41}"/>
          </ac:spMkLst>
        </pc:spChg>
      </pc:sldChg>
      <pc:sldChg chg="modSp mod modClrScheme chgLayout">
        <pc:chgData name="Akiko Tatekawa (atatekaw)" userId="b31783e8-703f-4f51-ad1c-38f2f90d8a42" providerId="ADAL" clId="{6F124B94-EED0-48D0-842C-A86238E020EA}" dt="2021-06-25T02:38:04.278" v="500" actId="700"/>
        <pc:sldMkLst>
          <pc:docMk/>
          <pc:sldMk cId="2279296485" sldId="2132736301"/>
        </pc:sldMkLst>
        <pc:spChg chg="mod ord">
          <ac:chgData name="Akiko Tatekawa (atatekaw)" userId="b31783e8-703f-4f51-ad1c-38f2f90d8a42" providerId="ADAL" clId="{6F124B94-EED0-48D0-842C-A86238E020EA}" dt="2021-06-25T02:38:04.278" v="500" actId="700"/>
          <ac:spMkLst>
            <pc:docMk/>
            <pc:sldMk cId="2279296485" sldId="2132736301"/>
            <ac:spMk id="2" creationId="{CF87DC21-5125-A64C-B7E5-BE7481DF7F11}"/>
          </ac:spMkLst>
        </pc:spChg>
        <pc:spChg chg="mod ord">
          <ac:chgData name="Akiko Tatekawa (atatekaw)" userId="b31783e8-703f-4f51-ad1c-38f2f90d8a42" providerId="ADAL" clId="{6F124B94-EED0-48D0-842C-A86238E020EA}" dt="2021-06-25T02:38:04.278" v="500" actId="700"/>
          <ac:spMkLst>
            <pc:docMk/>
            <pc:sldMk cId="2279296485" sldId="2132736301"/>
            <ac:spMk id="3" creationId="{D220B702-888D-0342-9818-D71F90978736}"/>
          </ac:spMkLst>
        </pc:spChg>
        <pc:spChg chg="mod ord">
          <ac:chgData name="Akiko Tatekawa (atatekaw)" userId="b31783e8-703f-4f51-ad1c-38f2f90d8a42" providerId="ADAL" clId="{6F124B94-EED0-48D0-842C-A86238E020EA}" dt="2021-06-25T02:38:04.278" v="500" actId="700"/>
          <ac:spMkLst>
            <pc:docMk/>
            <pc:sldMk cId="2279296485" sldId="2132736301"/>
            <ac:spMk id="4" creationId="{B3EF4BDD-2E68-AE4C-9A0B-32267F3195AC}"/>
          </ac:spMkLst>
        </pc:spChg>
        <pc:spChg chg="mod ord">
          <ac:chgData name="Akiko Tatekawa (atatekaw)" userId="b31783e8-703f-4f51-ad1c-38f2f90d8a42" providerId="ADAL" clId="{6F124B94-EED0-48D0-842C-A86238E020EA}" dt="2021-06-25T02:38:04.278" v="500" actId="700"/>
          <ac:spMkLst>
            <pc:docMk/>
            <pc:sldMk cId="2279296485" sldId="2132736301"/>
            <ac:spMk id="12" creationId="{B62A4873-E510-EF46-B961-AAAAD071DAEE}"/>
          </ac:spMkLst>
        </pc:spChg>
      </pc:sldChg>
      <pc:sldChg chg="addSp delSp modSp mod modClrScheme chgLayout">
        <pc:chgData name="Akiko Tatekawa (atatekaw)" userId="b31783e8-703f-4f51-ad1c-38f2f90d8a42" providerId="ADAL" clId="{6F124B94-EED0-48D0-842C-A86238E020EA}" dt="2021-06-25T02:41:57.391" v="511" actId="478"/>
        <pc:sldMkLst>
          <pc:docMk/>
          <pc:sldMk cId="1072908929" sldId="2132736303"/>
        </pc:sldMkLst>
        <pc:spChg chg="del mod ord">
          <ac:chgData name="Akiko Tatekawa (atatekaw)" userId="b31783e8-703f-4f51-ad1c-38f2f90d8a42" providerId="ADAL" clId="{6F124B94-EED0-48D0-842C-A86238E020EA}" dt="2021-06-25T02:40:55.598" v="501" actId="700"/>
          <ac:spMkLst>
            <pc:docMk/>
            <pc:sldMk cId="1072908929" sldId="2132736303"/>
            <ac:spMk id="2" creationId="{628C0183-0143-BE47-B68F-80AF27EF743F}"/>
          </ac:spMkLst>
        </pc:spChg>
        <pc:spChg chg="del mod ord">
          <ac:chgData name="Akiko Tatekawa (atatekaw)" userId="b31783e8-703f-4f51-ad1c-38f2f90d8a42" providerId="ADAL" clId="{6F124B94-EED0-48D0-842C-A86238E020EA}" dt="2021-06-25T02:41:38.141" v="507" actId="478"/>
          <ac:spMkLst>
            <pc:docMk/>
            <pc:sldMk cId="1072908929" sldId="2132736303"/>
            <ac:spMk id="3" creationId="{2CFD26C6-C0A3-E940-AFD7-76F7EBD7C448}"/>
          </ac:spMkLst>
        </pc:spChg>
        <pc:spChg chg="add mod ord">
          <ac:chgData name="Akiko Tatekawa (atatekaw)" userId="b31783e8-703f-4f51-ad1c-38f2f90d8a42" providerId="ADAL" clId="{6F124B94-EED0-48D0-842C-A86238E020EA}" dt="2021-06-25T02:41:54.443" v="510"/>
          <ac:spMkLst>
            <pc:docMk/>
            <pc:sldMk cId="1072908929" sldId="2132736303"/>
            <ac:spMk id="5" creationId="{FA29F6D1-55D0-4DA0-A81F-C5004FB72F77}"/>
          </ac:spMkLst>
        </pc:spChg>
        <pc:spChg chg="add mod ord">
          <ac:chgData name="Akiko Tatekawa (atatekaw)" userId="b31783e8-703f-4f51-ad1c-38f2f90d8a42" providerId="ADAL" clId="{6F124B94-EED0-48D0-842C-A86238E020EA}" dt="2021-06-25T02:41:21.042" v="506" actId="20577"/>
          <ac:spMkLst>
            <pc:docMk/>
            <pc:sldMk cId="1072908929" sldId="2132736303"/>
            <ac:spMk id="7" creationId="{A397F80D-77C6-4B7B-83A7-0A5DDB853196}"/>
          </ac:spMkLst>
        </pc:spChg>
        <pc:spChg chg="mod ord">
          <ac:chgData name="Akiko Tatekawa (atatekaw)" userId="b31783e8-703f-4f51-ad1c-38f2f90d8a42" providerId="ADAL" clId="{6F124B94-EED0-48D0-842C-A86238E020EA}" dt="2021-06-25T02:40:55.598" v="501" actId="700"/>
          <ac:spMkLst>
            <pc:docMk/>
            <pc:sldMk cId="1072908929" sldId="2132736303"/>
            <ac:spMk id="8" creationId="{99D8B454-2D95-E440-86EF-F5C71C5C1EFD}"/>
          </ac:spMkLst>
        </pc:spChg>
        <pc:spChg chg="add del mod">
          <ac:chgData name="Akiko Tatekawa (atatekaw)" userId="b31783e8-703f-4f51-ad1c-38f2f90d8a42" providerId="ADAL" clId="{6F124B94-EED0-48D0-842C-A86238E020EA}" dt="2021-06-25T02:41:57.391" v="511" actId="478"/>
          <ac:spMkLst>
            <pc:docMk/>
            <pc:sldMk cId="1072908929" sldId="2132736303"/>
            <ac:spMk id="10" creationId="{02C384B6-6570-4034-880F-E4546DF1562F}"/>
          </ac:spMkLst>
        </pc:spChg>
      </pc:sldChg>
      <pc:sldChg chg="modSp mod modClrScheme chgLayout">
        <pc:chgData name="Akiko Tatekawa (atatekaw)" userId="b31783e8-703f-4f51-ad1c-38f2f90d8a42" providerId="ADAL" clId="{6F124B94-EED0-48D0-842C-A86238E020EA}" dt="2021-06-25T01:56:40.877" v="94" actId="700"/>
        <pc:sldMkLst>
          <pc:docMk/>
          <pc:sldMk cId="3589878471" sldId="2132736314"/>
        </pc:sldMkLst>
        <pc:spChg chg="mod ord">
          <ac:chgData name="Akiko Tatekawa (atatekaw)" userId="b31783e8-703f-4f51-ad1c-38f2f90d8a42" providerId="ADAL" clId="{6F124B94-EED0-48D0-842C-A86238E020EA}" dt="2021-06-25T01:56:40.877" v="94" actId="700"/>
          <ac:spMkLst>
            <pc:docMk/>
            <pc:sldMk cId="3589878471" sldId="2132736314"/>
            <ac:spMk id="2" creationId="{CF87DC21-5125-A64C-B7E5-BE7481DF7F11}"/>
          </ac:spMkLst>
        </pc:spChg>
        <pc:spChg chg="mod ord">
          <ac:chgData name="Akiko Tatekawa (atatekaw)" userId="b31783e8-703f-4f51-ad1c-38f2f90d8a42" providerId="ADAL" clId="{6F124B94-EED0-48D0-842C-A86238E020EA}" dt="2021-06-25T01:56:40.877" v="94" actId="700"/>
          <ac:spMkLst>
            <pc:docMk/>
            <pc:sldMk cId="3589878471" sldId="2132736314"/>
            <ac:spMk id="3" creationId="{EF2008F3-A404-8C4F-8E65-06B4E205083F}"/>
          </ac:spMkLst>
        </pc:spChg>
        <pc:spChg chg="mod ord">
          <ac:chgData name="Akiko Tatekawa (atatekaw)" userId="b31783e8-703f-4f51-ad1c-38f2f90d8a42" providerId="ADAL" clId="{6F124B94-EED0-48D0-842C-A86238E020EA}" dt="2021-06-25T01:56:40.877" v="94" actId="700"/>
          <ac:spMkLst>
            <pc:docMk/>
            <pc:sldMk cId="3589878471" sldId="2132736314"/>
            <ac:spMk id="4" creationId="{912A0B2F-5B5B-5A41-AE50-1A9BCE3CF863}"/>
          </ac:spMkLst>
        </pc:spChg>
        <pc:spChg chg="mod ord">
          <ac:chgData name="Akiko Tatekawa (atatekaw)" userId="b31783e8-703f-4f51-ad1c-38f2f90d8a42" providerId="ADAL" clId="{6F124B94-EED0-48D0-842C-A86238E020EA}" dt="2021-06-25T01:56:40.877" v="94" actId="700"/>
          <ac:spMkLst>
            <pc:docMk/>
            <pc:sldMk cId="3589878471" sldId="2132736314"/>
            <ac:spMk id="12" creationId="{B62A4873-E510-EF46-B961-AAAAD071DAEE}"/>
          </ac:spMkLst>
        </pc:spChg>
      </pc:sldChg>
      <pc:sldChg chg="addSp delSp modSp mod modClrScheme chgLayout">
        <pc:chgData name="Akiko Tatekawa (atatekaw)" userId="b31783e8-703f-4f51-ad1c-38f2f90d8a42" providerId="ADAL" clId="{6F124B94-EED0-48D0-842C-A86238E020EA}" dt="2021-06-25T02:24:44.817" v="408" actId="478"/>
        <pc:sldMkLst>
          <pc:docMk/>
          <pc:sldMk cId="2704915129" sldId="2132736333"/>
        </pc:sldMkLst>
        <pc:spChg chg="mod ord">
          <ac:chgData name="Akiko Tatekawa (atatekaw)" userId="b31783e8-703f-4f51-ad1c-38f2f90d8a42" providerId="ADAL" clId="{6F124B94-EED0-48D0-842C-A86238E020EA}" dt="2021-06-25T02:24:25.784" v="400" actId="700"/>
          <ac:spMkLst>
            <pc:docMk/>
            <pc:sldMk cId="2704915129" sldId="2132736333"/>
            <ac:spMk id="2" creationId="{01E8FC7B-3105-074F-9EE6-D883DC09615E}"/>
          </ac:spMkLst>
        </pc:spChg>
        <pc:spChg chg="del mod ord">
          <ac:chgData name="Akiko Tatekawa (atatekaw)" userId="b31783e8-703f-4f51-ad1c-38f2f90d8a42" providerId="ADAL" clId="{6F124B94-EED0-48D0-842C-A86238E020EA}" dt="2021-06-25T02:24:41.370" v="407" actId="478"/>
          <ac:spMkLst>
            <pc:docMk/>
            <pc:sldMk cId="2704915129" sldId="2132736333"/>
            <ac:spMk id="3" creationId="{D90FAB6F-C14C-2A48-BFE5-BB0A4F95E282}"/>
          </ac:spMkLst>
        </pc:spChg>
        <pc:spChg chg="add mod ord">
          <ac:chgData name="Akiko Tatekawa (atatekaw)" userId="b31783e8-703f-4f51-ad1c-38f2f90d8a42" providerId="ADAL" clId="{6F124B94-EED0-48D0-842C-A86238E020EA}" dt="2021-06-25T02:24:38.572" v="406" actId="20577"/>
          <ac:spMkLst>
            <pc:docMk/>
            <pc:sldMk cId="2704915129" sldId="2132736333"/>
            <ac:spMk id="4" creationId="{DEF68C3E-9D97-49B6-8F11-6327E43964F0}"/>
          </ac:spMkLst>
        </pc:spChg>
        <pc:spChg chg="add del mod">
          <ac:chgData name="Akiko Tatekawa (atatekaw)" userId="b31783e8-703f-4f51-ad1c-38f2f90d8a42" providerId="ADAL" clId="{6F124B94-EED0-48D0-842C-A86238E020EA}" dt="2021-06-25T02:24:44.817" v="408" actId="478"/>
          <ac:spMkLst>
            <pc:docMk/>
            <pc:sldMk cId="2704915129" sldId="2132736333"/>
            <ac:spMk id="6" creationId="{C3F8E520-9B95-4DCF-8999-F4D4AE0F1799}"/>
          </ac:spMkLst>
        </pc:spChg>
        <pc:spChg chg="mod ord">
          <ac:chgData name="Akiko Tatekawa (atatekaw)" userId="b31783e8-703f-4f51-ad1c-38f2f90d8a42" providerId="ADAL" clId="{6F124B94-EED0-48D0-842C-A86238E020EA}" dt="2021-06-25T02:24:25.784" v="400" actId="700"/>
          <ac:spMkLst>
            <pc:docMk/>
            <pc:sldMk cId="2704915129" sldId="2132736333"/>
            <ac:spMk id="15" creationId="{EF279A4F-9BBF-2747-A458-4BD97416A7D2}"/>
          </ac:spMkLst>
        </pc:spChg>
      </pc:sldChg>
      <pc:sldChg chg="addSp delSp modSp mod modClrScheme chgLayout">
        <pc:chgData name="Akiko Tatekawa (atatekaw)" userId="b31783e8-703f-4f51-ad1c-38f2f90d8a42" providerId="ADAL" clId="{6F124B94-EED0-48D0-842C-A86238E020EA}" dt="2021-06-25T02:24:33.650" v="404" actId="478"/>
        <pc:sldMkLst>
          <pc:docMk/>
          <pc:sldMk cId="2658328188" sldId="2132736334"/>
        </pc:sldMkLst>
        <pc:spChg chg="mod ord">
          <ac:chgData name="Akiko Tatekawa (atatekaw)" userId="b31783e8-703f-4f51-ad1c-38f2f90d8a42" providerId="ADAL" clId="{6F124B94-EED0-48D0-842C-A86238E020EA}" dt="2021-06-25T02:24:25.784" v="400" actId="700"/>
          <ac:spMkLst>
            <pc:docMk/>
            <pc:sldMk cId="2658328188" sldId="2132736334"/>
            <ac:spMk id="2" creationId="{B0E5AAAA-7E55-4443-95A9-48A28AE7E6A5}"/>
          </ac:spMkLst>
        </pc:spChg>
        <pc:spChg chg="del mod ord">
          <ac:chgData name="Akiko Tatekawa (atatekaw)" userId="b31783e8-703f-4f51-ad1c-38f2f90d8a42" providerId="ADAL" clId="{6F124B94-EED0-48D0-842C-A86238E020EA}" dt="2021-06-25T02:24:32.596" v="403" actId="478"/>
          <ac:spMkLst>
            <pc:docMk/>
            <pc:sldMk cId="2658328188" sldId="2132736334"/>
            <ac:spMk id="3" creationId="{4D730C26-C3C9-3640-8C65-F6F675262878}"/>
          </ac:spMkLst>
        </pc:spChg>
        <pc:spChg chg="add mod ord">
          <ac:chgData name="Akiko Tatekawa (atatekaw)" userId="b31783e8-703f-4f51-ad1c-38f2f90d8a42" providerId="ADAL" clId="{6F124B94-EED0-48D0-842C-A86238E020EA}" dt="2021-06-25T02:24:29.075" v="402" actId="20577"/>
          <ac:spMkLst>
            <pc:docMk/>
            <pc:sldMk cId="2658328188" sldId="2132736334"/>
            <ac:spMk id="5" creationId="{47F3AFC9-1DA7-4C2B-B43E-7EB4B61B9992}"/>
          </ac:spMkLst>
        </pc:spChg>
        <pc:spChg chg="add del mod">
          <ac:chgData name="Akiko Tatekawa (atatekaw)" userId="b31783e8-703f-4f51-ad1c-38f2f90d8a42" providerId="ADAL" clId="{6F124B94-EED0-48D0-842C-A86238E020EA}" dt="2021-06-25T02:24:33.650" v="404" actId="478"/>
          <ac:spMkLst>
            <pc:docMk/>
            <pc:sldMk cId="2658328188" sldId="2132736334"/>
            <ac:spMk id="7" creationId="{98F01244-68A4-4EAC-AE45-F816357B7904}"/>
          </ac:spMkLst>
        </pc:spChg>
        <pc:spChg chg="mod ord">
          <ac:chgData name="Akiko Tatekawa (atatekaw)" userId="b31783e8-703f-4f51-ad1c-38f2f90d8a42" providerId="ADAL" clId="{6F124B94-EED0-48D0-842C-A86238E020EA}" dt="2021-06-25T02:24:25.784" v="400" actId="700"/>
          <ac:spMkLst>
            <pc:docMk/>
            <pc:sldMk cId="2658328188" sldId="2132736334"/>
            <ac:spMk id="19" creationId="{BCE52946-AA89-D34B-BD0A-A85121376A12}"/>
          </ac:spMkLst>
        </pc:spChg>
      </pc:sldChg>
      <pc:sldChg chg="addSp delSp modSp mod modClrScheme chgLayout">
        <pc:chgData name="Akiko Tatekawa (atatekaw)" userId="b31783e8-703f-4f51-ad1c-38f2f90d8a42" providerId="ADAL" clId="{6F124B94-EED0-48D0-842C-A86238E020EA}" dt="2021-06-25T02:25:09.754" v="417" actId="478"/>
        <pc:sldMkLst>
          <pc:docMk/>
          <pc:sldMk cId="2193568509" sldId="2132736335"/>
        </pc:sldMkLst>
        <pc:spChg chg="mod ord">
          <ac:chgData name="Akiko Tatekawa (atatekaw)" userId="b31783e8-703f-4f51-ad1c-38f2f90d8a42" providerId="ADAL" clId="{6F124B94-EED0-48D0-842C-A86238E020EA}" dt="2021-06-25T02:25:01.048" v="413" actId="700"/>
          <ac:spMkLst>
            <pc:docMk/>
            <pc:sldMk cId="2193568509" sldId="2132736335"/>
            <ac:spMk id="2" creationId="{59C2BF15-E3B7-BB46-878B-573E6EC26F88}"/>
          </ac:spMkLst>
        </pc:spChg>
        <pc:spChg chg="del mod ord">
          <ac:chgData name="Akiko Tatekawa (atatekaw)" userId="b31783e8-703f-4f51-ad1c-38f2f90d8a42" providerId="ADAL" clId="{6F124B94-EED0-48D0-842C-A86238E020EA}" dt="2021-06-25T02:25:07.480" v="416" actId="478"/>
          <ac:spMkLst>
            <pc:docMk/>
            <pc:sldMk cId="2193568509" sldId="2132736335"/>
            <ac:spMk id="3" creationId="{23D644DB-6A5F-C549-BA35-C86A65D92D8B}"/>
          </ac:spMkLst>
        </pc:spChg>
        <pc:spChg chg="add mod ord">
          <ac:chgData name="Akiko Tatekawa (atatekaw)" userId="b31783e8-703f-4f51-ad1c-38f2f90d8a42" providerId="ADAL" clId="{6F124B94-EED0-48D0-842C-A86238E020EA}" dt="2021-06-25T02:25:04.053" v="415" actId="20577"/>
          <ac:spMkLst>
            <pc:docMk/>
            <pc:sldMk cId="2193568509" sldId="2132736335"/>
            <ac:spMk id="4" creationId="{8E4FCF90-97AB-4D0F-B383-FE23868AF345}"/>
          </ac:spMkLst>
        </pc:spChg>
        <pc:spChg chg="add del mod">
          <ac:chgData name="Akiko Tatekawa (atatekaw)" userId="b31783e8-703f-4f51-ad1c-38f2f90d8a42" providerId="ADAL" clId="{6F124B94-EED0-48D0-842C-A86238E020EA}" dt="2021-06-25T02:25:09.754" v="417" actId="478"/>
          <ac:spMkLst>
            <pc:docMk/>
            <pc:sldMk cId="2193568509" sldId="2132736335"/>
            <ac:spMk id="12" creationId="{6EC8AE66-0D6D-4FEE-A644-F3C8027B4EA3}"/>
          </ac:spMkLst>
        </pc:spChg>
        <pc:spChg chg="mod ord">
          <ac:chgData name="Akiko Tatekawa (atatekaw)" userId="b31783e8-703f-4f51-ad1c-38f2f90d8a42" providerId="ADAL" clId="{6F124B94-EED0-48D0-842C-A86238E020EA}" dt="2021-06-25T02:25:01.048" v="413" actId="700"/>
          <ac:spMkLst>
            <pc:docMk/>
            <pc:sldMk cId="2193568509" sldId="2132736335"/>
            <ac:spMk id="13" creationId="{297C64EA-86D9-FF4C-AE59-58F1BD5454B1}"/>
          </ac:spMkLst>
        </pc:spChg>
      </pc:sldChg>
      <pc:sldChg chg="addSp delSp modSp mod modClrScheme chgLayout">
        <pc:chgData name="Akiko Tatekawa (atatekaw)" userId="b31783e8-703f-4f51-ad1c-38f2f90d8a42" providerId="ADAL" clId="{6F124B94-EED0-48D0-842C-A86238E020EA}" dt="2021-06-25T02:26:13.544" v="433" actId="478"/>
        <pc:sldMkLst>
          <pc:docMk/>
          <pc:sldMk cId="822505641" sldId="2132736336"/>
        </pc:sldMkLst>
        <pc:spChg chg="add mod ord">
          <ac:chgData name="Akiko Tatekawa (atatekaw)" userId="b31783e8-703f-4f51-ad1c-38f2f90d8a42" providerId="ADAL" clId="{6F124B94-EED0-48D0-842C-A86238E020EA}" dt="2021-06-25T02:26:07.516" v="431" actId="20577"/>
          <ac:spMkLst>
            <pc:docMk/>
            <pc:sldMk cId="822505641" sldId="2132736336"/>
            <ac:spMk id="2" creationId="{DE9A4587-90CF-48DD-83C7-7319148A42B5}"/>
          </ac:spMkLst>
        </pc:spChg>
        <pc:spChg chg="mod ord">
          <ac:chgData name="Akiko Tatekawa (atatekaw)" userId="b31783e8-703f-4f51-ad1c-38f2f90d8a42" providerId="ADAL" clId="{6F124B94-EED0-48D0-842C-A86238E020EA}" dt="2021-06-25T02:26:04.625" v="429" actId="700"/>
          <ac:spMkLst>
            <pc:docMk/>
            <pc:sldMk cId="822505641" sldId="2132736336"/>
            <ac:spMk id="3" creationId="{DCFBC1EA-4F68-A748-9BB5-423E27FFF81A}"/>
          </ac:spMkLst>
        </pc:spChg>
        <pc:spChg chg="del mod ord">
          <ac:chgData name="Akiko Tatekawa (atatekaw)" userId="b31783e8-703f-4f51-ad1c-38f2f90d8a42" providerId="ADAL" clId="{6F124B94-EED0-48D0-842C-A86238E020EA}" dt="2021-06-25T02:26:11.474" v="432" actId="478"/>
          <ac:spMkLst>
            <pc:docMk/>
            <pc:sldMk cId="822505641" sldId="2132736336"/>
            <ac:spMk id="4" creationId="{C85D8C70-9C9F-B142-9124-8D175DE44F6B}"/>
          </ac:spMkLst>
        </pc:spChg>
        <pc:spChg chg="add del mod">
          <ac:chgData name="Akiko Tatekawa (atatekaw)" userId="b31783e8-703f-4f51-ad1c-38f2f90d8a42" providerId="ADAL" clId="{6F124B94-EED0-48D0-842C-A86238E020EA}" dt="2021-06-25T02:26:13.544" v="433" actId="478"/>
          <ac:spMkLst>
            <pc:docMk/>
            <pc:sldMk cId="822505641" sldId="2132736336"/>
            <ac:spMk id="11" creationId="{1B91D69F-2A67-4BB0-B800-9755C01CCB58}"/>
          </ac:spMkLst>
        </pc:spChg>
        <pc:spChg chg="mod ord">
          <ac:chgData name="Akiko Tatekawa (atatekaw)" userId="b31783e8-703f-4f51-ad1c-38f2f90d8a42" providerId="ADAL" clId="{6F124B94-EED0-48D0-842C-A86238E020EA}" dt="2021-06-25T02:26:04.625" v="429" actId="700"/>
          <ac:spMkLst>
            <pc:docMk/>
            <pc:sldMk cId="822505641" sldId="2132736336"/>
            <ac:spMk id="12" creationId="{88AF7520-842E-A746-8866-52D5AE94BBA3}"/>
          </ac:spMkLst>
        </pc:spChg>
      </pc:sldChg>
      <pc:sldChg chg="addSp delSp modSp mod modClrScheme chgLayout">
        <pc:chgData name="Akiko Tatekawa (atatekaw)" userId="b31783e8-703f-4f51-ad1c-38f2f90d8a42" providerId="ADAL" clId="{6F124B94-EED0-48D0-842C-A86238E020EA}" dt="2021-06-25T02:26:23.081" v="437" actId="478"/>
        <pc:sldMkLst>
          <pc:docMk/>
          <pc:sldMk cId="4090694004" sldId="2132736337"/>
        </pc:sldMkLst>
        <pc:spChg chg="mod ord">
          <ac:chgData name="Akiko Tatekawa (atatekaw)" userId="b31783e8-703f-4f51-ad1c-38f2f90d8a42" providerId="ADAL" clId="{6F124B94-EED0-48D0-842C-A86238E020EA}" dt="2021-06-25T02:26:04.625" v="429" actId="700"/>
          <ac:spMkLst>
            <pc:docMk/>
            <pc:sldMk cId="4090694004" sldId="2132736337"/>
            <ac:spMk id="2" creationId="{3303702B-003C-4348-B6A0-2D13DC22AFC0}"/>
          </ac:spMkLst>
        </pc:spChg>
        <pc:spChg chg="del mod ord">
          <ac:chgData name="Akiko Tatekawa (atatekaw)" userId="b31783e8-703f-4f51-ad1c-38f2f90d8a42" providerId="ADAL" clId="{6F124B94-EED0-48D0-842C-A86238E020EA}" dt="2021-06-25T02:26:20.347" v="436" actId="478"/>
          <ac:spMkLst>
            <pc:docMk/>
            <pc:sldMk cId="4090694004" sldId="2132736337"/>
            <ac:spMk id="3" creationId="{63DB25AB-1A26-7342-819F-CE61FEA1C91F}"/>
          </ac:spMkLst>
        </pc:spChg>
        <pc:spChg chg="add mod ord">
          <ac:chgData name="Akiko Tatekawa (atatekaw)" userId="b31783e8-703f-4f51-ad1c-38f2f90d8a42" providerId="ADAL" clId="{6F124B94-EED0-48D0-842C-A86238E020EA}" dt="2021-06-25T02:26:17.080" v="435" actId="20577"/>
          <ac:spMkLst>
            <pc:docMk/>
            <pc:sldMk cId="4090694004" sldId="2132736337"/>
            <ac:spMk id="5" creationId="{8B5CE8C3-34CB-499D-8503-C1DD92D92152}"/>
          </ac:spMkLst>
        </pc:spChg>
        <pc:spChg chg="mod ord">
          <ac:chgData name="Akiko Tatekawa (atatekaw)" userId="b31783e8-703f-4f51-ad1c-38f2f90d8a42" providerId="ADAL" clId="{6F124B94-EED0-48D0-842C-A86238E020EA}" dt="2021-06-25T02:26:04.625" v="429" actId="700"/>
          <ac:spMkLst>
            <pc:docMk/>
            <pc:sldMk cId="4090694004" sldId="2132736337"/>
            <ac:spMk id="11" creationId="{EC66A049-AE74-0C43-AEE8-9174FADC54EC}"/>
          </ac:spMkLst>
        </pc:spChg>
        <pc:spChg chg="add del mod">
          <ac:chgData name="Akiko Tatekawa (atatekaw)" userId="b31783e8-703f-4f51-ad1c-38f2f90d8a42" providerId="ADAL" clId="{6F124B94-EED0-48D0-842C-A86238E020EA}" dt="2021-06-25T02:26:23.081" v="437" actId="478"/>
          <ac:spMkLst>
            <pc:docMk/>
            <pc:sldMk cId="4090694004" sldId="2132736337"/>
            <ac:spMk id="12" creationId="{B76F1578-2507-475C-A16C-B0CB448E2BA7}"/>
          </ac:spMkLst>
        </pc:spChg>
      </pc:sldChg>
      <pc:sldChg chg="addSp delSp modSp mod modClrScheme chgLayout">
        <pc:chgData name="Akiko Tatekawa (atatekaw)" userId="b31783e8-703f-4f51-ad1c-38f2f90d8a42" providerId="ADAL" clId="{6F124B94-EED0-48D0-842C-A86238E020EA}" dt="2021-06-25T02:26:33.772" v="441" actId="478"/>
        <pc:sldMkLst>
          <pc:docMk/>
          <pc:sldMk cId="3004481391" sldId="2132736338"/>
        </pc:sldMkLst>
        <pc:spChg chg="mod ord">
          <ac:chgData name="Akiko Tatekawa (atatekaw)" userId="b31783e8-703f-4f51-ad1c-38f2f90d8a42" providerId="ADAL" clId="{6F124B94-EED0-48D0-842C-A86238E020EA}" dt="2021-06-25T02:26:04.625" v="429" actId="700"/>
          <ac:spMkLst>
            <pc:docMk/>
            <pc:sldMk cId="3004481391" sldId="2132736338"/>
            <ac:spMk id="2" creationId="{6EC5C4B8-7E20-2742-B152-AC9CB7305BD3}"/>
          </ac:spMkLst>
        </pc:spChg>
        <pc:spChg chg="del mod ord">
          <ac:chgData name="Akiko Tatekawa (atatekaw)" userId="b31783e8-703f-4f51-ad1c-38f2f90d8a42" providerId="ADAL" clId="{6F124B94-EED0-48D0-842C-A86238E020EA}" dt="2021-06-25T02:26:31.235" v="440" actId="478"/>
          <ac:spMkLst>
            <pc:docMk/>
            <pc:sldMk cId="3004481391" sldId="2132736338"/>
            <ac:spMk id="3" creationId="{266EBDE8-3951-7245-A3BC-64BEAB944A8B}"/>
          </ac:spMkLst>
        </pc:spChg>
        <pc:spChg chg="add mod ord">
          <ac:chgData name="Akiko Tatekawa (atatekaw)" userId="b31783e8-703f-4f51-ad1c-38f2f90d8a42" providerId="ADAL" clId="{6F124B94-EED0-48D0-842C-A86238E020EA}" dt="2021-06-25T02:26:27.466" v="439" actId="20577"/>
          <ac:spMkLst>
            <pc:docMk/>
            <pc:sldMk cId="3004481391" sldId="2132736338"/>
            <ac:spMk id="4" creationId="{C843047E-365B-49DB-B230-E53205FA7B16}"/>
          </ac:spMkLst>
        </pc:spChg>
        <pc:spChg chg="add del mod">
          <ac:chgData name="Akiko Tatekawa (atatekaw)" userId="b31783e8-703f-4f51-ad1c-38f2f90d8a42" providerId="ADAL" clId="{6F124B94-EED0-48D0-842C-A86238E020EA}" dt="2021-06-25T02:26:33.772" v="441" actId="478"/>
          <ac:spMkLst>
            <pc:docMk/>
            <pc:sldMk cId="3004481391" sldId="2132736338"/>
            <ac:spMk id="6" creationId="{858E178A-2581-4FEE-B343-BBEDCE2FFCE1}"/>
          </ac:spMkLst>
        </pc:spChg>
        <pc:spChg chg="mod ord">
          <ac:chgData name="Akiko Tatekawa (atatekaw)" userId="b31783e8-703f-4f51-ad1c-38f2f90d8a42" providerId="ADAL" clId="{6F124B94-EED0-48D0-842C-A86238E020EA}" dt="2021-06-25T02:26:04.625" v="429" actId="700"/>
          <ac:spMkLst>
            <pc:docMk/>
            <pc:sldMk cId="3004481391" sldId="2132736338"/>
            <ac:spMk id="7" creationId="{832D0CFD-4B27-0B4F-BE92-9CF7160AAE3D}"/>
          </ac:spMkLst>
        </pc:spChg>
      </pc:sldChg>
      <pc:sldChg chg="addSp delSp modSp mod modClrScheme chgLayout">
        <pc:chgData name="Akiko Tatekawa (atatekaw)" userId="b31783e8-703f-4f51-ad1c-38f2f90d8a42" providerId="ADAL" clId="{6F124B94-EED0-48D0-842C-A86238E020EA}" dt="2021-06-25T02:26:49.324" v="446" actId="478"/>
        <pc:sldMkLst>
          <pc:docMk/>
          <pc:sldMk cId="3696904742" sldId="2132736339"/>
        </pc:sldMkLst>
        <pc:spChg chg="mod ord">
          <ac:chgData name="Akiko Tatekawa (atatekaw)" userId="b31783e8-703f-4f51-ad1c-38f2f90d8a42" providerId="ADAL" clId="{6F124B94-EED0-48D0-842C-A86238E020EA}" dt="2021-06-25T02:26:40.784" v="442" actId="700"/>
          <ac:spMkLst>
            <pc:docMk/>
            <pc:sldMk cId="3696904742" sldId="2132736339"/>
            <ac:spMk id="2" creationId="{B1AB9C53-DD5E-874A-8E7B-F4B1B56B417A}"/>
          </ac:spMkLst>
        </pc:spChg>
        <pc:spChg chg="del mod ord">
          <ac:chgData name="Akiko Tatekawa (atatekaw)" userId="b31783e8-703f-4f51-ad1c-38f2f90d8a42" providerId="ADAL" clId="{6F124B94-EED0-48D0-842C-A86238E020EA}" dt="2021-06-25T02:26:47.368" v="445" actId="478"/>
          <ac:spMkLst>
            <pc:docMk/>
            <pc:sldMk cId="3696904742" sldId="2132736339"/>
            <ac:spMk id="3" creationId="{9B9F6B3F-6EDB-E046-B152-E115CC71F94C}"/>
          </ac:spMkLst>
        </pc:spChg>
        <pc:spChg chg="add mod ord">
          <ac:chgData name="Akiko Tatekawa (atatekaw)" userId="b31783e8-703f-4f51-ad1c-38f2f90d8a42" providerId="ADAL" clId="{6F124B94-EED0-48D0-842C-A86238E020EA}" dt="2021-06-25T02:26:43.673" v="444" actId="20577"/>
          <ac:spMkLst>
            <pc:docMk/>
            <pc:sldMk cId="3696904742" sldId="2132736339"/>
            <ac:spMk id="4" creationId="{10443F7B-EBEF-4C68-90BD-2D411320947B}"/>
          </ac:spMkLst>
        </pc:spChg>
        <pc:spChg chg="mod ord">
          <ac:chgData name="Akiko Tatekawa (atatekaw)" userId="b31783e8-703f-4f51-ad1c-38f2f90d8a42" providerId="ADAL" clId="{6F124B94-EED0-48D0-842C-A86238E020EA}" dt="2021-06-25T02:26:40.784" v="442" actId="700"/>
          <ac:spMkLst>
            <pc:docMk/>
            <pc:sldMk cId="3696904742" sldId="2132736339"/>
            <ac:spMk id="12" creationId="{3ECB7F14-A2B6-5846-9F1B-76A165263DD8}"/>
          </ac:spMkLst>
        </pc:spChg>
        <pc:spChg chg="add del mod">
          <ac:chgData name="Akiko Tatekawa (atatekaw)" userId="b31783e8-703f-4f51-ad1c-38f2f90d8a42" providerId="ADAL" clId="{6F124B94-EED0-48D0-842C-A86238E020EA}" dt="2021-06-25T02:26:49.324" v="446" actId="478"/>
          <ac:spMkLst>
            <pc:docMk/>
            <pc:sldMk cId="3696904742" sldId="2132736339"/>
            <ac:spMk id="13" creationId="{2C52236B-173C-4775-8F3E-6123F6C4064F}"/>
          </ac:spMkLst>
        </pc:spChg>
      </pc:sldChg>
      <pc:sldChg chg="addSp delSp modSp mod modClrScheme chgLayout">
        <pc:chgData name="Akiko Tatekawa (atatekaw)" userId="b31783e8-703f-4f51-ad1c-38f2f90d8a42" providerId="ADAL" clId="{6F124B94-EED0-48D0-842C-A86238E020EA}" dt="2021-06-25T02:27:01.705" v="450" actId="478"/>
        <pc:sldMkLst>
          <pc:docMk/>
          <pc:sldMk cId="3154446765" sldId="2132736340"/>
        </pc:sldMkLst>
        <pc:spChg chg="mod ord">
          <ac:chgData name="Akiko Tatekawa (atatekaw)" userId="b31783e8-703f-4f51-ad1c-38f2f90d8a42" providerId="ADAL" clId="{6F124B94-EED0-48D0-842C-A86238E020EA}" dt="2021-06-25T02:26:40.784" v="442" actId="700"/>
          <ac:spMkLst>
            <pc:docMk/>
            <pc:sldMk cId="3154446765" sldId="2132736340"/>
            <ac:spMk id="2" creationId="{86510AD7-9B8B-D24E-9891-406BB83D76C0}"/>
          </ac:spMkLst>
        </pc:spChg>
        <pc:spChg chg="del mod ord">
          <ac:chgData name="Akiko Tatekawa (atatekaw)" userId="b31783e8-703f-4f51-ad1c-38f2f90d8a42" providerId="ADAL" clId="{6F124B94-EED0-48D0-842C-A86238E020EA}" dt="2021-06-25T02:26:57.092" v="449" actId="478"/>
          <ac:spMkLst>
            <pc:docMk/>
            <pc:sldMk cId="3154446765" sldId="2132736340"/>
            <ac:spMk id="3" creationId="{69969610-4AD0-3F40-A065-260749D60E45}"/>
          </ac:spMkLst>
        </pc:spChg>
        <pc:spChg chg="add mod ord">
          <ac:chgData name="Akiko Tatekawa (atatekaw)" userId="b31783e8-703f-4f51-ad1c-38f2f90d8a42" providerId="ADAL" clId="{6F124B94-EED0-48D0-842C-A86238E020EA}" dt="2021-06-25T02:26:54.234" v="448" actId="20577"/>
          <ac:spMkLst>
            <pc:docMk/>
            <pc:sldMk cId="3154446765" sldId="2132736340"/>
            <ac:spMk id="5" creationId="{4B052B6F-6548-465A-B354-6F80BF592496}"/>
          </ac:spMkLst>
        </pc:spChg>
        <pc:spChg chg="mod ord">
          <ac:chgData name="Akiko Tatekawa (atatekaw)" userId="b31783e8-703f-4f51-ad1c-38f2f90d8a42" providerId="ADAL" clId="{6F124B94-EED0-48D0-842C-A86238E020EA}" dt="2021-06-25T02:26:40.784" v="442" actId="700"/>
          <ac:spMkLst>
            <pc:docMk/>
            <pc:sldMk cId="3154446765" sldId="2132736340"/>
            <ac:spMk id="6" creationId="{B2FD8291-67C2-9A4F-AFAF-C3978DF6C819}"/>
          </ac:spMkLst>
        </pc:spChg>
        <pc:spChg chg="add del mod">
          <ac:chgData name="Akiko Tatekawa (atatekaw)" userId="b31783e8-703f-4f51-ad1c-38f2f90d8a42" providerId="ADAL" clId="{6F124B94-EED0-48D0-842C-A86238E020EA}" dt="2021-06-25T02:27:01.705" v="450" actId="478"/>
          <ac:spMkLst>
            <pc:docMk/>
            <pc:sldMk cId="3154446765" sldId="2132736340"/>
            <ac:spMk id="11" creationId="{064F1394-0437-4C90-94FA-623CA2A5FFB5}"/>
          </ac:spMkLst>
        </pc:spChg>
      </pc:sldChg>
      <pc:sldChg chg="addSp delSp modSp mod modClrScheme chgLayout">
        <pc:chgData name="Akiko Tatekawa (atatekaw)" userId="b31783e8-703f-4f51-ad1c-38f2f90d8a42" providerId="ADAL" clId="{6F124B94-EED0-48D0-842C-A86238E020EA}" dt="2021-06-25T02:32:28.511" v="468" actId="478"/>
        <pc:sldMkLst>
          <pc:docMk/>
          <pc:sldMk cId="21153026" sldId="2132736342"/>
        </pc:sldMkLst>
        <pc:spChg chg="mod ord">
          <ac:chgData name="Akiko Tatekawa (atatekaw)" userId="b31783e8-703f-4f51-ad1c-38f2f90d8a42" providerId="ADAL" clId="{6F124B94-EED0-48D0-842C-A86238E020EA}" dt="2021-06-25T02:32:16.976" v="464" actId="700"/>
          <ac:spMkLst>
            <pc:docMk/>
            <pc:sldMk cId="21153026" sldId="2132736342"/>
            <ac:spMk id="2" creationId="{01B6FA6D-4A5A-284B-A6DE-FB0A499A3814}"/>
          </ac:spMkLst>
        </pc:spChg>
        <pc:spChg chg="del mod ord">
          <ac:chgData name="Akiko Tatekawa (atatekaw)" userId="b31783e8-703f-4f51-ad1c-38f2f90d8a42" providerId="ADAL" clId="{6F124B94-EED0-48D0-842C-A86238E020EA}" dt="2021-06-25T02:32:22.608" v="467" actId="478"/>
          <ac:spMkLst>
            <pc:docMk/>
            <pc:sldMk cId="21153026" sldId="2132736342"/>
            <ac:spMk id="3" creationId="{10DAD9E8-C3B3-4448-A067-3CC04633CA7F}"/>
          </ac:spMkLst>
        </pc:spChg>
        <pc:spChg chg="add mod ord">
          <ac:chgData name="Akiko Tatekawa (atatekaw)" userId="b31783e8-703f-4f51-ad1c-38f2f90d8a42" providerId="ADAL" clId="{6F124B94-EED0-48D0-842C-A86238E020EA}" dt="2021-06-25T02:32:20.347" v="466" actId="20577"/>
          <ac:spMkLst>
            <pc:docMk/>
            <pc:sldMk cId="21153026" sldId="2132736342"/>
            <ac:spMk id="4" creationId="{512EA356-1E3E-4AE3-A762-9DB24893DA28}"/>
          </ac:spMkLst>
        </pc:spChg>
        <pc:spChg chg="add del mod">
          <ac:chgData name="Akiko Tatekawa (atatekaw)" userId="b31783e8-703f-4f51-ad1c-38f2f90d8a42" providerId="ADAL" clId="{6F124B94-EED0-48D0-842C-A86238E020EA}" dt="2021-06-25T02:32:28.511" v="468" actId="478"/>
          <ac:spMkLst>
            <pc:docMk/>
            <pc:sldMk cId="21153026" sldId="2132736342"/>
            <ac:spMk id="8" creationId="{A73A9DFE-2408-41B0-A6D3-B8525D7BFE4D}"/>
          </ac:spMkLst>
        </pc:spChg>
        <pc:spChg chg="mod ord">
          <ac:chgData name="Akiko Tatekawa (atatekaw)" userId="b31783e8-703f-4f51-ad1c-38f2f90d8a42" providerId="ADAL" clId="{6F124B94-EED0-48D0-842C-A86238E020EA}" dt="2021-06-25T02:32:16.976" v="464" actId="700"/>
          <ac:spMkLst>
            <pc:docMk/>
            <pc:sldMk cId="21153026" sldId="2132736342"/>
            <ac:spMk id="11" creationId="{0635B287-EA56-8247-BA00-B16366A0325F}"/>
          </ac:spMkLst>
        </pc:spChg>
      </pc:sldChg>
      <pc:sldChg chg="addSp delSp modSp mod modClrScheme chgLayout">
        <pc:chgData name="Akiko Tatekawa (atatekaw)" userId="b31783e8-703f-4f51-ad1c-38f2f90d8a42" providerId="ADAL" clId="{6F124B94-EED0-48D0-842C-A86238E020EA}" dt="2021-06-25T02:32:44.038" v="473" actId="478"/>
        <pc:sldMkLst>
          <pc:docMk/>
          <pc:sldMk cId="1368163525" sldId="2132736343"/>
        </pc:sldMkLst>
        <pc:spChg chg="mod ord">
          <ac:chgData name="Akiko Tatekawa (atatekaw)" userId="b31783e8-703f-4f51-ad1c-38f2f90d8a42" providerId="ADAL" clId="{6F124B94-EED0-48D0-842C-A86238E020EA}" dt="2021-06-25T02:32:37.545" v="469" actId="700"/>
          <ac:spMkLst>
            <pc:docMk/>
            <pc:sldMk cId="1368163525" sldId="2132736343"/>
            <ac:spMk id="2" creationId="{0BDF97C4-4524-A945-9D02-D9192F039B4E}"/>
          </ac:spMkLst>
        </pc:spChg>
        <pc:spChg chg="del mod ord">
          <ac:chgData name="Akiko Tatekawa (atatekaw)" userId="b31783e8-703f-4f51-ad1c-38f2f90d8a42" providerId="ADAL" clId="{6F124B94-EED0-48D0-842C-A86238E020EA}" dt="2021-06-25T02:32:42.959" v="472" actId="478"/>
          <ac:spMkLst>
            <pc:docMk/>
            <pc:sldMk cId="1368163525" sldId="2132736343"/>
            <ac:spMk id="3" creationId="{AE31328F-A51D-FA40-8BE3-FD3F00E05B86}"/>
          </ac:spMkLst>
        </pc:spChg>
        <pc:spChg chg="add mod ord">
          <ac:chgData name="Akiko Tatekawa (atatekaw)" userId="b31783e8-703f-4f51-ad1c-38f2f90d8a42" providerId="ADAL" clId="{6F124B94-EED0-48D0-842C-A86238E020EA}" dt="2021-06-25T02:32:40.599" v="471" actId="20577"/>
          <ac:spMkLst>
            <pc:docMk/>
            <pc:sldMk cId="1368163525" sldId="2132736343"/>
            <ac:spMk id="4" creationId="{0227341A-E0F2-4D6A-902B-C71127C0471F}"/>
          </ac:spMkLst>
        </pc:spChg>
        <pc:spChg chg="mod ord">
          <ac:chgData name="Akiko Tatekawa (atatekaw)" userId="b31783e8-703f-4f51-ad1c-38f2f90d8a42" providerId="ADAL" clId="{6F124B94-EED0-48D0-842C-A86238E020EA}" dt="2021-06-25T02:32:37.545" v="469" actId="700"/>
          <ac:spMkLst>
            <pc:docMk/>
            <pc:sldMk cId="1368163525" sldId="2132736343"/>
            <ac:spMk id="10" creationId="{B865F450-A59B-5248-96E9-378CD86DD1CA}"/>
          </ac:spMkLst>
        </pc:spChg>
        <pc:spChg chg="add del mod">
          <ac:chgData name="Akiko Tatekawa (atatekaw)" userId="b31783e8-703f-4f51-ad1c-38f2f90d8a42" providerId="ADAL" clId="{6F124B94-EED0-48D0-842C-A86238E020EA}" dt="2021-06-25T02:32:44.038" v="473" actId="478"/>
          <ac:spMkLst>
            <pc:docMk/>
            <pc:sldMk cId="1368163525" sldId="2132736343"/>
            <ac:spMk id="11" creationId="{ECA4B394-C469-4E67-A28B-8C5B24212F61}"/>
          </ac:spMkLst>
        </pc:spChg>
      </pc:sldChg>
      <pc:sldChg chg="addSp delSp modSp mod modClrScheme chgLayout">
        <pc:chgData name="Akiko Tatekawa (atatekaw)" userId="b31783e8-703f-4f51-ad1c-38f2f90d8a42" providerId="ADAL" clId="{6F124B94-EED0-48D0-842C-A86238E020EA}" dt="2021-06-25T02:33:00.355" v="478" actId="478"/>
        <pc:sldMkLst>
          <pc:docMk/>
          <pc:sldMk cId="3648806733" sldId="2132736344"/>
        </pc:sldMkLst>
        <pc:spChg chg="mod ord">
          <ac:chgData name="Akiko Tatekawa (atatekaw)" userId="b31783e8-703f-4f51-ad1c-38f2f90d8a42" providerId="ADAL" clId="{6F124B94-EED0-48D0-842C-A86238E020EA}" dt="2021-06-25T02:32:52.820" v="474" actId="700"/>
          <ac:spMkLst>
            <pc:docMk/>
            <pc:sldMk cId="3648806733" sldId="2132736344"/>
            <ac:spMk id="2" creationId="{96CB10A3-D172-9746-9534-D4F5568268B7}"/>
          </ac:spMkLst>
        </pc:spChg>
        <pc:spChg chg="del mod ord">
          <ac:chgData name="Akiko Tatekawa (atatekaw)" userId="b31783e8-703f-4f51-ad1c-38f2f90d8a42" providerId="ADAL" clId="{6F124B94-EED0-48D0-842C-A86238E020EA}" dt="2021-06-25T02:32:58.434" v="477" actId="478"/>
          <ac:spMkLst>
            <pc:docMk/>
            <pc:sldMk cId="3648806733" sldId="2132736344"/>
            <ac:spMk id="3" creationId="{332B2E5F-0734-7D4F-87C2-BF35873FCB95}"/>
          </ac:spMkLst>
        </pc:spChg>
        <pc:spChg chg="add mod ord">
          <ac:chgData name="Akiko Tatekawa (atatekaw)" userId="b31783e8-703f-4f51-ad1c-38f2f90d8a42" providerId="ADAL" clId="{6F124B94-EED0-48D0-842C-A86238E020EA}" dt="2021-06-25T02:32:56.163" v="476" actId="20577"/>
          <ac:spMkLst>
            <pc:docMk/>
            <pc:sldMk cId="3648806733" sldId="2132736344"/>
            <ac:spMk id="4" creationId="{3DA801C6-6D45-48A8-84DB-A63F195BC803}"/>
          </ac:spMkLst>
        </pc:spChg>
        <pc:spChg chg="add del mod">
          <ac:chgData name="Akiko Tatekawa (atatekaw)" userId="b31783e8-703f-4f51-ad1c-38f2f90d8a42" providerId="ADAL" clId="{6F124B94-EED0-48D0-842C-A86238E020EA}" dt="2021-06-25T02:33:00.355" v="478" actId="478"/>
          <ac:spMkLst>
            <pc:docMk/>
            <pc:sldMk cId="3648806733" sldId="2132736344"/>
            <ac:spMk id="8" creationId="{7D470AE3-C3EB-4DC2-9CE2-4F95109798EA}"/>
          </ac:spMkLst>
        </pc:spChg>
        <pc:spChg chg="mod ord">
          <ac:chgData name="Akiko Tatekawa (atatekaw)" userId="b31783e8-703f-4f51-ad1c-38f2f90d8a42" providerId="ADAL" clId="{6F124B94-EED0-48D0-842C-A86238E020EA}" dt="2021-06-25T02:32:52.820" v="474" actId="700"/>
          <ac:spMkLst>
            <pc:docMk/>
            <pc:sldMk cId="3648806733" sldId="2132736344"/>
            <ac:spMk id="10" creationId="{F02BB9E8-8825-7D4C-9EA4-77833E4E9182}"/>
          </ac:spMkLst>
        </pc:spChg>
      </pc:sldChg>
      <pc:sldChg chg="addSp delSp modSp mod modClrScheme chgLayout">
        <pc:chgData name="Akiko Tatekawa (atatekaw)" userId="b31783e8-703f-4f51-ad1c-38f2f90d8a42" providerId="ADAL" clId="{6F124B94-EED0-48D0-842C-A86238E020EA}" dt="2021-06-25T02:33:09.011" v="482" actId="478"/>
        <pc:sldMkLst>
          <pc:docMk/>
          <pc:sldMk cId="2664085987" sldId="2132736345"/>
        </pc:sldMkLst>
        <pc:spChg chg="mod ord">
          <ac:chgData name="Akiko Tatekawa (atatekaw)" userId="b31783e8-703f-4f51-ad1c-38f2f90d8a42" providerId="ADAL" clId="{6F124B94-EED0-48D0-842C-A86238E020EA}" dt="2021-06-25T02:32:52.820" v="474" actId="700"/>
          <ac:spMkLst>
            <pc:docMk/>
            <pc:sldMk cId="2664085987" sldId="2132736345"/>
            <ac:spMk id="2" creationId="{B4CB3875-0C6F-5649-ACC9-46619B952CA5}"/>
          </ac:spMkLst>
        </pc:spChg>
        <pc:spChg chg="del mod ord">
          <ac:chgData name="Akiko Tatekawa (atatekaw)" userId="b31783e8-703f-4f51-ad1c-38f2f90d8a42" providerId="ADAL" clId="{6F124B94-EED0-48D0-842C-A86238E020EA}" dt="2021-06-25T02:33:06.994" v="481" actId="478"/>
          <ac:spMkLst>
            <pc:docMk/>
            <pc:sldMk cId="2664085987" sldId="2132736345"/>
            <ac:spMk id="3" creationId="{75CD137C-BCBE-3047-95F4-09F5738F71B8}"/>
          </ac:spMkLst>
        </pc:spChg>
        <pc:spChg chg="add mod ord">
          <ac:chgData name="Akiko Tatekawa (atatekaw)" userId="b31783e8-703f-4f51-ad1c-38f2f90d8a42" providerId="ADAL" clId="{6F124B94-EED0-48D0-842C-A86238E020EA}" dt="2021-06-25T02:33:03.839" v="480" actId="20577"/>
          <ac:spMkLst>
            <pc:docMk/>
            <pc:sldMk cId="2664085987" sldId="2132736345"/>
            <ac:spMk id="4" creationId="{2A58B856-6667-4C57-9C57-2F502E3A7A28}"/>
          </ac:spMkLst>
        </pc:spChg>
        <pc:spChg chg="mod ord">
          <ac:chgData name="Akiko Tatekawa (atatekaw)" userId="b31783e8-703f-4f51-ad1c-38f2f90d8a42" providerId="ADAL" clId="{6F124B94-EED0-48D0-842C-A86238E020EA}" dt="2021-06-25T02:32:52.820" v="474" actId="700"/>
          <ac:spMkLst>
            <pc:docMk/>
            <pc:sldMk cId="2664085987" sldId="2132736345"/>
            <ac:spMk id="9" creationId="{AD597265-7192-E446-9053-C5B5CAB19F6D}"/>
          </ac:spMkLst>
        </pc:spChg>
        <pc:spChg chg="add del mod">
          <ac:chgData name="Akiko Tatekawa (atatekaw)" userId="b31783e8-703f-4f51-ad1c-38f2f90d8a42" providerId="ADAL" clId="{6F124B94-EED0-48D0-842C-A86238E020EA}" dt="2021-06-25T02:33:09.011" v="482" actId="478"/>
          <ac:spMkLst>
            <pc:docMk/>
            <pc:sldMk cId="2664085987" sldId="2132736345"/>
            <ac:spMk id="11" creationId="{ACC04347-2709-493D-AE45-A0E929EA954C}"/>
          </ac:spMkLst>
        </pc:spChg>
      </pc:sldChg>
      <pc:sldChg chg="addSp delSp modSp mod modClrScheme chgLayout">
        <pc:chgData name="Akiko Tatekawa (atatekaw)" userId="b31783e8-703f-4f51-ad1c-38f2f90d8a42" providerId="ADAL" clId="{6F124B94-EED0-48D0-842C-A86238E020EA}" dt="2021-06-25T02:37:33.587" v="491" actId="478"/>
        <pc:sldMkLst>
          <pc:docMk/>
          <pc:sldMk cId="3160919844" sldId="2132736346"/>
        </pc:sldMkLst>
        <pc:spChg chg="mod ord">
          <ac:chgData name="Akiko Tatekawa (atatekaw)" userId="b31783e8-703f-4f51-ad1c-38f2f90d8a42" providerId="ADAL" clId="{6F124B94-EED0-48D0-842C-A86238E020EA}" dt="2021-06-25T02:37:24.946" v="487" actId="700"/>
          <ac:spMkLst>
            <pc:docMk/>
            <pc:sldMk cId="3160919844" sldId="2132736346"/>
            <ac:spMk id="2" creationId="{01E8FC7B-3105-074F-9EE6-D883DC09615E}"/>
          </ac:spMkLst>
        </pc:spChg>
        <pc:spChg chg="del mod ord">
          <ac:chgData name="Akiko Tatekawa (atatekaw)" userId="b31783e8-703f-4f51-ad1c-38f2f90d8a42" providerId="ADAL" clId="{6F124B94-EED0-48D0-842C-A86238E020EA}" dt="2021-06-25T02:37:32.619" v="490" actId="478"/>
          <ac:spMkLst>
            <pc:docMk/>
            <pc:sldMk cId="3160919844" sldId="2132736346"/>
            <ac:spMk id="3" creationId="{D90FAB6F-C14C-2A48-BFE5-BB0A4F95E282}"/>
          </ac:spMkLst>
        </pc:spChg>
        <pc:spChg chg="add mod ord">
          <ac:chgData name="Akiko Tatekawa (atatekaw)" userId="b31783e8-703f-4f51-ad1c-38f2f90d8a42" providerId="ADAL" clId="{6F124B94-EED0-48D0-842C-A86238E020EA}" dt="2021-06-25T02:37:30.065" v="489" actId="20577"/>
          <ac:spMkLst>
            <pc:docMk/>
            <pc:sldMk cId="3160919844" sldId="2132736346"/>
            <ac:spMk id="4" creationId="{56EB089A-EDDB-4AD6-854C-F19133A62D72}"/>
          </ac:spMkLst>
        </pc:spChg>
        <pc:spChg chg="add del mod">
          <ac:chgData name="Akiko Tatekawa (atatekaw)" userId="b31783e8-703f-4f51-ad1c-38f2f90d8a42" providerId="ADAL" clId="{6F124B94-EED0-48D0-842C-A86238E020EA}" dt="2021-06-25T02:37:33.587" v="491" actId="478"/>
          <ac:spMkLst>
            <pc:docMk/>
            <pc:sldMk cId="3160919844" sldId="2132736346"/>
            <ac:spMk id="6" creationId="{27067105-D71B-4847-8C45-4623D4F57683}"/>
          </ac:spMkLst>
        </pc:spChg>
        <pc:spChg chg="mod ord">
          <ac:chgData name="Akiko Tatekawa (atatekaw)" userId="b31783e8-703f-4f51-ad1c-38f2f90d8a42" providerId="ADAL" clId="{6F124B94-EED0-48D0-842C-A86238E020EA}" dt="2021-06-25T02:37:24.946" v="487" actId="700"/>
          <ac:spMkLst>
            <pc:docMk/>
            <pc:sldMk cId="3160919844" sldId="2132736346"/>
            <ac:spMk id="15" creationId="{EF279A4F-9BBF-2747-A458-4BD97416A7D2}"/>
          </ac:spMkLst>
        </pc:spChg>
      </pc:sldChg>
      <pc:sldChg chg="addSp delSp modSp mod modClrScheme chgLayout">
        <pc:chgData name="Akiko Tatekawa (atatekaw)" userId="b31783e8-703f-4f51-ad1c-38f2f90d8a42" providerId="ADAL" clId="{6F124B94-EED0-48D0-842C-A86238E020EA}" dt="2021-06-25T02:37:42.613" v="495" actId="478"/>
        <pc:sldMkLst>
          <pc:docMk/>
          <pc:sldMk cId="8118216" sldId="2132736347"/>
        </pc:sldMkLst>
        <pc:spChg chg="mod ord">
          <ac:chgData name="Akiko Tatekawa (atatekaw)" userId="b31783e8-703f-4f51-ad1c-38f2f90d8a42" providerId="ADAL" clId="{6F124B94-EED0-48D0-842C-A86238E020EA}" dt="2021-06-25T02:37:24.946" v="487" actId="700"/>
          <ac:spMkLst>
            <pc:docMk/>
            <pc:sldMk cId="8118216" sldId="2132736347"/>
            <ac:spMk id="2" creationId="{B0E5AAAA-7E55-4443-95A9-48A28AE7E6A5}"/>
          </ac:spMkLst>
        </pc:spChg>
        <pc:spChg chg="del mod ord">
          <ac:chgData name="Akiko Tatekawa (atatekaw)" userId="b31783e8-703f-4f51-ad1c-38f2f90d8a42" providerId="ADAL" clId="{6F124B94-EED0-48D0-842C-A86238E020EA}" dt="2021-06-25T02:37:40.493" v="494" actId="478"/>
          <ac:spMkLst>
            <pc:docMk/>
            <pc:sldMk cId="8118216" sldId="2132736347"/>
            <ac:spMk id="3" creationId="{4D730C26-C3C9-3640-8C65-F6F675262878}"/>
          </ac:spMkLst>
        </pc:spChg>
        <pc:spChg chg="add mod ord">
          <ac:chgData name="Akiko Tatekawa (atatekaw)" userId="b31783e8-703f-4f51-ad1c-38f2f90d8a42" providerId="ADAL" clId="{6F124B94-EED0-48D0-842C-A86238E020EA}" dt="2021-06-25T02:37:37.836" v="493" actId="20577"/>
          <ac:spMkLst>
            <pc:docMk/>
            <pc:sldMk cId="8118216" sldId="2132736347"/>
            <ac:spMk id="4" creationId="{50511F32-230E-4577-B662-37B3DCF8ADB6}"/>
          </ac:spMkLst>
        </pc:spChg>
        <pc:spChg chg="add del mod">
          <ac:chgData name="Akiko Tatekawa (atatekaw)" userId="b31783e8-703f-4f51-ad1c-38f2f90d8a42" providerId="ADAL" clId="{6F124B94-EED0-48D0-842C-A86238E020EA}" dt="2021-06-25T02:37:42.613" v="495" actId="478"/>
          <ac:spMkLst>
            <pc:docMk/>
            <pc:sldMk cId="8118216" sldId="2132736347"/>
            <ac:spMk id="17" creationId="{ED92FA0F-FC76-4804-859B-B8F16D5D5626}"/>
          </ac:spMkLst>
        </pc:spChg>
        <pc:spChg chg="mod ord">
          <ac:chgData name="Akiko Tatekawa (atatekaw)" userId="b31783e8-703f-4f51-ad1c-38f2f90d8a42" providerId="ADAL" clId="{6F124B94-EED0-48D0-842C-A86238E020EA}" dt="2021-06-25T02:37:24.946" v="487" actId="700"/>
          <ac:spMkLst>
            <pc:docMk/>
            <pc:sldMk cId="8118216" sldId="2132736347"/>
            <ac:spMk id="19" creationId="{BCE52946-AA89-D34B-BD0A-A85121376A12}"/>
          </ac:spMkLst>
        </pc:spChg>
      </pc:sldChg>
      <pc:sldChg chg="addSp delSp modSp mod modClrScheme chgLayout">
        <pc:chgData name="Akiko Tatekawa (atatekaw)" userId="b31783e8-703f-4f51-ad1c-38f2f90d8a42" providerId="ADAL" clId="{6F124B94-EED0-48D0-842C-A86238E020EA}" dt="2021-06-25T02:37:51.655" v="499" actId="478"/>
        <pc:sldMkLst>
          <pc:docMk/>
          <pc:sldMk cId="108086565" sldId="2132736348"/>
        </pc:sldMkLst>
        <pc:spChg chg="mod ord">
          <ac:chgData name="Akiko Tatekawa (atatekaw)" userId="b31783e8-703f-4f51-ad1c-38f2f90d8a42" providerId="ADAL" clId="{6F124B94-EED0-48D0-842C-A86238E020EA}" dt="2021-06-25T02:37:24.946" v="487" actId="700"/>
          <ac:spMkLst>
            <pc:docMk/>
            <pc:sldMk cId="108086565" sldId="2132736348"/>
            <ac:spMk id="2" creationId="{59C2BF15-E3B7-BB46-878B-573E6EC26F88}"/>
          </ac:spMkLst>
        </pc:spChg>
        <pc:spChg chg="del mod ord">
          <ac:chgData name="Akiko Tatekawa (atatekaw)" userId="b31783e8-703f-4f51-ad1c-38f2f90d8a42" providerId="ADAL" clId="{6F124B94-EED0-48D0-842C-A86238E020EA}" dt="2021-06-25T02:37:50.759" v="498" actId="478"/>
          <ac:spMkLst>
            <pc:docMk/>
            <pc:sldMk cId="108086565" sldId="2132736348"/>
            <ac:spMk id="3" creationId="{23D644DB-6A5F-C549-BA35-C86A65D92D8B}"/>
          </ac:spMkLst>
        </pc:spChg>
        <pc:spChg chg="add mod ord">
          <ac:chgData name="Akiko Tatekawa (atatekaw)" userId="b31783e8-703f-4f51-ad1c-38f2f90d8a42" providerId="ADAL" clId="{6F124B94-EED0-48D0-842C-A86238E020EA}" dt="2021-06-25T02:37:47.142" v="497" actId="20577"/>
          <ac:spMkLst>
            <pc:docMk/>
            <pc:sldMk cId="108086565" sldId="2132736348"/>
            <ac:spMk id="4" creationId="{11DF368E-8F17-4137-A4EF-531A48F35E41}"/>
          </ac:spMkLst>
        </pc:spChg>
        <pc:spChg chg="add del mod">
          <ac:chgData name="Akiko Tatekawa (atatekaw)" userId="b31783e8-703f-4f51-ad1c-38f2f90d8a42" providerId="ADAL" clId="{6F124B94-EED0-48D0-842C-A86238E020EA}" dt="2021-06-25T02:37:51.655" v="499" actId="478"/>
          <ac:spMkLst>
            <pc:docMk/>
            <pc:sldMk cId="108086565" sldId="2132736348"/>
            <ac:spMk id="12" creationId="{54898855-2C84-476C-A73A-C2FE91CF959D}"/>
          </ac:spMkLst>
        </pc:spChg>
        <pc:spChg chg="mod ord">
          <ac:chgData name="Akiko Tatekawa (atatekaw)" userId="b31783e8-703f-4f51-ad1c-38f2f90d8a42" providerId="ADAL" clId="{6F124B94-EED0-48D0-842C-A86238E020EA}" dt="2021-06-25T02:37:24.946" v="487" actId="700"/>
          <ac:spMkLst>
            <pc:docMk/>
            <pc:sldMk cId="108086565" sldId="2132736348"/>
            <ac:spMk id="13" creationId="{297C64EA-86D9-FF4C-AE59-58F1BD5454B1}"/>
          </ac:spMkLst>
        </pc:spChg>
      </pc:sldChg>
      <pc:sldChg chg="addSp delSp modSp mod modClrScheme chgLayout">
        <pc:chgData name="Akiko Tatekawa (atatekaw)" userId="b31783e8-703f-4f51-ad1c-38f2f90d8a42" providerId="ADAL" clId="{6F124B94-EED0-48D0-842C-A86238E020EA}" dt="2021-06-25T02:42:32.388" v="516" actId="478"/>
        <pc:sldMkLst>
          <pc:docMk/>
          <pc:sldMk cId="3996134415" sldId="2132736349"/>
        </pc:sldMkLst>
        <pc:spChg chg="add mod ord">
          <ac:chgData name="Akiko Tatekawa (atatekaw)" userId="b31783e8-703f-4f51-ad1c-38f2f90d8a42" providerId="ADAL" clId="{6F124B94-EED0-48D0-842C-A86238E020EA}" dt="2021-06-25T02:42:27.982" v="514"/>
          <ac:spMkLst>
            <pc:docMk/>
            <pc:sldMk cId="3996134415" sldId="2132736349"/>
            <ac:spMk id="2" creationId="{3283E573-4137-48A7-9CB4-1EBB9C9235C8}"/>
          </ac:spMkLst>
        </pc:spChg>
        <pc:spChg chg="mod ord">
          <ac:chgData name="Akiko Tatekawa (atatekaw)" userId="b31783e8-703f-4f51-ad1c-38f2f90d8a42" providerId="ADAL" clId="{6F124B94-EED0-48D0-842C-A86238E020EA}" dt="2021-06-25T02:42:19.538" v="512" actId="700"/>
          <ac:spMkLst>
            <pc:docMk/>
            <pc:sldMk cId="3996134415" sldId="2132736349"/>
            <ac:spMk id="3" creationId="{DCFBC1EA-4F68-A748-9BB5-423E27FFF81A}"/>
          </ac:spMkLst>
        </pc:spChg>
        <pc:spChg chg="del mod ord">
          <ac:chgData name="Akiko Tatekawa (atatekaw)" userId="b31783e8-703f-4f51-ad1c-38f2f90d8a42" providerId="ADAL" clId="{6F124B94-EED0-48D0-842C-A86238E020EA}" dt="2021-06-25T02:42:31.591" v="515" actId="478"/>
          <ac:spMkLst>
            <pc:docMk/>
            <pc:sldMk cId="3996134415" sldId="2132736349"/>
            <ac:spMk id="4" creationId="{C85D8C70-9C9F-B142-9124-8D175DE44F6B}"/>
          </ac:spMkLst>
        </pc:spChg>
        <pc:spChg chg="add del mod">
          <ac:chgData name="Akiko Tatekawa (atatekaw)" userId="b31783e8-703f-4f51-ad1c-38f2f90d8a42" providerId="ADAL" clId="{6F124B94-EED0-48D0-842C-A86238E020EA}" dt="2021-06-25T02:42:32.388" v="516" actId="478"/>
          <ac:spMkLst>
            <pc:docMk/>
            <pc:sldMk cId="3996134415" sldId="2132736349"/>
            <ac:spMk id="11" creationId="{0C79EED4-1241-4458-8115-80DE58EC8F6D}"/>
          </ac:spMkLst>
        </pc:spChg>
        <pc:spChg chg="mod ord">
          <ac:chgData name="Akiko Tatekawa (atatekaw)" userId="b31783e8-703f-4f51-ad1c-38f2f90d8a42" providerId="ADAL" clId="{6F124B94-EED0-48D0-842C-A86238E020EA}" dt="2021-06-25T02:42:19.538" v="512" actId="700"/>
          <ac:spMkLst>
            <pc:docMk/>
            <pc:sldMk cId="3996134415" sldId="2132736349"/>
            <ac:spMk id="12" creationId="{88AF7520-842E-A746-8866-52D5AE94BBA3}"/>
          </ac:spMkLst>
        </pc:spChg>
      </pc:sldChg>
      <pc:sldChg chg="addSp delSp modSp mod modClrScheme chgLayout">
        <pc:chgData name="Akiko Tatekawa (atatekaw)" userId="b31783e8-703f-4f51-ad1c-38f2f90d8a42" providerId="ADAL" clId="{6F124B94-EED0-48D0-842C-A86238E020EA}" dt="2021-06-25T02:42:41.832" v="520" actId="478"/>
        <pc:sldMkLst>
          <pc:docMk/>
          <pc:sldMk cId="1580612337" sldId="2132736350"/>
        </pc:sldMkLst>
        <pc:spChg chg="mod ord">
          <ac:chgData name="Akiko Tatekawa (atatekaw)" userId="b31783e8-703f-4f51-ad1c-38f2f90d8a42" providerId="ADAL" clId="{6F124B94-EED0-48D0-842C-A86238E020EA}" dt="2021-06-25T02:42:19.538" v="512" actId="700"/>
          <ac:spMkLst>
            <pc:docMk/>
            <pc:sldMk cId="1580612337" sldId="2132736350"/>
            <ac:spMk id="2" creationId="{3303702B-003C-4348-B6A0-2D13DC22AFC0}"/>
          </ac:spMkLst>
        </pc:spChg>
        <pc:spChg chg="del mod ord">
          <ac:chgData name="Akiko Tatekawa (atatekaw)" userId="b31783e8-703f-4f51-ad1c-38f2f90d8a42" providerId="ADAL" clId="{6F124B94-EED0-48D0-842C-A86238E020EA}" dt="2021-06-25T02:42:39.675" v="519" actId="478"/>
          <ac:spMkLst>
            <pc:docMk/>
            <pc:sldMk cId="1580612337" sldId="2132736350"/>
            <ac:spMk id="3" creationId="{63DB25AB-1A26-7342-819F-CE61FEA1C91F}"/>
          </ac:spMkLst>
        </pc:spChg>
        <pc:spChg chg="add mod ord">
          <ac:chgData name="Akiko Tatekawa (atatekaw)" userId="b31783e8-703f-4f51-ad1c-38f2f90d8a42" providerId="ADAL" clId="{6F124B94-EED0-48D0-842C-A86238E020EA}" dt="2021-06-25T02:42:36.719" v="518" actId="20577"/>
          <ac:spMkLst>
            <pc:docMk/>
            <pc:sldMk cId="1580612337" sldId="2132736350"/>
            <ac:spMk id="5" creationId="{12C15D28-38D4-46EE-8B6B-1ECCBCB28764}"/>
          </ac:spMkLst>
        </pc:spChg>
        <pc:spChg chg="mod ord">
          <ac:chgData name="Akiko Tatekawa (atatekaw)" userId="b31783e8-703f-4f51-ad1c-38f2f90d8a42" providerId="ADAL" clId="{6F124B94-EED0-48D0-842C-A86238E020EA}" dt="2021-06-25T02:42:19.538" v="512" actId="700"/>
          <ac:spMkLst>
            <pc:docMk/>
            <pc:sldMk cId="1580612337" sldId="2132736350"/>
            <ac:spMk id="11" creationId="{EC66A049-AE74-0C43-AEE8-9174FADC54EC}"/>
          </ac:spMkLst>
        </pc:spChg>
        <pc:spChg chg="add del mod">
          <ac:chgData name="Akiko Tatekawa (atatekaw)" userId="b31783e8-703f-4f51-ad1c-38f2f90d8a42" providerId="ADAL" clId="{6F124B94-EED0-48D0-842C-A86238E020EA}" dt="2021-06-25T02:42:41.832" v="520" actId="478"/>
          <ac:spMkLst>
            <pc:docMk/>
            <pc:sldMk cId="1580612337" sldId="2132736350"/>
            <ac:spMk id="12" creationId="{6C51E881-A3F5-4601-8ADD-F02C7B303E8C}"/>
          </ac:spMkLst>
        </pc:spChg>
      </pc:sldChg>
      <pc:sldChg chg="addSp delSp modSp mod modClrScheme chgLayout">
        <pc:chgData name="Akiko Tatekawa (atatekaw)" userId="b31783e8-703f-4f51-ad1c-38f2f90d8a42" providerId="ADAL" clId="{6F124B94-EED0-48D0-842C-A86238E020EA}" dt="2021-06-25T02:42:52.120" v="524" actId="478"/>
        <pc:sldMkLst>
          <pc:docMk/>
          <pc:sldMk cId="4218059822" sldId="2132736351"/>
        </pc:sldMkLst>
        <pc:spChg chg="mod ord">
          <ac:chgData name="Akiko Tatekawa (atatekaw)" userId="b31783e8-703f-4f51-ad1c-38f2f90d8a42" providerId="ADAL" clId="{6F124B94-EED0-48D0-842C-A86238E020EA}" dt="2021-06-25T02:42:19.538" v="512" actId="700"/>
          <ac:spMkLst>
            <pc:docMk/>
            <pc:sldMk cId="4218059822" sldId="2132736351"/>
            <ac:spMk id="2" creationId="{6EC5C4B8-7E20-2742-B152-AC9CB7305BD3}"/>
          </ac:spMkLst>
        </pc:spChg>
        <pc:spChg chg="del mod ord">
          <ac:chgData name="Akiko Tatekawa (atatekaw)" userId="b31783e8-703f-4f51-ad1c-38f2f90d8a42" providerId="ADAL" clId="{6F124B94-EED0-48D0-842C-A86238E020EA}" dt="2021-06-25T02:42:49.059" v="523" actId="478"/>
          <ac:spMkLst>
            <pc:docMk/>
            <pc:sldMk cId="4218059822" sldId="2132736351"/>
            <ac:spMk id="3" creationId="{266EBDE8-3951-7245-A3BC-64BEAB944A8B}"/>
          </ac:spMkLst>
        </pc:spChg>
        <pc:spChg chg="add mod ord">
          <ac:chgData name="Akiko Tatekawa (atatekaw)" userId="b31783e8-703f-4f51-ad1c-38f2f90d8a42" providerId="ADAL" clId="{6F124B94-EED0-48D0-842C-A86238E020EA}" dt="2021-06-25T02:42:45.937" v="522" actId="20577"/>
          <ac:spMkLst>
            <pc:docMk/>
            <pc:sldMk cId="4218059822" sldId="2132736351"/>
            <ac:spMk id="4" creationId="{CFD55464-62AE-48CF-94E9-C4CB681EB4A3}"/>
          </ac:spMkLst>
        </pc:spChg>
        <pc:spChg chg="add del mod">
          <ac:chgData name="Akiko Tatekawa (atatekaw)" userId="b31783e8-703f-4f51-ad1c-38f2f90d8a42" providerId="ADAL" clId="{6F124B94-EED0-48D0-842C-A86238E020EA}" dt="2021-06-25T02:42:52.120" v="524" actId="478"/>
          <ac:spMkLst>
            <pc:docMk/>
            <pc:sldMk cId="4218059822" sldId="2132736351"/>
            <ac:spMk id="6" creationId="{E19D6668-198F-47B0-9ADA-08F36A499091}"/>
          </ac:spMkLst>
        </pc:spChg>
        <pc:spChg chg="mod ord">
          <ac:chgData name="Akiko Tatekawa (atatekaw)" userId="b31783e8-703f-4f51-ad1c-38f2f90d8a42" providerId="ADAL" clId="{6F124B94-EED0-48D0-842C-A86238E020EA}" dt="2021-06-25T02:42:19.538" v="512" actId="700"/>
          <ac:spMkLst>
            <pc:docMk/>
            <pc:sldMk cId="4218059822" sldId="2132736351"/>
            <ac:spMk id="7" creationId="{832D0CFD-4B27-0B4F-BE92-9CF7160AAE3D}"/>
          </ac:spMkLst>
        </pc:spChg>
      </pc:sldChg>
      <pc:sldChg chg="addSp delSp modSp mod modClrScheme chgLayout">
        <pc:chgData name="Akiko Tatekawa (atatekaw)" userId="b31783e8-703f-4f51-ad1c-38f2f90d8a42" providerId="ADAL" clId="{6F124B94-EED0-48D0-842C-A86238E020EA}" dt="2021-06-25T02:43:12.966" v="530" actId="478"/>
        <pc:sldMkLst>
          <pc:docMk/>
          <pc:sldMk cId="497776997" sldId="2132736352"/>
        </pc:sldMkLst>
        <pc:spChg chg="mod ord">
          <ac:chgData name="Akiko Tatekawa (atatekaw)" userId="b31783e8-703f-4f51-ad1c-38f2f90d8a42" providerId="ADAL" clId="{6F124B94-EED0-48D0-842C-A86238E020EA}" dt="2021-06-25T02:42:59.901" v="525" actId="700"/>
          <ac:spMkLst>
            <pc:docMk/>
            <pc:sldMk cId="497776997" sldId="2132736352"/>
            <ac:spMk id="2" creationId="{B1AB9C53-DD5E-874A-8E7B-F4B1B56B417A}"/>
          </ac:spMkLst>
        </pc:spChg>
        <pc:spChg chg="del mod ord">
          <ac:chgData name="Akiko Tatekawa (atatekaw)" userId="b31783e8-703f-4f51-ad1c-38f2f90d8a42" providerId="ADAL" clId="{6F124B94-EED0-48D0-842C-A86238E020EA}" dt="2021-06-25T02:43:09.496" v="529" actId="478"/>
          <ac:spMkLst>
            <pc:docMk/>
            <pc:sldMk cId="497776997" sldId="2132736352"/>
            <ac:spMk id="3" creationId="{9B9F6B3F-6EDB-E046-B152-E115CC71F94C}"/>
          </ac:spMkLst>
        </pc:spChg>
        <pc:spChg chg="add del mod ord">
          <ac:chgData name="Akiko Tatekawa (atatekaw)" userId="b31783e8-703f-4f51-ad1c-38f2f90d8a42" providerId="ADAL" clId="{6F124B94-EED0-48D0-842C-A86238E020EA}" dt="2021-06-25T02:43:05.877" v="528"/>
          <ac:spMkLst>
            <pc:docMk/>
            <pc:sldMk cId="497776997" sldId="2132736352"/>
            <ac:spMk id="4" creationId="{E5CF9B75-BA66-4171-9105-1983758261A3}"/>
          </ac:spMkLst>
        </pc:spChg>
        <pc:spChg chg="mod ord">
          <ac:chgData name="Akiko Tatekawa (atatekaw)" userId="b31783e8-703f-4f51-ad1c-38f2f90d8a42" providerId="ADAL" clId="{6F124B94-EED0-48D0-842C-A86238E020EA}" dt="2021-06-25T02:42:59.901" v="525" actId="700"/>
          <ac:spMkLst>
            <pc:docMk/>
            <pc:sldMk cId="497776997" sldId="2132736352"/>
            <ac:spMk id="12" creationId="{3ECB7F14-A2B6-5846-9F1B-76A165263DD8}"/>
          </ac:spMkLst>
        </pc:spChg>
        <pc:spChg chg="add del mod">
          <ac:chgData name="Akiko Tatekawa (atatekaw)" userId="b31783e8-703f-4f51-ad1c-38f2f90d8a42" providerId="ADAL" clId="{6F124B94-EED0-48D0-842C-A86238E020EA}" dt="2021-06-25T02:43:12.966" v="530" actId="478"/>
          <ac:spMkLst>
            <pc:docMk/>
            <pc:sldMk cId="497776997" sldId="2132736352"/>
            <ac:spMk id="13" creationId="{B7F49AA2-2F9A-4232-971F-5AFB076B0F65}"/>
          </ac:spMkLst>
        </pc:spChg>
      </pc:sldChg>
      <pc:sldChg chg="addSp delSp modSp mod modClrScheme chgLayout">
        <pc:chgData name="Akiko Tatekawa (atatekaw)" userId="b31783e8-703f-4f51-ad1c-38f2f90d8a42" providerId="ADAL" clId="{6F124B94-EED0-48D0-842C-A86238E020EA}" dt="2021-06-25T02:43:26.709" v="534" actId="478"/>
        <pc:sldMkLst>
          <pc:docMk/>
          <pc:sldMk cId="787790718" sldId="2132736353"/>
        </pc:sldMkLst>
        <pc:spChg chg="mod ord">
          <ac:chgData name="Akiko Tatekawa (atatekaw)" userId="b31783e8-703f-4f51-ad1c-38f2f90d8a42" providerId="ADAL" clId="{6F124B94-EED0-48D0-842C-A86238E020EA}" dt="2021-06-25T02:42:59.901" v="525" actId="700"/>
          <ac:spMkLst>
            <pc:docMk/>
            <pc:sldMk cId="787790718" sldId="2132736353"/>
            <ac:spMk id="2" creationId="{86510AD7-9B8B-D24E-9891-406BB83D76C0}"/>
          </ac:spMkLst>
        </pc:spChg>
        <pc:spChg chg="del mod ord">
          <ac:chgData name="Akiko Tatekawa (atatekaw)" userId="b31783e8-703f-4f51-ad1c-38f2f90d8a42" providerId="ADAL" clId="{6F124B94-EED0-48D0-842C-A86238E020EA}" dt="2021-06-25T02:43:23.003" v="533" actId="478"/>
          <ac:spMkLst>
            <pc:docMk/>
            <pc:sldMk cId="787790718" sldId="2132736353"/>
            <ac:spMk id="3" creationId="{69969610-4AD0-3F40-A065-260749D60E45}"/>
          </ac:spMkLst>
        </pc:spChg>
        <pc:spChg chg="add mod ord">
          <ac:chgData name="Akiko Tatekawa (atatekaw)" userId="b31783e8-703f-4f51-ad1c-38f2f90d8a42" providerId="ADAL" clId="{6F124B94-EED0-48D0-842C-A86238E020EA}" dt="2021-06-25T02:43:20.196" v="532" actId="20577"/>
          <ac:spMkLst>
            <pc:docMk/>
            <pc:sldMk cId="787790718" sldId="2132736353"/>
            <ac:spMk id="5" creationId="{8EBAE010-EDDE-43B5-B85E-D01BB4F773D0}"/>
          </ac:spMkLst>
        </pc:spChg>
        <pc:spChg chg="mod ord">
          <ac:chgData name="Akiko Tatekawa (atatekaw)" userId="b31783e8-703f-4f51-ad1c-38f2f90d8a42" providerId="ADAL" clId="{6F124B94-EED0-48D0-842C-A86238E020EA}" dt="2021-06-25T02:42:59.901" v="525" actId="700"/>
          <ac:spMkLst>
            <pc:docMk/>
            <pc:sldMk cId="787790718" sldId="2132736353"/>
            <ac:spMk id="6" creationId="{B2FD8291-67C2-9A4F-AFAF-C3978DF6C819}"/>
          </ac:spMkLst>
        </pc:spChg>
        <pc:spChg chg="add del mod">
          <ac:chgData name="Akiko Tatekawa (atatekaw)" userId="b31783e8-703f-4f51-ad1c-38f2f90d8a42" providerId="ADAL" clId="{6F124B94-EED0-48D0-842C-A86238E020EA}" dt="2021-06-25T02:43:26.709" v="534" actId="478"/>
          <ac:spMkLst>
            <pc:docMk/>
            <pc:sldMk cId="787790718" sldId="2132736353"/>
            <ac:spMk id="11" creationId="{1EBFD758-2FED-4BCE-87CA-229C7032E08E}"/>
          </ac:spMkLst>
        </pc:spChg>
      </pc:sldChg>
      <pc:sldChg chg="addSp delSp modSp mod modClrScheme chgLayout">
        <pc:chgData name="Akiko Tatekawa (atatekaw)" userId="b31783e8-703f-4f51-ad1c-38f2f90d8a42" providerId="ADAL" clId="{6F124B94-EED0-48D0-842C-A86238E020EA}" dt="2021-06-25T02:44:24.329" v="554" actId="478"/>
        <pc:sldMkLst>
          <pc:docMk/>
          <pc:sldMk cId="474515039" sldId="2132736355"/>
        </pc:sldMkLst>
        <pc:spChg chg="mod ord">
          <ac:chgData name="Akiko Tatekawa (atatekaw)" userId="b31783e8-703f-4f51-ad1c-38f2f90d8a42" providerId="ADAL" clId="{6F124B94-EED0-48D0-842C-A86238E020EA}" dt="2021-06-25T02:44:15.337" v="550" actId="700"/>
          <ac:spMkLst>
            <pc:docMk/>
            <pc:sldMk cId="474515039" sldId="2132736355"/>
            <ac:spMk id="2" creationId="{01B6FA6D-4A5A-284B-A6DE-FB0A499A3814}"/>
          </ac:spMkLst>
        </pc:spChg>
        <pc:spChg chg="del mod ord">
          <ac:chgData name="Akiko Tatekawa (atatekaw)" userId="b31783e8-703f-4f51-ad1c-38f2f90d8a42" providerId="ADAL" clId="{6F124B94-EED0-48D0-842C-A86238E020EA}" dt="2021-06-25T02:44:21.069" v="553" actId="478"/>
          <ac:spMkLst>
            <pc:docMk/>
            <pc:sldMk cId="474515039" sldId="2132736355"/>
            <ac:spMk id="3" creationId="{10DAD9E8-C3B3-4448-A067-3CC04633CA7F}"/>
          </ac:spMkLst>
        </pc:spChg>
        <pc:spChg chg="add mod ord">
          <ac:chgData name="Akiko Tatekawa (atatekaw)" userId="b31783e8-703f-4f51-ad1c-38f2f90d8a42" providerId="ADAL" clId="{6F124B94-EED0-48D0-842C-A86238E020EA}" dt="2021-06-25T02:44:18.252" v="552" actId="20577"/>
          <ac:spMkLst>
            <pc:docMk/>
            <pc:sldMk cId="474515039" sldId="2132736355"/>
            <ac:spMk id="4" creationId="{7B5F5343-CCDA-4C26-9623-9B2A761873A1}"/>
          </ac:spMkLst>
        </pc:spChg>
        <pc:spChg chg="add del mod">
          <ac:chgData name="Akiko Tatekawa (atatekaw)" userId="b31783e8-703f-4f51-ad1c-38f2f90d8a42" providerId="ADAL" clId="{6F124B94-EED0-48D0-842C-A86238E020EA}" dt="2021-06-25T02:44:24.329" v="554" actId="478"/>
          <ac:spMkLst>
            <pc:docMk/>
            <pc:sldMk cId="474515039" sldId="2132736355"/>
            <ac:spMk id="8" creationId="{B34F3F34-508E-45B1-B087-44EC97162598}"/>
          </ac:spMkLst>
        </pc:spChg>
        <pc:spChg chg="mod ord">
          <ac:chgData name="Akiko Tatekawa (atatekaw)" userId="b31783e8-703f-4f51-ad1c-38f2f90d8a42" providerId="ADAL" clId="{6F124B94-EED0-48D0-842C-A86238E020EA}" dt="2021-06-25T02:44:15.337" v="550" actId="700"/>
          <ac:spMkLst>
            <pc:docMk/>
            <pc:sldMk cId="474515039" sldId="2132736355"/>
            <ac:spMk id="11" creationId="{0635B287-EA56-8247-BA00-B16366A0325F}"/>
          </ac:spMkLst>
        </pc:spChg>
      </pc:sldChg>
      <pc:sldChg chg="addSp delSp modSp mod modClrScheme chgLayout">
        <pc:chgData name="Akiko Tatekawa (atatekaw)" userId="b31783e8-703f-4f51-ad1c-38f2f90d8a42" providerId="ADAL" clId="{6F124B94-EED0-48D0-842C-A86238E020EA}" dt="2021-06-25T02:44:32.077" v="558" actId="478"/>
        <pc:sldMkLst>
          <pc:docMk/>
          <pc:sldMk cId="2962935003" sldId="2132736356"/>
        </pc:sldMkLst>
        <pc:spChg chg="mod ord">
          <ac:chgData name="Akiko Tatekawa (atatekaw)" userId="b31783e8-703f-4f51-ad1c-38f2f90d8a42" providerId="ADAL" clId="{6F124B94-EED0-48D0-842C-A86238E020EA}" dt="2021-06-25T02:44:15.337" v="550" actId="700"/>
          <ac:spMkLst>
            <pc:docMk/>
            <pc:sldMk cId="2962935003" sldId="2132736356"/>
            <ac:spMk id="2" creationId="{0BDF97C4-4524-A945-9D02-D9192F039B4E}"/>
          </ac:spMkLst>
        </pc:spChg>
        <pc:spChg chg="del mod ord">
          <ac:chgData name="Akiko Tatekawa (atatekaw)" userId="b31783e8-703f-4f51-ad1c-38f2f90d8a42" providerId="ADAL" clId="{6F124B94-EED0-48D0-842C-A86238E020EA}" dt="2021-06-25T02:44:31.046" v="557" actId="478"/>
          <ac:spMkLst>
            <pc:docMk/>
            <pc:sldMk cId="2962935003" sldId="2132736356"/>
            <ac:spMk id="3" creationId="{AE31328F-A51D-FA40-8BE3-FD3F00E05B86}"/>
          </ac:spMkLst>
        </pc:spChg>
        <pc:spChg chg="add mod ord">
          <ac:chgData name="Akiko Tatekawa (atatekaw)" userId="b31783e8-703f-4f51-ad1c-38f2f90d8a42" providerId="ADAL" clId="{6F124B94-EED0-48D0-842C-A86238E020EA}" dt="2021-06-25T02:44:28.588" v="556" actId="20577"/>
          <ac:spMkLst>
            <pc:docMk/>
            <pc:sldMk cId="2962935003" sldId="2132736356"/>
            <ac:spMk id="4" creationId="{90D67583-E15A-43DA-A1ED-A794AD904D0D}"/>
          </ac:spMkLst>
        </pc:spChg>
        <pc:spChg chg="mod ord">
          <ac:chgData name="Akiko Tatekawa (atatekaw)" userId="b31783e8-703f-4f51-ad1c-38f2f90d8a42" providerId="ADAL" clId="{6F124B94-EED0-48D0-842C-A86238E020EA}" dt="2021-06-25T02:44:15.337" v="550" actId="700"/>
          <ac:spMkLst>
            <pc:docMk/>
            <pc:sldMk cId="2962935003" sldId="2132736356"/>
            <ac:spMk id="10" creationId="{B865F450-A59B-5248-96E9-378CD86DD1CA}"/>
          </ac:spMkLst>
        </pc:spChg>
        <pc:spChg chg="add del mod">
          <ac:chgData name="Akiko Tatekawa (atatekaw)" userId="b31783e8-703f-4f51-ad1c-38f2f90d8a42" providerId="ADAL" clId="{6F124B94-EED0-48D0-842C-A86238E020EA}" dt="2021-06-25T02:44:32.077" v="558" actId="478"/>
          <ac:spMkLst>
            <pc:docMk/>
            <pc:sldMk cId="2962935003" sldId="2132736356"/>
            <ac:spMk id="11" creationId="{149DA3DA-6A70-47C5-9705-E727191D61EB}"/>
          </ac:spMkLst>
        </pc:spChg>
      </pc:sldChg>
      <pc:sldChg chg="addSp delSp modSp mod modClrScheme chgLayout">
        <pc:chgData name="Akiko Tatekawa (atatekaw)" userId="b31783e8-703f-4f51-ad1c-38f2f90d8a42" providerId="ADAL" clId="{6F124B94-EED0-48D0-842C-A86238E020EA}" dt="2021-06-25T02:44:44.081" v="562" actId="478"/>
        <pc:sldMkLst>
          <pc:docMk/>
          <pc:sldMk cId="2297639026" sldId="2132736357"/>
        </pc:sldMkLst>
        <pc:spChg chg="mod ord">
          <ac:chgData name="Akiko Tatekawa (atatekaw)" userId="b31783e8-703f-4f51-ad1c-38f2f90d8a42" providerId="ADAL" clId="{6F124B94-EED0-48D0-842C-A86238E020EA}" dt="2021-06-25T02:44:15.337" v="550" actId="700"/>
          <ac:spMkLst>
            <pc:docMk/>
            <pc:sldMk cId="2297639026" sldId="2132736357"/>
            <ac:spMk id="2" creationId="{96CB10A3-D172-9746-9534-D4F5568268B7}"/>
          </ac:spMkLst>
        </pc:spChg>
        <pc:spChg chg="del mod ord">
          <ac:chgData name="Akiko Tatekawa (atatekaw)" userId="b31783e8-703f-4f51-ad1c-38f2f90d8a42" providerId="ADAL" clId="{6F124B94-EED0-48D0-842C-A86238E020EA}" dt="2021-06-25T02:44:40.653" v="561" actId="478"/>
          <ac:spMkLst>
            <pc:docMk/>
            <pc:sldMk cId="2297639026" sldId="2132736357"/>
            <ac:spMk id="3" creationId="{332B2E5F-0734-7D4F-87C2-BF35873FCB95}"/>
          </ac:spMkLst>
        </pc:spChg>
        <pc:spChg chg="mod ord">
          <ac:chgData name="Akiko Tatekawa (atatekaw)" userId="b31783e8-703f-4f51-ad1c-38f2f90d8a42" providerId="ADAL" clId="{6F124B94-EED0-48D0-842C-A86238E020EA}" dt="2021-06-25T02:44:15.337" v="550" actId="700"/>
          <ac:spMkLst>
            <pc:docMk/>
            <pc:sldMk cId="2297639026" sldId="2132736357"/>
            <ac:spMk id="10" creationId="{F02BB9E8-8825-7D4C-9EA4-77833E4E9182}"/>
          </ac:spMkLst>
        </pc:spChg>
        <pc:spChg chg="add mod ord">
          <ac:chgData name="Akiko Tatekawa (atatekaw)" userId="b31783e8-703f-4f51-ad1c-38f2f90d8a42" providerId="ADAL" clId="{6F124B94-EED0-48D0-842C-A86238E020EA}" dt="2021-06-25T02:44:36.424" v="560" actId="20577"/>
          <ac:spMkLst>
            <pc:docMk/>
            <pc:sldMk cId="2297639026" sldId="2132736357"/>
            <ac:spMk id="13" creationId="{84AC2097-96D9-40C8-9A92-D7AD21581AE7}"/>
          </ac:spMkLst>
        </pc:spChg>
        <pc:spChg chg="add del mod">
          <ac:chgData name="Akiko Tatekawa (atatekaw)" userId="b31783e8-703f-4f51-ad1c-38f2f90d8a42" providerId="ADAL" clId="{6F124B94-EED0-48D0-842C-A86238E020EA}" dt="2021-06-25T02:44:44.081" v="562" actId="478"/>
          <ac:spMkLst>
            <pc:docMk/>
            <pc:sldMk cId="2297639026" sldId="2132736357"/>
            <ac:spMk id="16" creationId="{E4708AC6-56D5-4EF6-8942-47D8C8D6E477}"/>
          </ac:spMkLst>
        </pc:spChg>
      </pc:sldChg>
      <pc:sldChg chg="addSp delSp modSp mod modClrScheme chgLayout">
        <pc:chgData name="Akiko Tatekawa (atatekaw)" userId="b31783e8-703f-4f51-ad1c-38f2f90d8a42" providerId="ADAL" clId="{6F124B94-EED0-48D0-842C-A86238E020EA}" dt="2021-06-25T02:44:58.846" v="567" actId="478"/>
        <pc:sldMkLst>
          <pc:docMk/>
          <pc:sldMk cId="3200637854" sldId="2132736358"/>
        </pc:sldMkLst>
        <pc:spChg chg="mod ord">
          <ac:chgData name="Akiko Tatekawa (atatekaw)" userId="b31783e8-703f-4f51-ad1c-38f2f90d8a42" providerId="ADAL" clId="{6F124B94-EED0-48D0-842C-A86238E020EA}" dt="2021-06-25T02:44:52.247" v="563" actId="700"/>
          <ac:spMkLst>
            <pc:docMk/>
            <pc:sldMk cId="3200637854" sldId="2132736358"/>
            <ac:spMk id="2" creationId="{B4CB3875-0C6F-5649-ACC9-46619B952CA5}"/>
          </ac:spMkLst>
        </pc:spChg>
        <pc:spChg chg="del mod ord">
          <ac:chgData name="Akiko Tatekawa (atatekaw)" userId="b31783e8-703f-4f51-ad1c-38f2f90d8a42" providerId="ADAL" clId="{6F124B94-EED0-48D0-842C-A86238E020EA}" dt="2021-06-25T02:44:57.926" v="566" actId="478"/>
          <ac:spMkLst>
            <pc:docMk/>
            <pc:sldMk cId="3200637854" sldId="2132736358"/>
            <ac:spMk id="3" creationId="{75CD137C-BCBE-3047-95F4-09F5738F71B8}"/>
          </ac:spMkLst>
        </pc:spChg>
        <pc:spChg chg="add mod ord">
          <ac:chgData name="Akiko Tatekawa (atatekaw)" userId="b31783e8-703f-4f51-ad1c-38f2f90d8a42" providerId="ADAL" clId="{6F124B94-EED0-48D0-842C-A86238E020EA}" dt="2021-06-25T02:44:54.609" v="565" actId="20577"/>
          <ac:spMkLst>
            <pc:docMk/>
            <pc:sldMk cId="3200637854" sldId="2132736358"/>
            <ac:spMk id="5" creationId="{8BF7D5AA-D3B8-46F0-B9BF-2A992E25F9E1}"/>
          </ac:spMkLst>
        </pc:spChg>
        <pc:spChg chg="mod ord">
          <ac:chgData name="Akiko Tatekawa (atatekaw)" userId="b31783e8-703f-4f51-ad1c-38f2f90d8a42" providerId="ADAL" clId="{6F124B94-EED0-48D0-842C-A86238E020EA}" dt="2021-06-25T02:44:52.247" v="563" actId="700"/>
          <ac:spMkLst>
            <pc:docMk/>
            <pc:sldMk cId="3200637854" sldId="2132736358"/>
            <ac:spMk id="9" creationId="{AD597265-7192-E446-9053-C5B5CAB19F6D}"/>
          </ac:spMkLst>
        </pc:spChg>
        <pc:spChg chg="add del mod">
          <ac:chgData name="Akiko Tatekawa (atatekaw)" userId="b31783e8-703f-4f51-ad1c-38f2f90d8a42" providerId="ADAL" clId="{6F124B94-EED0-48D0-842C-A86238E020EA}" dt="2021-06-25T02:44:58.846" v="567" actId="478"/>
          <ac:spMkLst>
            <pc:docMk/>
            <pc:sldMk cId="3200637854" sldId="2132736358"/>
            <ac:spMk id="11" creationId="{76D686F7-4922-414E-B6AD-CF8E6790F6C7}"/>
          </ac:spMkLst>
        </pc:spChg>
      </pc:sldChg>
      <pc:sldChg chg="addSp delSp modSp mod modClrScheme chgLayout">
        <pc:chgData name="Akiko Tatekawa (atatekaw)" userId="b31783e8-703f-4f51-ad1c-38f2f90d8a42" providerId="ADAL" clId="{6F124B94-EED0-48D0-842C-A86238E020EA}" dt="2021-06-25T02:45:08.847" v="572" actId="478"/>
        <pc:sldMkLst>
          <pc:docMk/>
          <pc:sldMk cId="2307540732" sldId="2132736359"/>
        </pc:sldMkLst>
        <pc:spChg chg="add mod ord">
          <ac:chgData name="Akiko Tatekawa (atatekaw)" userId="b31783e8-703f-4f51-ad1c-38f2f90d8a42" providerId="ADAL" clId="{6F124B94-EED0-48D0-842C-A86238E020EA}" dt="2021-06-25T02:45:03.320" v="570" actId="20577"/>
          <ac:spMkLst>
            <pc:docMk/>
            <pc:sldMk cId="2307540732" sldId="2132736359"/>
            <ac:spMk id="2" creationId="{24551B10-1A1D-4955-BA59-ED3B32602ADD}"/>
          </ac:spMkLst>
        </pc:spChg>
        <pc:spChg chg="mod ord">
          <ac:chgData name="Akiko Tatekawa (atatekaw)" userId="b31783e8-703f-4f51-ad1c-38f2f90d8a42" providerId="ADAL" clId="{6F124B94-EED0-48D0-842C-A86238E020EA}" dt="2021-06-25T02:44:52.247" v="563" actId="700"/>
          <ac:spMkLst>
            <pc:docMk/>
            <pc:sldMk cId="2307540732" sldId="2132736359"/>
            <ac:spMk id="3" creationId="{856BE4F0-7483-5C4E-A380-D32907081BA7}"/>
          </ac:spMkLst>
        </pc:spChg>
        <pc:spChg chg="del mod ord">
          <ac:chgData name="Akiko Tatekawa (atatekaw)" userId="b31783e8-703f-4f51-ad1c-38f2f90d8a42" providerId="ADAL" clId="{6F124B94-EED0-48D0-842C-A86238E020EA}" dt="2021-06-25T02:45:06.170" v="571" actId="478"/>
          <ac:spMkLst>
            <pc:docMk/>
            <pc:sldMk cId="2307540732" sldId="2132736359"/>
            <ac:spMk id="4" creationId="{9A71C42E-4408-2D4C-815C-E611E7103808}"/>
          </ac:spMkLst>
        </pc:spChg>
        <pc:spChg chg="mod ord">
          <ac:chgData name="Akiko Tatekawa (atatekaw)" userId="b31783e8-703f-4f51-ad1c-38f2f90d8a42" providerId="ADAL" clId="{6F124B94-EED0-48D0-842C-A86238E020EA}" dt="2021-06-25T02:44:52.247" v="563" actId="700"/>
          <ac:spMkLst>
            <pc:docMk/>
            <pc:sldMk cId="2307540732" sldId="2132736359"/>
            <ac:spMk id="7" creationId="{C108184B-358B-B44B-A75A-1A6503040019}"/>
          </ac:spMkLst>
        </pc:spChg>
        <pc:spChg chg="add del mod">
          <ac:chgData name="Akiko Tatekawa (atatekaw)" userId="b31783e8-703f-4f51-ad1c-38f2f90d8a42" providerId="ADAL" clId="{6F124B94-EED0-48D0-842C-A86238E020EA}" dt="2021-06-25T02:45:08.847" v="572" actId="478"/>
          <ac:spMkLst>
            <pc:docMk/>
            <pc:sldMk cId="2307540732" sldId="2132736359"/>
            <ac:spMk id="12" creationId="{9E78B00F-3D82-4897-8F84-AF5A9303E74C}"/>
          </ac:spMkLst>
        </pc:spChg>
      </pc:sldChg>
      <pc:sldChg chg="addSp delSp modSp mod modClrScheme chgLayout">
        <pc:chgData name="Akiko Tatekawa (atatekaw)" userId="b31783e8-703f-4f51-ad1c-38f2f90d8a42" providerId="ADAL" clId="{6F124B94-EED0-48D0-842C-A86238E020EA}" dt="2021-06-25T02:45:18.090" v="577" actId="478"/>
        <pc:sldMkLst>
          <pc:docMk/>
          <pc:sldMk cId="4172581876" sldId="2132736360"/>
        </pc:sldMkLst>
        <pc:spChg chg="mod ord">
          <ac:chgData name="Akiko Tatekawa (atatekaw)" userId="b31783e8-703f-4f51-ad1c-38f2f90d8a42" providerId="ADAL" clId="{6F124B94-EED0-48D0-842C-A86238E020EA}" dt="2021-06-25T02:44:52.247" v="563" actId="700"/>
          <ac:spMkLst>
            <pc:docMk/>
            <pc:sldMk cId="4172581876" sldId="2132736360"/>
            <ac:spMk id="2" creationId="{01E8FC7B-3105-074F-9EE6-D883DC09615E}"/>
          </ac:spMkLst>
        </pc:spChg>
        <pc:spChg chg="del mod ord">
          <ac:chgData name="Akiko Tatekawa (atatekaw)" userId="b31783e8-703f-4f51-ad1c-38f2f90d8a42" providerId="ADAL" clId="{6F124B94-EED0-48D0-842C-A86238E020EA}" dt="2021-06-25T02:45:16.899" v="576" actId="478"/>
          <ac:spMkLst>
            <pc:docMk/>
            <pc:sldMk cId="4172581876" sldId="2132736360"/>
            <ac:spMk id="3" creationId="{D90FAB6F-C14C-2A48-BFE5-BB0A4F95E282}"/>
          </ac:spMkLst>
        </pc:spChg>
        <pc:spChg chg="add mod ord">
          <ac:chgData name="Akiko Tatekawa (atatekaw)" userId="b31783e8-703f-4f51-ad1c-38f2f90d8a42" providerId="ADAL" clId="{6F124B94-EED0-48D0-842C-A86238E020EA}" dt="2021-06-25T02:45:14.582" v="575" actId="20577"/>
          <ac:spMkLst>
            <pc:docMk/>
            <pc:sldMk cId="4172581876" sldId="2132736360"/>
            <ac:spMk id="4" creationId="{EA9E3B7B-60F6-4D68-979C-DAB0632BDE31}"/>
          </ac:spMkLst>
        </pc:spChg>
        <pc:spChg chg="add del mod">
          <ac:chgData name="Akiko Tatekawa (atatekaw)" userId="b31783e8-703f-4f51-ad1c-38f2f90d8a42" providerId="ADAL" clId="{6F124B94-EED0-48D0-842C-A86238E020EA}" dt="2021-06-25T02:45:18.090" v="577" actId="478"/>
          <ac:spMkLst>
            <pc:docMk/>
            <pc:sldMk cId="4172581876" sldId="2132736360"/>
            <ac:spMk id="6" creationId="{52733B60-63AB-42FB-9485-0D1A45D2E644}"/>
          </ac:spMkLst>
        </pc:spChg>
        <pc:spChg chg="mod ord">
          <ac:chgData name="Akiko Tatekawa (atatekaw)" userId="b31783e8-703f-4f51-ad1c-38f2f90d8a42" providerId="ADAL" clId="{6F124B94-EED0-48D0-842C-A86238E020EA}" dt="2021-06-25T02:44:52.247" v="563" actId="700"/>
          <ac:spMkLst>
            <pc:docMk/>
            <pc:sldMk cId="4172581876" sldId="2132736360"/>
            <ac:spMk id="15" creationId="{EF279A4F-9BBF-2747-A458-4BD97416A7D2}"/>
          </ac:spMkLst>
        </pc:spChg>
      </pc:sldChg>
      <pc:sldChg chg="addSp delSp modSp mod modClrScheme chgLayout">
        <pc:chgData name="Akiko Tatekawa (atatekaw)" userId="b31783e8-703f-4f51-ad1c-38f2f90d8a42" providerId="ADAL" clId="{6F124B94-EED0-48D0-842C-A86238E020EA}" dt="2021-06-25T02:45:30.054" v="582" actId="478"/>
        <pc:sldMkLst>
          <pc:docMk/>
          <pc:sldMk cId="134982277" sldId="2132736361"/>
        </pc:sldMkLst>
        <pc:spChg chg="mod ord">
          <ac:chgData name="Akiko Tatekawa (atatekaw)" userId="b31783e8-703f-4f51-ad1c-38f2f90d8a42" providerId="ADAL" clId="{6F124B94-EED0-48D0-842C-A86238E020EA}" dt="2021-06-25T02:45:24.224" v="578" actId="700"/>
          <ac:spMkLst>
            <pc:docMk/>
            <pc:sldMk cId="134982277" sldId="2132736361"/>
            <ac:spMk id="2" creationId="{B0E5AAAA-7E55-4443-95A9-48A28AE7E6A5}"/>
          </ac:spMkLst>
        </pc:spChg>
        <pc:spChg chg="del mod ord">
          <ac:chgData name="Akiko Tatekawa (atatekaw)" userId="b31783e8-703f-4f51-ad1c-38f2f90d8a42" providerId="ADAL" clId="{6F124B94-EED0-48D0-842C-A86238E020EA}" dt="2021-06-25T02:45:29.156" v="581" actId="478"/>
          <ac:spMkLst>
            <pc:docMk/>
            <pc:sldMk cId="134982277" sldId="2132736361"/>
            <ac:spMk id="3" creationId="{4D730C26-C3C9-3640-8C65-F6F675262878}"/>
          </ac:spMkLst>
        </pc:spChg>
        <pc:spChg chg="add mod ord">
          <ac:chgData name="Akiko Tatekawa (atatekaw)" userId="b31783e8-703f-4f51-ad1c-38f2f90d8a42" providerId="ADAL" clId="{6F124B94-EED0-48D0-842C-A86238E020EA}" dt="2021-06-25T02:45:26.904" v="580" actId="20577"/>
          <ac:spMkLst>
            <pc:docMk/>
            <pc:sldMk cId="134982277" sldId="2132736361"/>
            <ac:spMk id="5" creationId="{9551F0DC-7E7F-4E61-854B-E0499D65179D}"/>
          </ac:spMkLst>
        </pc:spChg>
        <pc:spChg chg="add del mod">
          <ac:chgData name="Akiko Tatekawa (atatekaw)" userId="b31783e8-703f-4f51-ad1c-38f2f90d8a42" providerId="ADAL" clId="{6F124B94-EED0-48D0-842C-A86238E020EA}" dt="2021-06-25T02:45:30.054" v="582" actId="478"/>
          <ac:spMkLst>
            <pc:docMk/>
            <pc:sldMk cId="134982277" sldId="2132736361"/>
            <ac:spMk id="17" creationId="{D914CFB7-00E5-46D6-A83C-E65FE75A3C84}"/>
          </ac:spMkLst>
        </pc:spChg>
        <pc:spChg chg="mod ord">
          <ac:chgData name="Akiko Tatekawa (atatekaw)" userId="b31783e8-703f-4f51-ad1c-38f2f90d8a42" providerId="ADAL" clId="{6F124B94-EED0-48D0-842C-A86238E020EA}" dt="2021-06-25T02:45:24.224" v="578" actId="700"/>
          <ac:spMkLst>
            <pc:docMk/>
            <pc:sldMk cId="134982277" sldId="2132736361"/>
            <ac:spMk id="19" creationId="{BCE52946-AA89-D34B-BD0A-A85121376A12}"/>
          </ac:spMkLst>
        </pc:spChg>
      </pc:sldChg>
      <pc:sldChg chg="addSp delSp modSp mod modClrScheme chgLayout">
        <pc:chgData name="Akiko Tatekawa (atatekaw)" userId="b31783e8-703f-4f51-ad1c-38f2f90d8a42" providerId="ADAL" clId="{6F124B94-EED0-48D0-842C-A86238E020EA}" dt="2021-06-25T02:45:37.731" v="586" actId="478"/>
        <pc:sldMkLst>
          <pc:docMk/>
          <pc:sldMk cId="2413805267" sldId="2132736362"/>
        </pc:sldMkLst>
        <pc:spChg chg="mod ord">
          <ac:chgData name="Akiko Tatekawa (atatekaw)" userId="b31783e8-703f-4f51-ad1c-38f2f90d8a42" providerId="ADAL" clId="{6F124B94-EED0-48D0-842C-A86238E020EA}" dt="2021-06-25T02:45:24.224" v="578" actId="700"/>
          <ac:spMkLst>
            <pc:docMk/>
            <pc:sldMk cId="2413805267" sldId="2132736362"/>
            <ac:spMk id="2" creationId="{59C2BF15-E3B7-BB46-878B-573E6EC26F88}"/>
          </ac:spMkLst>
        </pc:spChg>
        <pc:spChg chg="del mod ord">
          <ac:chgData name="Akiko Tatekawa (atatekaw)" userId="b31783e8-703f-4f51-ad1c-38f2f90d8a42" providerId="ADAL" clId="{6F124B94-EED0-48D0-842C-A86238E020EA}" dt="2021-06-25T02:45:36.576" v="585" actId="478"/>
          <ac:spMkLst>
            <pc:docMk/>
            <pc:sldMk cId="2413805267" sldId="2132736362"/>
            <ac:spMk id="3" creationId="{23D644DB-6A5F-C549-BA35-C86A65D92D8B}"/>
          </ac:spMkLst>
        </pc:spChg>
        <pc:spChg chg="add mod ord">
          <ac:chgData name="Akiko Tatekawa (atatekaw)" userId="b31783e8-703f-4f51-ad1c-38f2f90d8a42" providerId="ADAL" clId="{6F124B94-EED0-48D0-842C-A86238E020EA}" dt="2021-06-25T02:45:33.927" v="584" actId="20577"/>
          <ac:spMkLst>
            <pc:docMk/>
            <pc:sldMk cId="2413805267" sldId="2132736362"/>
            <ac:spMk id="4" creationId="{C22BAA55-7310-42AA-BED9-59EC64C2E784}"/>
          </ac:spMkLst>
        </pc:spChg>
        <pc:spChg chg="add del mod">
          <ac:chgData name="Akiko Tatekawa (atatekaw)" userId="b31783e8-703f-4f51-ad1c-38f2f90d8a42" providerId="ADAL" clId="{6F124B94-EED0-48D0-842C-A86238E020EA}" dt="2021-06-25T02:45:37.731" v="586" actId="478"/>
          <ac:spMkLst>
            <pc:docMk/>
            <pc:sldMk cId="2413805267" sldId="2132736362"/>
            <ac:spMk id="12" creationId="{5C7F6B57-F1F6-4D50-9489-C6AB5FA0FED5}"/>
          </ac:spMkLst>
        </pc:spChg>
        <pc:spChg chg="mod ord">
          <ac:chgData name="Akiko Tatekawa (atatekaw)" userId="b31783e8-703f-4f51-ad1c-38f2f90d8a42" providerId="ADAL" clId="{6F124B94-EED0-48D0-842C-A86238E020EA}" dt="2021-06-25T02:45:24.224" v="578" actId="700"/>
          <ac:spMkLst>
            <pc:docMk/>
            <pc:sldMk cId="2413805267" sldId="2132736362"/>
            <ac:spMk id="13" creationId="{297C64EA-86D9-FF4C-AE59-58F1BD5454B1}"/>
          </ac:spMkLst>
        </pc:spChg>
      </pc:sldChg>
      <pc:sldChg chg="addSp delSp modSp mod modClrScheme chgLayout">
        <pc:chgData name="Akiko Tatekawa (atatekaw)" userId="b31783e8-703f-4f51-ad1c-38f2f90d8a42" providerId="ADAL" clId="{6F124B94-EED0-48D0-842C-A86238E020EA}" dt="2021-06-25T02:45:58.776" v="591" actId="478"/>
        <pc:sldMkLst>
          <pc:docMk/>
          <pc:sldMk cId="515562420" sldId="2132736364"/>
        </pc:sldMkLst>
        <pc:spChg chg="mod ord">
          <ac:chgData name="Akiko Tatekawa (atatekaw)" userId="b31783e8-703f-4f51-ad1c-38f2f90d8a42" providerId="ADAL" clId="{6F124B94-EED0-48D0-842C-A86238E020EA}" dt="2021-06-25T02:45:49.836" v="587" actId="700"/>
          <ac:spMkLst>
            <pc:docMk/>
            <pc:sldMk cId="515562420" sldId="2132736364"/>
            <ac:spMk id="2" creationId="{CF87DC21-5125-A64C-B7E5-BE7481DF7F11}"/>
          </ac:spMkLst>
        </pc:spChg>
        <pc:spChg chg="add mod ord">
          <ac:chgData name="Akiko Tatekawa (atatekaw)" userId="b31783e8-703f-4f51-ad1c-38f2f90d8a42" providerId="ADAL" clId="{6F124B94-EED0-48D0-842C-A86238E020EA}" dt="2021-06-25T02:45:56.218" v="589" actId="20577"/>
          <ac:spMkLst>
            <pc:docMk/>
            <pc:sldMk cId="515562420" sldId="2132736364"/>
            <ac:spMk id="3" creationId="{FEBB4960-3F80-4395-A34A-A55E4076AB01}"/>
          </ac:spMkLst>
        </pc:spChg>
        <pc:spChg chg="add del mod">
          <ac:chgData name="Akiko Tatekawa (atatekaw)" userId="b31783e8-703f-4f51-ad1c-38f2f90d8a42" providerId="ADAL" clId="{6F124B94-EED0-48D0-842C-A86238E020EA}" dt="2021-06-25T02:45:58.776" v="591" actId="478"/>
          <ac:spMkLst>
            <pc:docMk/>
            <pc:sldMk cId="515562420" sldId="2132736364"/>
            <ac:spMk id="5" creationId="{6CC0AF06-995A-4FB7-90A8-B1024810EDCD}"/>
          </ac:spMkLst>
        </pc:spChg>
        <pc:spChg chg="del mod ord">
          <ac:chgData name="Akiko Tatekawa (atatekaw)" userId="b31783e8-703f-4f51-ad1c-38f2f90d8a42" providerId="ADAL" clId="{6F124B94-EED0-48D0-842C-A86238E020EA}" dt="2021-06-25T02:45:57.940" v="590" actId="478"/>
          <ac:spMkLst>
            <pc:docMk/>
            <pc:sldMk cId="515562420" sldId="2132736364"/>
            <ac:spMk id="9" creationId="{B5F7133A-12B1-9748-A8A8-A9204D25FB08}"/>
          </ac:spMkLst>
        </pc:spChg>
        <pc:spChg chg="mod ord">
          <ac:chgData name="Akiko Tatekawa (atatekaw)" userId="b31783e8-703f-4f51-ad1c-38f2f90d8a42" providerId="ADAL" clId="{6F124B94-EED0-48D0-842C-A86238E020EA}" dt="2021-06-25T02:45:49.836" v="587" actId="700"/>
          <ac:spMkLst>
            <pc:docMk/>
            <pc:sldMk cId="515562420" sldId="2132736364"/>
            <ac:spMk id="12" creationId="{B62A4873-E510-EF46-B961-AAAAD071DAEE}"/>
          </ac:spMkLst>
        </pc:spChg>
      </pc:sldChg>
      <pc:sldChg chg="addSp delSp modSp mod modClrScheme chgLayout">
        <pc:chgData name="Akiko Tatekawa (atatekaw)" userId="b31783e8-703f-4f51-ad1c-38f2f90d8a42" providerId="ADAL" clId="{6F124B94-EED0-48D0-842C-A86238E020EA}" dt="2021-06-25T02:46:14.731" v="599" actId="478"/>
        <pc:sldMkLst>
          <pc:docMk/>
          <pc:sldMk cId="4262461122" sldId="2132736366"/>
        </pc:sldMkLst>
        <pc:spChg chg="mod ord">
          <ac:chgData name="Akiko Tatekawa (atatekaw)" userId="b31783e8-703f-4f51-ad1c-38f2f90d8a42" providerId="ADAL" clId="{6F124B94-EED0-48D0-842C-A86238E020EA}" dt="2021-06-25T02:45:49.836" v="587" actId="700"/>
          <ac:spMkLst>
            <pc:docMk/>
            <pc:sldMk cId="4262461122" sldId="2132736366"/>
            <ac:spMk id="2" creationId="{A1E17374-FE69-A44B-9053-A3FF85EF8563}"/>
          </ac:spMkLst>
        </pc:spChg>
        <pc:spChg chg="del mod ord">
          <ac:chgData name="Akiko Tatekawa (atatekaw)" userId="b31783e8-703f-4f51-ad1c-38f2f90d8a42" providerId="ADAL" clId="{6F124B94-EED0-48D0-842C-A86238E020EA}" dt="2021-06-25T02:46:13.467" v="598" actId="478"/>
          <ac:spMkLst>
            <pc:docMk/>
            <pc:sldMk cId="4262461122" sldId="2132736366"/>
            <ac:spMk id="3" creationId="{A4ADAA83-E67F-3548-AC59-F001DB836B88}"/>
          </ac:spMkLst>
        </pc:spChg>
        <pc:spChg chg="mod ord">
          <ac:chgData name="Akiko Tatekawa (atatekaw)" userId="b31783e8-703f-4f51-ad1c-38f2f90d8a42" providerId="ADAL" clId="{6F124B94-EED0-48D0-842C-A86238E020EA}" dt="2021-06-25T02:45:49.836" v="587" actId="700"/>
          <ac:spMkLst>
            <pc:docMk/>
            <pc:sldMk cId="4262461122" sldId="2132736366"/>
            <ac:spMk id="4" creationId="{9DD22891-D58E-344E-9665-8F6892EBB565}"/>
          </ac:spMkLst>
        </pc:spChg>
        <pc:spChg chg="add mod ord">
          <ac:chgData name="Akiko Tatekawa (atatekaw)" userId="b31783e8-703f-4f51-ad1c-38f2f90d8a42" providerId="ADAL" clId="{6F124B94-EED0-48D0-842C-A86238E020EA}" dt="2021-06-25T02:46:11.234" v="597" actId="20577"/>
          <ac:spMkLst>
            <pc:docMk/>
            <pc:sldMk cId="4262461122" sldId="2132736366"/>
            <ac:spMk id="6" creationId="{B40F3C84-93C8-4C31-BD31-75712A1CCCF7}"/>
          </ac:spMkLst>
        </pc:spChg>
        <pc:spChg chg="add del mod">
          <ac:chgData name="Akiko Tatekawa (atatekaw)" userId="b31783e8-703f-4f51-ad1c-38f2f90d8a42" providerId="ADAL" clId="{6F124B94-EED0-48D0-842C-A86238E020EA}" dt="2021-06-25T02:46:14.731" v="599" actId="478"/>
          <ac:spMkLst>
            <pc:docMk/>
            <pc:sldMk cId="4262461122" sldId="2132736366"/>
            <ac:spMk id="9" creationId="{0E426E07-6C78-40F2-9EA9-D83278AF7AC2}"/>
          </ac:spMkLst>
        </pc:spChg>
      </pc:sldChg>
      <pc:sldChg chg="addSp delSp modSp mod modClrScheme chgLayout">
        <pc:chgData name="Akiko Tatekawa (atatekaw)" userId="b31783e8-703f-4f51-ad1c-38f2f90d8a42" providerId="ADAL" clId="{6F124B94-EED0-48D0-842C-A86238E020EA}" dt="2021-06-25T02:46:55.864" v="612" actId="478"/>
        <pc:sldMkLst>
          <pc:docMk/>
          <pc:sldMk cId="4167315215" sldId="2132736367"/>
        </pc:sldMkLst>
        <pc:spChg chg="mod ord">
          <ac:chgData name="Akiko Tatekawa (atatekaw)" userId="b31783e8-703f-4f51-ad1c-38f2f90d8a42" providerId="ADAL" clId="{6F124B94-EED0-48D0-842C-A86238E020EA}" dt="2021-06-25T02:46:24.427" v="600" actId="700"/>
          <ac:spMkLst>
            <pc:docMk/>
            <pc:sldMk cId="4167315215" sldId="2132736367"/>
            <ac:spMk id="2" creationId="{A1E17374-FE69-A44B-9053-A3FF85EF8563}"/>
          </ac:spMkLst>
        </pc:spChg>
        <pc:spChg chg="del mod ord">
          <ac:chgData name="Akiko Tatekawa (atatekaw)" userId="b31783e8-703f-4f51-ad1c-38f2f90d8a42" providerId="ADAL" clId="{6F124B94-EED0-48D0-842C-A86238E020EA}" dt="2021-06-25T02:46:52.040" v="611" actId="478"/>
          <ac:spMkLst>
            <pc:docMk/>
            <pc:sldMk cId="4167315215" sldId="2132736367"/>
            <ac:spMk id="3" creationId="{A4ADAA83-E67F-3548-AC59-F001DB836B88}"/>
          </ac:spMkLst>
        </pc:spChg>
        <pc:spChg chg="mod ord">
          <ac:chgData name="Akiko Tatekawa (atatekaw)" userId="b31783e8-703f-4f51-ad1c-38f2f90d8a42" providerId="ADAL" clId="{6F124B94-EED0-48D0-842C-A86238E020EA}" dt="2021-06-25T02:46:24.427" v="600" actId="700"/>
          <ac:spMkLst>
            <pc:docMk/>
            <pc:sldMk cId="4167315215" sldId="2132736367"/>
            <ac:spMk id="4" creationId="{9DD22891-D58E-344E-9665-8F6892EBB565}"/>
          </ac:spMkLst>
        </pc:spChg>
        <pc:spChg chg="add mod ord">
          <ac:chgData name="Akiko Tatekawa (atatekaw)" userId="b31783e8-703f-4f51-ad1c-38f2f90d8a42" providerId="ADAL" clId="{6F124B94-EED0-48D0-842C-A86238E020EA}" dt="2021-06-25T02:46:49.209" v="610" actId="20577"/>
          <ac:spMkLst>
            <pc:docMk/>
            <pc:sldMk cId="4167315215" sldId="2132736367"/>
            <ac:spMk id="7" creationId="{41FD111A-0AB0-488E-AEBE-1360B77C645F}"/>
          </ac:spMkLst>
        </pc:spChg>
        <pc:spChg chg="add del mod">
          <ac:chgData name="Akiko Tatekawa (atatekaw)" userId="b31783e8-703f-4f51-ad1c-38f2f90d8a42" providerId="ADAL" clId="{6F124B94-EED0-48D0-842C-A86238E020EA}" dt="2021-06-25T02:46:55.864" v="612" actId="478"/>
          <ac:spMkLst>
            <pc:docMk/>
            <pc:sldMk cId="4167315215" sldId="2132736367"/>
            <ac:spMk id="9" creationId="{E2F978FF-9C36-4FAB-BC5A-EAE727EF2620}"/>
          </ac:spMkLst>
        </pc:spChg>
      </pc:sldChg>
      <pc:sldChg chg="addSp delSp modSp mod modClrScheme chgLayout">
        <pc:chgData name="Akiko Tatekawa (atatekaw)" userId="b31783e8-703f-4f51-ad1c-38f2f90d8a42" providerId="ADAL" clId="{6F124B94-EED0-48D0-842C-A86238E020EA}" dt="2021-06-25T02:46:07.610" v="595" actId="478"/>
        <pc:sldMkLst>
          <pc:docMk/>
          <pc:sldMk cId="1173995923" sldId="2132736368"/>
        </pc:sldMkLst>
        <pc:spChg chg="mod ord">
          <ac:chgData name="Akiko Tatekawa (atatekaw)" userId="b31783e8-703f-4f51-ad1c-38f2f90d8a42" providerId="ADAL" clId="{6F124B94-EED0-48D0-842C-A86238E020EA}" dt="2021-06-25T02:45:49.836" v="587" actId="700"/>
          <ac:spMkLst>
            <pc:docMk/>
            <pc:sldMk cId="1173995923" sldId="2132736368"/>
            <ac:spMk id="2" creationId="{01B6FA6D-4A5A-284B-A6DE-FB0A499A3814}"/>
          </ac:spMkLst>
        </pc:spChg>
        <pc:spChg chg="del mod ord">
          <ac:chgData name="Akiko Tatekawa (atatekaw)" userId="b31783e8-703f-4f51-ad1c-38f2f90d8a42" providerId="ADAL" clId="{6F124B94-EED0-48D0-842C-A86238E020EA}" dt="2021-06-25T02:46:06.577" v="594" actId="478"/>
          <ac:spMkLst>
            <pc:docMk/>
            <pc:sldMk cId="1173995923" sldId="2132736368"/>
            <ac:spMk id="3" creationId="{10DAD9E8-C3B3-4448-A067-3CC04633CA7F}"/>
          </ac:spMkLst>
        </pc:spChg>
        <pc:spChg chg="add mod ord">
          <ac:chgData name="Akiko Tatekawa (atatekaw)" userId="b31783e8-703f-4f51-ad1c-38f2f90d8a42" providerId="ADAL" clId="{6F124B94-EED0-48D0-842C-A86238E020EA}" dt="2021-06-25T02:46:02.442" v="593" actId="20577"/>
          <ac:spMkLst>
            <pc:docMk/>
            <pc:sldMk cId="1173995923" sldId="2132736368"/>
            <ac:spMk id="4" creationId="{AFDC5C32-852B-4CEB-9D88-BC3B8F79F997}"/>
          </ac:spMkLst>
        </pc:spChg>
        <pc:spChg chg="add del mod">
          <ac:chgData name="Akiko Tatekawa (atatekaw)" userId="b31783e8-703f-4f51-ad1c-38f2f90d8a42" providerId="ADAL" clId="{6F124B94-EED0-48D0-842C-A86238E020EA}" dt="2021-06-25T02:46:07.610" v="595" actId="478"/>
          <ac:spMkLst>
            <pc:docMk/>
            <pc:sldMk cId="1173995923" sldId="2132736368"/>
            <ac:spMk id="7" creationId="{DA24CFCA-4C2C-41AB-BBDD-0CF8197DEA5C}"/>
          </ac:spMkLst>
        </pc:spChg>
        <pc:spChg chg="mod ord">
          <ac:chgData name="Akiko Tatekawa (atatekaw)" userId="b31783e8-703f-4f51-ad1c-38f2f90d8a42" providerId="ADAL" clId="{6F124B94-EED0-48D0-842C-A86238E020EA}" dt="2021-06-25T02:45:49.836" v="587" actId="700"/>
          <ac:spMkLst>
            <pc:docMk/>
            <pc:sldMk cId="1173995923" sldId="2132736368"/>
            <ac:spMk id="11" creationId="{0635B287-EA56-8247-BA00-B16366A0325F}"/>
          </ac:spMkLst>
        </pc:spChg>
      </pc:sldChg>
      <pc:sldChg chg="addSp delSp modSp mod modClrScheme chgLayout">
        <pc:chgData name="Akiko Tatekawa (atatekaw)" userId="b31783e8-703f-4f51-ad1c-38f2f90d8a42" providerId="ADAL" clId="{6F124B94-EED0-48D0-842C-A86238E020EA}" dt="2021-06-25T02:46:34.214" v="604" actId="478"/>
        <pc:sldMkLst>
          <pc:docMk/>
          <pc:sldMk cId="1598036625" sldId="2132736370"/>
        </pc:sldMkLst>
        <pc:spChg chg="mod ord">
          <ac:chgData name="Akiko Tatekawa (atatekaw)" userId="b31783e8-703f-4f51-ad1c-38f2f90d8a42" providerId="ADAL" clId="{6F124B94-EED0-48D0-842C-A86238E020EA}" dt="2021-06-25T02:46:24.427" v="600" actId="700"/>
          <ac:spMkLst>
            <pc:docMk/>
            <pc:sldMk cId="1598036625" sldId="2132736370"/>
            <ac:spMk id="2" creationId="{01B6FA6D-4A5A-284B-A6DE-FB0A499A3814}"/>
          </ac:spMkLst>
        </pc:spChg>
        <pc:spChg chg="del mod ord">
          <ac:chgData name="Akiko Tatekawa (atatekaw)" userId="b31783e8-703f-4f51-ad1c-38f2f90d8a42" providerId="ADAL" clId="{6F124B94-EED0-48D0-842C-A86238E020EA}" dt="2021-06-25T02:46:33.274" v="603" actId="478"/>
          <ac:spMkLst>
            <pc:docMk/>
            <pc:sldMk cId="1598036625" sldId="2132736370"/>
            <ac:spMk id="3" creationId="{10DAD9E8-C3B3-4448-A067-3CC04633CA7F}"/>
          </ac:spMkLst>
        </pc:spChg>
        <pc:spChg chg="add mod ord">
          <ac:chgData name="Akiko Tatekawa (atatekaw)" userId="b31783e8-703f-4f51-ad1c-38f2f90d8a42" providerId="ADAL" clId="{6F124B94-EED0-48D0-842C-A86238E020EA}" dt="2021-06-25T02:46:29.062" v="602" actId="20577"/>
          <ac:spMkLst>
            <pc:docMk/>
            <pc:sldMk cId="1598036625" sldId="2132736370"/>
            <ac:spMk id="5" creationId="{9DDFC3C0-50F5-4F9F-A572-37FF070965BC}"/>
          </ac:spMkLst>
        </pc:spChg>
        <pc:spChg chg="add del mod">
          <ac:chgData name="Akiko Tatekawa (atatekaw)" userId="b31783e8-703f-4f51-ad1c-38f2f90d8a42" providerId="ADAL" clId="{6F124B94-EED0-48D0-842C-A86238E020EA}" dt="2021-06-25T02:46:34.214" v="604" actId="478"/>
          <ac:spMkLst>
            <pc:docMk/>
            <pc:sldMk cId="1598036625" sldId="2132736370"/>
            <ac:spMk id="7" creationId="{38D789BF-90B2-4218-B96C-24FD0C1991A8}"/>
          </ac:spMkLst>
        </pc:spChg>
        <pc:spChg chg="mod ord">
          <ac:chgData name="Akiko Tatekawa (atatekaw)" userId="b31783e8-703f-4f51-ad1c-38f2f90d8a42" providerId="ADAL" clId="{6F124B94-EED0-48D0-842C-A86238E020EA}" dt="2021-06-25T02:46:24.427" v="600" actId="700"/>
          <ac:spMkLst>
            <pc:docMk/>
            <pc:sldMk cId="1598036625" sldId="2132736370"/>
            <ac:spMk id="11" creationId="{0635B287-EA56-8247-BA00-B16366A0325F}"/>
          </ac:spMkLst>
        </pc:spChg>
      </pc:sldChg>
      <pc:sldChg chg="addSp delSp modSp mod modClrScheme chgLayout">
        <pc:chgData name="Akiko Tatekawa (atatekaw)" userId="b31783e8-703f-4f51-ad1c-38f2f90d8a42" providerId="ADAL" clId="{6F124B94-EED0-48D0-842C-A86238E020EA}" dt="2021-06-25T02:46:44.341" v="608" actId="478"/>
        <pc:sldMkLst>
          <pc:docMk/>
          <pc:sldMk cId="2423921820" sldId="2132736371"/>
        </pc:sldMkLst>
        <pc:spChg chg="mod ord">
          <ac:chgData name="Akiko Tatekawa (atatekaw)" userId="b31783e8-703f-4f51-ad1c-38f2f90d8a42" providerId="ADAL" clId="{6F124B94-EED0-48D0-842C-A86238E020EA}" dt="2021-06-25T02:46:24.427" v="600" actId="700"/>
          <ac:spMkLst>
            <pc:docMk/>
            <pc:sldMk cId="2423921820" sldId="2132736371"/>
            <ac:spMk id="2" creationId="{01B6FA6D-4A5A-284B-A6DE-FB0A499A3814}"/>
          </ac:spMkLst>
        </pc:spChg>
        <pc:spChg chg="del mod ord">
          <ac:chgData name="Akiko Tatekawa (atatekaw)" userId="b31783e8-703f-4f51-ad1c-38f2f90d8a42" providerId="ADAL" clId="{6F124B94-EED0-48D0-842C-A86238E020EA}" dt="2021-06-25T02:46:41.947" v="607" actId="478"/>
          <ac:spMkLst>
            <pc:docMk/>
            <pc:sldMk cId="2423921820" sldId="2132736371"/>
            <ac:spMk id="3" creationId="{10DAD9E8-C3B3-4448-A067-3CC04633CA7F}"/>
          </ac:spMkLst>
        </pc:spChg>
        <pc:spChg chg="add mod ord">
          <ac:chgData name="Akiko Tatekawa (atatekaw)" userId="b31783e8-703f-4f51-ad1c-38f2f90d8a42" providerId="ADAL" clId="{6F124B94-EED0-48D0-842C-A86238E020EA}" dt="2021-06-25T02:46:39.259" v="606" actId="20577"/>
          <ac:spMkLst>
            <pc:docMk/>
            <pc:sldMk cId="2423921820" sldId="2132736371"/>
            <ac:spMk id="4" creationId="{CF0FAECC-2241-4FC0-8631-74A4163512B7}"/>
          </ac:spMkLst>
        </pc:spChg>
        <pc:spChg chg="add del mod">
          <ac:chgData name="Akiko Tatekawa (atatekaw)" userId="b31783e8-703f-4f51-ad1c-38f2f90d8a42" providerId="ADAL" clId="{6F124B94-EED0-48D0-842C-A86238E020EA}" dt="2021-06-25T02:46:44.341" v="608" actId="478"/>
          <ac:spMkLst>
            <pc:docMk/>
            <pc:sldMk cId="2423921820" sldId="2132736371"/>
            <ac:spMk id="7" creationId="{029BA5A7-7F9D-4B79-9813-E7FF34EAEFAC}"/>
          </ac:spMkLst>
        </pc:spChg>
        <pc:spChg chg="mod ord">
          <ac:chgData name="Akiko Tatekawa (atatekaw)" userId="b31783e8-703f-4f51-ad1c-38f2f90d8a42" providerId="ADAL" clId="{6F124B94-EED0-48D0-842C-A86238E020EA}" dt="2021-06-25T02:46:24.427" v="600" actId="700"/>
          <ac:spMkLst>
            <pc:docMk/>
            <pc:sldMk cId="2423921820" sldId="2132736371"/>
            <ac:spMk id="11" creationId="{0635B287-EA56-8247-BA00-B16366A0325F}"/>
          </ac:spMkLst>
        </pc:spChg>
      </pc:sldChg>
      <pc:sldChg chg="addSp delSp modSp mod modClrScheme chgLayout">
        <pc:chgData name="Akiko Tatekawa (atatekaw)" userId="b31783e8-703f-4f51-ad1c-38f2f90d8a42" providerId="ADAL" clId="{6F124B94-EED0-48D0-842C-A86238E020EA}" dt="2021-06-25T02:04:02.904" v="143" actId="1076"/>
        <pc:sldMkLst>
          <pc:docMk/>
          <pc:sldMk cId="2244331127" sldId="2132736387"/>
        </pc:sldMkLst>
        <pc:spChg chg="mod ord">
          <ac:chgData name="Akiko Tatekawa (atatekaw)" userId="b31783e8-703f-4f51-ad1c-38f2f90d8a42" providerId="ADAL" clId="{6F124B94-EED0-48D0-842C-A86238E020EA}" dt="2021-06-25T01:57:03.674" v="96" actId="700"/>
          <ac:spMkLst>
            <pc:docMk/>
            <pc:sldMk cId="2244331127" sldId="2132736387"/>
            <ac:spMk id="2" creationId="{E99CC0EC-FE01-4A41-8975-44A7134CDCC6}"/>
          </ac:spMkLst>
        </pc:spChg>
        <pc:spChg chg="del mod ord">
          <ac:chgData name="Akiko Tatekawa (atatekaw)" userId="b31783e8-703f-4f51-ad1c-38f2f90d8a42" providerId="ADAL" clId="{6F124B94-EED0-48D0-842C-A86238E020EA}" dt="2021-06-25T02:02:57.537" v="132" actId="478"/>
          <ac:spMkLst>
            <pc:docMk/>
            <pc:sldMk cId="2244331127" sldId="2132736387"/>
            <ac:spMk id="3" creationId="{E353C466-2524-F449-B559-F302A391844E}"/>
          </ac:spMkLst>
        </pc:spChg>
        <pc:spChg chg="mod">
          <ac:chgData name="Akiko Tatekawa (atatekaw)" userId="b31783e8-703f-4f51-ad1c-38f2f90d8a42" providerId="ADAL" clId="{6F124B94-EED0-48D0-842C-A86238E020EA}" dt="2021-06-25T02:04:02.904" v="143" actId="1076"/>
          <ac:spMkLst>
            <pc:docMk/>
            <pc:sldMk cId="2244331127" sldId="2132736387"/>
            <ac:spMk id="4" creationId="{7AAD2AE0-BBB3-6B49-A941-A82ECC193709}"/>
          </ac:spMkLst>
        </pc:spChg>
        <pc:spChg chg="mod">
          <ac:chgData name="Akiko Tatekawa (atatekaw)" userId="b31783e8-703f-4f51-ad1c-38f2f90d8a42" providerId="ADAL" clId="{6F124B94-EED0-48D0-842C-A86238E020EA}" dt="2021-06-25T02:04:02.904" v="143" actId="1076"/>
          <ac:spMkLst>
            <pc:docMk/>
            <pc:sldMk cId="2244331127" sldId="2132736387"/>
            <ac:spMk id="5" creationId="{30D81641-9710-9E45-8AE6-C4FD1A3C5382}"/>
          </ac:spMkLst>
        </pc:spChg>
        <pc:spChg chg="mod">
          <ac:chgData name="Akiko Tatekawa (atatekaw)" userId="b31783e8-703f-4f51-ad1c-38f2f90d8a42" providerId="ADAL" clId="{6F124B94-EED0-48D0-842C-A86238E020EA}" dt="2021-06-25T02:04:02.904" v="143" actId="1076"/>
          <ac:spMkLst>
            <pc:docMk/>
            <pc:sldMk cId="2244331127" sldId="2132736387"/>
            <ac:spMk id="6" creationId="{6A13F667-A63C-AD44-A73F-A714C5AAFC70}"/>
          </ac:spMkLst>
        </pc:spChg>
        <pc:spChg chg="mod">
          <ac:chgData name="Akiko Tatekawa (atatekaw)" userId="b31783e8-703f-4f51-ad1c-38f2f90d8a42" providerId="ADAL" clId="{6F124B94-EED0-48D0-842C-A86238E020EA}" dt="2021-06-25T02:04:02.904" v="143" actId="1076"/>
          <ac:spMkLst>
            <pc:docMk/>
            <pc:sldMk cId="2244331127" sldId="2132736387"/>
            <ac:spMk id="7" creationId="{FC8B7CC4-F0EA-284E-81AF-18D073916ACF}"/>
          </ac:spMkLst>
        </pc:spChg>
        <pc:spChg chg="mod">
          <ac:chgData name="Akiko Tatekawa (atatekaw)" userId="b31783e8-703f-4f51-ad1c-38f2f90d8a42" providerId="ADAL" clId="{6F124B94-EED0-48D0-842C-A86238E020EA}" dt="2021-06-25T02:04:02.904" v="143" actId="1076"/>
          <ac:spMkLst>
            <pc:docMk/>
            <pc:sldMk cId="2244331127" sldId="2132736387"/>
            <ac:spMk id="8" creationId="{5E76ECB7-5EB7-144B-87DA-F45652C7AF1B}"/>
          </ac:spMkLst>
        </pc:spChg>
        <pc:spChg chg="mod">
          <ac:chgData name="Akiko Tatekawa (atatekaw)" userId="b31783e8-703f-4f51-ad1c-38f2f90d8a42" providerId="ADAL" clId="{6F124B94-EED0-48D0-842C-A86238E020EA}" dt="2021-06-25T02:04:02.904" v="143" actId="1076"/>
          <ac:spMkLst>
            <pc:docMk/>
            <pc:sldMk cId="2244331127" sldId="2132736387"/>
            <ac:spMk id="9" creationId="{D1DE1475-4668-B34D-B484-3321DFBF8C0F}"/>
          </ac:spMkLst>
        </pc:spChg>
        <pc:spChg chg="add mod ord">
          <ac:chgData name="Akiko Tatekawa (atatekaw)" userId="b31783e8-703f-4f51-ad1c-38f2f90d8a42" providerId="ADAL" clId="{6F124B94-EED0-48D0-842C-A86238E020EA}" dt="2021-06-25T02:02:14.508" v="131"/>
          <ac:spMkLst>
            <pc:docMk/>
            <pc:sldMk cId="2244331127" sldId="2132736387"/>
            <ac:spMk id="11" creationId="{8D99C633-F6EC-49A8-B501-8F538EF7D2B2}"/>
          </ac:spMkLst>
        </pc:spChg>
        <pc:spChg chg="mod">
          <ac:chgData name="Akiko Tatekawa (atatekaw)" userId="b31783e8-703f-4f51-ad1c-38f2f90d8a42" providerId="ADAL" clId="{6F124B94-EED0-48D0-842C-A86238E020EA}" dt="2021-06-25T02:04:02.904" v="143" actId="1076"/>
          <ac:spMkLst>
            <pc:docMk/>
            <pc:sldMk cId="2244331127" sldId="2132736387"/>
            <ac:spMk id="12" creationId="{538811E1-441C-8B42-A045-BFA56B9B5168}"/>
          </ac:spMkLst>
        </pc:spChg>
        <pc:spChg chg="mod">
          <ac:chgData name="Akiko Tatekawa (atatekaw)" userId="b31783e8-703f-4f51-ad1c-38f2f90d8a42" providerId="ADAL" clId="{6F124B94-EED0-48D0-842C-A86238E020EA}" dt="2021-06-25T02:04:02.904" v="143" actId="1076"/>
          <ac:spMkLst>
            <pc:docMk/>
            <pc:sldMk cId="2244331127" sldId="2132736387"/>
            <ac:spMk id="13" creationId="{154A53C2-C37A-194B-BC7C-4640E5D19769}"/>
          </ac:spMkLst>
        </pc:spChg>
        <pc:spChg chg="mod ord">
          <ac:chgData name="Akiko Tatekawa (atatekaw)" userId="b31783e8-703f-4f51-ad1c-38f2f90d8a42" providerId="ADAL" clId="{6F124B94-EED0-48D0-842C-A86238E020EA}" dt="2021-06-25T01:57:03.674" v="96" actId="700"/>
          <ac:spMkLst>
            <pc:docMk/>
            <pc:sldMk cId="2244331127" sldId="2132736387"/>
            <ac:spMk id="14" creationId="{4339E2D5-E5E1-F548-9924-D45A7FDCAD30}"/>
          </ac:spMkLst>
        </pc:spChg>
        <pc:spChg chg="mod">
          <ac:chgData name="Akiko Tatekawa (atatekaw)" userId="b31783e8-703f-4f51-ad1c-38f2f90d8a42" providerId="ADAL" clId="{6F124B94-EED0-48D0-842C-A86238E020EA}" dt="2021-06-25T02:04:02.904" v="143" actId="1076"/>
          <ac:spMkLst>
            <pc:docMk/>
            <pc:sldMk cId="2244331127" sldId="2132736387"/>
            <ac:spMk id="15" creationId="{7FCABB06-0FAA-904C-A0CD-E37490D28505}"/>
          </ac:spMkLst>
        </pc:spChg>
        <pc:spChg chg="mod">
          <ac:chgData name="Akiko Tatekawa (atatekaw)" userId="b31783e8-703f-4f51-ad1c-38f2f90d8a42" providerId="ADAL" clId="{6F124B94-EED0-48D0-842C-A86238E020EA}" dt="2021-06-25T02:04:02.904" v="143" actId="1076"/>
          <ac:spMkLst>
            <pc:docMk/>
            <pc:sldMk cId="2244331127" sldId="2132736387"/>
            <ac:spMk id="16" creationId="{8F598A7B-4F7B-624B-84A1-73888AE82C0D}"/>
          </ac:spMkLst>
        </pc:spChg>
        <pc:spChg chg="add del mod">
          <ac:chgData name="Akiko Tatekawa (atatekaw)" userId="b31783e8-703f-4f51-ad1c-38f2f90d8a42" providerId="ADAL" clId="{6F124B94-EED0-48D0-842C-A86238E020EA}" dt="2021-06-25T02:02:59.681" v="133" actId="478"/>
          <ac:spMkLst>
            <pc:docMk/>
            <pc:sldMk cId="2244331127" sldId="2132736387"/>
            <ac:spMk id="18" creationId="{FC910629-A3A4-474A-BE03-2536B0FF0654}"/>
          </ac:spMkLst>
        </pc:spChg>
      </pc:sldChg>
      <pc:sldChg chg="addSp delSp modSp mod modClrScheme chgLayout">
        <pc:chgData name="Akiko Tatekawa (atatekaw)" userId="b31783e8-703f-4f51-ad1c-38f2f90d8a42" providerId="ADAL" clId="{6F124B94-EED0-48D0-842C-A86238E020EA}" dt="2021-06-25T02:03:31.168" v="140" actId="478"/>
        <pc:sldMkLst>
          <pc:docMk/>
          <pc:sldMk cId="2310439405" sldId="2132736390"/>
        </pc:sldMkLst>
        <pc:spChg chg="mod ord">
          <ac:chgData name="Akiko Tatekawa (atatekaw)" userId="b31783e8-703f-4f51-ad1c-38f2f90d8a42" providerId="ADAL" clId="{6F124B94-EED0-48D0-842C-A86238E020EA}" dt="2021-06-25T02:03:19.400" v="136" actId="700"/>
          <ac:spMkLst>
            <pc:docMk/>
            <pc:sldMk cId="2310439405" sldId="2132736390"/>
            <ac:spMk id="2" creationId="{01E8FC7B-3105-074F-9EE6-D883DC09615E}"/>
          </ac:spMkLst>
        </pc:spChg>
        <pc:spChg chg="del mod ord">
          <ac:chgData name="Akiko Tatekawa (atatekaw)" userId="b31783e8-703f-4f51-ad1c-38f2f90d8a42" providerId="ADAL" clId="{6F124B94-EED0-48D0-842C-A86238E020EA}" dt="2021-06-25T02:03:27.354" v="139" actId="478"/>
          <ac:spMkLst>
            <pc:docMk/>
            <pc:sldMk cId="2310439405" sldId="2132736390"/>
            <ac:spMk id="3" creationId="{D90FAB6F-C14C-2A48-BFE5-BB0A4F95E282}"/>
          </ac:spMkLst>
        </pc:spChg>
        <pc:spChg chg="add del mod ord">
          <ac:chgData name="Akiko Tatekawa (atatekaw)" userId="b31783e8-703f-4f51-ad1c-38f2f90d8a42" providerId="ADAL" clId="{6F124B94-EED0-48D0-842C-A86238E020EA}" dt="2021-06-25T01:58:53.027" v="117" actId="478"/>
          <ac:spMkLst>
            <pc:docMk/>
            <pc:sldMk cId="2310439405" sldId="2132736390"/>
            <ac:spMk id="4" creationId="{27E8F2CF-D3C0-41D8-84F3-08F1FFE1A73D}"/>
          </ac:spMkLst>
        </pc:spChg>
        <pc:spChg chg="add mod ord">
          <ac:chgData name="Akiko Tatekawa (atatekaw)" userId="b31783e8-703f-4f51-ad1c-38f2f90d8a42" providerId="ADAL" clId="{6F124B94-EED0-48D0-842C-A86238E020EA}" dt="2021-06-25T02:03:23.343" v="138" actId="20577"/>
          <ac:spMkLst>
            <pc:docMk/>
            <pc:sldMk cId="2310439405" sldId="2132736390"/>
            <ac:spMk id="5" creationId="{FEFEE605-5BF9-4153-AF6B-8E17F53AA4A1}"/>
          </ac:spMkLst>
        </pc:spChg>
        <pc:spChg chg="add del mod">
          <ac:chgData name="Akiko Tatekawa (atatekaw)" userId="b31783e8-703f-4f51-ad1c-38f2f90d8a42" providerId="ADAL" clId="{6F124B94-EED0-48D0-842C-A86238E020EA}" dt="2021-06-25T02:03:31.168" v="140" actId="478"/>
          <ac:spMkLst>
            <pc:docMk/>
            <pc:sldMk cId="2310439405" sldId="2132736390"/>
            <ac:spMk id="7" creationId="{78C2D19A-AB6F-498F-A5A7-31146CE20FFC}"/>
          </ac:spMkLst>
        </pc:spChg>
        <pc:spChg chg="mod ord">
          <ac:chgData name="Akiko Tatekawa (atatekaw)" userId="b31783e8-703f-4f51-ad1c-38f2f90d8a42" providerId="ADAL" clId="{6F124B94-EED0-48D0-842C-A86238E020EA}" dt="2021-06-25T02:03:19.400" v="136" actId="700"/>
          <ac:spMkLst>
            <pc:docMk/>
            <pc:sldMk cId="2310439405" sldId="2132736390"/>
            <ac:spMk id="15" creationId="{EF279A4F-9BBF-2747-A458-4BD97416A7D2}"/>
          </ac:spMkLst>
        </pc:spChg>
      </pc:sldChg>
      <pc:sldChg chg="addSp delSp modSp mod modClrScheme chgLayout">
        <pc:chgData name="Akiko Tatekawa (atatekaw)" userId="b31783e8-703f-4f51-ad1c-38f2f90d8a42" providerId="ADAL" clId="{6F124B94-EED0-48D0-842C-A86238E020EA}" dt="2021-06-25T02:03:41.795" v="142" actId="478"/>
        <pc:sldMkLst>
          <pc:docMk/>
          <pc:sldMk cId="2352734644" sldId="2132736391"/>
        </pc:sldMkLst>
        <pc:spChg chg="mod ord">
          <ac:chgData name="Akiko Tatekawa (atatekaw)" userId="b31783e8-703f-4f51-ad1c-38f2f90d8a42" providerId="ADAL" clId="{6F124B94-EED0-48D0-842C-A86238E020EA}" dt="2021-06-25T01:59:04.220" v="118" actId="700"/>
          <ac:spMkLst>
            <pc:docMk/>
            <pc:sldMk cId="2352734644" sldId="2132736391"/>
            <ac:spMk id="2" creationId="{B0E5AAAA-7E55-4443-95A9-48A28AE7E6A5}"/>
          </ac:spMkLst>
        </pc:spChg>
        <pc:spChg chg="del mod ord">
          <ac:chgData name="Akiko Tatekawa (atatekaw)" userId="b31783e8-703f-4f51-ad1c-38f2f90d8a42" providerId="ADAL" clId="{6F124B94-EED0-48D0-842C-A86238E020EA}" dt="2021-06-25T02:03:37.630" v="141" actId="478"/>
          <ac:spMkLst>
            <pc:docMk/>
            <pc:sldMk cId="2352734644" sldId="2132736391"/>
            <ac:spMk id="3" creationId="{4D730C26-C3C9-3640-8C65-F6F675262878}"/>
          </ac:spMkLst>
        </pc:spChg>
        <pc:spChg chg="add mod ord">
          <ac:chgData name="Akiko Tatekawa (atatekaw)" userId="b31783e8-703f-4f51-ad1c-38f2f90d8a42" providerId="ADAL" clId="{6F124B94-EED0-48D0-842C-A86238E020EA}" dt="2021-06-25T02:00:18.274" v="120" actId="20577"/>
          <ac:spMkLst>
            <pc:docMk/>
            <pc:sldMk cId="2352734644" sldId="2132736391"/>
            <ac:spMk id="6" creationId="{13464732-CBC0-405A-9874-3058C6E2A991}"/>
          </ac:spMkLst>
        </pc:spChg>
        <pc:spChg chg="add del mod">
          <ac:chgData name="Akiko Tatekawa (atatekaw)" userId="b31783e8-703f-4f51-ad1c-38f2f90d8a42" providerId="ADAL" clId="{6F124B94-EED0-48D0-842C-A86238E020EA}" dt="2021-06-25T02:03:41.795" v="142" actId="478"/>
          <ac:spMkLst>
            <pc:docMk/>
            <pc:sldMk cId="2352734644" sldId="2132736391"/>
            <ac:spMk id="17" creationId="{BFA7D2EE-AB10-48F9-97B1-804772CAB8F1}"/>
          </ac:spMkLst>
        </pc:spChg>
        <pc:spChg chg="mod ord">
          <ac:chgData name="Akiko Tatekawa (atatekaw)" userId="b31783e8-703f-4f51-ad1c-38f2f90d8a42" providerId="ADAL" clId="{6F124B94-EED0-48D0-842C-A86238E020EA}" dt="2021-06-25T01:59:04.220" v="118" actId="700"/>
          <ac:spMkLst>
            <pc:docMk/>
            <pc:sldMk cId="2352734644" sldId="2132736391"/>
            <ac:spMk id="19" creationId="{BCE52946-AA89-D34B-BD0A-A85121376A12}"/>
          </ac:spMkLst>
        </pc:spChg>
      </pc:sldChg>
      <pc:sldChg chg="addSp modSp mod modClrScheme chgLayout">
        <pc:chgData name="Akiko Tatekawa (atatekaw)" userId="b31783e8-703f-4f51-ad1c-38f2f90d8a42" providerId="ADAL" clId="{6F124B94-EED0-48D0-842C-A86238E020EA}" dt="2021-06-25T02:00:31.564" v="123" actId="20577"/>
        <pc:sldMkLst>
          <pc:docMk/>
          <pc:sldMk cId="1960560676" sldId="2132736392"/>
        </pc:sldMkLst>
        <pc:spChg chg="mod ord">
          <ac:chgData name="Akiko Tatekawa (atatekaw)" userId="b31783e8-703f-4f51-ad1c-38f2f90d8a42" providerId="ADAL" clId="{6F124B94-EED0-48D0-842C-A86238E020EA}" dt="2021-06-25T02:00:27.681" v="121" actId="700"/>
          <ac:spMkLst>
            <pc:docMk/>
            <pc:sldMk cId="1960560676" sldId="2132736392"/>
            <ac:spMk id="2" creationId="{59C2BF15-E3B7-BB46-878B-573E6EC26F88}"/>
          </ac:spMkLst>
        </pc:spChg>
        <pc:spChg chg="mod ord">
          <ac:chgData name="Akiko Tatekawa (atatekaw)" userId="b31783e8-703f-4f51-ad1c-38f2f90d8a42" providerId="ADAL" clId="{6F124B94-EED0-48D0-842C-A86238E020EA}" dt="2021-06-25T02:00:27.681" v="121" actId="700"/>
          <ac:spMkLst>
            <pc:docMk/>
            <pc:sldMk cId="1960560676" sldId="2132736392"/>
            <ac:spMk id="3" creationId="{23D644DB-6A5F-C549-BA35-C86A65D92D8B}"/>
          </ac:spMkLst>
        </pc:spChg>
        <pc:spChg chg="add mod ord">
          <ac:chgData name="Akiko Tatekawa (atatekaw)" userId="b31783e8-703f-4f51-ad1c-38f2f90d8a42" providerId="ADAL" clId="{6F124B94-EED0-48D0-842C-A86238E020EA}" dt="2021-06-25T02:00:31.564" v="123" actId="20577"/>
          <ac:spMkLst>
            <pc:docMk/>
            <pc:sldMk cId="1960560676" sldId="2132736392"/>
            <ac:spMk id="4" creationId="{1FEDC705-D5F7-4E51-8E8E-A515DDDE0A87}"/>
          </ac:spMkLst>
        </pc:spChg>
        <pc:spChg chg="mod ord">
          <ac:chgData name="Akiko Tatekawa (atatekaw)" userId="b31783e8-703f-4f51-ad1c-38f2f90d8a42" providerId="ADAL" clId="{6F124B94-EED0-48D0-842C-A86238E020EA}" dt="2021-06-25T02:00:27.681" v="121" actId="700"/>
          <ac:spMkLst>
            <pc:docMk/>
            <pc:sldMk cId="1960560676" sldId="2132736392"/>
            <ac:spMk id="13" creationId="{297C64EA-86D9-FF4C-AE59-58F1BD5454B1}"/>
          </ac:spMkLst>
        </pc:spChg>
      </pc:sldChg>
      <pc:sldChg chg="addSp delSp modSp mod modClrScheme chgLayout">
        <pc:chgData name="Akiko Tatekawa (atatekaw)" userId="b31783e8-703f-4f51-ad1c-38f2f90d8a42" providerId="ADAL" clId="{6F124B94-EED0-48D0-842C-A86238E020EA}" dt="2021-06-25T02:05:14.472" v="160" actId="478"/>
        <pc:sldMkLst>
          <pc:docMk/>
          <pc:sldMk cId="3775554616" sldId="2132736394"/>
        </pc:sldMkLst>
        <pc:spChg chg="mod ord">
          <ac:chgData name="Akiko Tatekawa (atatekaw)" userId="b31783e8-703f-4f51-ad1c-38f2f90d8a42" providerId="ADAL" clId="{6F124B94-EED0-48D0-842C-A86238E020EA}" dt="2021-06-25T02:05:03.379" v="156" actId="700"/>
          <ac:spMkLst>
            <pc:docMk/>
            <pc:sldMk cId="3775554616" sldId="2132736394"/>
            <ac:spMk id="2" creationId="{B0E5AAAA-7E55-4443-95A9-48A28AE7E6A5}"/>
          </ac:spMkLst>
        </pc:spChg>
        <pc:spChg chg="del mod ord">
          <ac:chgData name="Akiko Tatekawa (atatekaw)" userId="b31783e8-703f-4f51-ad1c-38f2f90d8a42" providerId="ADAL" clId="{6F124B94-EED0-48D0-842C-A86238E020EA}" dt="2021-06-25T02:05:10.324" v="159" actId="478"/>
          <ac:spMkLst>
            <pc:docMk/>
            <pc:sldMk cId="3775554616" sldId="2132736394"/>
            <ac:spMk id="3" creationId="{4D730C26-C3C9-3640-8C65-F6F675262878}"/>
          </ac:spMkLst>
        </pc:spChg>
        <pc:spChg chg="add mod ord">
          <ac:chgData name="Akiko Tatekawa (atatekaw)" userId="b31783e8-703f-4f51-ad1c-38f2f90d8a42" providerId="ADAL" clId="{6F124B94-EED0-48D0-842C-A86238E020EA}" dt="2021-06-25T02:05:06.632" v="158" actId="20577"/>
          <ac:spMkLst>
            <pc:docMk/>
            <pc:sldMk cId="3775554616" sldId="2132736394"/>
            <ac:spMk id="6" creationId="{2F9B0940-2BD8-41B4-85B7-DD1DC7E55332}"/>
          </ac:spMkLst>
        </pc:spChg>
        <pc:spChg chg="add del mod">
          <ac:chgData name="Akiko Tatekawa (atatekaw)" userId="b31783e8-703f-4f51-ad1c-38f2f90d8a42" providerId="ADAL" clId="{6F124B94-EED0-48D0-842C-A86238E020EA}" dt="2021-06-25T02:05:14.472" v="160" actId="478"/>
          <ac:spMkLst>
            <pc:docMk/>
            <pc:sldMk cId="3775554616" sldId="2132736394"/>
            <ac:spMk id="13" creationId="{C6EF2A21-0DCD-4550-A850-A9E41FF1B565}"/>
          </ac:spMkLst>
        </pc:spChg>
        <pc:spChg chg="mod ord">
          <ac:chgData name="Akiko Tatekawa (atatekaw)" userId="b31783e8-703f-4f51-ad1c-38f2f90d8a42" providerId="ADAL" clId="{6F124B94-EED0-48D0-842C-A86238E020EA}" dt="2021-06-25T02:05:03.379" v="156" actId="700"/>
          <ac:spMkLst>
            <pc:docMk/>
            <pc:sldMk cId="3775554616" sldId="2132736394"/>
            <ac:spMk id="19" creationId="{BCE52946-AA89-D34B-BD0A-A85121376A12}"/>
          </ac:spMkLst>
        </pc:spChg>
      </pc:sldChg>
      <pc:sldChg chg="addSp delSp modSp mod modClrScheme chgLayout">
        <pc:chgData name="Akiko Tatekawa (atatekaw)" userId="b31783e8-703f-4f51-ad1c-38f2f90d8a42" providerId="ADAL" clId="{6F124B94-EED0-48D0-842C-A86238E020EA}" dt="2021-06-25T02:05:32.547" v="165" actId="478"/>
        <pc:sldMkLst>
          <pc:docMk/>
          <pc:sldMk cId="3775360967" sldId="2132736395"/>
        </pc:sldMkLst>
        <pc:spChg chg="mod ord">
          <ac:chgData name="Akiko Tatekawa (atatekaw)" userId="b31783e8-703f-4f51-ad1c-38f2f90d8a42" providerId="ADAL" clId="{6F124B94-EED0-48D0-842C-A86238E020EA}" dt="2021-06-25T02:05:22.971" v="161" actId="700"/>
          <ac:spMkLst>
            <pc:docMk/>
            <pc:sldMk cId="3775360967" sldId="2132736395"/>
            <ac:spMk id="2" creationId="{59C2BF15-E3B7-BB46-878B-573E6EC26F88}"/>
          </ac:spMkLst>
        </pc:spChg>
        <pc:spChg chg="del mod ord">
          <ac:chgData name="Akiko Tatekawa (atatekaw)" userId="b31783e8-703f-4f51-ad1c-38f2f90d8a42" providerId="ADAL" clId="{6F124B94-EED0-48D0-842C-A86238E020EA}" dt="2021-06-25T02:05:30.941" v="164" actId="478"/>
          <ac:spMkLst>
            <pc:docMk/>
            <pc:sldMk cId="3775360967" sldId="2132736395"/>
            <ac:spMk id="3" creationId="{23D644DB-6A5F-C549-BA35-C86A65D92D8B}"/>
          </ac:spMkLst>
        </pc:spChg>
        <pc:spChg chg="add mod ord">
          <ac:chgData name="Akiko Tatekawa (atatekaw)" userId="b31783e8-703f-4f51-ad1c-38f2f90d8a42" providerId="ADAL" clId="{6F124B94-EED0-48D0-842C-A86238E020EA}" dt="2021-06-25T02:05:25.361" v="163" actId="20577"/>
          <ac:spMkLst>
            <pc:docMk/>
            <pc:sldMk cId="3775360967" sldId="2132736395"/>
            <ac:spMk id="4" creationId="{3C09E7FF-782A-463B-89E3-417180C59918}"/>
          </ac:spMkLst>
        </pc:spChg>
        <pc:spChg chg="add del mod">
          <ac:chgData name="Akiko Tatekawa (atatekaw)" userId="b31783e8-703f-4f51-ad1c-38f2f90d8a42" providerId="ADAL" clId="{6F124B94-EED0-48D0-842C-A86238E020EA}" dt="2021-06-25T02:05:32.547" v="165" actId="478"/>
          <ac:spMkLst>
            <pc:docMk/>
            <pc:sldMk cId="3775360967" sldId="2132736395"/>
            <ac:spMk id="12" creationId="{6BFADADE-DDB9-494E-B5DE-E75101FFDABD}"/>
          </ac:spMkLst>
        </pc:spChg>
        <pc:spChg chg="mod ord">
          <ac:chgData name="Akiko Tatekawa (atatekaw)" userId="b31783e8-703f-4f51-ad1c-38f2f90d8a42" providerId="ADAL" clId="{6F124B94-EED0-48D0-842C-A86238E020EA}" dt="2021-06-25T02:05:22.971" v="161" actId="700"/>
          <ac:spMkLst>
            <pc:docMk/>
            <pc:sldMk cId="3775360967" sldId="2132736395"/>
            <ac:spMk id="13" creationId="{297C64EA-86D9-FF4C-AE59-58F1BD5454B1}"/>
          </ac:spMkLst>
        </pc:spChg>
      </pc:sldChg>
      <pc:sldChg chg="addSp delSp modSp mod modClrScheme chgLayout">
        <pc:chgData name="Akiko Tatekawa (atatekaw)" userId="b31783e8-703f-4f51-ad1c-38f2f90d8a42" providerId="ADAL" clId="{6F124B94-EED0-48D0-842C-A86238E020EA}" dt="2021-06-25T02:04:16.852" v="145" actId="478"/>
        <pc:sldMkLst>
          <pc:docMk/>
          <pc:sldMk cId="3427879303" sldId="2132736397"/>
        </pc:sldMkLst>
        <pc:spChg chg="add mod ord">
          <ac:chgData name="Akiko Tatekawa (atatekaw)" userId="b31783e8-703f-4f51-ad1c-38f2f90d8a42" providerId="ADAL" clId="{6F124B94-EED0-48D0-842C-A86238E020EA}" dt="2021-06-25T02:00:53.578" v="126" actId="20577"/>
          <ac:spMkLst>
            <pc:docMk/>
            <pc:sldMk cId="3427879303" sldId="2132736397"/>
            <ac:spMk id="2" creationId="{2A62D3EA-E351-4F10-8B40-4E0C49CFF79D}"/>
          </ac:spMkLst>
        </pc:spChg>
        <pc:spChg chg="mod ord">
          <ac:chgData name="Akiko Tatekawa (atatekaw)" userId="b31783e8-703f-4f51-ad1c-38f2f90d8a42" providerId="ADAL" clId="{6F124B94-EED0-48D0-842C-A86238E020EA}" dt="2021-06-25T02:00:45.328" v="124" actId="700"/>
          <ac:spMkLst>
            <pc:docMk/>
            <pc:sldMk cId="3427879303" sldId="2132736397"/>
            <ac:spMk id="3" creationId="{856BE4F0-7483-5C4E-A380-D32907081BA7}"/>
          </ac:spMkLst>
        </pc:spChg>
        <pc:spChg chg="del mod ord">
          <ac:chgData name="Akiko Tatekawa (atatekaw)" userId="b31783e8-703f-4f51-ad1c-38f2f90d8a42" providerId="ADAL" clId="{6F124B94-EED0-48D0-842C-A86238E020EA}" dt="2021-06-25T02:04:13.787" v="144" actId="478"/>
          <ac:spMkLst>
            <pc:docMk/>
            <pc:sldMk cId="3427879303" sldId="2132736397"/>
            <ac:spMk id="4" creationId="{9A71C42E-4408-2D4C-815C-E611E7103808}"/>
          </ac:spMkLst>
        </pc:spChg>
        <pc:spChg chg="mod ord">
          <ac:chgData name="Akiko Tatekawa (atatekaw)" userId="b31783e8-703f-4f51-ad1c-38f2f90d8a42" providerId="ADAL" clId="{6F124B94-EED0-48D0-842C-A86238E020EA}" dt="2021-06-25T02:00:45.328" v="124" actId="700"/>
          <ac:spMkLst>
            <pc:docMk/>
            <pc:sldMk cId="3427879303" sldId="2132736397"/>
            <ac:spMk id="7" creationId="{73B9D8F1-6FBF-BD4A-8D09-F5A264EA2CDE}"/>
          </ac:spMkLst>
        </pc:spChg>
        <pc:spChg chg="add del mod">
          <ac:chgData name="Akiko Tatekawa (atatekaw)" userId="b31783e8-703f-4f51-ad1c-38f2f90d8a42" providerId="ADAL" clId="{6F124B94-EED0-48D0-842C-A86238E020EA}" dt="2021-06-25T02:04:16.852" v="145" actId="478"/>
          <ac:spMkLst>
            <pc:docMk/>
            <pc:sldMk cId="3427879303" sldId="2132736397"/>
            <ac:spMk id="10" creationId="{45B09541-710E-4D59-9D68-532E6CDBF238}"/>
          </ac:spMkLst>
        </pc:spChg>
      </pc:sldChg>
      <pc:sldChg chg="addSp delSp modSp mod modClrScheme chgLayout">
        <pc:chgData name="Akiko Tatekawa (atatekaw)" userId="b31783e8-703f-4f51-ad1c-38f2f90d8a42" providerId="ADAL" clId="{6F124B94-EED0-48D0-842C-A86238E020EA}" dt="2021-06-25T02:03:08.632" v="135" actId="478"/>
        <pc:sldMkLst>
          <pc:docMk/>
          <pc:sldMk cId="2303150169" sldId="2132736398"/>
        </pc:sldMkLst>
        <pc:spChg chg="add mod ord">
          <ac:chgData name="Akiko Tatekawa (atatekaw)" userId="b31783e8-703f-4f51-ad1c-38f2f90d8a42" providerId="ADAL" clId="{6F124B94-EED0-48D0-842C-A86238E020EA}" dt="2021-06-25T01:58:34.593" v="114" actId="20577"/>
          <ac:spMkLst>
            <pc:docMk/>
            <pc:sldMk cId="2303150169" sldId="2132736398"/>
            <ac:spMk id="2" creationId="{77B4AE71-BD6B-40A3-B8AF-997C8185AB8B}"/>
          </ac:spMkLst>
        </pc:spChg>
        <pc:spChg chg="mod ord">
          <ac:chgData name="Akiko Tatekawa (atatekaw)" userId="b31783e8-703f-4f51-ad1c-38f2f90d8a42" providerId="ADAL" clId="{6F124B94-EED0-48D0-842C-A86238E020EA}" dt="2021-06-25T01:58:27.231" v="112" actId="700"/>
          <ac:spMkLst>
            <pc:docMk/>
            <pc:sldMk cId="2303150169" sldId="2132736398"/>
            <ac:spMk id="3" creationId="{856BE4F0-7483-5C4E-A380-D32907081BA7}"/>
          </ac:spMkLst>
        </pc:spChg>
        <pc:spChg chg="del mod ord">
          <ac:chgData name="Akiko Tatekawa (atatekaw)" userId="b31783e8-703f-4f51-ad1c-38f2f90d8a42" providerId="ADAL" clId="{6F124B94-EED0-48D0-842C-A86238E020EA}" dt="2021-06-25T02:03:05.472" v="134" actId="478"/>
          <ac:spMkLst>
            <pc:docMk/>
            <pc:sldMk cId="2303150169" sldId="2132736398"/>
            <ac:spMk id="4" creationId="{9A71C42E-4408-2D4C-815C-E611E7103808}"/>
          </ac:spMkLst>
        </pc:spChg>
        <pc:spChg chg="mod">
          <ac:chgData name="Akiko Tatekawa (atatekaw)" userId="b31783e8-703f-4f51-ad1c-38f2f90d8a42" providerId="ADAL" clId="{6F124B94-EED0-48D0-842C-A86238E020EA}" dt="2021-06-25T01:58:41.146" v="115" actId="1076"/>
          <ac:spMkLst>
            <pc:docMk/>
            <pc:sldMk cId="2303150169" sldId="2132736398"/>
            <ac:spMk id="5" creationId="{D0F29DC0-149D-2A4C-91D2-311DD5A9A8F6}"/>
          </ac:spMkLst>
        </pc:spChg>
        <pc:spChg chg="mod">
          <ac:chgData name="Akiko Tatekawa (atatekaw)" userId="b31783e8-703f-4f51-ad1c-38f2f90d8a42" providerId="ADAL" clId="{6F124B94-EED0-48D0-842C-A86238E020EA}" dt="2021-06-25T01:58:41.146" v="115" actId="1076"/>
          <ac:spMkLst>
            <pc:docMk/>
            <pc:sldMk cId="2303150169" sldId="2132736398"/>
            <ac:spMk id="6" creationId="{C889549E-910A-104D-8229-348DB2C0D395}"/>
          </ac:spMkLst>
        </pc:spChg>
        <pc:spChg chg="add del mod">
          <ac:chgData name="Akiko Tatekawa (atatekaw)" userId="b31783e8-703f-4f51-ad1c-38f2f90d8a42" providerId="ADAL" clId="{6F124B94-EED0-48D0-842C-A86238E020EA}" dt="2021-06-25T02:03:08.632" v="135" actId="478"/>
          <ac:spMkLst>
            <pc:docMk/>
            <pc:sldMk cId="2303150169" sldId="2132736398"/>
            <ac:spMk id="8" creationId="{E114E5E2-2D0F-49EC-BAC1-17EFF368F4F1}"/>
          </ac:spMkLst>
        </pc:spChg>
        <pc:spChg chg="mod ord">
          <ac:chgData name="Akiko Tatekawa (atatekaw)" userId="b31783e8-703f-4f51-ad1c-38f2f90d8a42" providerId="ADAL" clId="{6F124B94-EED0-48D0-842C-A86238E020EA}" dt="2021-06-25T01:58:27.231" v="112" actId="700"/>
          <ac:spMkLst>
            <pc:docMk/>
            <pc:sldMk cId="2303150169" sldId="2132736398"/>
            <ac:spMk id="15" creationId="{34BBD97B-3F4E-EA49-8ACC-55AFB4D08649}"/>
          </ac:spMkLst>
        </pc:spChg>
      </pc:sldChg>
      <pc:sldChg chg="addSp delSp modSp mod modClrScheme chgLayout">
        <pc:chgData name="Akiko Tatekawa (atatekaw)" userId="b31783e8-703f-4f51-ad1c-38f2f90d8a42" providerId="ADAL" clId="{6F124B94-EED0-48D0-842C-A86238E020EA}" dt="2021-06-25T02:04:57.698" v="155" actId="478"/>
        <pc:sldMkLst>
          <pc:docMk/>
          <pc:sldMk cId="3344751923" sldId="2132736399"/>
        </pc:sldMkLst>
        <pc:spChg chg="add mod ord">
          <ac:chgData name="Akiko Tatekawa (atatekaw)" userId="b31783e8-703f-4f51-ad1c-38f2f90d8a42" providerId="ADAL" clId="{6F124B94-EED0-48D0-842C-A86238E020EA}" dt="2021-06-25T02:04:52.995" v="153" actId="20577"/>
          <ac:spMkLst>
            <pc:docMk/>
            <pc:sldMk cId="3344751923" sldId="2132736399"/>
            <ac:spMk id="2" creationId="{B9905DC0-0447-4E45-8B8D-8A7D5A47EC0B}"/>
          </ac:spMkLst>
        </pc:spChg>
        <pc:spChg chg="mod ord">
          <ac:chgData name="Akiko Tatekawa (atatekaw)" userId="b31783e8-703f-4f51-ad1c-38f2f90d8a42" providerId="ADAL" clId="{6F124B94-EED0-48D0-842C-A86238E020EA}" dt="2021-06-25T02:04:49.096" v="151" actId="700"/>
          <ac:spMkLst>
            <pc:docMk/>
            <pc:sldMk cId="3344751923" sldId="2132736399"/>
            <ac:spMk id="3" creationId="{856BE4F0-7483-5C4E-A380-D32907081BA7}"/>
          </ac:spMkLst>
        </pc:spChg>
        <pc:spChg chg="del mod ord">
          <ac:chgData name="Akiko Tatekawa (atatekaw)" userId="b31783e8-703f-4f51-ad1c-38f2f90d8a42" providerId="ADAL" clId="{6F124B94-EED0-48D0-842C-A86238E020EA}" dt="2021-06-25T02:04:56.124" v="154" actId="478"/>
          <ac:spMkLst>
            <pc:docMk/>
            <pc:sldMk cId="3344751923" sldId="2132736399"/>
            <ac:spMk id="4" creationId="{9A71C42E-4408-2D4C-815C-E611E7103808}"/>
          </ac:spMkLst>
        </pc:spChg>
        <pc:spChg chg="mod ord">
          <ac:chgData name="Akiko Tatekawa (atatekaw)" userId="b31783e8-703f-4f51-ad1c-38f2f90d8a42" providerId="ADAL" clId="{6F124B94-EED0-48D0-842C-A86238E020EA}" dt="2021-06-25T02:04:49.096" v="151" actId="700"/>
          <ac:spMkLst>
            <pc:docMk/>
            <pc:sldMk cId="3344751923" sldId="2132736399"/>
            <ac:spMk id="7" creationId="{73B9D8F1-6FBF-BD4A-8D09-F5A264EA2CDE}"/>
          </ac:spMkLst>
        </pc:spChg>
        <pc:spChg chg="add del mod">
          <ac:chgData name="Akiko Tatekawa (atatekaw)" userId="b31783e8-703f-4f51-ad1c-38f2f90d8a42" providerId="ADAL" clId="{6F124B94-EED0-48D0-842C-A86238E020EA}" dt="2021-06-25T02:04:57.698" v="155" actId="478"/>
          <ac:spMkLst>
            <pc:docMk/>
            <pc:sldMk cId="3344751923" sldId="2132736399"/>
            <ac:spMk id="11" creationId="{776EA918-638C-44CF-8029-4701820C0B37}"/>
          </ac:spMkLst>
        </pc:spChg>
      </pc:sldChg>
      <pc:sldChg chg="addSp delSp modSp mod modClrScheme chgLayout">
        <pc:chgData name="Akiko Tatekawa (atatekaw)" userId="b31783e8-703f-4f51-ad1c-38f2f90d8a42" providerId="ADAL" clId="{6F124B94-EED0-48D0-842C-A86238E020EA}" dt="2021-06-25T02:04:41.191" v="150" actId="478"/>
        <pc:sldMkLst>
          <pc:docMk/>
          <pc:sldMk cId="2906563383" sldId="2132736400"/>
        </pc:sldMkLst>
        <pc:spChg chg="add mod ord">
          <ac:chgData name="Akiko Tatekawa (atatekaw)" userId="b31783e8-703f-4f51-ad1c-38f2f90d8a42" providerId="ADAL" clId="{6F124B94-EED0-48D0-842C-A86238E020EA}" dt="2021-06-25T02:04:30.014" v="148" actId="20577"/>
          <ac:spMkLst>
            <pc:docMk/>
            <pc:sldMk cId="2906563383" sldId="2132736400"/>
            <ac:spMk id="2" creationId="{0F43FB2A-3507-4B50-B6EF-1DB1C0516956}"/>
          </ac:spMkLst>
        </pc:spChg>
        <pc:spChg chg="del mod ord">
          <ac:chgData name="Akiko Tatekawa (atatekaw)" userId="b31783e8-703f-4f51-ad1c-38f2f90d8a42" providerId="ADAL" clId="{6F124B94-EED0-48D0-842C-A86238E020EA}" dt="2021-06-25T02:04:37.990" v="149" actId="478"/>
          <ac:spMkLst>
            <pc:docMk/>
            <pc:sldMk cId="2906563383" sldId="2132736400"/>
            <ac:spMk id="4" creationId="{9A71C42E-4408-2D4C-815C-E611E7103808}"/>
          </ac:spMkLst>
        </pc:spChg>
        <pc:spChg chg="add del mod">
          <ac:chgData name="Akiko Tatekawa (atatekaw)" userId="b31783e8-703f-4f51-ad1c-38f2f90d8a42" providerId="ADAL" clId="{6F124B94-EED0-48D0-842C-A86238E020EA}" dt="2021-06-25T02:04:41.191" v="150" actId="478"/>
          <ac:spMkLst>
            <pc:docMk/>
            <pc:sldMk cId="2906563383" sldId="2132736400"/>
            <ac:spMk id="7" creationId="{A672BF2C-FBBE-44BA-8F8C-877BA0EEF88C}"/>
          </ac:spMkLst>
        </pc:spChg>
        <pc:spChg chg="mod ord">
          <ac:chgData name="Akiko Tatekawa (atatekaw)" userId="b31783e8-703f-4f51-ad1c-38f2f90d8a42" providerId="ADAL" clId="{6F124B94-EED0-48D0-842C-A86238E020EA}" dt="2021-06-25T02:04:25.508" v="146" actId="700"/>
          <ac:spMkLst>
            <pc:docMk/>
            <pc:sldMk cId="2906563383" sldId="2132736400"/>
            <ac:spMk id="8" creationId="{A6E37235-B43B-1E41-8FE1-7DD258E4BA13}"/>
          </ac:spMkLst>
        </pc:spChg>
        <pc:spChg chg="mod ord">
          <ac:chgData name="Akiko Tatekawa (atatekaw)" userId="b31783e8-703f-4f51-ad1c-38f2f90d8a42" providerId="ADAL" clId="{6F124B94-EED0-48D0-842C-A86238E020EA}" dt="2021-06-25T02:04:25.508" v="146" actId="700"/>
          <ac:spMkLst>
            <pc:docMk/>
            <pc:sldMk cId="2906563383" sldId="2132736400"/>
            <ac:spMk id="15" creationId="{34BBD97B-3F4E-EA49-8ACC-55AFB4D08649}"/>
          </ac:spMkLst>
        </pc:spChg>
      </pc:sldChg>
      <pc:sldChg chg="modSp mod modClrScheme chgLayout">
        <pc:chgData name="Akiko Tatekawa (atatekaw)" userId="b31783e8-703f-4f51-ad1c-38f2f90d8a42" providerId="ADAL" clId="{6F124B94-EED0-48D0-842C-A86238E020EA}" dt="2021-06-25T02:09:32.848" v="228" actId="700"/>
        <pc:sldMkLst>
          <pc:docMk/>
          <pc:sldMk cId="2458202685" sldId="2132736401"/>
        </pc:sldMkLst>
        <pc:spChg chg="mod ord">
          <ac:chgData name="Akiko Tatekawa (atatekaw)" userId="b31783e8-703f-4f51-ad1c-38f2f90d8a42" providerId="ADAL" clId="{6F124B94-EED0-48D0-842C-A86238E020EA}" dt="2021-06-25T02:09:32.848" v="228" actId="700"/>
          <ac:spMkLst>
            <pc:docMk/>
            <pc:sldMk cId="2458202685" sldId="2132736401"/>
            <ac:spMk id="5" creationId="{5B7513EF-DCA5-514E-AB28-7C09BFCFFC4D}"/>
          </ac:spMkLst>
        </pc:spChg>
        <pc:spChg chg="mod ord">
          <ac:chgData name="Akiko Tatekawa (atatekaw)" userId="b31783e8-703f-4f51-ad1c-38f2f90d8a42" providerId="ADAL" clId="{6F124B94-EED0-48D0-842C-A86238E020EA}" dt="2021-06-25T02:09:32.848" v="228" actId="700"/>
          <ac:spMkLst>
            <pc:docMk/>
            <pc:sldMk cId="2458202685" sldId="2132736401"/>
            <ac:spMk id="7" creationId="{CA9C73EE-7D71-D741-AAB7-494BAE404794}"/>
          </ac:spMkLst>
        </pc:spChg>
        <pc:spChg chg="mod ord">
          <ac:chgData name="Akiko Tatekawa (atatekaw)" userId="b31783e8-703f-4f51-ad1c-38f2f90d8a42" providerId="ADAL" clId="{6F124B94-EED0-48D0-842C-A86238E020EA}" dt="2021-06-25T02:09:32.848" v="228" actId="700"/>
          <ac:spMkLst>
            <pc:docMk/>
            <pc:sldMk cId="2458202685" sldId="2132736401"/>
            <ac:spMk id="8" creationId="{3F220C07-C05F-FE44-9E67-C501E369AED0}"/>
          </ac:spMkLst>
        </pc:spChg>
        <pc:spChg chg="mod ord">
          <ac:chgData name="Akiko Tatekawa (atatekaw)" userId="b31783e8-703f-4f51-ad1c-38f2f90d8a42" providerId="ADAL" clId="{6F124B94-EED0-48D0-842C-A86238E020EA}" dt="2021-06-25T02:09:32.848" v="228" actId="700"/>
          <ac:spMkLst>
            <pc:docMk/>
            <pc:sldMk cId="2458202685" sldId="2132736401"/>
            <ac:spMk id="12" creationId="{B62A4873-E510-EF46-B961-AAAAD071DAEE}"/>
          </ac:spMkLst>
        </pc:spChg>
      </pc:sldChg>
      <pc:sldChg chg="modSp mod modClrScheme chgLayout">
        <pc:chgData name="Akiko Tatekawa (atatekaw)" userId="b31783e8-703f-4f51-ad1c-38f2f90d8a42" providerId="ADAL" clId="{6F124B94-EED0-48D0-842C-A86238E020EA}" dt="2021-06-25T02:09:40.444" v="229" actId="700"/>
        <pc:sldMkLst>
          <pc:docMk/>
          <pc:sldMk cId="291768915" sldId="2132736402"/>
        </pc:sldMkLst>
        <pc:spChg chg="mod ord">
          <ac:chgData name="Akiko Tatekawa (atatekaw)" userId="b31783e8-703f-4f51-ad1c-38f2f90d8a42" providerId="ADAL" clId="{6F124B94-EED0-48D0-842C-A86238E020EA}" dt="2021-06-25T02:09:40.444" v="229" actId="700"/>
          <ac:spMkLst>
            <pc:docMk/>
            <pc:sldMk cId="291768915" sldId="2132736402"/>
            <ac:spMk id="4" creationId="{D217193F-ED95-254E-9061-F179EDD8A5DD}"/>
          </ac:spMkLst>
        </pc:spChg>
        <pc:spChg chg="mod ord">
          <ac:chgData name="Akiko Tatekawa (atatekaw)" userId="b31783e8-703f-4f51-ad1c-38f2f90d8a42" providerId="ADAL" clId="{6F124B94-EED0-48D0-842C-A86238E020EA}" dt="2021-06-25T02:09:40.444" v="229" actId="700"/>
          <ac:spMkLst>
            <pc:docMk/>
            <pc:sldMk cId="291768915" sldId="2132736402"/>
            <ac:spMk id="9" creationId="{A13C2ABB-5092-E548-8196-B973886B876D}"/>
          </ac:spMkLst>
        </pc:spChg>
        <pc:spChg chg="mod ord">
          <ac:chgData name="Akiko Tatekawa (atatekaw)" userId="b31783e8-703f-4f51-ad1c-38f2f90d8a42" providerId="ADAL" clId="{6F124B94-EED0-48D0-842C-A86238E020EA}" dt="2021-06-25T02:09:40.444" v="229" actId="700"/>
          <ac:spMkLst>
            <pc:docMk/>
            <pc:sldMk cId="291768915" sldId="2132736402"/>
            <ac:spMk id="11" creationId="{75BF8DE6-7887-AC4E-A03C-3BE4B834E6F5}"/>
          </ac:spMkLst>
        </pc:spChg>
        <pc:spChg chg="mod ord">
          <ac:chgData name="Akiko Tatekawa (atatekaw)" userId="b31783e8-703f-4f51-ad1c-38f2f90d8a42" providerId="ADAL" clId="{6F124B94-EED0-48D0-842C-A86238E020EA}" dt="2021-06-25T02:09:40.444" v="229" actId="700"/>
          <ac:spMkLst>
            <pc:docMk/>
            <pc:sldMk cId="291768915" sldId="2132736402"/>
            <ac:spMk id="12" creationId="{BED3FDC2-7E86-D740-BFEC-0333B71444A7}"/>
          </ac:spMkLst>
        </pc:spChg>
      </pc:sldChg>
      <pc:sldChg chg="addSp modSp mod modClrScheme chgLayout">
        <pc:chgData name="Akiko Tatekawa (atatekaw)" userId="b31783e8-703f-4f51-ad1c-38f2f90d8a42" providerId="ADAL" clId="{6F124B94-EED0-48D0-842C-A86238E020EA}" dt="2021-06-25T02:09:46.690" v="230" actId="700"/>
        <pc:sldMkLst>
          <pc:docMk/>
          <pc:sldMk cId="1505872556" sldId="2132736405"/>
        </pc:sldMkLst>
        <pc:spChg chg="mod ord">
          <ac:chgData name="Akiko Tatekawa (atatekaw)" userId="b31783e8-703f-4f51-ad1c-38f2f90d8a42" providerId="ADAL" clId="{6F124B94-EED0-48D0-842C-A86238E020EA}" dt="2021-06-25T02:09:46.690" v="230" actId="700"/>
          <ac:spMkLst>
            <pc:docMk/>
            <pc:sldMk cId="1505872556" sldId="2132736405"/>
            <ac:spMk id="2" creationId="{E99CC0EC-FE01-4A41-8975-44A7134CDCC6}"/>
          </ac:spMkLst>
        </pc:spChg>
        <pc:spChg chg="mod ord">
          <ac:chgData name="Akiko Tatekawa (atatekaw)" userId="b31783e8-703f-4f51-ad1c-38f2f90d8a42" providerId="ADAL" clId="{6F124B94-EED0-48D0-842C-A86238E020EA}" dt="2021-06-25T02:09:46.690" v="230" actId="700"/>
          <ac:spMkLst>
            <pc:docMk/>
            <pc:sldMk cId="1505872556" sldId="2132736405"/>
            <ac:spMk id="3" creationId="{E353C466-2524-F449-B559-F302A391844E}"/>
          </ac:spMkLst>
        </pc:spChg>
        <pc:spChg chg="add mod ord">
          <ac:chgData name="Akiko Tatekawa (atatekaw)" userId="b31783e8-703f-4f51-ad1c-38f2f90d8a42" providerId="ADAL" clId="{6F124B94-EED0-48D0-842C-A86238E020EA}" dt="2021-06-25T02:09:46.690" v="230" actId="700"/>
          <ac:spMkLst>
            <pc:docMk/>
            <pc:sldMk cId="1505872556" sldId="2132736405"/>
            <ac:spMk id="11" creationId="{7440B3DB-4363-427C-994B-B4D1A2F0214D}"/>
          </ac:spMkLst>
        </pc:spChg>
        <pc:spChg chg="mod ord">
          <ac:chgData name="Akiko Tatekawa (atatekaw)" userId="b31783e8-703f-4f51-ad1c-38f2f90d8a42" providerId="ADAL" clId="{6F124B94-EED0-48D0-842C-A86238E020EA}" dt="2021-06-25T02:09:46.690" v="230" actId="700"/>
          <ac:spMkLst>
            <pc:docMk/>
            <pc:sldMk cId="1505872556" sldId="2132736405"/>
            <ac:spMk id="14" creationId="{4339E2D5-E5E1-F548-9924-D45A7FDCAD30}"/>
          </ac:spMkLst>
        </pc:spChg>
      </pc:sldChg>
      <pc:sldChg chg="addSp delSp modSp mod modClrScheme chgLayout">
        <pc:chgData name="Akiko Tatekawa (atatekaw)" userId="b31783e8-703f-4f51-ad1c-38f2f90d8a42" providerId="ADAL" clId="{6F124B94-EED0-48D0-842C-A86238E020EA}" dt="2021-06-25T02:14:29.931" v="315" actId="478"/>
        <pc:sldMkLst>
          <pc:docMk/>
          <pc:sldMk cId="3659723678" sldId="2132736406"/>
        </pc:sldMkLst>
        <pc:spChg chg="mod ord">
          <ac:chgData name="Akiko Tatekawa (atatekaw)" userId="b31783e8-703f-4f51-ad1c-38f2f90d8a42" providerId="ADAL" clId="{6F124B94-EED0-48D0-842C-A86238E020EA}" dt="2021-06-25T02:14:18.092" v="311" actId="700"/>
          <ac:spMkLst>
            <pc:docMk/>
            <pc:sldMk cId="3659723678" sldId="2132736406"/>
            <ac:spMk id="2" creationId="{E99CC0EC-FE01-4A41-8975-44A7134CDCC6}"/>
          </ac:spMkLst>
        </pc:spChg>
        <pc:spChg chg="del mod ord">
          <ac:chgData name="Akiko Tatekawa (atatekaw)" userId="b31783e8-703f-4f51-ad1c-38f2f90d8a42" providerId="ADAL" clId="{6F124B94-EED0-48D0-842C-A86238E020EA}" dt="2021-06-25T02:14:26.403" v="314" actId="478"/>
          <ac:spMkLst>
            <pc:docMk/>
            <pc:sldMk cId="3659723678" sldId="2132736406"/>
            <ac:spMk id="3" creationId="{E353C466-2524-F449-B559-F302A391844E}"/>
          </ac:spMkLst>
        </pc:spChg>
        <pc:spChg chg="add mod ord">
          <ac:chgData name="Akiko Tatekawa (atatekaw)" userId="b31783e8-703f-4f51-ad1c-38f2f90d8a42" providerId="ADAL" clId="{6F124B94-EED0-48D0-842C-A86238E020EA}" dt="2021-06-25T02:14:22.910" v="313" actId="20577"/>
          <ac:spMkLst>
            <pc:docMk/>
            <pc:sldMk cId="3659723678" sldId="2132736406"/>
            <ac:spMk id="11" creationId="{8741E07F-295F-47D2-A239-73EA54E7BEC2}"/>
          </ac:spMkLst>
        </pc:spChg>
        <pc:spChg chg="mod ord">
          <ac:chgData name="Akiko Tatekawa (atatekaw)" userId="b31783e8-703f-4f51-ad1c-38f2f90d8a42" providerId="ADAL" clId="{6F124B94-EED0-48D0-842C-A86238E020EA}" dt="2021-06-25T02:14:18.092" v="311" actId="700"/>
          <ac:spMkLst>
            <pc:docMk/>
            <pc:sldMk cId="3659723678" sldId="2132736406"/>
            <ac:spMk id="14" creationId="{4339E2D5-E5E1-F548-9924-D45A7FDCAD30}"/>
          </ac:spMkLst>
        </pc:spChg>
        <pc:spChg chg="add del mod">
          <ac:chgData name="Akiko Tatekawa (atatekaw)" userId="b31783e8-703f-4f51-ad1c-38f2f90d8a42" providerId="ADAL" clId="{6F124B94-EED0-48D0-842C-A86238E020EA}" dt="2021-06-25T02:14:29.931" v="315" actId="478"/>
          <ac:spMkLst>
            <pc:docMk/>
            <pc:sldMk cId="3659723678" sldId="2132736406"/>
            <ac:spMk id="16" creationId="{C4233EED-CB0E-4914-B545-61251A10DA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5B5E2-A9FF-4FE0-AB6E-C25510FC8798}" type="datetimeFigureOut">
              <a:rPr kumimoji="1" lang="ja-JP" altLang="en-US" smtClean="0"/>
              <a:t>2021/7/29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D9270-CA34-4E93-BBE6-845784C0A80B}" type="slidenum">
              <a:rPr kumimoji="1" lang="ja-JP" altLang="en-US" smtClean="0"/>
              <a:t>‹#›</a:t>
            </a:fld>
            <a:endParaRPr kumimoji="1" lang="ja-JP" altLang="en-US"/>
          </a:p>
        </p:txBody>
      </p:sp>
    </p:spTree>
    <p:extLst>
      <p:ext uri="{BB962C8B-B14F-4D97-AF65-F5344CB8AC3E}">
        <p14:creationId xmlns:p14="http://schemas.microsoft.com/office/powerpoint/2010/main" val="8751538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3927577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34</a:t>
            </a:fld>
            <a:endParaRPr kumimoji="1" lang="ja-JP" altLang="en-US"/>
          </a:p>
        </p:txBody>
      </p:sp>
    </p:spTree>
    <p:extLst>
      <p:ext uri="{BB962C8B-B14F-4D97-AF65-F5344CB8AC3E}">
        <p14:creationId xmlns:p14="http://schemas.microsoft.com/office/powerpoint/2010/main" val="1088387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43</a:t>
            </a:fld>
            <a:endParaRPr kumimoji="1" lang="ja-JP" altLang="en-US"/>
          </a:p>
        </p:txBody>
      </p:sp>
    </p:spTree>
    <p:extLst>
      <p:ext uri="{BB962C8B-B14F-4D97-AF65-F5344CB8AC3E}">
        <p14:creationId xmlns:p14="http://schemas.microsoft.com/office/powerpoint/2010/main" val="312231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50</a:t>
            </a:fld>
            <a:endParaRPr kumimoji="1" lang="ja-JP" altLang="en-US"/>
          </a:p>
        </p:txBody>
      </p:sp>
    </p:spTree>
    <p:extLst>
      <p:ext uri="{BB962C8B-B14F-4D97-AF65-F5344CB8AC3E}">
        <p14:creationId xmlns:p14="http://schemas.microsoft.com/office/powerpoint/2010/main" val="355399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52</a:t>
            </a:fld>
            <a:endParaRPr kumimoji="1" lang="ja-JP" altLang="en-US"/>
          </a:p>
        </p:txBody>
      </p:sp>
    </p:spTree>
    <p:extLst>
      <p:ext uri="{BB962C8B-B14F-4D97-AF65-F5344CB8AC3E}">
        <p14:creationId xmlns:p14="http://schemas.microsoft.com/office/powerpoint/2010/main" val="332103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62</a:t>
            </a:fld>
            <a:endParaRPr kumimoji="1" lang="ja-JP" altLang="en-US"/>
          </a:p>
        </p:txBody>
      </p:sp>
    </p:spTree>
    <p:extLst>
      <p:ext uri="{BB962C8B-B14F-4D97-AF65-F5344CB8AC3E}">
        <p14:creationId xmlns:p14="http://schemas.microsoft.com/office/powerpoint/2010/main" val="4218482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65</a:t>
            </a:fld>
            <a:endParaRPr kumimoji="1" lang="ja-JP" altLang="en-US"/>
          </a:p>
        </p:txBody>
      </p:sp>
    </p:spTree>
    <p:extLst>
      <p:ext uri="{BB962C8B-B14F-4D97-AF65-F5344CB8AC3E}">
        <p14:creationId xmlns:p14="http://schemas.microsoft.com/office/powerpoint/2010/main" val="3121543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88</a:t>
            </a:fld>
            <a:endParaRPr kumimoji="1" lang="ja-JP" altLang="en-US"/>
          </a:p>
        </p:txBody>
      </p:sp>
    </p:spTree>
    <p:extLst>
      <p:ext uri="{BB962C8B-B14F-4D97-AF65-F5344CB8AC3E}">
        <p14:creationId xmlns:p14="http://schemas.microsoft.com/office/powerpoint/2010/main" val="3571567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91</a:t>
            </a:fld>
            <a:endParaRPr kumimoji="1" lang="ja-JP" altLang="en-US"/>
          </a:p>
        </p:txBody>
      </p:sp>
    </p:spTree>
    <p:extLst>
      <p:ext uri="{BB962C8B-B14F-4D97-AF65-F5344CB8AC3E}">
        <p14:creationId xmlns:p14="http://schemas.microsoft.com/office/powerpoint/2010/main" val="1032985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115</a:t>
            </a:fld>
            <a:endParaRPr kumimoji="1" lang="ja-JP" altLang="en-US"/>
          </a:p>
        </p:txBody>
      </p:sp>
    </p:spTree>
    <p:extLst>
      <p:ext uri="{BB962C8B-B14F-4D97-AF65-F5344CB8AC3E}">
        <p14:creationId xmlns:p14="http://schemas.microsoft.com/office/powerpoint/2010/main" val="1151376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140</a:t>
            </a:fld>
            <a:endParaRPr kumimoji="1" lang="ja-JP" altLang="en-US"/>
          </a:p>
        </p:txBody>
      </p:sp>
    </p:spTree>
    <p:extLst>
      <p:ext uri="{BB962C8B-B14F-4D97-AF65-F5344CB8AC3E}">
        <p14:creationId xmlns:p14="http://schemas.microsoft.com/office/powerpoint/2010/main" val="397428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189487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164</a:t>
            </a:fld>
            <a:endParaRPr kumimoji="1" lang="ja-JP" altLang="en-US"/>
          </a:p>
        </p:txBody>
      </p:sp>
    </p:spTree>
    <p:extLst>
      <p:ext uri="{BB962C8B-B14F-4D97-AF65-F5344CB8AC3E}">
        <p14:creationId xmlns:p14="http://schemas.microsoft.com/office/powerpoint/2010/main" val="300712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18D9270-CA34-4E93-BBE6-845784C0A80B}" type="slidenum">
              <a:rPr kumimoji="1" lang="ja-JP" altLang="en-US" smtClean="0"/>
              <a:t>5</a:t>
            </a:fld>
            <a:endParaRPr kumimoji="1" lang="ja-JP" altLang="en-US"/>
          </a:p>
        </p:txBody>
      </p:sp>
    </p:spTree>
    <p:extLst>
      <p:ext uri="{BB962C8B-B14F-4D97-AF65-F5344CB8AC3E}">
        <p14:creationId xmlns:p14="http://schemas.microsoft.com/office/powerpoint/2010/main" val="93012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12</a:t>
            </a:fld>
            <a:endParaRPr kumimoji="1" lang="ja-JP" altLang="en-US"/>
          </a:p>
        </p:txBody>
      </p:sp>
    </p:spTree>
    <p:extLst>
      <p:ext uri="{BB962C8B-B14F-4D97-AF65-F5344CB8AC3E}">
        <p14:creationId xmlns:p14="http://schemas.microsoft.com/office/powerpoint/2010/main" val="31500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15</a:t>
            </a:fld>
            <a:endParaRPr kumimoji="1" lang="ja-JP" altLang="en-US"/>
          </a:p>
        </p:txBody>
      </p:sp>
    </p:spTree>
    <p:extLst>
      <p:ext uri="{BB962C8B-B14F-4D97-AF65-F5344CB8AC3E}">
        <p14:creationId xmlns:p14="http://schemas.microsoft.com/office/powerpoint/2010/main" val="4028964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16</a:t>
            </a:fld>
            <a:endParaRPr kumimoji="1" lang="ja-JP" altLang="en-US"/>
          </a:p>
        </p:txBody>
      </p:sp>
    </p:spTree>
    <p:extLst>
      <p:ext uri="{BB962C8B-B14F-4D97-AF65-F5344CB8AC3E}">
        <p14:creationId xmlns:p14="http://schemas.microsoft.com/office/powerpoint/2010/main" val="314688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22</a:t>
            </a:fld>
            <a:endParaRPr kumimoji="1" lang="ja-JP" altLang="en-US"/>
          </a:p>
        </p:txBody>
      </p:sp>
    </p:spTree>
    <p:extLst>
      <p:ext uri="{BB962C8B-B14F-4D97-AF65-F5344CB8AC3E}">
        <p14:creationId xmlns:p14="http://schemas.microsoft.com/office/powerpoint/2010/main" val="2757929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29</a:t>
            </a:fld>
            <a:endParaRPr kumimoji="1" lang="ja-JP" altLang="en-US"/>
          </a:p>
        </p:txBody>
      </p:sp>
    </p:spTree>
    <p:extLst>
      <p:ext uri="{BB962C8B-B14F-4D97-AF65-F5344CB8AC3E}">
        <p14:creationId xmlns:p14="http://schemas.microsoft.com/office/powerpoint/2010/main" val="306656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418D9270-CA34-4E93-BBE6-845784C0A80B}" type="slidenum">
              <a:rPr kumimoji="1" lang="ja-JP" altLang="en-US" smtClean="0"/>
              <a:t>32</a:t>
            </a:fld>
            <a:endParaRPr kumimoji="1" lang="ja-JP" altLang="en-US"/>
          </a:p>
        </p:txBody>
      </p:sp>
    </p:spTree>
    <p:extLst>
      <p:ext uri="{BB962C8B-B14F-4D97-AF65-F5344CB8AC3E}">
        <p14:creationId xmlns:p14="http://schemas.microsoft.com/office/powerpoint/2010/main" val="2328612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1"/>
        </a:solidFill>
        <a:effectLst/>
      </p:bgPr>
    </p:bg>
    <p:spTree>
      <p:nvGrpSpPr>
        <p:cNvPr id="1" name=""/>
        <p:cNvGrpSpPr/>
        <p:nvPr/>
      </p:nvGrpSpPr>
      <p:grpSpPr>
        <a:xfrm>
          <a:off x="0" y="0"/>
          <a:ext cx="0" cy="0"/>
          <a:chOff x="0" y="0"/>
          <a:chExt cx="0" cy="0"/>
        </a:xfrm>
      </p:grpSpPr>
      <p:pic>
        <p:nvPicPr>
          <p:cNvPr id="8" name="図 7"/>
          <p:cNvPicPr>
            <a:picLocks noChangeAspect="1"/>
          </p:cNvPicPr>
          <p:nvPr userDrawn="1"/>
        </p:nvPicPr>
        <p:blipFill rotWithShape="1">
          <a:blip r:embed="rId2" cstate="print">
            <a:extLst>
              <a:ext uri="{28A0092B-C50C-407E-A947-70E740481C1C}">
                <a14:useLocalDpi xmlns:a14="http://schemas.microsoft.com/office/drawing/2010/main"/>
              </a:ext>
            </a:extLst>
          </a:blip>
          <a:srcRect l="1080" t="16431" r="1080" b="16557"/>
          <a:stretch/>
        </p:blipFill>
        <p:spPr>
          <a:xfrm>
            <a:off x="0" y="0"/>
            <a:ext cx="12192000" cy="6862355"/>
          </a:xfrm>
          <a:prstGeom prst="rect">
            <a:avLst/>
          </a:prstGeom>
        </p:spPr>
      </p:pic>
      <p:sp>
        <p:nvSpPr>
          <p:cNvPr id="25" name="角丸四角形 24"/>
          <p:cNvSpPr/>
          <p:nvPr userDrawn="1"/>
        </p:nvSpPr>
        <p:spPr>
          <a:xfrm>
            <a:off x="127379" y="345385"/>
            <a:ext cx="227463" cy="621463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2400"/>
          </a:p>
        </p:txBody>
      </p:sp>
      <p:sp>
        <p:nvSpPr>
          <p:cNvPr id="2" name="角丸四角形 1"/>
          <p:cNvSpPr/>
          <p:nvPr userDrawn="1"/>
        </p:nvSpPr>
        <p:spPr>
          <a:xfrm>
            <a:off x="428348" y="363583"/>
            <a:ext cx="1452701" cy="994955"/>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2400"/>
          </a:p>
        </p:txBody>
      </p:sp>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noAutofit/>
          </a:bodyPr>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noAutofit/>
          </a:bodyPr>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noAutofit/>
          </a:bodyPr>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noAutofit/>
          </a:bodyPr>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noAutofit/>
          </a:bodyPr>
          <a:lstStyle/>
          <a:p>
            <a:endParaRPr lang="en-US" sz="2400">
              <a:solidFill>
                <a:schemeClr val="bg1"/>
              </a:solidFill>
            </a:endParaRPr>
          </a:p>
        </p:txBody>
      </p:sp>
      <p:grpSp>
        <p:nvGrpSpPr>
          <p:cNvPr id="9" name="Group 16">
            <a:extLst>
              <a:ext uri="{FF2B5EF4-FFF2-40B4-BE49-F238E27FC236}">
                <a16:creationId xmlns:a16="http://schemas.microsoft.com/office/drawing/2014/main" id="{0BA4A228-4272-E141-9649-E78977079B48}"/>
              </a:ext>
            </a:extLst>
          </p:cNvPr>
          <p:cNvGrpSpPr>
            <a:grpSpLocks noChangeAspect="1"/>
          </p:cNvGrpSpPr>
          <p:nvPr userDrawn="1"/>
        </p:nvGrpSpPr>
        <p:grpSpPr>
          <a:xfrm rot="5400000">
            <a:off x="-2808395" y="3395132"/>
            <a:ext cx="6096000" cy="67736"/>
            <a:chOff x="1" y="-2"/>
            <a:chExt cx="9143999" cy="91442"/>
          </a:xfrm>
        </p:grpSpPr>
        <p:sp>
          <p:nvSpPr>
            <p:cNvPr id="10" name="Rectangle 2">
              <a:extLst>
                <a:ext uri="{FF2B5EF4-FFF2-40B4-BE49-F238E27FC236}">
                  <a16:creationId xmlns:a16="http://schemas.microsoft.com/office/drawing/2014/main" id="{18B996C4-B1B0-9749-9746-C6A97AA95417}"/>
                </a:ext>
              </a:extLst>
            </p:cNvPr>
            <p:cNvSpPr>
              <a:spLocks noChangeArrowheads="1"/>
            </p:cNvSpPr>
            <p:nvPr/>
          </p:nvSpPr>
          <p:spPr bwMode="auto">
            <a:xfrm>
              <a:off x="1" y="-2"/>
              <a:ext cx="1981953" cy="91440"/>
            </a:xfrm>
            <a:prstGeom prst="roundRect">
              <a:avLst>
                <a:gd name="adj" fmla="val 50000"/>
              </a:avLst>
            </a:prstGeom>
            <a:solidFill>
              <a:schemeClr val="tx2">
                <a:lumMod val="40000"/>
                <a:lumOff val="60000"/>
              </a:schemeClr>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1" name="Oval 11">
              <a:extLst>
                <a:ext uri="{FF2B5EF4-FFF2-40B4-BE49-F238E27FC236}">
                  <a16:creationId xmlns:a16="http://schemas.microsoft.com/office/drawing/2014/main" id="{7015ACD1-4429-E44E-B27F-D8D48955AD70}"/>
                </a:ext>
              </a:extLst>
            </p:cNvPr>
            <p:cNvSpPr>
              <a:spLocks noChangeAspect="1" noChangeArrowheads="1"/>
            </p:cNvSpPr>
            <p:nvPr/>
          </p:nvSpPr>
          <p:spPr bwMode="auto">
            <a:xfrm flipV="1">
              <a:off x="1" y="0"/>
              <a:ext cx="91441" cy="91440"/>
            </a:xfrm>
            <a:prstGeom prst="ellipse">
              <a:avLst/>
            </a:prstGeom>
            <a:solidFill>
              <a:srgbClr val="1290DB"/>
            </a:solidFill>
            <a:ln w="3175">
              <a:noFill/>
              <a:round/>
              <a:headEnd/>
              <a:tailEnd/>
            </a:ln>
          </p:spPr>
          <p:txBody>
            <a:bodyPr wrap="none" anchor="ctr">
              <a:noAutofit/>
            </a:bodyPr>
            <a:lstStyle/>
            <a:p>
              <a:pPr eaLnBrk="1" hangingPunct="1">
                <a:lnSpc>
                  <a:spcPct val="100000"/>
                </a:lnSpc>
              </a:pPr>
              <a:endParaRPr lang="en-US" sz="2400">
                <a:latin typeface="+mn-lt"/>
              </a:endParaRPr>
            </a:p>
          </p:txBody>
        </p:sp>
        <p:sp>
          <p:nvSpPr>
            <p:cNvPr id="12" name="Rectangle 2">
              <a:extLst>
                <a:ext uri="{FF2B5EF4-FFF2-40B4-BE49-F238E27FC236}">
                  <a16:creationId xmlns:a16="http://schemas.microsoft.com/office/drawing/2014/main" id="{FB6838A2-35AD-044B-8872-443CA60C3B1C}"/>
                </a:ext>
              </a:extLst>
            </p:cNvPr>
            <p:cNvSpPr>
              <a:spLocks noChangeArrowheads="1"/>
            </p:cNvSpPr>
            <p:nvPr/>
          </p:nvSpPr>
          <p:spPr bwMode="auto">
            <a:xfrm>
              <a:off x="1806060" y="-2"/>
              <a:ext cx="1981953" cy="91440"/>
            </a:xfrm>
            <a:prstGeom prst="roundRect">
              <a:avLst>
                <a:gd name="adj" fmla="val 50000"/>
              </a:avLst>
            </a:prstGeom>
            <a:solidFill>
              <a:schemeClr val="tx2"/>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3" name="Oval 11">
              <a:extLst>
                <a:ext uri="{FF2B5EF4-FFF2-40B4-BE49-F238E27FC236}">
                  <a16:creationId xmlns:a16="http://schemas.microsoft.com/office/drawing/2014/main" id="{A9D39CD5-C264-504E-9E2A-4C7DAE92E96B}"/>
                </a:ext>
              </a:extLst>
            </p:cNvPr>
            <p:cNvSpPr>
              <a:spLocks noChangeAspect="1" noChangeArrowheads="1"/>
            </p:cNvSpPr>
            <p:nvPr/>
          </p:nvSpPr>
          <p:spPr bwMode="auto">
            <a:xfrm flipV="1">
              <a:off x="1794952" y="-1"/>
              <a:ext cx="91441" cy="91440"/>
            </a:xfrm>
            <a:prstGeom prst="ellipse">
              <a:avLst/>
            </a:prstGeom>
            <a:solidFill>
              <a:schemeClr val="bg1">
                <a:lumMod val="75000"/>
              </a:schemeClr>
            </a:solidFill>
            <a:ln w="3175">
              <a:noFill/>
              <a:round/>
              <a:headEnd/>
              <a:tailEnd/>
            </a:ln>
          </p:spPr>
          <p:txBody>
            <a:bodyPr wrap="none" anchor="ctr">
              <a:noAutofit/>
            </a:bodyPr>
            <a:lstStyle/>
            <a:p>
              <a:pPr eaLnBrk="1" hangingPunct="1">
                <a:lnSpc>
                  <a:spcPct val="100000"/>
                </a:lnSpc>
              </a:pPr>
              <a:endParaRPr lang="en-US" sz="2400">
                <a:latin typeface="+mn-lt"/>
              </a:endParaRPr>
            </a:p>
          </p:txBody>
        </p:sp>
        <p:sp>
          <p:nvSpPr>
            <p:cNvPr id="14" name="Rectangle 2">
              <a:extLst>
                <a:ext uri="{FF2B5EF4-FFF2-40B4-BE49-F238E27FC236}">
                  <a16:creationId xmlns:a16="http://schemas.microsoft.com/office/drawing/2014/main" id="{46AEA750-7C08-BF4B-81BD-5E6A21D471C5}"/>
                </a:ext>
              </a:extLst>
            </p:cNvPr>
            <p:cNvSpPr>
              <a:spLocks noChangeArrowheads="1"/>
            </p:cNvSpPr>
            <p:nvPr/>
          </p:nvSpPr>
          <p:spPr bwMode="auto">
            <a:xfrm>
              <a:off x="3616806" y="-2"/>
              <a:ext cx="1981955" cy="91440"/>
            </a:xfrm>
            <a:prstGeom prst="roundRect">
              <a:avLst>
                <a:gd name="adj" fmla="val 50000"/>
              </a:avLst>
            </a:prstGeom>
            <a:solidFill>
              <a:schemeClr val="accent2"/>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5" name="Oval 11">
              <a:extLst>
                <a:ext uri="{FF2B5EF4-FFF2-40B4-BE49-F238E27FC236}">
                  <a16:creationId xmlns:a16="http://schemas.microsoft.com/office/drawing/2014/main" id="{32D81E16-D55D-3C4A-99F7-58677D16B842}"/>
                </a:ext>
              </a:extLst>
            </p:cNvPr>
            <p:cNvSpPr>
              <a:spLocks noChangeAspect="1" noChangeArrowheads="1"/>
            </p:cNvSpPr>
            <p:nvPr/>
          </p:nvSpPr>
          <p:spPr bwMode="auto">
            <a:xfrm flipV="1">
              <a:off x="3608884" y="-1"/>
              <a:ext cx="91441" cy="91440"/>
            </a:xfrm>
            <a:prstGeom prst="ellipse">
              <a:avLst/>
            </a:prstGeom>
            <a:solidFill>
              <a:schemeClr val="accent2">
                <a:lumMod val="50000"/>
              </a:schemeClr>
            </a:solidFill>
            <a:ln w="3175">
              <a:noFill/>
              <a:round/>
              <a:headEnd/>
              <a:tailEnd/>
            </a:ln>
          </p:spPr>
          <p:txBody>
            <a:bodyPr wrap="none" anchor="ctr">
              <a:noAutofit/>
            </a:bodyPr>
            <a:lstStyle/>
            <a:p>
              <a:pPr eaLnBrk="1" hangingPunct="1">
                <a:lnSpc>
                  <a:spcPct val="100000"/>
                </a:lnSpc>
              </a:pPr>
              <a:endParaRPr lang="en-US" sz="2400">
                <a:latin typeface="+mn-lt"/>
              </a:endParaRPr>
            </a:p>
          </p:txBody>
        </p:sp>
        <p:sp>
          <p:nvSpPr>
            <p:cNvPr id="21" name="Rectangle 2">
              <a:extLst>
                <a:ext uri="{FF2B5EF4-FFF2-40B4-BE49-F238E27FC236}">
                  <a16:creationId xmlns:a16="http://schemas.microsoft.com/office/drawing/2014/main" id="{85355997-AB35-1145-BBE5-A9A89FE5191F}"/>
                </a:ext>
              </a:extLst>
            </p:cNvPr>
            <p:cNvSpPr>
              <a:spLocks noChangeArrowheads="1"/>
            </p:cNvSpPr>
            <p:nvPr/>
          </p:nvSpPr>
          <p:spPr bwMode="auto">
            <a:xfrm>
              <a:off x="5422865" y="-2"/>
              <a:ext cx="1981953" cy="91440"/>
            </a:xfrm>
            <a:prstGeom prst="roundRect">
              <a:avLst>
                <a:gd name="adj" fmla="val 50000"/>
              </a:avLst>
            </a:prstGeom>
            <a:solidFill>
              <a:schemeClr val="accent5"/>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22" name="Oval 11">
              <a:extLst>
                <a:ext uri="{FF2B5EF4-FFF2-40B4-BE49-F238E27FC236}">
                  <a16:creationId xmlns:a16="http://schemas.microsoft.com/office/drawing/2014/main" id="{181D72C4-2F16-E34D-A08C-EB18A95186DE}"/>
                </a:ext>
              </a:extLst>
            </p:cNvPr>
            <p:cNvSpPr>
              <a:spLocks noChangeAspect="1" noChangeArrowheads="1"/>
            </p:cNvSpPr>
            <p:nvPr/>
          </p:nvSpPr>
          <p:spPr bwMode="auto">
            <a:xfrm flipV="1">
              <a:off x="5418646" y="-1"/>
              <a:ext cx="91441" cy="91440"/>
            </a:xfrm>
            <a:prstGeom prst="ellipse">
              <a:avLst/>
            </a:prstGeom>
            <a:solidFill>
              <a:srgbClr val="F15D08"/>
            </a:solidFill>
            <a:ln w="3175">
              <a:noFill/>
              <a:round/>
              <a:headEnd/>
              <a:tailEnd/>
            </a:ln>
          </p:spPr>
          <p:txBody>
            <a:bodyPr wrap="none" anchor="ctr">
              <a:noAutofit/>
            </a:bodyPr>
            <a:lstStyle/>
            <a:p>
              <a:pPr eaLnBrk="1" hangingPunct="1">
                <a:lnSpc>
                  <a:spcPct val="100000"/>
                </a:lnSpc>
              </a:pPr>
              <a:endParaRPr lang="en-US" sz="2400">
                <a:latin typeface="+mn-lt"/>
              </a:endParaRPr>
            </a:p>
          </p:txBody>
        </p:sp>
        <p:sp>
          <p:nvSpPr>
            <p:cNvPr id="23" name="Rectangle 2">
              <a:extLst>
                <a:ext uri="{FF2B5EF4-FFF2-40B4-BE49-F238E27FC236}">
                  <a16:creationId xmlns:a16="http://schemas.microsoft.com/office/drawing/2014/main" id="{7940DF06-AC04-9340-AAB8-DA47D7A4A564}"/>
                </a:ext>
              </a:extLst>
            </p:cNvPr>
            <p:cNvSpPr>
              <a:spLocks noChangeArrowheads="1"/>
            </p:cNvSpPr>
            <p:nvPr/>
          </p:nvSpPr>
          <p:spPr bwMode="auto">
            <a:xfrm>
              <a:off x="7233351" y="-2"/>
              <a:ext cx="1910649" cy="91440"/>
            </a:xfrm>
            <a:prstGeom prst="roundRect">
              <a:avLst>
                <a:gd name="adj" fmla="val 50000"/>
              </a:avLst>
            </a:prstGeom>
            <a:solidFill>
              <a:schemeClr val="accent6"/>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24" name="Oval 11">
              <a:extLst>
                <a:ext uri="{FF2B5EF4-FFF2-40B4-BE49-F238E27FC236}">
                  <a16:creationId xmlns:a16="http://schemas.microsoft.com/office/drawing/2014/main" id="{4EA9DB24-A73A-7D40-BA57-D7D66A4DBF28}"/>
                </a:ext>
              </a:extLst>
            </p:cNvPr>
            <p:cNvSpPr>
              <a:spLocks noChangeAspect="1" noChangeArrowheads="1"/>
            </p:cNvSpPr>
            <p:nvPr/>
          </p:nvSpPr>
          <p:spPr bwMode="auto">
            <a:xfrm flipV="1">
              <a:off x="7233350" y="-1"/>
              <a:ext cx="91441" cy="91440"/>
            </a:xfrm>
            <a:prstGeom prst="ellipse">
              <a:avLst/>
            </a:prstGeom>
            <a:solidFill>
              <a:srgbClr val="C50200"/>
            </a:solidFill>
            <a:ln w="3175">
              <a:noFill/>
              <a:round/>
              <a:headEnd/>
              <a:tailEnd/>
            </a:ln>
          </p:spPr>
          <p:txBody>
            <a:bodyPr wrap="none" anchor="ctr">
              <a:noAutofit/>
            </a:bodyPr>
            <a:lstStyle/>
            <a:p>
              <a:pPr eaLnBrk="1" hangingPunct="1">
                <a:lnSpc>
                  <a:spcPct val="100000"/>
                </a:lnSpc>
              </a:pPr>
              <a:endParaRPr lang="en-US" sz="2400">
                <a:latin typeface="+mn-lt"/>
              </a:endParaRPr>
            </a:p>
          </p:txBody>
        </p:sp>
      </p:grpSp>
    </p:spTree>
    <p:extLst>
      <p:ext uri="{BB962C8B-B14F-4D97-AF65-F5344CB8AC3E}">
        <p14:creationId xmlns:p14="http://schemas.microsoft.com/office/powerpoint/2010/main" val="1981459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pic>
        <p:nvPicPr>
          <p:cNvPr id="7" name="図 7">
            <a:extLst>
              <a:ext uri="{FF2B5EF4-FFF2-40B4-BE49-F238E27FC236}">
                <a16:creationId xmlns:a16="http://schemas.microsoft.com/office/drawing/2014/main" id="{FA720609-8476-8F44-B8F2-B171D2CB9F68}"/>
              </a:ext>
            </a:extLst>
          </p:cNvPr>
          <p:cNvPicPr>
            <a:picLocks noChangeAspect="1"/>
          </p:cNvPicPr>
          <p:nvPr userDrawn="1"/>
        </p:nvPicPr>
        <p:blipFill rotWithShape="1">
          <a:blip r:embed="rId2" cstate="print">
            <a:duotone>
              <a:schemeClr val="bg2">
                <a:shade val="45000"/>
                <a:satMod val="135000"/>
              </a:schemeClr>
              <a:prstClr val="white"/>
            </a:duotone>
            <a:alphaModFix amt="20000"/>
            <a:extLst>
              <a:ext uri="{28A0092B-C50C-407E-A947-70E740481C1C}">
                <a14:useLocalDpi xmlns:a14="http://schemas.microsoft.com/office/drawing/2010/main"/>
              </a:ext>
            </a:extLst>
          </a:blip>
          <a:srcRect l="1080" t="16431" r="1080" b="16557"/>
          <a:stretch/>
        </p:blipFill>
        <p:spPr>
          <a:xfrm>
            <a:off x="0" y="0"/>
            <a:ext cx="12192000" cy="6862355"/>
          </a:xfrm>
          <a:prstGeom prst="rect">
            <a:avLst/>
          </a:prstGeom>
        </p:spPr>
      </p:pic>
      <p:sp>
        <p:nvSpPr>
          <p:cNvPr id="4" name="Rectangle 3"/>
          <p:cNvSpPr/>
          <p:nvPr userDrawn="1"/>
        </p:nvSpPr>
        <p:spPr>
          <a:xfrm>
            <a:off x="0" y="0"/>
            <a:ext cx="6106789" cy="6858000"/>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67">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noAutofit/>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8" name="Rectangle 4"/>
          <p:cNvSpPr>
            <a:spLocks noChangeArrowheads="1"/>
          </p:cNvSpPr>
          <p:nvPr userDrawn="1"/>
        </p:nvSpPr>
        <p:spPr bwMode="ltGray">
          <a:xfrm>
            <a:off x="636905" y="6322204"/>
            <a:ext cx="3929119" cy="206024"/>
          </a:xfrm>
          <a:prstGeom prst="rect">
            <a:avLst/>
          </a:prstGeom>
          <a:noFill/>
          <a:ln w="9525">
            <a:noFill/>
            <a:miter lim="800000"/>
            <a:headEnd/>
            <a:tailEnd/>
          </a:ln>
          <a:effectLst/>
        </p:spPr>
        <p:txBody>
          <a:bodyPr wrap="square" lIns="82115" tIns="41056" rIns="82115" bIns="41056" anchor="b">
            <a:no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2021  Cisco and/or its affiliates. All rights reserved.   Cisco Public</a:t>
            </a:r>
          </a:p>
        </p:txBody>
      </p:sp>
      <p:sp>
        <p:nvSpPr>
          <p:cNvPr id="2" name="Slide Number Placeholder 1">
            <a:extLst>
              <a:ext uri="{FF2B5EF4-FFF2-40B4-BE49-F238E27FC236}">
                <a16:creationId xmlns:a16="http://schemas.microsoft.com/office/drawing/2014/main" id="{9991BB16-0A45-E441-9DC8-7F804D4ABE24}"/>
              </a:ext>
            </a:extLst>
          </p:cNvPr>
          <p:cNvSpPr>
            <a:spLocks noGrp="1"/>
          </p:cNvSpPr>
          <p:nvPr>
            <p:ph type="sldNum" sz="quarter" idx="10"/>
          </p:nvPr>
        </p:nvSpPr>
        <p:spPr/>
        <p:txBody>
          <a:bodyPr/>
          <a:lstStyle/>
          <a:p>
            <a:fld id="{35A41436-812F-4D49-8B20-D4F38E545342}" type="slidenum">
              <a:rPr lang="en-JP" smtClean="0"/>
              <a:pPr/>
              <a:t>‹#›</a:t>
            </a:fld>
            <a:endParaRPr lang="en-JP"/>
          </a:p>
        </p:txBody>
      </p:sp>
    </p:spTree>
    <p:extLst>
      <p:ext uri="{BB962C8B-B14F-4D97-AF65-F5344CB8AC3E}">
        <p14:creationId xmlns:p14="http://schemas.microsoft.com/office/powerpoint/2010/main" val="161472125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Half_Page_Blue_Blank">
    <p:spTree>
      <p:nvGrpSpPr>
        <p:cNvPr id="1" name=""/>
        <p:cNvGrpSpPr/>
        <p:nvPr/>
      </p:nvGrpSpPr>
      <p:grpSpPr>
        <a:xfrm>
          <a:off x="0" y="0"/>
          <a:ext cx="0" cy="0"/>
          <a:chOff x="0" y="0"/>
          <a:chExt cx="0" cy="0"/>
        </a:xfrm>
      </p:grpSpPr>
      <p:pic>
        <p:nvPicPr>
          <p:cNvPr id="7" name="図 7">
            <a:extLst>
              <a:ext uri="{FF2B5EF4-FFF2-40B4-BE49-F238E27FC236}">
                <a16:creationId xmlns:a16="http://schemas.microsoft.com/office/drawing/2014/main" id="{4B38945E-21EA-9A4B-B6F9-CE7E5DCC290E}"/>
              </a:ext>
            </a:extLst>
          </p:cNvPr>
          <p:cNvPicPr>
            <a:picLocks noChangeAspect="1"/>
          </p:cNvPicPr>
          <p:nvPr userDrawn="1"/>
        </p:nvPicPr>
        <p:blipFill rotWithShape="1">
          <a:blip r:embed="rId2" cstate="print">
            <a:duotone>
              <a:schemeClr val="bg2">
                <a:shade val="45000"/>
                <a:satMod val="135000"/>
              </a:schemeClr>
              <a:prstClr val="white"/>
            </a:duotone>
            <a:alphaModFix amt="20000"/>
            <a:extLst>
              <a:ext uri="{28A0092B-C50C-407E-A947-70E740481C1C}">
                <a14:useLocalDpi xmlns:a14="http://schemas.microsoft.com/office/drawing/2010/main"/>
              </a:ext>
            </a:extLst>
          </a:blip>
          <a:srcRect l="1080" t="16431" r="1080" b="16557"/>
          <a:stretch/>
        </p:blipFill>
        <p:spPr>
          <a:xfrm>
            <a:off x="0" y="0"/>
            <a:ext cx="12192000" cy="6862355"/>
          </a:xfrm>
          <a:prstGeom prst="rect">
            <a:avLst/>
          </a:prstGeom>
        </p:spPr>
      </p:pic>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noAutofit/>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GB"/>
              <a:t>Click to edit Master title style</a:t>
            </a:r>
          </a:p>
        </p:txBody>
      </p:sp>
      <p:sp>
        <p:nvSpPr>
          <p:cNvPr id="8" name="Rectangle 4"/>
          <p:cNvSpPr>
            <a:spLocks noChangeArrowheads="1"/>
          </p:cNvSpPr>
          <p:nvPr userDrawn="1"/>
        </p:nvSpPr>
        <p:spPr bwMode="ltGray">
          <a:xfrm>
            <a:off x="636905" y="6322204"/>
            <a:ext cx="3929119" cy="206024"/>
          </a:xfrm>
          <a:prstGeom prst="rect">
            <a:avLst/>
          </a:prstGeom>
          <a:noFill/>
          <a:ln w="9525">
            <a:noFill/>
            <a:miter lim="800000"/>
            <a:headEnd/>
            <a:tailEnd/>
          </a:ln>
          <a:effectLst/>
        </p:spPr>
        <p:txBody>
          <a:bodyPr wrap="square" lIns="82115" tIns="41056" rIns="82115" bIns="41056" anchor="b">
            <a:noAutofit/>
          </a:bodyPr>
          <a:lstStyle/>
          <a:p>
            <a:pPr defTabSz="814305" fontAlgn="auto">
              <a:spcBef>
                <a:spcPts val="0"/>
              </a:spcBef>
              <a:spcAft>
                <a:spcPts val="0"/>
              </a:spcAft>
              <a:defRPr/>
            </a:pPr>
            <a:r>
              <a:rPr lang="en-US" sz="800" kern="1200" spc="27" baseline="0" dirty="0">
                <a:solidFill>
                  <a:schemeClr val="tx2">
                    <a:alpha val="60000"/>
                  </a:schemeClr>
                </a:solidFill>
                <a:latin typeface="+mn-lt"/>
                <a:ea typeface="+mn-ea"/>
                <a:cs typeface="CiscoSans Thin"/>
              </a:rPr>
              <a:t>© 2021 Cisco and/or its affiliates. All rights reserved. Cisco Public</a:t>
            </a:r>
          </a:p>
        </p:txBody>
      </p:sp>
      <p:sp>
        <p:nvSpPr>
          <p:cNvPr id="2" name="Slide Number Placeholder 1">
            <a:extLst>
              <a:ext uri="{FF2B5EF4-FFF2-40B4-BE49-F238E27FC236}">
                <a16:creationId xmlns:a16="http://schemas.microsoft.com/office/drawing/2014/main" id="{81572561-98A2-334C-9A86-1059D7B3FEA3}"/>
              </a:ext>
            </a:extLst>
          </p:cNvPr>
          <p:cNvSpPr>
            <a:spLocks noGrp="1"/>
          </p:cNvSpPr>
          <p:nvPr>
            <p:ph type="sldNum" sz="quarter" idx="10"/>
          </p:nvPr>
        </p:nvSpPr>
        <p:spPr/>
        <p:txBody>
          <a:bodyPr/>
          <a:lstStyle/>
          <a:p>
            <a:fld id="{35A41436-812F-4D49-8B20-D4F38E545342}" type="slidenum">
              <a:rPr lang="en-JP" smtClean="0"/>
              <a:pPr/>
              <a:t>‹#›</a:t>
            </a:fld>
            <a:endParaRPr lang="en-JP"/>
          </a:p>
        </p:txBody>
      </p:sp>
    </p:spTree>
    <p:extLst>
      <p:ext uri="{BB962C8B-B14F-4D97-AF65-F5344CB8AC3E}">
        <p14:creationId xmlns:p14="http://schemas.microsoft.com/office/powerpoint/2010/main" val="946226688"/>
      </p:ext>
    </p:extLst>
  </p:cSld>
  <p:clrMapOvr>
    <a:masterClrMapping/>
  </p:clrMapOvr>
  <p:extLst>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618351" y="1918747"/>
            <a:ext cx="5093797" cy="3020519"/>
          </a:xfrm>
        </p:spPr>
        <p:txBody>
          <a:bodyPr lIns="61715" tIns="34288" rIns="61715" bIns="34288" rtlCol="0">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000" b="0" kern="1200" spc="0" baseline="0" dirty="0">
                <a:solidFill>
                  <a:schemeClr val="tx2"/>
                </a:solidFill>
                <a:latin typeface="+mj-lt"/>
                <a:ea typeface="+mj-ea"/>
                <a:cs typeface="+mj-cs"/>
              </a:defRPr>
            </a:lvl1pPr>
          </a:lstStyle>
          <a:p>
            <a:r>
              <a:rPr lang="en-US"/>
              <a:t>Click to edit Master title style</a:t>
            </a:r>
          </a:p>
        </p:txBody>
      </p:sp>
      <p:sp>
        <p:nvSpPr>
          <p:cNvPr id="9" name="Text Placeholder 3"/>
          <p:cNvSpPr>
            <a:spLocks noGrp="1"/>
          </p:cNvSpPr>
          <p:nvPr>
            <p:ph type="body" sz="quarter" idx="11"/>
          </p:nvPr>
        </p:nvSpPr>
        <p:spPr>
          <a:xfrm>
            <a:off x="6563360" y="872691"/>
            <a:ext cx="5154507" cy="5120640"/>
          </a:xfrm>
          <a:prstGeom prst="rect">
            <a:avLst/>
          </a:prstGeom>
          <a:solidFill>
            <a:srgbClr val="FFFFFF">
              <a:alpha val="80000"/>
            </a:srgbClr>
          </a:solidFill>
        </p:spPr>
        <p:txBody>
          <a:bodyPr lIns="91420" tIns="45710" rIns="91420" bIns="45710" anchor="ctr" anchorCtr="0">
            <a:noAutofit/>
          </a:bodyPr>
          <a:lstStyle>
            <a:lvl1pPr marL="0" indent="0">
              <a:buFontTx/>
              <a:buNone/>
              <a:defRPr sz="2133" baseline="0">
                <a:solidFill>
                  <a:schemeClr val="tx1"/>
                </a:solidFill>
                <a:latin typeface="+mn-lt"/>
              </a:defRPr>
            </a:lvl1pPr>
            <a:lvl2pPr>
              <a:defRPr sz="2000"/>
            </a:lvl2pPr>
            <a:lvl3pPr>
              <a:defRPr sz="2000"/>
            </a:lvl3pPr>
            <a:lvl4pPr>
              <a:defRPr sz="2000"/>
            </a:lvl4pPr>
            <a:lvl5pPr>
              <a:defRPr sz="2000"/>
            </a:lvl5pPr>
          </a:lstStyle>
          <a:p>
            <a:pPr lvl="0"/>
            <a:r>
              <a:rPr lang="en-US"/>
              <a:t>Click to edit Master text styles</a:t>
            </a:r>
          </a:p>
        </p:txBody>
      </p:sp>
      <p:pic>
        <p:nvPicPr>
          <p:cNvPr id="6" name="図 7">
            <a:extLst>
              <a:ext uri="{FF2B5EF4-FFF2-40B4-BE49-F238E27FC236}">
                <a16:creationId xmlns:a16="http://schemas.microsoft.com/office/drawing/2014/main" id="{3F2CCBED-0F15-CF4F-AA05-3F1FDDAA0BA0}"/>
              </a:ext>
            </a:extLst>
          </p:cNvPr>
          <p:cNvPicPr>
            <a:picLocks noChangeAspect="1"/>
          </p:cNvPicPr>
          <p:nvPr userDrawn="1"/>
        </p:nvPicPr>
        <p:blipFill rotWithShape="1">
          <a:blip r:embed="rId2" cstate="print">
            <a:duotone>
              <a:schemeClr val="bg2">
                <a:shade val="45000"/>
                <a:satMod val="135000"/>
              </a:schemeClr>
              <a:prstClr val="white"/>
            </a:duotone>
            <a:alphaModFix amt="20000"/>
            <a:extLst>
              <a:ext uri="{28A0092B-C50C-407E-A947-70E740481C1C}">
                <a14:useLocalDpi xmlns:a14="http://schemas.microsoft.com/office/drawing/2010/main"/>
              </a:ext>
            </a:extLst>
          </a:blip>
          <a:srcRect l="49932" t="16431" r="1080" b="16557"/>
          <a:stretch/>
        </p:blipFill>
        <p:spPr>
          <a:xfrm>
            <a:off x="6087533" y="0"/>
            <a:ext cx="6104467" cy="6862355"/>
          </a:xfrm>
          <a:prstGeom prst="rect">
            <a:avLst/>
          </a:prstGeom>
        </p:spPr>
      </p:pic>
      <p:sp>
        <p:nvSpPr>
          <p:cNvPr id="2" name="Slide Number Placeholder 1">
            <a:extLst>
              <a:ext uri="{FF2B5EF4-FFF2-40B4-BE49-F238E27FC236}">
                <a16:creationId xmlns:a16="http://schemas.microsoft.com/office/drawing/2014/main" id="{8BBFA30E-B550-A043-A9F4-6C58E2A7DB97}"/>
              </a:ext>
            </a:extLst>
          </p:cNvPr>
          <p:cNvSpPr>
            <a:spLocks noGrp="1"/>
          </p:cNvSpPr>
          <p:nvPr>
            <p:ph type="sldNum" sz="quarter" idx="12"/>
          </p:nvPr>
        </p:nvSpPr>
        <p:spPr/>
        <p:txBody>
          <a:bodyPr/>
          <a:lstStyle/>
          <a:p>
            <a:fld id="{35A41436-812F-4D49-8B20-D4F38E545342}" type="slidenum">
              <a:rPr lang="en-JP" smtClean="0"/>
              <a:pPr/>
              <a:t>‹#›</a:t>
            </a:fld>
            <a:endParaRPr lang="en-JP"/>
          </a:p>
        </p:txBody>
      </p:sp>
    </p:spTree>
    <p:extLst>
      <p:ext uri="{BB962C8B-B14F-4D97-AF65-F5344CB8AC3E}">
        <p14:creationId xmlns:p14="http://schemas.microsoft.com/office/powerpoint/2010/main" val="388191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215533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
        <p:nvSpPr>
          <p:cNvPr id="2" name="Slide Number Placeholder 1">
            <a:extLst>
              <a:ext uri="{FF2B5EF4-FFF2-40B4-BE49-F238E27FC236}">
                <a16:creationId xmlns:a16="http://schemas.microsoft.com/office/drawing/2014/main" id="{DA727647-C3DA-3445-ABAA-74333D7341CA}"/>
              </a:ext>
            </a:extLst>
          </p:cNvPr>
          <p:cNvSpPr>
            <a:spLocks noGrp="1"/>
          </p:cNvSpPr>
          <p:nvPr>
            <p:ph type="sldNum" sz="quarter" idx="11"/>
          </p:nvPr>
        </p:nvSpPr>
        <p:spPr/>
        <p:txBody>
          <a:bodyPr/>
          <a:lstStyle/>
          <a:p>
            <a:fld id="{35A41436-812F-4D49-8B20-D4F38E545342}" type="slidenum">
              <a:rPr lang="en-JP" smtClean="0"/>
              <a:t>‹#›</a:t>
            </a:fld>
            <a:endParaRPr lang="en-JP"/>
          </a:p>
        </p:txBody>
      </p:sp>
    </p:spTree>
    <p:extLst>
      <p:ext uri="{BB962C8B-B14F-4D97-AF65-F5344CB8AC3E}">
        <p14:creationId xmlns:p14="http://schemas.microsoft.com/office/powerpoint/2010/main" val="301900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711200" y="534402"/>
            <a:ext cx="11127317" cy="4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noAutofit/>
          </a:bodyPr>
          <a:lstStyle>
            <a:lvl1pPr>
              <a:defRPr sz="3733">
                <a:solidFill>
                  <a:schemeClr val="tx2"/>
                </a:solidFill>
              </a:defRPr>
            </a:lvl1pPr>
          </a:lstStyle>
          <a:p>
            <a:pPr lvl="0"/>
            <a:r>
              <a:rPr lang="en-GB"/>
              <a:t>Click to edit Master title style</a:t>
            </a:r>
          </a:p>
        </p:txBody>
      </p:sp>
      <p:sp>
        <p:nvSpPr>
          <p:cNvPr id="4" name="Text Placeholder 9">
            <a:extLst>
              <a:ext uri="{FF2B5EF4-FFF2-40B4-BE49-F238E27FC236}">
                <a16:creationId xmlns:a16="http://schemas.microsoft.com/office/drawing/2014/main" id="{B40744A8-DBC6-1443-9522-52A198F55962}"/>
              </a:ext>
            </a:extLst>
          </p:cNvPr>
          <p:cNvSpPr>
            <a:spLocks noGrp="1"/>
          </p:cNvSpPr>
          <p:nvPr>
            <p:ph type="body" sz="quarter" idx="11" hasCustomPrompt="1"/>
          </p:nvPr>
        </p:nvSpPr>
        <p:spPr>
          <a:xfrm>
            <a:off x="711199" y="1048809"/>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ext Placeholder 9">
            <a:extLst>
              <a:ext uri="{FF2B5EF4-FFF2-40B4-BE49-F238E27FC236}">
                <a16:creationId xmlns:a16="http://schemas.microsoft.com/office/drawing/2014/main" id="{B311014E-D506-8C40-BD53-2EF345A2B2BF}"/>
              </a:ext>
            </a:extLst>
          </p:cNvPr>
          <p:cNvSpPr>
            <a:spLocks noGrp="1"/>
          </p:cNvSpPr>
          <p:nvPr>
            <p:ph type="body" sz="quarter" idx="12" hasCustomPrompt="1"/>
          </p:nvPr>
        </p:nvSpPr>
        <p:spPr>
          <a:xfrm>
            <a:off x="711201" y="81281"/>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Chapter Title</a:t>
            </a:r>
          </a:p>
        </p:txBody>
      </p:sp>
      <p:grpSp>
        <p:nvGrpSpPr>
          <p:cNvPr id="6" name="Group 5">
            <a:extLst>
              <a:ext uri="{FF2B5EF4-FFF2-40B4-BE49-F238E27FC236}">
                <a16:creationId xmlns:a16="http://schemas.microsoft.com/office/drawing/2014/main" id="{3BD357A3-8154-3644-9B43-A18FA7338A25}"/>
              </a:ext>
            </a:extLst>
          </p:cNvPr>
          <p:cNvGrpSpPr/>
          <p:nvPr userDrawn="1"/>
        </p:nvGrpSpPr>
        <p:grpSpPr>
          <a:xfrm rot="5400000">
            <a:off x="114513" y="402052"/>
            <a:ext cx="609600" cy="121920"/>
            <a:chOff x="8191500" y="208549"/>
            <a:chExt cx="457200" cy="91440"/>
          </a:xfrm>
        </p:grpSpPr>
        <p:sp>
          <p:nvSpPr>
            <p:cNvPr id="7" name="Rectangle 2">
              <a:extLst>
                <a:ext uri="{FF2B5EF4-FFF2-40B4-BE49-F238E27FC236}">
                  <a16:creationId xmlns:a16="http://schemas.microsoft.com/office/drawing/2014/main" id="{58BBC6A7-1DA6-2C46-9A66-FF0C38626AFB}"/>
                </a:ext>
              </a:extLst>
            </p:cNvPr>
            <p:cNvSpPr>
              <a:spLocks noChangeArrowheads="1"/>
            </p:cNvSpPr>
            <p:nvPr/>
          </p:nvSpPr>
          <p:spPr bwMode="auto">
            <a:xfrm>
              <a:off x="8191500" y="208549"/>
              <a:ext cx="457200" cy="91440"/>
            </a:xfrm>
            <a:prstGeom prst="roundRect">
              <a:avLst>
                <a:gd name="adj" fmla="val 50000"/>
              </a:avLst>
            </a:prstGeom>
            <a:solidFill>
              <a:schemeClr val="tx2">
                <a:lumMod val="40000"/>
                <a:lumOff val="60000"/>
              </a:schemeClr>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8" name="Oval 11">
              <a:extLst>
                <a:ext uri="{FF2B5EF4-FFF2-40B4-BE49-F238E27FC236}">
                  <a16:creationId xmlns:a16="http://schemas.microsoft.com/office/drawing/2014/main" id="{87508C67-8336-1B40-AB87-0A464449E848}"/>
                </a:ext>
              </a:extLst>
            </p:cNvPr>
            <p:cNvSpPr>
              <a:spLocks noChangeAspect="1" noChangeArrowheads="1"/>
            </p:cNvSpPr>
            <p:nvPr/>
          </p:nvSpPr>
          <p:spPr bwMode="auto">
            <a:xfrm flipV="1">
              <a:off x="8191501" y="208549"/>
              <a:ext cx="91441" cy="91440"/>
            </a:xfrm>
            <a:prstGeom prst="ellipse">
              <a:avLst/>
            </a:prstGeom>
            <a:solidFill>
              <a:srgbClr val="1290DB"/>
            </a:solidFill>
            <a:ln w="3175">
              <a:noFill/>
              <a:round/>
              <a:headEnd/>
              <a:tailEnd/>
            </a:ln>
          </p:spPr>
          <p:txBody>
            <a:bodyPr wrap="none" anchor="ctr">
              <a:noAutofit/>
            </a:bodyPr>
            <a:lstStyle/>
            <a:p>
              <a:pPr eaLnBrk="1" hangingPunct="1">
                <a:lnSpc>
                  <a:spcPct val="100000"/>
                </a:lnSpc>
              </a:pPr>
              <a:endParaRPr lang="en-US" sz="2400">
                <a:latin typeface="+mn-lt"/>
              </a:endParaRPr>
            </a:p>
          </p:txBody>
        </p:sp>
      </p:grpSp>
      <p:sp>
        <p:nvSpPr>
          <p:cNvPr id="2" name="Slide Number Placeholder 1">
            <a:extLst>
              <a:ext uri="{FF2B5EF4-FFF2-40B4-BE49-F238E27FC236}">
                <a16:creationId xmlns:a16="http://schemas.microsoft.com/office/drawing/2014/main" id="{CC29E876-60C2-D04B-B361-4F36C7B5AB86}"/>
              </a:ext>
            </a:extLst>
          </p:cNvPr>
          <p:cNvSpPr>
            <a:spLocks noGrp="1"/>
          </p:cNvSpPr>
          <p:nvPr>
            <p:ph type="sldNum" sz="quarter" idx="13"/>
          </p:nvPr>
        </p:nvSpPr>
        <p:spPr/>
        <p:txBody>
          <a:bodyPr/>
          <a:lstStyle/>
          <a:p>
            <a:fld id="{35A41436-812F-4D49-8B20-D4F38E545342}" type="slidenum">
              <a:rPr lang="en-JP" smtClean="0"/>
              <a:t>‹#›</a:t>
            </a:fld>
            <a:endParaRPr lang="en-JP"/>
          </a:p>
        </p:txBody>
      </p:sp>
    </p:spTree>
    <p:extLst>
      <p:ext uri="{BB962C8B-B14F-4D97-AF65-F5344CB8AC3E}">
        <p14:creationId xmlns:p14="http://schemas.microsoft.com/office/powerpoint/2010/main" val="3535968884"/>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4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Bullet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124CBFD-C0DE-DD45-84BD-FA4D8D1C101A}"/>
              </a:ext>
            </a:extLst>
          </p:cNvPr>
          <p:cNvGrpSpPr/>
          <p:nvPr userDrawn="1"/>
        </p:nvGrpSpPr>
        <p:grpSpPr>
          <a:xfrm rot="5400000">
            <a:off x="114513" y="402052"/>
            <a:ext cx="609600" cy="121920"/>
            <a:chOff x="8191500" y="208549"/>
            <a:chExt cx="457200" cy="91440"/>
          </a:xfrm>
        </p:grpSpPr>
        <p:sp>
          <p:nvSpPr>
            <p:cNvPr id="10" name="Rectangle 2">
              <a:extLst>
                <a:ext uri="{FF2B5EF4-FFF2-40B4-BE49-F238E27FC236}">
                  <a16:creationId xmlns:a16="http://schemas.microsoft.com/office/drawing/2014/main" id="{1571EAF2-FA23-DC40-B70C-26FF299A214C}"/>
                </a:ext>
              </a:extLst>
            </p:cNvPr>
            <p:cNvSpPr>
              <a:spLocks noChangeArrowheads="1"/>
            </p:cNvSpPr>
            <p:nvPr/>
          </p:nvSpPr>
          <p:spPr bwMode="auto">
            <a:xfrm>
              <a:off x="8191500" y="208549"/>
              <a:ext cx="457200" cy="91440"/>
            </a:xfrm>
            <a:prstGeom prst="roundRect">
              <a:avLst>
                <a:gd name="adj" fmla="val 50000"/>
              </a:avLst>
            </a:prstGeom>
            <a:solidFill>
              <a:schemeClr val="accent3"/>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1" name="Oval 11">
              <a:extLst>
                <a:ext uri="{FF2B5EF4-FFF2-40B4-BE49-F238E27FC236}">
                  <a16:creationId xmlns:a16="http://schemas.microsoft.com/office/drawing/2014/main" id="{6FBC7116-7C8D-4C44-B71C-856E3A3F76FF}"/>
                </a:ext>
              </a:extLst>
            </p:cNvPr>
            <p:cNvSpPr>
              <a:spLocks noChangeAspect="1" noChangeArrowheads="1"/>
            </p:cNvSpPr>
            <p:nvPr/>
          </p:nvSpPr>
          <p:spPr bwMode="auto">
            <a:xfrm flipV="1">
              <a:off x="8191501" y="208549"/>
              <a:ext cx="91441" cy="91440"/>
            </a:xfrm>
            <a:prstGeom prst="ellipse">
              <a:avLst/>
            </a:prstGeom>
            <a:solidFill>
              <a:schemeClr val="bg1">
                <a:lumMod val="75000"/>
              </a:schemeClr>
            </a:solidFill>
            <a:ln w="3175">
              <a:noFill/>
              <a:round/>
              <a:headEnd/>
              <a:tailEnd/>
            </a:ln>
          </p:spPr>
          <p:txBody>
            <a:bodyPr wrap="none" anchor="ctr">
              <a:noAutofit/>
            </a:bodyPr>
            <a:lstStyle/>
            <a:p>
              <a:pPr eaLnBrk="1" hangingPunct="1">
                <a:lnSpc>
                  <a:spcPct val="100000"/>
                </a:lnSpc>
              </a:pPr>
              <a:endParaRPr lang="en-US" sz="2400">
                <a:latin typeface="+mn-lt"/>
              </a:endParaRPr>
            </a:p>
          </p:txBody>
        </p:sp>
      </p:grpSp>
      <p:sp>
        <p:nvSpPr>
          <p:cNvPr id="8" name="Title Placeholder 5">
            <a:extLst>
              <a:ext uri="{FF2B5EF4-FFF2-40B4-BE49-F238E27FC236}">
                <a16:creationId xmlns:a16="http://schemas.microsoft.com/office/drawing/2014/main" id="{8F11EB1B-2BC5-6049-941C-F68F360D3243}"/>
              </a:ext>
            </a:extLst>
          </p:cNvPr>
          <p:cNvSpPr>
            <a:spLocks noGrp="1"/>
          </p:cNvSpPr>
          <p:nvPr>
            <p:ph type="title"/>
          </p:nvPr>
        </p:nvSpPr>
        <p:spPr bwMode="auto">
          <a:xfrm>
            <a:off x="711200" y="534402"/>
            <a:ext cx="11127317" cy="4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noAutofit/>
          </a:bodyPr>
          <a:lstStyle>
            <a:lvl1pPr>
              <a:defRPr sz="3733">
                <a:solidFill>
                  <a:schemeClr val="tx2"/>
                </a:solidFill>
              </a:defRPr>
            </a:lvl1pPr>
          </a:lstStyle>
          <a:p>
            <a:pPr lvl="0"/>
            <a:r>
              <a:rPr lang="en-GB"/>
              <a:t>Click to edit Master title style</a:t>
            </a:r>
          </a:p>
        </p:txBody>
      </p:sp>
      <p:sp>
        <p:nvSpPr>
          <p:cNvPr id="12" name="Text Placeholder 9">
            <a:extLst>
              <a:ext uri="{FF2B5EF4-FFF2-40B4-BE49-F238E27FC236}">
                <a16:creationId xmlns:a16="http://schemas.microsoft.com/office/drawing/2014/main" id="{DDCC342B-889D-5C42-A025-69BA5B4C8B0D}"/>
              </a:ext>
            </a:extLst>
          </p:cNvPr>
          <p:cNvSpPr>
            <a:spLocks noGrp="1"/>
          </p:cNvSpPr>
          <p:nvPr>
            <p:ph type="body" sz="quarter" idx="11" hasCustomPrompt="1"/>
          </p:nvPr>
        </p:nvSpPr>
        <p:spPr>
          <a:xfrm>
            <a:off x="711199" y="1048809"/>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13" name="Text Placeholder 9">
            <a:extLst>
              <a:ext uri="{FF2B5EF4-FFF2-40B4-BE49-F238E27FC236}">
                <a16:creationId xmlns:a16="http://schemas.microsoft.com/office/drawing/2014/main" id="{B816B796-FE0C-B84D-823C-DCABE0DAB81B}"/>
              </a:ext>
            </a:extLst>
          </p:cNvPr>
          <p:cNvSpPr>
            <a:spLocks noGrp="1"/>
          </p:cNvSpPr>
          <p:nvPr>
            <p:ph type="body" sz="quarter" idx="12" hasCustomPrompt="1"/>
          </p:nvPr>
        </p:nvSpPr>
        <p:spPr>
          <a:xfrm>
            <a:off x="711201" y="81281"/>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Chapter Title</a:t>
            </a:r>
          </a:p>
        </p:txBody>
      </p:sp>
      <p:sp>
        <p:nvSpPr>
          <p:cNvPr id="2" name="Slide Number Placeholder 1">
            <a:extLst>
              <a:ext uri="{FF2B5EF4-FFF2-40B4-BE49-F238E27FC236}">
                <a16:creationId xmlns:a16="http://schemas.microsoft.com/office/drawing/2014/main" id="{68B2BC4E-5891-7946-9BFA-8DCE3690F35F}"/>
              </a:ext>
            </a:extLst>
          </p:cNvPr>
          <p:cNvSpPr>
            <a:spLocks noGrp="1"/>
          </p:cNvSpPr>
          <p:nvPr>
            <p:ph type="sldNum" sz="quarter" idx="13"/>
          </p:nvPr>
        </p:nvSpPr>
        <p:spPr/>
        <p:txBody>
          <a:bodyPr/>
          <a:lstStyle/>
          <a:p>
            <a:fld id="{35A41436-812F-4D49-8B20-D4F38E545342}" type="slidenum">
              <a:rPr lang="en-JP" smtClean="0"/>
              <a:t>‹#›</a:t>
            </a:fld>
            <a:endParaRPr lang="en-JP"/>
          </a:p>
        </p:txBody>
      </p:sp>
    </p:spTree>
    <p:extLst>
      <p:ext uri="{BB962C8B-B14F-4D97-AF65-F5344CB8AC3E}">
        <p14:creationId xmlns:p14="http://schemas.microsoft.com/office/powerpoint/2010/main" val="2040830504"/>
      </p:ext>
    </p:extLst>
  </p:cSld>
  <p:clrMapOvr>
    <a:masterClrMapping/>
  </p:clrMapOvr>
  <p:extLst>
    <p:ext uri="{DCECCB84-F9BA-43D5-87BE-67443E8EF086}">
      <p15:sldGuideLst xmlns:p15="http://schemas.microsoft.com/office/powerpoint/2012/main">
        <p15:guide id="1" orient="horz" pos="492">
          <p15:clr>
            <a:srgbClr val="FBAE40"/>
          </p15:clr>
        </p15:guide>
        <p15:guide id="2" orient="horz" pos="2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Bullet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933E486-6493-284A-ACD1-B94CCFCDE9F4}"/>
              </a:ext>
            </a:extLst>
          </p:cNvPr>
          <p:cNvGrpSpPr/>
          <p:nvPr userDrawn="1"/>
        </p:nvGrpSpPr>
        <p:grpSpPr>
          <a:xfrm rot="5400000">
            <a:off x="114513" y="402052"/>
            <a:ext cx="609600" cy="121920"/>
            <a:chOff x="8191500" y="208549"/>
            <a:chExt cx="457200" cy="91440"/>
          </a:xfrm>
        </p:grpSpPr>
        <p:sp>
          <p:nvSpPr>
            <p:cNvPr id="10" name="Rectangle 2">
              <a:extLst>
                <a:ext uri="{FF2B5EF4-FFF2-40B4-BE49-F238E27FC236}">
                  <a16:creationId xmlns:a16="http://schemas.microsoft.com/office/drawing/2014/main" id="{69C4705F-5061-0E4F-9E4C-84397962F2A3}"/>
                </a:ext>
              </a:extLst>
            </p:cNvPr>
            <p:cNvSpPr>
              <a:spLocks noChangeArrowheads="1"/>
            </p:cNvSpPr>
            <p:nvPr/>
          </p:nvSpPr>
          <p:spPr bwMode="auto">
            <a:xfrm>
              <a:off x="8191500" y="208549"/>
              <a:ext cx="457200" cy="91440"/>
            </a:xfrm>
            <a:prstGeom prst="roundRect">
              <a:avLst>
                <a:gd name="adj" fmla="val 50000"/>
              </a:avLst>
            </a:prstGeom>
            <a:solidFill>
              <a:schemeClr val="accent2"/>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1" name="Oval 11">
              <a:extLst>
                <a:ext uri="{FF2B5EF4-FFF2-40B4-BE49-F238E27FC236}">
                  <a16:creationId xmlns:a16="http://schemas.microsoft.com/office/drawing/2014/main" id="{92E38EF1-BB7A-3540-AB21-85F3C11C78D1}"/>
                </a:ext>
              </a:extLst>
            </p:cNvPr>
            <p:cNvSpPr>
              <a:spLocks noChangeAspect="1" noChangeArrowheads="1"/>
            </p:cNvSpPr>
            <p:nvPr/>
          </p:nvSpPr>
          <p:spPr bwMode="auto">
            <a:xfrm flipV="1">
              <a:off x="8191501" y="208549"/>
              <a:ext cx="91441" cy="91440"/>
            </a:xfrm>
            <a:prstGeom prst="ellipse">
              <a:avLst/>
            </a:prstGeom>
            <a:solidFill>
              <a:schemeClr val="accent2">
                <a:lumMod val="75000"/>
              </a:schemeClr>
            </a:solidFill>
            <a:ln w="3175">
              <a:noFill/>
              <a:round/>
              <a:headEnd/>
              <a:tailEnd/>
            </a:ln>
          </p:spPr>
          <p:txBody>
            <a:bodyPr wrap="none" anchor="ctr">
              <a:noAutofit/>
            </a:bodyPr>
            <a:lstStyle/>
            <a:p>
              <a:pPr eaLnBrk="1" hangingPunct="1">
                <a:lnSpc>
                  <a:spcPct val="100000"/>
                </a:lnSpc>
              </a:pPr>
              <a:endParaRPr lang="en-US" sz="2400">
                <a:latin typeface="+mn-lt"/>
              </a:endParaRPr>
            </a:p>
          </p:txBody>
        </p:sp>
      </p:grpSp>
      <p:sp>
        <p:nvSpPr>
          <p:cNvPr id="8" name="Title Placeholder 5">
            <a:extLst>
              <a:ext uri="{FF2B5EF4-FFF2-40B4-BE49-F238E27FC236}">
                <a16:creationId xmlns:a16="http://schemas.microsoft.com/office/drawing/2014/main" id="{1BBB18A0-5D78-3E43-B313-47503D1ED15D}"/>
              </a:ext>
            </a:extLst>
          </p:cNvPr>
          <p:cNvSpPr>
            <a:spLocks noGrp="1"/>
          </p:cNvSpPr>
          <p:nvPr>
            <p:ph type="title"/>
          </p:nvPr>
        </p:nvSpPr>
        <p:spPr bwMode="auto">
          <a:xfrm>
            <a:off x="711200" y="534402"/>
            <a:ext cx="11127317" cy="4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noAutofit/>
          </a:bodyPr>
          <a:lstStyle>
            <a:lvl1pPr>
              <a:defRPr sz="3733">
                <a:solidFill>
                  <a:schemeClr val="tx2"/>
                </a:solidFill>
              </a:defRPr>
            </a:lvl1pPr>
          </a:lstStyle>
          <a:p>
            <a:pPr lvl="0"/>
            <a:r>
              <a:rPr lang="en-GB"/>
              <a:t>Click to edit Master title style</a:t>
            </a:r>
          </a:p>
        </p:txBody>
      </p:sp>
      <p:sp>
        <p:nvSpPr>
          <p:cNvPr id="12" name="Text Placeholder 9">
            <a:extLst>
              <a:ext uri="{FF2B5EF4-FFF2-40B4-BE49-F238E27FC236}">
                <a16:creationId xmlns:a16="http://schemas.microsoft.com/office/drawing/2014/main" id="{663D40E4-E969-DC40-B451-8D9C6CABB144}"/>
              </a:ext>
            </a:extLst>
          </p:cNvPr>
          <p:cNvSpPr>
            <a:spLocks noGrp="1"/>
          </p:cNvSpPr>
          <p:nvPr>
            <p:ph type="body" sz="quarter" idx="11" hasCustomPrompt="1"/>
          </p:nvPr>
        </p:nvSpPr>
        <p:spPr>
          <a:xfrm>
            <a:off x="711199" y="1048809"/>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13" name="Text Placeholder 9">
            <a:extLst>
              <a:ext uri="{FF2B5EF4-FFF2-40B4-BE49-F238E27FC236}">
                <a16:creationId xmlns:a16="http://schemas.microsoft.com/office/drawing/2014/main" id="{AF51F3D3-EEA4-EF47-8DC2-8284BAA41B02}"/>
              </a:ext>
            </a:extLst>
          </p:cNvPr>
          <p:cNvSpPr>
            <a:spLocks noGrp="1"/>
          </p:cNvSpPr>
          <p:nvPr>
            <p:ph type="body" sz="quarter" idx="12" hasCustomPrompt="1"/>
          </p:nvPr>
        </p:nvSpPr>
        <p:spPr>
          <a:xfrm>
            <a:off x="711201" y="81281"/>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Chapter Title</a:t>
            </a:r>
          </a:p>
        </p:txBody>
      </p:sp>
      <p:sp>
        <p:nvSpPr>
          <p:cNvPr id="2" name="Slide Number Placeholder 1">
            <a:extLst>
              <a:ext uri="{FF2B5EF4-FFF2-40B4-BE49-F238E27FC236}">
                <a16:creationId xmlns:a16="http://schemas.microsoft.com/office/drawing/2014/main" id="{1401CAF3-64D0-0D43-B3AF-C5D2A70A9E40}"/>
              </a:ext>
            </a:extLst>
          </p:cNvPr>
          <p:cNvSpPr>
            <a:spLocks noGrp="1"/>
          </p:cNvSpPr>
          <p:nvPr>
            <p:ph type="sldNum" sz="quarter" idx="13"/>
          </p:nvPr>
        </p:nvSpPr>
        <p:spPr/>
        <p:txBody>
          <a:bodyPr/>
          <a:lstStyle/>
          <a:p>
            <a:fld id="{35A41436-812F-4D49-8B20-D4F38E545342}" type="slidenum">
              <a:rPr lang="en-JP" smtClean="0"/>
              <a:t>‹#›</a:t>
            </a:fld>
            <a:endParaRPr lang="en-JP"/>
          </a:p>
        </p:txBody>
      </p:sp>
    </p:spTree>
    <p:extLst>
      <p:ext uri="{BB962C8B-B14F-4D97-AF65-F5344CB8AC3E}">
        <p14:creationId xmlns:p14="http://schemas.microsoft.com/office/powerpoint/2010/main" val="224911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Bullet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933E486-6493-284A-ACD1-B94CCFCDE9F4}"/>
              </a:ext>
            </a:extLst>
          </p:cNvPr>
          <p:cNvGrpSpPr/>
          <p:nvPr userDrawn="1"/>
        </p:nvGrpSpPr>
        <p:grpSpPr>
          <a:xfrm rot="5400000">
            <a:off x="114513" y="402052"/>
            <a:ext cx="609600" cy="121920"/>
            <a:chOff x="8191500" y="208549"/>
            <a:chExt cx="457200" cy="91440"/>
          </a:xfrm>
        </p:grpSpPr>
        <p:sp>
          <p:nvSpPr>
            <p:cNvPr id="10" name="Rectangle 2">
              <a:extLst>
                <a:ext uri="{FF2B5EF4-FFF2-40B4-BE49-F238E27FC236}">
                  <a16:creationId xmlns:a16="http://schemas.microsoft.com/office/drawing/2014/main" id="{69C4705F-5061-0E4F-9E4C-84397962F2A3}"/>
                </a:ext>
              </a:extLst>
            </p:cNvPr>
            <p:cNvSpPr>
              <a:spLocks noChangeArrowheads="1"/>
            </p:cNvSpPr>
            <p:nvPr/>
          </p:nvSpPr>
          <p:spPr bwMode="auto">
            <a:xfrm>
              <a:off x="8191500" y="208549"/>
              <a:ext cx="457200" cy="91440"/>
            </a:xfrm>
            <a:prstGeom prst="roundRect">
              <a:avLst>
                <a:gd name="adj" fmla="val 50000"/>
              </a:avLst>
            </a:prstGeom>
            <a:solidFill>
              <a:schemeClr val="accent2"/>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1" name="Oval 11">
              <a:extLst>
                <a:ext uri="{FF2B5EF4-FFF2-40B4-BE49-F238E27FC236}">
                  <a16:creationId xmlns:a16="http://schemas.microsoft.com/office/drawing/2014/main" id="{92E38EF1-BB7A-3540-AB21-85F3C11C78D1}"/>
                </a:ext>
              </a:extLst>
            </p:cNvPr>
            <p:cNvSpPr>
              <a:spLocks noChangeAspect="1" noChangeArrowheads="1"/>
            </p:cNvSpPr>
            <p:nvPr/>
          </p:nvSpPr>
          <p:spPr bwMode="auto">
            <a:xfrm flipV="1">
              <a:off x="8191501" y="208549"/>
              <a:ext cx="91441" cy="91440"/>
            </a:xfrm>
            <a:prstGeom prst="ellipse">
              <a:avLst/>
            </a:prstGeom>
            <a:solidFill>
              <a:schemeClr val="accent2">
                <a:lumMod val="75000"/>
              </a:schemeClr>
            </a:solidFill>
            <a:ln w="3175">
              <a:noFill/>
              <a:round/>
              <a:headEnd/>
              <a:tailEnd/>
            </a:ln>
          </p:spPr>
          <p:txBody>
            <a:bodyPr wrap="none" anchor="ctr">
              <a:noAutofit/>
            </a:bodyPr>
            <a:lstStyle/>
            <a:p>
              <a:pPr eaLnBrk="1" hangingPunct="1">
                <a:lnSpc>
                  <a:spcPct val="100000"/>
                </a:lnSpc>
              </a:pPr>
              <a:endParaRPr lang="en-US" sz="2400">
                <a:latin typeface="+mn-lt"/>
              </a:endParaRPr>
            </a:p>
          </p:txBody>
        </p:sp>
      </p:grpSp>
      <p:sp>
        <p:nvSpPr>
          <p:cNvPr id="8" name="Title Placeholder 5">
            <a:extLst>
              <a:ext uri="{FF2B5EF4-FFF2-40B4-BE49-F238E27FC236}">
                <a16:creationId xmlns:a16="http://schemas.microsoft.com/office/drawing/2014/main" id="{1BBB18A0-5D78-3E43-B313-47503D1ED15D}"/>
              </a:ext>
            </a:extLst>
          </p:cNvPr>
          <p:cNvSpPr>
            <a:spLocks noGrp="1"/>
          </p:cNvSpPr>
          <p:nvPr>
            <p:ph type="title"/>
          </p:nvPr>
        </p:nvSpPr>
        <p:spPr bwMode="auto">
          <a:xfrm>
            <a:off x="711200" y="534402"/>
            <a:ext cx="11127317" cy="4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noAutofit/>
          </a:bodyPr>
          <a:lstStyle>
            <a:lvl1pPr>
              <a:defRPr sz="3733">
                <a:solidFill>
                  <a:schemeClr val="tx2"/>
                </a:solidFill>
              </a:defRPr>
            </a:lvl1pPr>
          </a:lstStyle>
          <a:p>
            <a:pPr lvl="0"/>
            <a:r>
              <a:rPr lang="en-GB"/>
              <a:t>Click to edit Master title style</a:t>
            </a:r>
          </a:p>
        </p:txBody>
      </p:sp>
      <p:sp>
        <p:nvSpPr>
          <p:cNvPr id="13" name="Text Placeholder 9">
            <a:extLst>
              <a:ext uri="{FF2B5EF4-FFF2-40B4-BE49-F238E27FC236}">
                <a16:creationId xmlns:a16="http://schemas.microsoft.com/office/drawing/2014/main" id="{AF51F3D3-EEA4-EF47-8DC2-8284BAA41B02}"/>
              </a:ext>
            </a:extLst>
          </p:cNvPr>
          <p:cNvSpPr>
            <a:spLocks noGrp="1"/>
          </p:cNvSpPr>
          <p:nvPr>
            <p:ph type="body" sz="quarter" idx="12" hasCustomPrompt="1"/>
          </p:nvPr>
        </p:nvSpPr>
        <p:spPr>
          <a:xfrm>
            <a:off x="711201" y="81281"/>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Chapter Title</a:t>
            </a:r>
          </a:p>
        </p:txBody>
      </p:sp>
      <p:sp>
        <p:nvSpPr>
          <p:cNvPr id="2" name="Slide Number Placeholder 1">
            <a:extLst>
              <a:ext uri="{FF2B5EF4-FFF2-40B4-BE49-F238E27FC236}">
                <a16:creationId xmlns:a16="http://schemas.microsoft.com/office/drawing/2014/main" id="{0D5EFD03-E770-A647-9EFE-1A6023C40E8E}"/>
              </a:ext>
            </a:extLst>
          </p:cNvPr>
          <p:cNvSpPr>
            <a:spLocks noGrp="1"/>
          </p:cNvSpPr>
          <p:nvPr>
            <p:ph type="sldNum" sz="quarter" idx="13"/>
          </p:nvPr>
        </p:nvSpPr>
        <p:spPr/>
        <p:txBody>
          <a:bodyPr/>
          <a:lstStyle/>
          <a:p>
            <a:fld id="{35A41436-812F-4D49-8B20-D4F38E545342}" type="slidenum">
              <a:rPr lang="en-JP" smtClean="0"/>
              <a:pPr/>
              <a:t>‹#›</a:t>
            </a:fld>
            <a:endParaRPr lang="en-JP"/>
          </a:p>
        </p:txBody>
      </p:sp>
    </p:spTree>
    <p:extLst>
      <p:ext uri="{BB962C8B-B14F-4D97-AF65-F5344CB8AC3E}">
        <p14:creationId xmlns:p14="http://schemas.microsoft.com/office/powerpoint/2010/main" val="387634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Bullet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286CB1D-C66C-6447-8BA2-C835740F31FA}"/>
              </a:ext>
            </a:extLst>
          </p:cNvPr>
          <p:cNvGrpSpPr/>
          <p:nvPr userDrawn="1"/>
        </p:nvGrpSpPr>
        <p:grpSpPr>
          <a:xfrm rot="5400000">
            <a:off x="114513" y="402052"/>
            <a:ext cx="609600" cy="121920"/>
            <a:chOff x="8191500" y="208549"/>
            <a:chExt cx="457200" cy="91440"/>
          </a:xfrm>
        </p:grpSpPr>
        <p:sp>
          <p:nvSpPr>
            <p:cNvPr id="10" name="Rectangle 2">
              <a:extLst>
                <a:ext uri="{FF2B5EF4-FFF2-40B4-BE49-F238E27FC236}">
                  <a16:creationId xmlns:a16="http://schemas.microsoft.com/office/drawing/2014/main" id="{2A09B961-FD3C-7642-8CC6-CC98F70F6246}"/>
                </a:ext>
              </a:extLst>
            </p:cNvPr>
            <p:cNvSpPr>
              <a:spLocks noChangeArrowheads="1"/>
            </p:cNvSpPr>
            <p:nvPr/>
          </p:nvSpPr>
          <p:spPr bwMode="auto">
            <a:xfrm>
              <a:off x="8191500" y="208549"/>
              <a:ext cx="457200" cy="91440"/>
            </a:xfrm>
            <a:prstGeom prst="roundRect">
              <a:avLst>
                <a:gd name="adj" fmla="val 50000"/>
              </a:avLst>
            </a:prstGeom>
            <a:solidFill>
              <a:schemeClr val="accent5"/>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1" name="Oval 11">
              <a:extLst>
                <a:ext uri="{FF2B5EF4-FFF2-40B4-BE49-F238E27FC236}">
                  <a16:creationId xmlns:a16="http://schemas.microsoft.com/office/drawing/2014/main" id="{6E5ED177-2249-374D-9E82-ADB70B7E5B42}"/>
                </a:ext>
              </a:extLst>
            </p:cNvPr>
            <p:cNvSpPr>
              <a:spLocks noChangeAspect="1" noChangeArrowheads="1"/>
            </p:cNvSpPr>
            <p:nvPr/>
          </p:nvSpPr>
          <p:spPr bwMode="auto">
            <a:xfrm flipV="1">
              <a:off x="8191501" y="208549"/>
              <a:ext cx="91441" cy="91440"/>
            </a:xfrm>
            <a:prstGeom prst="ellipse">
              <a:avLst/>
            </a:prstGeom>
            <a:solidFill>
              <a:srgbClr val="F15D08"/>
            </a:solidFill>
            <a:ln w="3175">
              <a:noFill/>
              <a:round/>
              <a:headEnd/>
              <a:tailEnd/>
            </a:ln>
          </p:spPr>
          <p:txBody>
            <a:bodyPr wrap="none" anchor="ctr">
              <a:noAutofit/>
            </a:bodyPr>
            <a:lstStyle/>
            <a:p>
              <a:pPr eaLnBrk="1" hangingPunct="1">
                <a:lnSpc>
                  <a:spcPct val="100000"/>
                </a:lnSpc>
              </a:pPr>
              <a:endParaRPr lang="en-US" sz="2400">
                <a:latin typeface="+mn-lt"/>
              </a:endParaRPr>
            </a:p>
          </p:txBody>
        </p:sp>
      </p:grpSp>
      <p:sp>
        <p:nvSpPr>
          <p:cNvPr id="8" name="Title Placeholder 5">
            <a:extLst>
              <a:ext uri="{FF2B5EF4-FFF2-40B4-BE49-F238E27FC236}">
                <a16:creationId xmlns:a16="http://schemas.microsoft.com/office/drawing/2014/main" id="{A0FEBCFE-F50D-0741-848E-0228D0E80CAE}"/>
              </a:ext>
            </a:extLst>
          </p:cNvPr>
          <p:cNvSpPr>
            <a:spLocks noGrp="1"/>
          </p:cNvSpPr>
          <p:nvPr>
            <p:ph type="title"/>
          </p:nvPr>
        </p:nvSpPr>
        <p:spPr bwMode="auto">
          <a:xfrm>
            <a:off x="711200" y="534402"/>
            <a:ext cx="11127317" cy="4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noAutofit/>
          </a:bodyPr>
          <a:lstStyle>
            <a:lvl1pPr>
              <a:defRPr sz="3733">
                <a:solidFill>
                  <a:schemeClr val="tx2"/>
                </a:solidFill>
              </a:defRPr>
            </a:lvl1pPr>
          </a:lstStyle>
          <a:p>
            <a:pPr lvl="0"/>
            <a:r>
              <a:rPr lang="en-GB"/>
              <a:t>Click to edit Master title style</a:t>
            </a:r>
          </a:p>
        </p:txBody>
      </p:sp>
      <p:sp>
        <p:nvSpPr>
          <p:cNvPr id="12" name="Text Placeholder 9">
            <a:extLst>
              <a:ext uri="{FF2B5EF4-FFF2-40B4-BE49-F238E27FC236}">
                <a16:creationId xmlns:a16="http://schemas.microsoft.com/office/drawing/2014/main" id="{141D9766-B478-1847-9B44-3E2C33C0D561}"/>
              </a:ext>
            </a:extLst>
          </p:cNvPr>
          <p:cNvSpPr>
            <a:spLocks noGrp="1"/>
          </p:cNvSpPr>
          <p:nvPr>
            <p:ph type="body" sz="quarter" idx="11" hasCustomPrompt="1"/>
          </p:nvPr>
        </p:nvSpPr>
        <p:spPr>
          <a:xfrm>
            <a:off x="711199" y="1048809"/>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13" name="Text Placeholder 9">
            <a:extLst>
              <a:ext uri="{FF2B5EF4-FFF2-40B4-BE49-F238E27FC236}">
                <a16:creationId xmlns:a16="http://schemas.microsoft.com/office/drawing/2014/main" id="{8922C22F-94AE-1C4A-B7BE-257EF3DCE6B9}"/>
              </a:ext>
            </a:extLst>
          </p:cNvPr>
          <p:cNvSpPr>
            <a:spLocks noGrp="1"/>
          </p:cNvSpPr>
          <p:nvPr>
            <p:ph type="body" sz="quarter" idx="12" hasCustomPrompt="1"/>
          </p:nvPr>
        </p:nvSpPr>
        <p:spPr>
          <a:xfrm>
            <a:off x="711201" y="81281"/>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Chapter Title</a:t>
            </a:r>
          </a:p>
        </p:txBody>
      </p:sp>
      <p:sp>
        <p:nvSpPr>
          <p:cNvPr id="2" name="Slide Number Placeholder 1">
            <a:extLst>
              <a:ext uri="{FF2B5EF4-FFF2-40B4-BE49-F238E27FC236}">
                <a16:creationId xmlns:a16="http://schemas.microsoft.com/office/drawing/2014/main" id="{6EDB5BF9-FB58-B94F-A33C-39946BA90CF2}"/>
              </a:ext>
            </a:extLst>
          </p:cNvPr>
          <p:cNvSpPr>
            <a:spLocks noGrp="1"/>
          </p:cNvSpPr>
          <p:nvPr>
            <p:ph type="sldNum" sz="quarter" idx="13"/>
          </p:nvPr>
        </p:nvSpPr>
        <p:spPr/>
        <p:txBody>
          <a:bodyPr/>
          <a:lstStyle/>
          <a:p>
            <a:fld id="{35A41436-812F-4D49-8B20-D4F38E545342}" type="slidenum">
              <a:rPr lang="en-JP" smtClean="0"/>
              <a:pPr/>
              <a:t>‹#›</a:t>
            </a:fld>
            <a:endParaRPr lang="en-JP"/>
          </a:p>
        </p:txBody>
      </p:sp>
    </p:spTree>
    <p:extLst>
      <p:ext uri="{BB962C8B-B14F-4D97-AF65-F5344CB8AC3E}">
        <p14:creationId xmlns:p14="http://schemas.microsoft.com/office/powerpoint/2010/main" val="2317914226"/>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4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Bullet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84B3CE-75B8-2746-9AF2-39212DB380E9}"/>
              </a:ext>
            </a:extLst>
          </p:cNvPr>
          <p:cNvGrpSpPr/>
          <p:nvPr userDrawn="1"/>
        </p:nvGrpSpPr>
        <p:grpSpPr>
          <a:xfrm rot="5400000">
            <a:off x="114513" y="402052"/>
            <a:ext cx="609600" cy="121920"/>
            <a:chOff x="8191500" y="208549"/>
            <a:chExt cx="457200" cy="91440"/>
          </a:xfrm>
        </p:grpSpPr>
        <p:sp>
          <p:nvSpPr>
            <p:cNvPr id="10" name="Rectangle 2">
              <a:extLst>
                <a:ext uri="{FF2B5EF4-FFF2-40B4-BE49-F238E27FC236}">
                  <a16:creationId xmlns:a16="http://schemas.microsoft.com/office/drawing/2014/main" id="{4F48978C-CDF5-6949-A486-8067BD04DFC7}"/>
                </a:ext>
              </a:extLst>
            </p:cNvPr>
            <p:cNvSpPr>
              <a:spLocks noChangeArrowheads="1"/>
            </p:cNvSpPr>
            <p:nvPr/>
          </p:nvSpPr>
          <p:spPr bwMode="auto">
            <a:xfrm>
              <a:off x="8191500" y="208549"/>
              <a:ext cx="457200" cy="91440"/>
            </a:xfrm>
            <a:prstGeom prst="roundRect">
              <a:avLst>
                <a:gd name="adj" fmla="val 50000"/>
              </a:avLst>
            </a:prstGeom>
            <a:solidFill>
              <a:schemeClr val="accent6"/>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1" name="Oval 11">
              <a:extLst>
                <a:ext uri="{FF2B5EF4-FFF2-40B4-BE49-F238E27FC236}">
                  <a16:creationId xmlns:a16="http://schemas.microsoft.com/office/drawing/2014/main" id="{5689E839-15D8-9E48-9157-EEBA4FF5A9F0}"/>
                </a:ext>
              </a:extLst>
            </p:cNvPr>
            <p:cNvSpPr>
              <a:spLocks noChangeAspect="1" noChangeArrowheads="1"/>
            </p:cNvSpPr>
            <p:nvPr/>
          </p:nvSpPr>
          <p:spPr bwMode="auto">
            <a:xfrm flipV="1">
              <a:off x="8191501" y="208549"/>
              <a:ext cx="91441" cy="91440"/>
            </a:xfrm>
            <a:prstGeom prst="ellipse">
              <a:avLst/>
            </a:prstGeom>
            <a:solidFill>
              <a:srgbClr val="C50200"/>
            </a:solidFill>
            <a:ln w="3175">
              <a:noFill/>
              <a:round/>
              <a:headEnd/>
              <a:tailEnd/>
            </a:ln>
          </p:spPr>
          <p:txBody>
            <a:bodyPr wrap="none" anchor="ctr">
              <a:noAutofit/>
            </a:bodyPr>
            <a:lstStyle/>
            <a:p>
              <a:pPr eaLnBrk="1" hangingPunct="1">
                <a:lnSpc>
                  <a:spcPct val="100000"/>
                </a:lnSpc>
              </a:pPr>
              <a:endParaRPr lang="en-US" sz="2400">
                <a:latin typeface="+mn-lt"/>
              </a:endParaRPr>
            </a:p>
          </p:txBody>
        </p:sp>
      </p:grpSp>
      <p:sp>
        <p:nvSpPr>
          <p:cNvPr id="8" name="Title Placeholder 5">
            <a:extLst>
              <a:ext uri="{FF2B5EF4-FFF2-40B4-BE49-F238E27FC236}">
                <a16:creationId xmlns:a16="http://schemas.microsoft.com/office/drawing/2014/main" id="{9D53E130-06E2-4240-A6E7-09D38FB5DA10}"/>
              </a:ext>
            </a:extLst>
          </p:cNvPr>
          <p:cNvSpPr>
            <a:spLocks noGrp="1"/>
          </p:cNvSpPr>
          <p:nvPr>
            <p:ph type="title"/>
          </p:nvPr>
        </p:nvSpPr>
        <p:spPr bwMode="auto">
          <a:xfrm>
            <a:off x="711200" y="534402"/>
            <a:ext cx="11127317" cy="4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noAutofit/>
          </a:bodyPr>
          <a:lstStyle>
            <a:lvl1pPr>
              <a:defRPr sz="3733">
                <a:solidFill>
                  <a:schemeClr val="tx2"/>
                </a:solidFill>
              </a:defRPr>
            </a:lvl1pPr>
          </a:lstStyle>
          <a:p>
            <a:pPr lvl="0"/>
            <a:r>
              <a:rPr lang="en-GB"/>
              <a:t>Click to edit Master title style</a:t>
            </a:r>
          </a:p>
        </p:txBody>
      </p:sp>
      <p:sp>
        <p:nvSpPr>
          <p:cNvPr id="12" name="Text Placeholder 9">
            <a:extLst>
              <a:ext uri="{FF2B5EF4-FFF2-40B4-BE49-F238E27FC236}">
                <a16:creationId xmlns:a16="http://schemas.microsoft.com/office/drawing/2014/main" id="{34741503-2951-2240-AA82-F25636CA8B28}"/>
              </a:ext>
            </a:extLst>
          </p:cNvPr>
          <p:cNvSpPr>
            <a:spLocks noGrp="1"/>
          </p:cNvSpPr>
          <p:nvPr>
            <p:ph type="body" sz="quarter" idx="11" hasCustomPrompt="1"/>
          </p:nvPr>
        </p:nvSpPr>
        <p:spPr>
          <a:xfrm>
            <a:off x="711199" y="1048809"/>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13" name="Text Placeholder 9">
            <a:extLst>
              <a:ext uri="{FF2B5EF4-FFF2-40B4-BE49-F238E27FC236}">
                <a16:creationId xmlns:a16="http://schemas.microsoft.com/office/drawing/2014/main" id="{4524D291-13DF-0A4A-9BF4-67B05B95AD5C}"/>
              </a:ext>
            </a:extLst>
          </p:cNvPr>
          <p:cNvSpPr>
            <a:spLocks noGrp="1"/>
          </p:cNvSpPr>
          <p:nvPr>
            <p:ph type="body" sz="quarter" idx="12" hasCustomPrompt="1"/>
          </p:nvPr>
        </p:nvSpPr>
        <p:spPr>
          <a:xfrm>
            <a:off x="711201" y="81281"/>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Chapter Title</a:t>
            </a:r>
          </a:p>
        </p:txBody>
      </p:sp>
      <p:sp>
        <p:nvSpPr>
          <p:cNvPr id="2" name="Slide Number Placeholder 1">
            <a:extLst>
              <a:ext uri="{FF2B5EF4-FFF2-40B4-BE49-F238E27FC236}">
                <a16:creationId xmlns:a16="http://schemas.microsoft.com/office/drawing/2014/main" id="{83E1D035-66EF-2D47-8B46-A1582B1C2064}"/>
              </a:ext>
            </a:extLst>
          </p:cNvPr>
          <p:cNvSpPr>
            <a:spLocks noGrp="1"/>
          </p:cNvSpPr>
          <p:nvPr>
            <p:ph type="sldNum" sz="quarter" idx="13"/>
          </p:nvPr>
        </p:nvSpPr>
        <p:spPr/>
        <p:txBody>
          <a:bodyPr/>
          <a:lstStyle/>
          <a:p>
            <a:fld id="{35A41436-812F-4D49-8B20-D4F38E545342}" type="slidenum">
              <a:rPr lang="en-JP" smtClean="0"/>
              <a:pPr/>
              <a:t>‹#›</a:t>
            </a:fld>
            <a:endParaRPr lang="en-JP"/>
          </a:p>
        </p:txBody>
      </p:sp>
    </p:spTree>
    <p:extLst>
      <p:ext uri="{BB962C8B-B14F-4D97-AF65-F5344CB8AC3E}">
        <p14:creationId xmlns:p14="http://schemas.microsoft.com/office/powerpoint/2010/main" val="1400321722"/>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4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Bullet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DADED22-6465-5248-8449-1325E9A1CD50}"/>
              </a:ext>
            </a:extLst>
          </p:cNvPr>
          <p:cNvGrpSpPr/>
          <p:nvPr userDrawn="1"/>
        </p:nvGrpSpPr>
        <p:grpSpPr>
          <a:xfrm rot="5400000">
            <a:off x="114513" y="402052"/>
            <a:ext cx="609600" cy="121920"/>
            <a:chOff x="8191500" y="208549"/>
            <a:chExt cx="457200" cy="91440"/>
          </a:xfrm>
        </p:grpSpPr>
        <p:sp>
          <p:nvSpPr>
            <p:cNvPr id="10" name="Rectangle 2">
              <a:extLst>
                <a:ext uri="{FF2B5EF4-FFF2-40B4-BE49-F238E27FC236}">
                  <a16:creationId xmlns:a16="http://schemas.microsoft.com/office/drawing/2014/main" id="{A1DBE150-F4E0-D343-8E65-A58DAA658571}"/>
                </a:ext>
              </a:extLst>
            </p:cNvPr>
            <p:cNvSpPr>
              <a:spLocks noChangeArrowheads="1"/>
            </p:cNvSpPr>
            <p:nvPr/>
          </p:nvSpPr>
          <p:spPr bwMode="auto">
            <a:xfrm>
              <a:off x="8191500" y="208549"/>
              <a:ext cx="457200" cy="91440"/>
            </a:xfrm>
            <a:prstGeom prst="roundRect">
              <a:avLst>
                <a:gd name="adj" fmla="val 50000"/>
              </a:avLst>
            </a:prstGeom>
            <a:solidFill>
              <a:schemeClr val="tx2">
                <a:lumMod val="40000"/>
                <a:lumOff val="60000"/>
              </a:schemeClr>
            </a:solidFill>
            <a:ln w="9525">
              <a:noFill/>
              <a:miter lim="800000"/>
              <a:headEnd/>
              <a:tailEnd/>
            </a:ln>
            <a:effectLst/>
          </p:spPr>
          <p:txBody>
            <a:bodyPr wrap="none" lIns="68589" tIns="34295" rIns="68589" bIns="34295" anchor="ctr">
              <a:noAutofit/>
            </a:bodyPr>
            <a:lstStyle/>
            <a:p>
              <a:pPr algn="ctr" eaLnBrk="1" hangingPunct="1">
                <a:lnSpc>
                  <a:spcPct val="100000"/>
                </a:lnSpc>
              </a:pPr>
              <a:endParaRPr lang="en-US" sz="2400">
                <a:solidFill>
                  <a:schemeClr val="bg1"/>
                </a:solidFill>
                <a:latin typeface="+mn-lt"/>
              </a:endParaRPr>
            </a:p>
          </p:txBody>
        </p:sp>
        <p:sp>
          <p:nvSpPr>
            <p:cNvPr id="11" name="Oval 11">
              <a:extLst>
                <a:ext uri="{FF2B5EF4-FFF2-40B4-BE49-F238E27FC236}">
                  <a16:creationId xmlns:a16="http://schemas.microsoft.com/office/drawing/2014/main" id="{D6C80680-4E40-5A44-A158-A09978006B8D}"/>
                </a:ext>
              </a:extLst>
            </p:cNvPr>
            <p:cNvSpPr>
              <a:spLocks noChangeAspect="1" noChangeArrowheads="1"/>
            </p:cNvSpPr>
            <p:nvPr/>
          </p:nvSpPr>
          <p:spPr bwMode="auto">
            <a:xfrm flipV="1">
              <a:off x="8191501" y="208549"/>
              <a:ext cx="91441" cy="91440"/>
            </a:xfrm>
            <a:prstGeom prst="ellipse">
              <a:avLst/>
            </a:prstGeom>
            <a:solidFill>
              <a:srgbClr val="1290DB"/>
            </a:solidFill>
            <a:ln w="3175">
              <a:noFill/>
              <a:round/>
              <a:headEnd/>
              <a:tailEnd/>
            </a:ln>
          </p:spPr>
          <p:txBody>
            <a:bodyPr wrap="none" anchor="ctr">
              <a:noAutofit/>
            </a:bodyPr>
            <a:lstStyle/>
            <a:p>
              <a:pPr eaLnBrk="1" hangingPunct="1">
                <a:lnSpc>
                  <a:spcPct val="100000"/>
                </a:lnSpc>
              </a:pPr>
              <a:endParaRPr lang="en-US" sz="2400">
                <a:latin typeface="+mn-lt"/>
              </a:endParaRPr>
            </a:p>
          </p:txBody>
        </p:sp>
      </p:grpSp>
      <p:sp>
        <p:nvSpPr>
          <p:cNvPr id="8" name="Title Placeholder 5">
            <a:extLst>
              <a:ext uri="{FF2B5EF4-FFF2-40B4-BE49-F238E27FC236}">
                <a16:creationId xmlns:a16="http://schemas.microsoft.com/office/drawing/2014/main" id="{06D513D5-C188-1243-BB8D-FD92C16655CA}"/>
              </a:ext>
            </a:extLst>
          </p:cNvPr>
          <p:cNvSpPr>
            <a:spLocks noGrp="1"/>
          </p:cNvSpPr>
          <p:nvPr>
            <p:ph type="title"/>
          </p:nvPr>
        </p:nvSpPr>
        <p:spPr bwMode="auto">
          <a:xfrm>
            <a:off x="711200" y="534402"/>
            <a:ext cx="11127317" cy="49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noAutofit/>
          </a:bodyPr>
          <a:lstStyle>
            <a:lvl1pPr>
              <a:defRPr sz="3733">
                <a:solidFill>
                  <a:schemeClr val="tx2"/>
                </a:solidFill>
              </a:defRPr>
            </a:lvl1pPr>
          </a:lstStyle>
          <a:p>
            <a:pPr lvl="0"/>
            <a:r>
              <a:rPr lang="en-GB"/>
              <a:t>Click to edit Master title style</a:t>
            </a:r>
          </a:p>
        </p:txBody>
      </p:sp>
      <p:sp>
        <p:nvSpPr>
          <p:cNvPr id="12" name="Text Placeholder 9">
            <a:extLst>
              <a:ext uri="{FF2B5EF4-FFF2-40B4-BE49-F238E27FC236}">
                <a16:creationId xmlns:a16="http://schemas.microsoft.com/office/drawing/2014/main" id="{3422F467-77CE-EF40-B6ED-8330807C5C0C}"/>
              </a:ext>
            </a:extLst>
          </p:cNvPr>
          <p:cNvSpPr>
            <a:spLocks noGrp="1"/>
          </p:cNvSpPr>
          <p:nvPr>
            <p:ph type="body" sz="quarter" idx="11" hasCustomPrompt="1"/>
          </p:nvPr>
        </p:nvSpPr>
        <p:spPr>
          <a:xfrm>
            <a:off x="711199" y="1048809"/>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13" name="Text Placeholder 9">
            <a:extLst>
              <a:ext uri="{FF2B5EF4-FFF2-40B4-BE49-F238E27FC236}">
                <a16:creationId xmlns:a16="http://schemas.microsoft.com/office/drawing/2014/main" id="{A2848E61-DFCD-7C43-ADEA-0F257A9B6D7A}"/>
              </a:ext>
            </a:extLst>
          </p:cNvPr>
          <p:cNvSpPr>
            <a:spLocks noGrp="1"/>
          </p:cNvSpPr>
          <p:nvPr>
            <p:ph type="body" sz="quarter" idx="12" hasCustomPrompt="1"/>
          </p:nvPr>
        </p:nvSpPr>
        <p:spPr>
          <a:xfrm>
            <a:off x="711201" y="81281"/>
            <a:ext cx="944623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Chapter Title</a:t>
            </a:r>
          </a:p>
        </p:txBody>
      </p:sp>
      <p:sp>
        <p:nvSpPr>
          <p:cNvPr id="2" name="Slide Number Placeholder 1">
            <a:extLst>
              <a:ext uri="{FF2B5EF4-FFF2-40B4-BE49-F238E27FC236}">
                <a16:creationId xmlns:a16="http://schemas.microsoft.com/office/drawing/2014/main" id="{C664CD72-E4F5-D54D-9165-9C8131BFE9ED}"/>
              </a:ext>
            </a:extLst>
          </p:cNvPr>
          <p:cNvSpPr>
            <a:spLocks noGrp="1"/>
          </p:cNvSpPr>
          <p:nvPr>
            <p:ph type="sldNum" sz="quarter" idx="13"/>
          </p:nvPr>
        </p:nvSpPr>
        <p:spPr/>
        <p:txBody>
          <a:bodyPr/>
          <a:lstStyle/>
          <a:p>
            <a:fld id="{35A41436-812F-4D49-8B20-D4F38E545342}" type="slidenum">
              <a:rPr lang="en-JP" smtClean="0"/>
              <a:pPr/>
              <a:t>‹#›</a:t>
            </a:fld>
            <a:endParaRPr lang="en-JP"/>
          </a:p>
        </p:txBody>
      </p:sp>
    </p:spTree>
    <p:extLst>
      <p:ext uri="{BB962C8B-B14F-4D97-AF65-F5344CB8AC3E}">
        <p14:creationId xmlns:p14="http://schemas.microsoft.com/office/powerpoint/2010/main" val="975547178"/>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4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noAutofit/>
          </a:bodyPr>
          <a:lstStyle/>
          <a:p>
            <a:pPr lvl="0"/>
            <a:r>
              <a:rPr lang="en-GB"/>
              <a:t>Title Goes Here</a:t>
            </a:r>
          </a:p>
        </p:txBody>
      </p:sp>
      <p:sp>
        <p:nvSpPr>
          <p:cNvPr id="13" name="Rectangle 4"/>
          <p:cNvSpPr>
            <a:spLocks noChangeArrowheads="1"/>
          </p:cNvSpPr>
          <p:nvPr userDrawn="1"/>
        </p:nvSpPr>
        <p:spPr bwMode="ltGray">
          <a:xfrm>
            <a:off x="636906" y="6322204"/>
            <a:ext cx="4534733" cy="206024"/>
          </a:xfrm>
          <a:prstGeom prst="rect">
            <a:avLst/>
          </a:prstGeom>
          <a:noFill/>
          <a:ln w="9525">
            <a:noFill/>
            <a:miter lim="800000"/>
            <a:headEnd/>
            <a:tailEnd/>
          </a:ln>
          <a:effectLst/>
        </p:spPr>
        <p:txBody>
          <a:bodyPr wrap="square" lIns="82115" tIns="41056" rIns="82115" bIns="41056" anchor="b">
            <a:no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2021  Cisco and/or its affiliates. All rights reserved.   Cisco Public</a:t>
            </a:r>
          </a:p>
        </p:txBody>
      </p:sp>
      <p:sp>
        <p:nvSpPr>
          <p:cNvPr id="6" name="Slide Number Placeholder 5">
            <a:extLst>
              <a:ext uri="{FF2B5EF4-FFF2-40B4-BE49-F238E27FC236}">
                <a16:creationId xmlns:a16="http://schemas.microsoft.com/office/drawing/2014/main" id="{D349A2B1-D8CC-4F45-A55E-835A96BF7507}"/>
              </a:ext>
            </a:extLst>
          </p:cNvPr>
          <p:cNvSpPr>
            <a:spLocks noGrp="1"/>
          </p:cNvSpPr>
          <p:nvPr>
            <p:ph type="sldNum" sz="quarter" idx="4"/>
          </p:nvPr>
        </p:nvSpPr>
        <p:spPr>
          <a:xfrm>
            <a:off x="11430652" y="6356350"/>
            <a:ext cx="56070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5A41436-812F-4D49-8B20-D4F38E545342}" type="slidenum">
              <a:rPr lang="en-JP" smtClean="0"/>
              <a:pPr/>
              <a:t>‹#›</a:t>
            </a:fld>
            <a:endParaRPr lang="en-JP"/>
          </a:p>
        </p:txBody>
      </p:sp>
    </p:spTree>
    <p:extLst>
      <p:ext uri="{BB962C8B-B14F-4D97-AF65-F5344CB8AC3E}">
        <p14:creationId xmlns:p14="http://schemas.microsoft.com/office/powerpoint/2010/main" val="37995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 id="2147483672" r:id="rId12"/>
    <p:sldLayoutId id="2147483671" r:id="rId13"/>
  </p:sldLayoutIdLst>
  <p:hf hdr="0" ftr="0" dt="0"/>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62.tiff"/><Relationship Id="rId1" Type="http://schemas.openxmlformats.org/officeDocument/2006/relationships/slideLayout" Target="../slideLayouts/slideLayout7.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108.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hyperlink" Target="https://software.cisco.com/"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67.tiff"/><Relationship Id="rId1" Type="http://schemas.openxmlformats.org/officeDocument/2006/relationships/slideLayout" Target="../slideLayouts/slideLayout7.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133.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hyperlink" Target="https://software.cisco.com/"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72.tiff"/><Relationship Id="rId1" Type="http://schemas.openxmlformats.org/officeDocument/2006/relationships/slideLayout" Target="../slideLayouts/slideLayout7.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158.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hyperlink" Target="https://software.cisco.com/"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7.xml"/><Relationship Id="rId5" Type="http://schemas.openxmlformats.org/officeDocument/2006/relationships/image" Target="../media/image79.tiff"/><Relationship Id="rId4" Type="http://schemas.openxmlformats.org/officeDocument/2006/relationships/image" Target="../media/image78.tif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7.xml"/><Relationship Id="rId4" Type="http://schemas.openxmlformats.org/officeDocument/2006/relationships/image" Target="../media/image79.tiff"/></Relationships>
</file>

<file path=ppt/slides/_rels/slide169.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4.xml"/><Relationship Id="rId4" Type="http://schemas.openxmlformats.org/officeDocument/2006/relationships/hyperlink" Target="https://software.cisco.com/"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6.xml"/><Relationship Id="rId4" Type="http://schemas.openxmlformats.org/officeDocument/2006/relationships/hyperlink" Target="https://software.cisco.co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xml"/><Relationship Id="rId4" Type="http://schemas.openxmlformats.org/officeDocument/2006/relationships/image" Target="../media/image19.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s://www.cisco.com/c/en/us/td/docs/routers/sle_routing/b-cisco-smart-licensing-enhanced-routing/how_to_configure_workflows.html?dtid=osscdc000283"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4" Type="http://schemas.openxmlformats.org/officeDocument/2006/relationships/hyperlink" Target="https://software.cisco.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5.tiff"/></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7.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8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hyperlink" Target="https://software.cisco.com/"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273EB6-2B70-BD41-A960-E80CB1EFE2BD}"/>
              </a:ext>
            </a:extLst>
          </p:cNvPr>
          <p:cNvSpPr>
            <a:spLocks noGrp="1"/>
          </p:cNvSpPr>
          <p:nvPr>
            <p:ph type="subTitle" idx="1"/>
          </p:nvPr>
        </p:nvSpPr>
        <p:spPr/>
        <p:txBody>
          <a:bodyPr/>
          <a:lstStyle/>
          <a:p>
            <a:r>
              <a:rPr lang="en-JP" dirty="0"/>
              <a:t>シスコシステムズ合同会社</a:t>
            </a:r>
          </a:p>
        </p:txBody>
      </p:sp>
      <p:sp>
        <p:nvSpPr>
          <p:cNvPr id="29" name="Text Placeholder 2"/>
          <p:cNvSpPr>
            <a:spLocks noGrp="1"/>
          </p:cNvSpPr>
          <p:nvPr>
            <p:ph type="body" sz="quarter" idx="12"/>
          </p:nvPr>
        </p:nvSpPr>
        <p:spPr>
          <a:solidFill>
            <a:schemeClr val="accent1"/>
          </a:solidFill>
        </p:spPr>
        <p:txBody>
          <a:bodyPr anchor="b">
            <a:noAutofit/>
          </a:bodyPr>
          <a:lstStyle/>
          <a:p>
            <a:pPr>
              <a:spcBef>
                <a:spcPts val="0"/>
              </a:spcBef>
              <a:spcAft>
                <a:spcPts val="800"/>
              </a:spcAft>
            </a:pPr>
            <a:r>
              <a:rPr lang="en-US" dirty="0">
                <a:ea typeface="MS PGothic" panose="020B0600070205080204" pitchFamily="34" charset="-128"/>
              </a:rPr>
              <a:t>2021</a:t>
            </a:r>
            <a:r>
              <a:rPr lang="ja-JP" altLang="en-US">
                <a:ea typeface="MS PGothic" panose="020B0600070205080204" pitchFamily="34" charset="-128"/>
              </a:rPr>
              <a:t>年 </a:t>
            </a:r>
            <a:r>
              <a:rPr lang="en-US" altLang="ja-JP" dirty="0">
                <a:ea typeface="MS PGothic" panose="020B0600070205080204" pitchFamily="34" charset="-128"/>
              </a:rPr>
              <a:t>5</a:t>
            </a:r>
            <a:r>
              <a:rPr lang="ja-JP" altLang="en-US">
                <a:ea typeface="MS PGothic" panose="020B0600070205080204" pitchFamily="34" charset="-128"/>
              </a:rPr>
              <a:t>月</a:t>
            </a:r>
            <a:endParaRPr lang="en-US" dirty="0">
              <a:ea typeface="MS PGothic" panose="020B0600070205080204" pitchFamily="34" charset="-128"/>
            </a:endParaRPr>
          </a:p>
        </p:txBody>
      </p:sp>
      <p:sp>
        <p:nvSpPr>
          <p:cNvPr id="7" name="Text Placeholder 6">
            <a:extLst>
              <a:ext uri="{FF2B5EF4-FFF2-40B4-BE49-F238E27FC236}">
                <a16:creationId xmlns:a16="http://schemas.microsoft.com/office/drawing/2014/main" id="{BFA2A353-FA5E-EB4E-B543-542BB2EC29AA}"/>
              </a:ext>
            </a:extLst>
          </p:cNvPr>
          <p:cNvSpPr>
            <a:spLocks noGrp="1"/>
          </p:cNvSpPr>
          <p:nvPr>
            <p:ph type="body" sz="quarter" idx="13"/>
          </p:nvPr>
        </p:nvSpPr>
        <p:spPr/>
        <p:txBody>
          <a:bodyPr/>
          <a:lstStyle/>
          <a:p>
            <a:r>
              <a:rPr lang="en-JP" dirty="0">
                <a:solidFill>
                  <a:schemeClr val="accent5"/>
                </a:solidFill>
              </a:rPr>
              <a:t>ー</a:t>
            </a:r>
            <a:r>
              <a:rPr lang="ja-JP" altLang="en-US">
                <a:solidFill>
                  <a:schemeClr val="accent5"/>
                </a:solidFill>
              </a:rPr>
              <a:t> オンライン接続編 ー</a:t>
            </a:r>
            <a:endParaRPr lang="en-JP" dirty="0">
              <a:solidFill>
                <a:schemeClr val="accent5"/>
              </a:solidFill>
            </a:endParaRPr>
          </a:p>
        </p:txBody>
      </p:sp>
      <p:sp>
        <p:nvSpPr>
          <p:cNvPr id="2" name="Title 1"/>
          <p:cNvSpPr>
            <a:spLocks noGrp="1"/>
          </p:cNvSpPr>
          <p:nvPr>
            <p:ph type="ctrTitle"/>
          </p:nvPr>
        </p:nvSpPr>
        <p:spPr>
          <a:solidFill>
            <a:schemeClr val="accent1"/>
          </a:solidFill>
        </p:spPr>
        <p:txBody>
          <a:bodyPr>
            <a:noAutofit/>
          </a:bodyPr>
          <a:lstStyle/>
          <a:p>
            <a:br>
              <a:rPr lang="en-US" sz="4400" dirty="0">
                <a:latin typeface="+mn-lt"/>
                <a:ea typeface="MS PGothic" panose="020B0600070205080204" pitchFamily="34" charset="-128"/>
              </a:rPr>
            </a:br>
            <a:r>
              <a:rPr lang="en-US" sz="3600" dirty="0">
                <a:latin typeface="+mn-lt"/>
                <a:ea typeface="MS PGothic"/>
              </a:rPr>
              <a:t>Cisco Catalyst 9000 </a:t>
            </a:r>
            <a:r>
              <a:rPr lang="ja-JP" altLang="en-US" sz="3600">
                <a:latin typeface="+mn-lt"/>
                <a:ea typeface="MS PGothic"/>
              </a:rPr>
              <a:t>シリーズ</a:t>
            </a:r>
            <a:r>
              <a:rPr lang="en-US" altLang="ja-JP" sz="3600" dirty="0">
                <a:latin typeface="+mn-lt"/>
                <a:ea typeface="MS PGothic"/>
              </a:rPr>
              <a:t> </a:t>
            </a:r>
            <a:r>
              <a:rPr lang="ja-JP" altLang="en-US" sz="3600">
                <a:latin typeface="+mn-lt"/>
                <a:ea typeface="MS PGothic"/>
              </a:rPr>
              <a:t>スイッチ 実践ガイド</a:t>
            </a:r>
            <a:r>
              <a:rPr lang="en-US" altLang="ja-JP" sz="3600" dirty="0">
                <a:latin typeface="+mn-lt"/>
                <a:ea typeface="MS PGothic"/>
              </a:rPr>
              <a:t> </a:t>
            </a:r>
            <a:r>
              <a:rPr lang="ja-JP" altLang="en-US" sz="3600">
                <a:latin typeface="+mn-lt"/>
                <a:ea typeface="MS PGothic"/>
              </a:rPr>
              <a:t>別冊</a:t>
            </a:r>
            <a:br>
              <a:rPr lang="en-US" altLang="ja-JP" sz="4400" dirty="0">
                <a:latin typeface="+mn-lt"/>
                <a:ea typeface="MS PGothic" panose="020B0600070205080204" pitchFamily="34" charset="-128"/>
              </a:rPr>
            </a:br>
            <a:r>
              <a:rPr lang="en-US" altLang="ja-JP" sz="4400" dirty="0">
                <a:latin typeface="+mn-lt"/>
                <a:ea typeface="MS PGothic"/>
              </a:rPr>
              <a:t>Smart Licensing Using Policy </a:t>
            </a:r>
            <a:r>
              <a:rPr lang="ja-JP" altLang="en-US" sz="4400">
                <a:latin typeface="+mn-lt"/>
                <a:ea typeface="MS PGothic"/>
              </a:rPr>
              <a:t>設定手順</a:t>
            </a:r>
            <a:endParaRPr lang="en-US" sz="4400" dirty="0">
              <a:latin typeface="+mn-lt"/>
              <a:ea typeface="MS PGothic"/>
            </a:endParaRPr>
          </a:p>
        </p:txBody>
      </p:sp>
      <p:sp>
        <p:nvSpPr>
          <p:cNvPr id="4" name="Rectangle 3">
            <a:extLst>
              <a:ext uri="{FF2B5EF4-FFF2-40B4-BE49-F238E27FC236}">
                <a16:creationId xmlns:a16="http://schemas.microsoft.com/office/drawing/2014/main" id="{54B25ED5-B9CE-7742-8A14-CCCCEFB0C726}"/>
              </a:ext>
            </a:extLst>
          </p:cNvPr>
          <p:cNvSpPr/>
          <p:nvPr/>
        </p:nvSpPr>
        <p:spPr>
          <a:xfrm>
            <a:off x="567687" y="6324600"/>
            <a:ext cx="3569439" cy="215444"/>
          </a:xfrm>
          <a:prstGeom prst="rect">
            <a:avLst/>
          </a:prstGeom>
        </p:spPr>
        <p:txBody>
          <a:bodyPr wrap="none">
            <a:spAutoFit/>
          </a:bodyPr>
          <a:lstStyle/>
          <a:p>
            <a:pPr defTabSz="814305">
              <a:defRPr/>
            </a:pPr>
            <a:r>
              <a:rPr lang="en-US" sz="800" b="1" spc="27" dirty="0">
                <a:solidFill>
                  <a:schemeClr val="bg2"/>
                </a:solidFill>
                <a:ea typeface="MS PGothic" panose="020B0600070205080204" pitchFamily="34" charset="-128"/>
                <a:cs typeface="CiscoSans Thin"/>
              </a:rPr>
              <a:t>© 2021  Cisco and/or its affiliates. All rights reserved.   Cisco Public</a:t>
            </a:r>
          </a:p>
        </p:txBody>
      </p:sp>
      <p:pic>
        <p:nvPicPr>
          <p:cNvPr id="5" name="Picture 4">
            <a:extLst>
              <a:ext uri="{FF2B5EF4-FFF2-40B4-BE49-F238E27FC236}">
                <a16:creationId xmlns:a16="http://schemas.microsoft.com/office/drawing/2014/main" id="{FF144654-7BB1-F54E-A5A4-EE3943EA82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5700" y="226714"/>
            <a:ext cx="1852189" cy="1111313"/>
          </a:xfrm>
          <a:prstGeom prst="rect">
            <a:avLst/>
          </a:prstGeom>
        </p:spPr>
      </p:pic>
      <p:pic>
        <p:nvPicPr>
          <p:cNvPr id="9" name="図 4">
            <a:extLst>
              <a:ext uri="{FF2B5EF4-FFF2-40B4-BE49-F238E27FC236}">
                <a16:creationId xmlns:a16="http://schemas.microsoft.com/office/drawing/2014/main" id="{FF7D4B6B-A8AA-954E-A46F-187591640A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7022" y="891653"/>
            <a:ext cx="1234197" cy="1959776"/>
          </a:xfrm>
          <a:prstGeom prst="rect">
            <a:avLst/>
          </a:prstGeom>
        </p:spPr>
      </p:pic>
    </p:spTree>
    <p:extLst>
      <p:ext uri="{BB962C8B-B14F-4D97-AF65-F5344CB8AC3E}">
        <p14:creationId xmlns:p14="http://schemas.microsoft.com/office/powerpoint/2010/main" val="2320786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CB40C3-BD1F-8A4B-AFD6-6648C8204BB3}"/>
              </a:ext>
            </a:extLst>
          </p:cNvPr>
          <p:cNvSpPr>
            <a:spLocks noGrp="1"/>
          </p:cNvSpPr>
          <p:nvPr>
            <p:ph type="sldNum" sz="quarter" idx="10"/>
          </p:nvPr>
        </p:nvSpPr>
        <p:spPr/>
        <p:txBody>
          <a:bodyPr/>
          <a:lstStyle/>
          <a:p>
            <a:fld id="{35A41436-812F-4D49-8B20-D4F38E545342}" type="slidenum">
              <a:rPr lang="en-JP" smtClean="0"/>
              <a:pPr/>
              <a:t>10</a:t>
            </a:fld>
            <a:endParaRPr lang="en-JP"/>
          </a:p>
        </p:txBody>
      </p:sp>
      <p:sp>
        <p:nvSpPr>
          <p:cNvPr id="3" name="Title 2">
            <a:extLst>
              <a:ext uri="{FF2B5EF4-FFF2-40B4-BE49-F238E27FC236}">
                <a16:creationId xmlns:a16="http://schemas.microsoft.com/office/drawing/2014/main" id="{CE4188F1-99C6-6C4C-9DCE-8D1B9171F2A0}"/>
              </a:ext>
            </a:extLst>
          </p:cNvPr>
          <p:cNvSpPr>
            <a:spLocks noGrp="1"/>
          </p:cNvSpPr>
          <p:nvPr>
            <p:ph type="title"/>
          </p:nvPr>
        </p:nvSpPr>
        <p:spPr/>
        <p:txBody>
          <a:bodyPr/>
          <a:lstStyle/>
          <a:p>
            <a:r>
              <a:rPr lang="en-US" dirty="0" err="1"/>
              <a:t>CSSM</a:t>
            </a:r>
            <a:r>
              <a:rPr lang="ja-JP" altLang="en-US"/>
              <a:t>ダイレクト接続</a:t>
            </a:r>
            <a:br>
              <a:rPr lang="ja-JP" altLang="en-US"/>
            </a:br>
            <a:r>
              <a:rPr lang="ja-JP" altLang="en-US"/>
              <a:t>（バージョンアップ）</a:t>
            </a:r>
            <a:endParaRPr lang="en-JP" dirty="0"/>
          </a:p>
        </p:txBody>
      </p:sp>
    </p:spTree>
    <p:extLst>
      <p:ext uri="{BB962C8B-B14F-4D97-AF65-F5344CB8AC3E}">
        <p14:creationId xmlns:p14="http://schemas.microsoft.com/office/powerpoint/2010/main" val="24858876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a:t>手順</a:t>
            </a:r>
            <a:r>
              <a:rPr lang="en-US" altLang="ja-JP" dirty="0"/>
              <a:t>-2(1)</a:t>
            </a:r>
            <a:br>
              <a:rPr lang="en-US" altLang="ja-JP" dirty="0"/>
            </a:br>
            <a:r>
              <a:rPr lang="ja-JP" altLang="en-US"/>
              <a:t>製品インスタンスの設定</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en-US" altLang="ja-JP" sz="1800" dirty="0" err="1">
                <a:latin typeface="+mn-lt"/>
              </a:rPr>
              <a:t>CSLU</a:t>
            </a:r>
            <a:r>
              <a:rPr lang="ja-JP" altLang="en-US" sz="1800">
                <a:latin typeface="+mn-lt"/>
              </a:rPr>
              <a:t>との接続方法とのクレデンシャル情報の設定</a:t>
            </a:r>
            <a:endParaRPr lang="en-JP" dirty="0">
              <a:latin typeface="+mn-lt"/>
            </a:endParaRPr>
          </a:p>
        </p:txBody>
      </p:sp>
      <p:sp>
        <p:nvSpPr>
          <p:cNvPr id="7" name="Slide Number Placeholder 6">
            <a:extLst>
              <a:ext uri="{FF2B5EF4-FFF2-40B4-BE49-F238E27FC236}">
                <a16:creationId xmlns:a16="http://schemas.microsoft.com/office/drawing/2014/main" id="{C2DEFFD9-22F0-D24C-9215-9B1C652EF703}"/>
              </a:ext>
            </a:extLst>
          </p:cNvPr>
          <p:cNvSpPr>
            <a:spLocks noGrp="1"/>
          </p:cNvSpPr>
          <p:nvPr>
            <p:ph type="sldNum" sz="quarter" idx="10"/>
          </p:nvPr>
        </p:nvSpPr>
        <p:spPr/>
        <p:txBody>
          <a:bodyPr/>
          <a:lstStyle/>
          <a:p>
            <a:fld id="{35A41436-812F-4D49-8B20-D4F38E545342}" type="slidenum">
              <a:rPr lang="en-JP" smtClean="0"/>
              <a:pPr/>
              <a:t>100</a:t>
            </a:fld>
            <a:endParaRPr lang="en-JP"/>
          </a:p>
        </p:txBody>
      </p:sp>
    </p:spTree>
    <p:extLst>
      <p:ext uri="{BB962C8B-B14F-4D97-AF65-F5344CB8AC3E}">
        <p14:creationId xmlns:p14="http://schemas.microsoft.com/office/powerpoint/2010/main" val="37940471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デバイス起動後のshow license all</a:t>
            </a:r>
          </a:p>
        </p:txBody>
      </p:sp>
      <p:sp>
        <p:nvSpPr>
          <p:cNvPr id="2" name="テキスト プレースホルダー 1">
            <a:extLst>
              <a:ext uri="{FF2B5EF4-FFF2-40B4-BE49-F238E27FC236}">
                <a16:creationId xmlns:a16="http://schemas.microsoft.com/office/drawing/2014/main" id="{AD9340FE-0330-4E2D-B7BE-FA3CAD7C3D05}"/>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7" name="Slide Number Placeholder 6">
            <a:extLst>
              <a:ext uri="{FF2B5EF4-FFF2-40B4-BE49-F238E27FC236}">
                <a16:creationId xmlns:a16="http://schemas.microsoft.com/office/drawing/2014/main" id="{CAAB23F5-4C41-8148-98DD-BE9FE4BCEDA5}"/>
              </a:ext>
            </a:extLst>
          </p:cNvPr>
          <p:cNvSpPr>
            <a:spLocks noGrp="1"/>
          </p:cNvSpPr>
          <p:nvPr>
            <p:ph type="sldNum" sz="quarter" idx="13"/>
          </p:nvPr>
        </p:nvSpPr>
        <p:spPr/>
        <p:txBody>
          <a:bodyPr/>
          <a:lstStyle/>
          <a:p>
            <a:fld id="{35A41436-812F-4D49-8B20-D4F38E545342}" type="slidenum">
              <a:rPr lang="en-JP" smtClean="0"/>
              <a:pPr/>
              <a:t>101</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cslu</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 address: &lt;empty&gt;</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&lt;none&gt;</a:t>
            </a:r>
          </a:p>
          <a:p>
            <a:r>
              <a:rPr lang="en-US" sz="800" dirty="0">
                <a:latin typeface="Courier New" panose="02070309020205020404" pitchFamily="49" charset="0"/>
                <a:cs typeface="Courier New" panose="02070309020205020404" pitchFamily="49" charset="0"/>
              </a:rPr>
              <a:t>  Next ACK deadline: May 07 11:05:12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Reporting push interval: 30  days</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May 07 11:07:12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push: &lt;none&gt;</a:t>
            </a: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13" name="Rounded Rectangle 12">
            <a:extLst>
              <a:ext uri="{FF2B5EF4-FFF2-40B4-BE49-F238E27FC236}">
                <a16:creationId xmlns:a16="http://schemas.microsoft.com/office/drawing/2014/main" id="{6E4B0FDF-C450-8141-A39C-DC7957E294D0}"/>
              </a:ext>
            </a:extLst>
          </p:cNvPr>
          <p:cNvSpPr/>
          <p:nvPr/>
        </p:nvSpPr>
        <p:spPr>
          <a:xfrm>
            <a:off x="45257" y="3989114"/>
            <a:ext cx="3446087" cy="732516"/>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吹き出し: 線 10">
            <a:extLst>
              <a:ext uri="{FF2B5EF4-FFF2-40B4-BE49-F238E27FC236}">
                <a16:creationId xmlns:a16="http://schemas.microsoft.com/office/drawing/2014/main" id="{6F935BEA-96F1-7949-BAC4-D4576CBE823B}"/>
              </a:ext>
            </a:extLst>
          </p:cNvPr>
          <p:cNvSpPr/>
          <p:nvPr/>
        </p:nvSpPr>
        <p:spPr>
          <a:xfrm>
            <a:off x="1964185" y="5361909"/>
            <a:ext cx="1258410" cy="399422"/>
          </a:xfrm>
          <a:prstGeom prst="callout1">
            <a:avLst>
              <a:gd name="adj1" fmla="val 49397"/>
              <a:gd name="adj2" fmla="val 318"/>
              <a:gd name="adj3" fmla="val -154474"/>
              <a:gd name="adj4" fmla="val -3064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デフォルト設定</a:t>
            </a:r>
            <a:endParaRPr kumimoji="1" lang="en-US" altLang="ja-JP" sz="1050" dirty="0">
              <a:ea typeface="MS PGothic" panose="020B0600070205080204" pitchFamily="34" charset="-128"/>
            </a:endParaRPr>
          </a:p>
        </p:txBody>
      </p:sp>
      <p:sp>
        <p:nvSpPr>
          <p:cNvPr id="12" name="Rounded Rectangle 11">
            <a:extLst>
              <a:ext uri="{FF2B5EF4-FFF2-40B4-BE49-F238E27FC236}">
                <a16:creationId xmlns:a16="http://schemas.microsoft.com/office/drawing/2014/main" id="{34BCBE0E-4951-5A4C-B231-410A9A573991}"/>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4" name="Rounded Rectangle 13">
            <a:extLst>
              <a:ext uri="{FF2B5EF4-FFF2-40B4-BE49-F238E27FC236}">
                <a16:creationId xmlns:a16="http://schemas.microsoft.com/office/drawing/2014/main" id="{39D084FD-CF92-1C44-A5B3-DEA95F24ABF3}"/>
              </a:ext>
            </a:extLst>
          </p:cNvPr>
          <p:cNvSpPr/>
          <p:nvPr/>
        </p:nvSpPr>
        <p:spPr>
          <a:xfrm>
            <a:off x="8155114" y="2203857"/>
            <a:ext cx="1304572" cy="169229"/>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5" name="吹き出し: 線 10">
            <a:extLst>
              <a:ext uri="{FF2B5EF4-FFF2-40B4-BE49-F238E27FC236}">
                <a16:creationId xmlns:a16="http://schemas.microsoft.com/office/drawing/2014/main" id="{52FB7AA6-AFFB-8042-B9E5-809E346C9CFF}"/>
              </a:ext>
            </a:extLst>
          </p:cNvPr>
          <p:cNvSpPr/>
          <p:nvPr/>
        </p:nvSpPr>
        <p:spPr>
          <a:xfrm>
            <a:off x="10030498" y="2781994"/>
            <a:ext cx="1808019" cy="551211"/>
          </a:xfrm>
          <a:prstGeom prst="callout1">
            <a:avLst>
              <a:gd name="adj1" fmla="val 49397"/>
              <a:gd name="adj2" fmla="val 318"/>
              <a:gd name="adj3" fmla="val -70643"/>
              <a:gd name="adj4" fmla="val -3144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US" altLang="ja-JP" sz="1050" dirty="0">
                <a:ea typeface="MS PGothic" panose="020B0600070205080204" pitchFamily="34" charset="-128"/>
              </a:rPr>
              <a:t>Status</a:t>
            </a:r>
            <a:r>
              <a:rPr kumimoji="1" lang="ja-JP" altLang="en-US" sz="1050">
                <a:ea typeface="MS PGothic" panose="020B0600070205080204" pitchFamily="34" charset="-128"/>
              </a:rPr>
              <a:t>は最初から</a:t>
            </a:r>
            <a:r>
              <a:rPr kumimoji="1" lang="en-US" altLang="ja-JP" sz="1050" dirty="0">
                <a:ea typeface="MS PGothic" panose="020B0600070205080204" pitchFamily="34" charset="-128"/>
              </a:rPr>
              <a:t> IN USE</a:t>
            </a:r>
          </a:p>
        </p:txBody>
      </p:sp>
    </p:spTree>
    <p:extLst>
      <p:ext uri="{BB962C8B-B14F-4D97-AF65-F5344CB8AC3E}">
        <p14:creationId xmlns:p14="http://schemas.microsoft.com/office/powerpoint/2010/main" val="22601916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デバイスのクレデンシャル情報設定</a:t>
            </a:r>
          </a:p>
        </p:txBody>
      </p:sp>
      <p:sp>
        <p:nvSpPr>
          <p:cNvPr id="2" name="テキスト プレースホルダー 1">
            <a:extLst>
              <a:ext uri="{FF2B5EF4-FFF2-40B4-BE49-F238E27FC236}">
                <a16:creationId xmlns:a16="http://schemas.microsoft.com/office/drawing/2014/main" id="{5A3ACB18-832B-4C3D-9908-6FF9F1050B14}"/>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9" name="Slide Number Placeholder 8">
            <a:extLst>
              <a:ext uri="{FF2B5EF4-FFF2-40B4-BE49-F238E27FC236}">
                <a16:creationId xmlns:a16="http://schemas.microsoft.com/office/drawing/2014/main" id="{D3D39EA3-B44A-7045-BCA2-6366424D47E9}"/>
              </a:ext>
            </a:extLst>
          </p:cNvPr>
          <p:cNvSpPr>
            <a:spLocks noGrp="1"/>
          </p:cNvSpPr>
          <p:nvPr>
            <p:ph type="sldNum" sz="quarter" idx="13"/>
          </p:nvPr>
        </p:nvSpPr>
        <p:spPr/>
        <p:txBody>
          <a:bodyPr/>
          <a:lstStyle/>
          <a:p>
            <a:fld id="{35A41436-812F-4D49-8B20-D4F38E545342}" type="slidenum">
              <a:rPr lang="en-JP" smtClean="0"/>
              <a:pPr/>
              <a:t>102</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200" y="1339032"/>
            <a:ext cx="6313055" cy="3277820"/>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 </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aaa</a:t>
            </a:r>
            <a:r>
              <a:rPr lang="en-US" sz="900" b="1" dirty="0">
                <a:latin typeface="Courier New" panose="02070309020205020404" pitchFamily="49" charset="0"/>
                <a:cs typeface="Courier New" panose="02070309020205020404" pitchFamily="49" charset="0"/>
              </a:rPr>
              <a:t> new-model</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aaa</a:t>
            </a:r>
            <a:r>
              <a:rPr lang="en-US" sz="900" b="1" dirty="0">
                <a:latin typeface="Courier New" panose="02070309020205020404" pitchFamily="49" charset="0"/>
                <a:cs typeface="Courier New" panose="02070309020205020404" pitchFamily="49" charset="0"/>
              </a:rPr>
              <a:t> authentication login default local</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server</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secure-server</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authentication local</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username cisco privilege 15 password 0 Cisco123</a:t>
            </a:r>
          </a:p>
          <a:p>
            <a:r>
              <a:rPr lang="en-US" sz="900" dirty="0">
                <a:latin typeface="Courier New" panose="02070309020205020404" pitchFamily="49" charset="0"/>
                <a:cs typeface="Courier New" panose="02070309020205020404" pitchFamily="49" charset="0"/>
              </a:rPr>
              <a:t> WARNING: Command has been added to the configuration using a type 0 password. However, type 0 passwords will soon be deprecated. Migrate to a supported password type</a:t>
            </a: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*May  7 2021 11:37:05.019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%AAAA-4-CLI_DEPRECATED: WARNING: Command has been added to the configuration using a type 0 password. However, type 0 passwords will soon be deprecated. Migrate to a supported password type</a:t>
            </a: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7 2021 11:37:24.752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%SYS-5-CONFIG_I: Configured from console by console</a:t>
            </a:r>
          </a:p>
          <a:p>
            <a:r>
              <a:rPr lang="en-US" sz="900" dirty="0" err="1">
                <a:latin typeface="Courier New" panose="02070309020205020404" pitchFamily="49" charset="0"/>
                <a:cs typeface="Courier New" panose="02070309020205020404" pitchFamily="49" charset="0"/>
              </a:rPr>
              <a:t>Switch#</a:t>
            </a:r>
            <a:r>
              <a:rPr lang="en-US" sz="900" b="1" dirty="0" err="1">
                <a:latin typeface="Courier New" panose="02070309020205020404" pitchFamily="49" charset="0"/>
                <a:cs typeface="Courier New" panose="02070309020205020404" pitchFamily="49" charset="0"/>
              </a:rPr>
              <a:t>copy</a:t>
            </a:r>
            <a:r>
              <a:rPr lang="en-US" sz="900" b="1" dirty="0">
                <a:latin typeface="Courier New" panose="02070309020205020404" pitchFamily="49" charset="0"/>
                <a:cs typeface="Courier New" panose="02070309020205020404" pitchFamily="49" charset="0"/>
              </a:rPr>
              <a:t> running-config startup-config</a:t>
            </a:r>
          </a:p>
          <a:p>
            <a:r>
              <a:rPr lang="en-US" sz="900" dirty="0">
                <a:latin typeface="Courier New" panose="02070309020205020404" pitchFamily="49" charset="0"/>
                <a:cs typeface="Courier New" panose="02070309020205020404" pitchFamily="49" charset="0"/>
              </a:rPr>
              <a:t>Destination filename [startup-config]? </a:t>
            </a: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p:txBody>
      </p:sp>
      <p:sp>
        <p:nvSpPr>
          <p:cNvPr id="6" name="TextBox 5">
            <a:extLst>
              <a:ext uri="{FF2B5EF4-FFF2-40B4-BE49-F238E27FC236}">
                <a16:creationId xmlns:a16="http://schemas.microsoft.com/office/drawing/2014/main" id="{C889549E-910A-104D-8229-348DB2C0D395}"/>
              </a:ext>
            </a:extLst>
          </p:cNvPr>
          <p:cNvSpPr txBox="1"/>
          <p:nvPr/>
        </p:nvSpPr>
        <p:spPr>
          <a:xfrm>
            <a:off x="7140634" y="1339032"/>
            <a:ext cx="4646924" cy="3416320"/>
          </a:xfrm>
          <a:prstGeom prst="rect">
            <a:avLst/>
          </a:prstGeom>
          <a:noFill/>
        </p:spPr>
        <p:txBody>
          <a:bodyPr wrap="square" rtlCol="0">
            <a:spAutoFit/>
          </a:bodyPr>
          <a:lstStyle/>
          <a:p>
            <a:r>
              <a:rPr lang="en-JP" dirty="0"/>
              <a:t>CSLUからデバイスに接続できるようにするために以下の設定を入力します。</a:t>
            </a:r>
          </a:p>
          <a:p>
            <a:endParaRPr lang="en-JP" dirty="0"/>
          </a:p>
          <a:p>
            <a:pPr marL="285750" indent="-285750">
              <a:buFont typeface="Arial" panose="020B0604020202020204" pitchFamily="34" charset="0"/>
              <a:buChar char="•"/>
            </a:pPr>
            <a:r>
              <a:rPr lang="en-US" dirty="0" err="1"/>
              <a:t>aaa</a:t>
            </a:r>
            <a:r>
              <a:rPr lang="en-US" dirty="0"/>
              <a:t> new-model</a:t>
            </a:r>
          </a:p>
          <a:p>
            <a:pPr marL="285750" indent="-285750">
              <a:buFont typeface="Arial" panose="020B0604020202020204" pitchFamily="34" charset="0"/>
              <a:buChar char="•"/>
            </a:pPr>
            <a:r>
              <a:rPr lang="en-US" dirty="0" err="1"/>
              <a:t>aaa</a:t>
            </a:r>
            <a:r>
              <a:rPr lang="en-US" dirty="0"/>
              <a:t> authentication login default local</a:t>
            </a:r>
          </a:p>
          <a:p>
            <a:pPr marL="285750" indent="-285750">
              <a:buFont typeface="Arial" panose="020B0604020202020204" pitchFamily="34" charset="0"/>
              <a:buChar char="•"/>
            </a:pPr>
            <a:r>
              <a:rPr lang="en-US" dirty="0" err="1"/>
              <a:t>ip</a:t>
            </a:r>
            <a:r>
              <a:rPr lang="en-US" dirty="0"/>
              <a:t> http server</a:t>
            </a:r>
          </a:p>
          <a:p>
            <a:pPr marL="285750" indent="-285750">
              <a:buFont typeface="Arial" panose="020B0604020202020204" pitchFamily="34" charset="0"/>
              <a:buChar char="•"/>
            </a:pPr>
            <a:r>
              <a:rPr lang="en-US" dirty="0" err="1"/>
              <a:t>ip</a:t>
            </a:r>
            <a:r>
              <a:rPr lang="en-US" dirty="0"/>
              <a:t> http secure-server</a:t>
            </a:r>
          </a:p>
          <a:p>
            <a:pPr marL="285750" indent="-285750">
              <a:buFont typeface="Arial" panose="020B0604020202020204" pitchFamily="34" charset="0"/>
              <a:buChar char="•"/>
            </a:pPr>
            <a:r>
              <a:rPr lang="en-US" dirty="0" err="1"/>
              <a:t>ip</a:t>
            </a:r>
            <a:r>
              <a:rPr lang="en-US" dirty="0"/>
              <a:t> http authentication local</a:t>
            </a:r>
          </a:p>
          <a:p>
            <a:pPr marL="285750" indent="-285750">
              <a:buFont typeface="Arial" panose="020B0604020202020204" pitchFamily="34" charset="0"/>
              <a:buChar char="•"/>
            </a:pPr>
            <a:r>
              <a:rPr lang="en-US" dirty="0"/>
              <a:t>username </a:t>
            </a:r>
            <a:r>
              <a:rPr lang="en-US" i="1" dirty="0"/>
              <a:t>&lt;User Name&gt;</a:t>
            </a:r>
            <a:r>
              <a:rPr lang="en-US" dirty="0"/>
              <a:t> privilege 15 password 0 </a:t>
            </a:r>
            <a:r>
              <a:rPr lang="en-US" i="1" dirty="0"/>
              <a:t>&lt;Password&gt;</a:t>
            </a:r>
          </a:p>
          <a:p>
            <a:endParaRPr lang="en-US" dirty="0"/>
          </a:p>
          <a:p>
            <a:r>
              <a:rPr lang="en-US" dirty="0" err="1"/>
              <a:t>設定後、コンフィグを保存します</a:t>
            </a:r>
            <a:r>
              <a:rPr lang="en-US" dirty="0"/>
              <a:t>。</a:t>
            </a:r>
          </a:p>
        </p:txBody>
      </p:sp>
      <p:sp>
        <p:nvSpPr>
          <p:cNvPr id="7" name="Rounded Rectangle 6">
            <a:extLst>
              <a:ext uri="{FF2B5EF4-FFF2-40B4-BE49-F238E27FC236}">
                <a16:creationId xmlns:a16="http://schemas.microsoft.com/office/drawing/2014/main" id="{386FBC61-BE32-CF4A-903B-8C1BA45D7D82}"/>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39048531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HTTPで接続できることを確認</a:t>
            </a:r>
          </a:p>
        </p:txBody>
      </p:sp>
      <p:sp>
        <p:nvSpPr>
          <p:cNvPr id="6" name="テキスト プレースホルダー 5">
            <a:extLst>
              <a:ext uri="{FF2B5EF4-FFF2-40B4-BE49-F238E27FC236}">
                <a16:creationId xmlns:a16="http://schemas.microsoft.com/office/drawing/2014/main" id="{CD2C6CFD-4D4D-4519-8C2A-BFB24D8F7BC2}"/>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0" name="Slide Number Placeholder 9">
            <a:extLst>
              <a:ext uri="{FF2B5EF4-FFF2-40B4-BE49-F238E27FC236}">
                <a16:creationId xmlns:a16="http://schemas.microsoft.com/office/drawing/2014/main" id="{E846873D-6DA9-FE47-AAA1-FE115A90E108}"/>
              </a:ext>
            </a:extLst>
          </p:cNvPr>
          <p:cNvSpPr>
            <a:spLocks noGrp="1"/>
          </p:cNvSpPr>
          <p:nvPr>
            <p:ph type="sldNum" sz="quarter" idx="13"/>
          </p:nvPr>
        </p:nvSpPr>
        <p:spPr/>
        <p:txBody>
          <a:bodyPr/>
          <a:lstStyle/>
          <a:p>
            <a:fld id="{35A41436-812F-4D49-8B20-D4F38E545342}" type="slidenum">
              <a:rPr lang="en-JP" smtClean="0"/>
              <a:pPr/>
              <a:t>103</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199" y="1330035"/>
            <a:ext cx="6306785" cy="2708434"/>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Switch#show</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ip</a:t>
            </a:r>
            <a:r>
              <a:rPr lang="en-US" sz="1000" dirty="0">
                <a:latin typeface="Courier New" panose="02070309020205020404" pitchFamily="49" charset="0"/>
                <a:cs typeface="Courier New" panose="02070309020205020404" pitchFamily="49" charset="0"/>
              </a:rPr>
              <a:t> http server session-module </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HTTP server application session modules:</a:t>
            </a:r>
          </a:p>
          <a:p>
            <a:r>
              <a:rPr lang="en-US" sz="1000" dirty="0">
                <a:latin typeface="Courier New" panose="02070309020205020404" pitchFamily="49" charset="0"/>
                <a:cs typeface="Courier New" panose="02070309020205020404" pitchFamily="49" charset="0"/>
              </a:rPr>
              <a:t> Session module Name  Handle Status   Secure-status     Description</a:t>
            </a:r>
          </a:p>
          <a:p>
            <a:r>
              <a:rPr lang="en-US" sz="1000" dirty="0" err="1">
                <a:latin typeface="Courier New" panose="02070309020205020404" pitchFamily="49" charset="0"/>
                <a:cs typeface="Courier New" panose="02070309020205020404" pitchFamily="49" charset="0"/>
              </a:rPr>
              <a:t>HTTP_IFS</a:t>
            </a:r>
            <a:r>
              <a:rPr lang="en-US" sz="1000" dirty="0">
                <a:latin typeface="Courier New" panose="02070309020205020404" pitchFamily="49" charset="0"/>
                <a:cs typeface="Courier New" panose="02070309020205020404" pitchFamily="49" charset="0"/>
              </a:rPr>
              <a:t>              1      Active   Active         HTTP based IOS File Server              </a:t>
            </a:r>
          </a:p>
          <a:p>
            <a:r>
              <a:rPr lang="en-US" sz="1000" dirty="0" err="1">
                <a:latin typeface="Courier New" panose="02070309020205020404" pitchFamily="49" charset="0"/>
                <a:cs typeface="Courier New" panose="02070309020205020404" pitchFamily="49" charset="0"/>
              </a:rPr>
              <a:t>SL_HTTP</a:t>
            </a:r>
            <a:r>
              <a:rPr lang="en-US" sz="1000" dirty="0">
                <a:latin typeface="Courier New" panose="02070309020205020404" pitchFamily="49" charset="0"/>
                <a:cs typeface="Courier New" panose="02070309020205020404" pitchFamily="49" charset="0"/>
              </a:rPr>
              <a:t>               2      Active   Active         HTTP REST IOS-XE Smart License Server   </a:t>
            </a:r>
          </a:p>
          <a:p>
            <a:r>
              <a:rPr lang="en-US" sz="1000" dirty="0" err="1">
                <a:latin typeface="Courier New" panose="02070309020205020404" pitchFamily="49" charset="0"/>
                <a:cs typeface="Courier New" panose="02070309020205020404" pitchFamily="49" charset="0"/>
              </a:rPr>
              <a:t>HOME_PAGE</a:t>
            </a:r>
            <a:r>
              <a:rPr lang="en-US" sz="1000" dirty="0">
                <a:latin typeface="Courier New" panose="02070309020205020404" pitchFamily="49" charset="0"/>
                <a:cs typeface="Courier New" panose="02070309020205020404" pitchFamily="49" charset="0"/>
              </a:rPr>
              <a:t>             3      Active   Active         IOS Homepage Server                     </a:t>
            </a:r>
          </a:p>
          <a:p>
            <a:r>
              <a:rPr lang="en-US" sz="1000" dirty="0" err="1">
                <a:latin typeface="Courier New" panose="02070309020205020404" pitchFamily="49" charset="0"/>
                <a:cs typeface="Courier New" panose="02070309020205020404" pitchFamily="49" charset="0"/>
              </a:rPr>
              <a:t>BANNER_PAGE</a:t>
            </a:r>
            <a:r>
              <a:rPr lang="en-US" sz="1000" dirty="0">
                <a:latin typeface="Courier New" panose="02070309020205020404" pitchFamily="49" charset="0"/>
                <a:cs typeface="Courier New" panose="02070309020205020404" pitchFamily="49" charset="0"/>
              </a:rPr>
              <a:t>           4      Active   Active         HTTP Banner Page Server                 </a:t>
            </a:r>
          </a:p>
          <a:p>
            <a:r>
              <a:rPr lang="en-US" sz="1000" dirty="0" err="1">
                <a:latin typeface="Courier New" panose="02070309020205020404" pitchFamily="49" charset="0"/>
                <a:cs typeface="Courier New" panose="02070309020205020404" pitchFamily="49" charset="0"/>
              </a:rPr>
              <a:t>WEB_EXEC</a:t>
            </a:r>
            <a:r>
              <a:rPr lang="en-US" sz="1000" dirty="0">
                <a:latin typeface="Courier New" panose="02070309020205020404" pitchFamily="49" charset="0"/>
                <a:cs typeface="Courier New" panose="02070309020205020404" pitchFamily="49" charset="0"/>
              </a:rPr>
              <a:t>              5      Active   Active         HTTP based IOS EXEC Server              </a:t>
            </a:r>
          </a:p>
          <a:p>
            <a:r>
              <a:rPr lang="en-US" sz="1000" dirty="0" err="1">
                <a:latin typeface="Courier New" panose="02070309020205020404" pitchFamily="49" charset="0"/>
                <a:cs typeface="Courier New" panose="02070309020205020404" pitchFamily="49" charset="0"/>
              </a:rPr>
              <a:t>IXI</a:t>
            </a:r>
            <a:r>
              <a:rPr lang="en-US" sz="1000" dirty="0">
                <a:latin typeface="Courier New" panose="02070309020205020404" pitchFamily="49" charset="0"/>
                <a:cs typeface="Courier New" panose="02070309020205020404" pitchFamily="49" charset="0"/>
              </a:rPr>
              <a:t>                   6      Active   Active         IOS XML Infra Application Server        </a:t>
            </a:r>
          </a:p>
          <a:p>
            <a:r>
              <a:rPr lang="en-US" sz="1000" dirty="0" err="1">
                <a:latin typeface="Courier New" panose="02070309020205020404" pitchFamily="49" charset="0"/>
                <a:cs typeface="Courier New" panose="02070309020205020404" pitchFamily="49" charset="0"/>
              </a:rPr>
              <a:t>OPENRESTY_PKI</a:t>
            </a:r>
            <a:r>
              <a:rPr lang="en-US" sz="1000" dirty="0">
                <a:latin typeface="Courier New" panose="02070309020205020404" pitchFamily="49" charset="0"/>
                <a:cs typeface="Courier New" panose="02070309020205020404" pitchFamily="49" charset="0"/>
              </a:rPr>
              <a:t>         7      Active   Active         IOS </a:t>
            </a:r>
            <a:r>
              <a:rPr lang="en-US" sz="1000" dirty="0" err="1">
                <a:latin typeface="Courier New" panose="02070309020205020404" pitchFamily="49" charset="0"/>
                <a:cs typeface="Courier New" panose="02070309020205020404" pitchFamily="49" charset="0"/>
              </a:rPr>
              <a:t>OpenResty</a:t>
            </a:r>
            <a:r>
              <a:rPr lang="en-US" sz="1000" dirty="0">
                <a:latin typeface="Courier New" panose="02070309020205020404" pitchFamily="49" charset="0"/>
                <a:cs typeface="Courier New" panose="02070309020205020404" pitchFamily="49" charset="0"/>
              </a:rPr>
              <a:t> PKI Server                </a:t>
            </a:r>
          </a:p>
          <a:p>
            <a:r>
              <a:rPr lang="en-US" sz="1000" dirty="0">
                <a:latin typeface="Courier New" panose="02070309020205020404" pitchFamily="49" charset="0"/>
                <a:cs typeface="Courier New" panose="02070309020205020404" pitchFamily="49" charset="0"/>
              </a:rPr>
              <a:t>GSI4B3FE650-lic-age   8      Active   Active         license agent app                       </a:t>
            </a:r>
          </a:p>
          <a:p>
            <a:r>
              <a:rPr lang="en-US" sz="1000" dirty="0">
                <a:latin typeface="Courier New" panose="02070309020205020404" pitchFamily="49" charset="0"/>
                <a:cs typeface="Courier New" panose="02070309020205020404" pitchFamily="49" charset="0"/>
              </a:rPr>
              <a:t>GSI4C4A9F00-webui_w   9      Active   Active         </a:t>
            </a:r>
            <a:r>
              <a:rPr lang="en-US" sz="1000" dirty="0" err="1">
                <a:latin typeface="Courier New" panose="02070309020205020404" pitchFamily="49" charset="0"/>
                <a:cs typeface="Courier New" panose="02070309020205020404" pitchFamily="49" charset="0"/>
              </a:rPr>
              <a:t>wsma</a:t>
            </a:r>
            <a:r>
              <a:rPr lang="en-US" sz="1000" dirty="0">
                <a:latin typeface="Courier New" panose="02070309020205020404" pitchFamily="49" charset="0"/>
                <a:cs typeface="Courier New" panose="02070309020205020404" pitchFamily="49" charset="0"/>
              </a:rPr>
              <a:t> infra                              </a:t>
            </a:r>
          </a:p>
          <a:p>
            <a:r>
              <a:rPr lang="en-US" sz="1000" dirty="0">
                <a:latin typeface="Courier New" panose="02070309020205020404" pitchFamily="49" charset="0"/>
                <a:cs typeface="Courier New" panose="02070309020205020404" pitchFamily="49" charset="0"/>
              </a:rPr>
              <a:t>GSI4C4364BC-webui_w   10     Active   Active         </a:t>
            </a:r>
            <a:r>
              <a:rPr lang="en-US" sz="1000" dirty="0" err="1">
                <a:latin typeface="Courier New" panose="02070309020205020404" pitchFamily="49" charset="0"/>
                <a:cs typeface="Courier New" panose="02070309020205020404" pitchFamily="49" charset="0"/>
              </a:rPr>
              <a:t>wsma</a:t>
            </a:r>
            <a:r>
              <a:rPr lang="en-US" sz="1000" dirty="0">
                <a:latin typeface="Courier New" panose="02070309020205020404" pitchFamily="49" charset="0"/>
                <a:cs typeface="Courier New" panose="02070309020205020404" pitchFamily="49" charset="0"/>
              </a:rPr>
              <a:t> infra                              </a:t>
            </a:r>
          </a:p>
          <a:p>
            <a:r>
              <a:rPr lang="en-US" sz="1000" dirty="0" err="1">
                <a:latin typeface="Courier New" panose="02070309020205020404" pitchFamily="49" charset="0"/>
                <a:cs typeface="Courier New" panose="02070309020205020404" pitchFamily="49" charset="0"/>
              </a:rPr>
              <a:t>NG_WEBUI</a:t>
            </a:r>
            <a:r>
              <a:rPr lang="en-US" sz="1000" dirty="0">
                <a:latin typeface="Courier New" panose="02070309020205020404" pitchFamily="49" charset="0"/>
                <a:cs typeface="Courier New" panose="02070309020205020404" pitchFamily="49" charset="0"/>
              </a:rPr>
              <a:t>              11     Active   Active         Web GUI    </a:t>
            </a:r>
          </a:p>
        </p:txBody>
      </p:sp>
      <p:sp>
        <p:nvSpPr>
          <p:cNvPr id="2" name="Rounded Rectangle 1">
            <a:extLst>
              <a:ext uri="{FF2B5EF4-FFF2-40B4-BE49-F238E27FC236}">
                <a16:creationId xmlns:a16="http://schemas.microsoft.com/office/drawing/2014/main" id="{7039F971-CE62-9B40-8245-A3BD650D2646}"/>
              </a:ext>
            </a:extLst>
          </p:cNvPr>
          <p:cNvSpPr/>
          <p:nvPr/>
        </p:nvSpPr>
        <p:spPr>
          <a:xfrm>
            <a:off x="603315" y="2102226"/>
            <a:ext cx="6495069" cy="24938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641FBBC4-3766-9547-AD84-537C80662E14}"/>
              </a:ext>
            </a:extLst>
          </p:cNvPr>
          <p:cNvSpPr txBox="1"/>
          <p:nvPr/>
        </p:nvSpPr>
        <p:spPr>
          <a:xfrm>
            <a:off x="7140634" y="1330036"/>
            <a:ext cx="4646924" cy="923330"/>
          </a:xfrm>
          <a:prstGeom prst="rect">
            <a:avLst/>
          </a:prstGeom>
          <a:noFill/>
        </p:spPr>
        <p:txBody>
          <a:bodyPr wrap="square" rtlCol="0">
            <a:spAutoFit/>
          </a:bodyPr>
          <a:lstStyle/>
          <a:p>
            <a:r>
              <a:rPr lang="en-JP" dirty="0"/>
              <a:t>show ip http server session-module</a:t>
            </a:r>
            <a:r>
              <a:rPr lang="ja-JP" altLang="en-US"/>
              <a:t> コマンドで、</a:t>
            </a:r>
            <a:r>
              <a:rPr lang="en-US" altLang="ja-JP" dirty="0" err="1"/>
              <a:t>SL_HTTP</a:t>
            </a:r>
            <a:r>
              <a:rPr lang="en-US" altLang="ja-JP" dirty="0"/>
              <a:t> </a:t>
            </a:r>
            <a:r>
              <a:rPr lang="ja-JP" altLang="en-US"/>
              <a:t>が</a:t>
            </a:r>
            <a:r>
              <a:rPr lang="en-US" altLang="ja-JP" dirty="0"/>
              <a:t> Active </a:t>
            </a:r>
            <a:r>
              <a:rPr lang="ja-JP" altLang="en-US"/>
              <a:t>になっていることを確認します。</a:t>
            </a:r>
            <a:endParaRPr lang="en-US" altLang="ja-JP" dirty="0"/>
          </a:p>
        </p:txBody>
      </p:sp>
      <p:sp>
        <p:nvSpPr>
          <p:cNvPr id="8" name="Rounded Rectangle 7">
            <a:extLst>
              <a:ext uri="{FF2B5EF4-FFF2-40B4-BE49-F238E27FC236}">
                <a16:creationId xmlns:a16="http://schemas.microsoft.com/office/drawing/2014/main" id="{4351418A-0509-ED49-A567-193F3ABA391F}"/>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2050855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a:t>手順</a:t>
            </a:r>
            <a:r>
              <a:rPr lang="en-US" altLang="ja-JP" dirty="0"/>
              <a:t>-3(1)</a:t>
            </a:r>
            <a:br>
              <a:rPr lang="en-US" altLang="ja-JP" dirty="0"/>
            </a:br>
            <a:r>
              <a:rPr lang="ja-JP" altLang="en-US"/>
              <a:t>製品インスタンスの情報更新</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244334"/>
            <a:ext cx="5078396" cy="369332"/>
          </a:xfrm>
          <a:prstGeom prst="rect">
            <a:avLst/>
          </a:prstGeom>
          <a:noFill/>
        </p:spPr>
        <p:txBody>
          <a:bodyPr wrap="square" rtlCol="0" anchor="ctr">
            <a:spAutoFit/>
          </a:bodyPr>
          <a:lstStyle/>
          <a:p>
            <a:r>
              <a:rPr lang="ja-JP" altLang="en-US" sz="1800"/>
              <a:t>情報の更新と確認</a:t>
            </a:r>
            <a:endParaRPr lang="en-US" sz="18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Slide Number Placeholder 6">
            <a:extLst>
              <a:ext uri="{FF2B5EF4-FFF2-40B4-BE49-F238E27FC236}">
                <a16:creationId xmlns:a16="http://schemas.microsoft.com/office/drawing/2014/main" id="{BAFA7E10-5716-F642-81C6-D676DF761CB5}"/>
              </a:ext>
            </a:extLst>
          </p:cNvPr>
          <p:cNvSpPr>
            <a:spLocks noGrp="1"/>
          </p:cNvSpPr>
          <p:nvPr>
            <p:ph type="sldNum" sz="quarter" idx="10"/>
          </p:nvPr>
        </p:nvSpPr>
        <p:spPr/>
        <p:txBody>
          <a:bodyPr/>
          <a:lstStyle/>
          <a:p>
            <a:fld id="{35A41436-812F-4D49-8B20-D4F38E545342}" type="slidenum">
              <a:rPr lang="en-JP" smtClean="0"/>
              <a:pPr/>
              <a:t>104</a:t>
            </a:fld>
            <a:endParaRPr lang="en-JP"/>
          </a:p>
        </p:txBody>
      </p:sp>
    </p:spTree>
    <p:extLst>
      <p:ext uri="{BB962C8B-B14F-4D97-AF65-F5344CB8AC3E}">
        <p14:creationId xmlns:p14="http://schemas.microsoft.com/office/powerpoint/2010/main" val="2234059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785DE9-3AA4-8742-BFE3-9FB6C23B0B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700" y="1517323"/>
            <a:ext cx="7449934" cy="3077539"/>
          </a:xfrm>
          <a:prstGeom prst="rect">
            <a:avLst/>
          </a:prstGeom>
          <a:ln>
            <a:solidFill>
              <a:schemeClr val="accent4"/>
            </a:solidFill>
          </a:ln>
        </p:spPr>
      </p:pic>
      <p:sp>
        <p:nvSpPr>
          <p:cNvPr id="2" name="Title 1">
            <a:extLst>
              <a:ext uri="{FF2B5EF4-FFF2-40B4-BE49-F238E27FC236}">
                <a16:creationId xmlns:a16="http://schemas.microsoft.com/office/drawing/2014/main" id="{01B6FA6D-4A5A-284B-A6DE-FB0A499A3814}"/>
              </a:ext>
            </a:extLst>
          </p:cNvPr>
          <p:cNvSpPr>
            <a:spLocks noGrp="1"/>
          </p:cNvSpPr>
          <p:nvPr>
            <p:ph type="title"/>
          </p:nvPr>
        </p:nvSpPr>
        <p:spPr/>
        <p:txBody>
          <a:bodyPr/>
          <a:lstStyle/>
          <a:p>
            <a:r>
              <a:rPr lang="ja-JP" altLang="en-US"/>
              <a:t>製品インスタンス情報の更新</a:t>
            </a:r>
            <a:r>
              <a:rPr lang="en-US" altLang="ja-JP" dirty="0"/>
              <a:t>(1)</a:t>
            </a:r>
            <a:endParaRPr lang="en-JP" dirty="0"/>
          </a:p>
        </p:txBody>
      </p:sp>
      <p:sp>
        <p:nvSpPr>
          <p:cNvPr id="4" name="テキスト プレースホルダー 3">
            <a:extLst>
              <a:ext uri="{FF2B5EF4-FFF2-40B4-BE49-F238E27FC236}">
                <a16:creationId xmlns:a16="http://schemas.microsoft.com/office/drawing/2014/main" id="{67CF7619-25A2-4C42-AFEC-9205AC0DABA1}"/>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1" name="Slide Number Placeholder 10">
            <a:extLst>
              <a:ext uri="{FF2B5EF4-FFF2-40B4-BE49-F238E27FC236}">
                <a16:creationId xmlns:a16="http://schemas.microsoft.com/office/drawing/2014/main" id="{0635B287-EA56-8247-BA00-B16366A0325F}"/>
              </a:ext>
            </a:extLst>
          </p:cNvPr>
          <p:cNvSpPr>
            <a:spLocks noGrp="1"/>
          </p:cNvSpPr>
          <p:nvPr>
            <p:ph type="sldNum" sz="quarter" idx="13"/>
          </p:nvPr>
        </p:nvSpPr>
        <p:spPr/>
        <p:txBody>
          <a:bodyPr/>
          <a:lstStyle/>
          <a:p>
            <a:fld id="{35A41436-812F-4D49-8B20-D4F38E545342}" type="slidenum">
              <a:rPr lang="en-JP" smtClean="0"/>
              <a:pPr/>
              <a:t>105</a:t>
            </a:fld>
            <a:endParaRPr lang="en-JP"/>
          </a:p>
        </p:txBody>
      </p:sp>
      <p:sp>
        <p:nvSpPr>
          <p:cNvPr id="6" name="Rounded Rectangle 5">
            <a:extLst>
              <a:ext uri="{FF2B5EF4-FFF2-40B4-BE49-F238E27FC236}">
                <a16:creationId xmlns:a16="http://schemas.microsoft.com/office/drawing/2014/main" id="{5CF7941E-B183-5F41-BA4D-0676DAD53892}"/>
              </a:ext>
            </a:extLst>
          </p:cNvPr>
          <p:cNvSpPr/>
          <p:nvPr/>
        </p:nvSpPr>
        <p:spPr>
          <a:xfrm>
            <a:off x="623518" y="3675269"/>
            <a:ext cx="316322" cy="33070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CC0D4262-356F-B540-BED8-482E8862E9D4}"/>
              </a:ext>
            </a:extLst>
          </p:cNvPr>
          <p:cNvSpPr/>
          <p:nvPr/>
        </p:nvSpPr>
        <p:spPr>
          <a:xfrm>
            <a:off x="1662701" y="2853667"/>
            <a:ext cx="1243337" cy="36033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TextBox 8">
            <a:extLst>
              <a:ext uri="{FF2B5EF4-FFF2-40B4-BE49-F238E27FC236}">
                <a16:creationId xmlns:a16="http://schemas.microsoft.com/office/drawing/2014/main" id="{CE8B90BE-21DA-384A-8DAD-812353D31734}"/>
              </a:ext>
            </a:extLst>
          </p:cNvPr>
          <p:cNvSpPr txBox="1"/>
          <p:nvPr/>
        </p:nvSpPr>
        <p:spPr>
          <a:xfrm>
            <a:off x="8217878" y="1664677"/>
            <a:ext cx="3569679" cy="1477328"/>
          </a:xfrm>
          <a:prstGeom prst="rect">
            <a:avLst/>
          </a:prstGeom>
          <a:noFill/>
        </p:spPr>
        <p:txBody>
          <a:bodyPr wrap="square" rtlCol="0">
            <a:spAutoFit/>
          </a:bodyPr>
          <a:lstStyle/>
          <a:p>
            <a:r>
              <a:rPr lang="ja-JP" altLang="en-US"/>
              <a:t>情報を取得したいデバイスのチェックボックスをチェックします。</a:t>
            </a:r>
            <a:endParaRPr lang="en-US" altLang="ja-JP" dirty="0"/>
          </a:p>
          <a:p>
            <a:r>
              <a:rPr lang="ja-JP" altLang="en-US"/>
              <a:t>「</a:t>
            </a:r>
            <a:r>
              <a:rPr lang="en-US" altLang="ja-JP" dirty="0"/>
              <a:t>Actions for Selected…</a:t>
            </a:r>
            <a:r>
              <a:rPr lang="ja-JP" altLang="en-US"/>
              <a:t>」をクリックします。</a:t>
            </a:r>
            <a:endParaRPr lang="en-US" altLang="ja-JP" dirty="0"/>
          </a:p>
        </p:txBody>
      </p:sp>
      <p:sp>
        <p:nvSpPr>
          <p:cNvPr id="10" name="Rounded Rectangle 9">
            <a:extLst>
              <a:ext uri="{FF2B5EF4-FFF2-40B4-BE49-F238E27FC236}">
                <a16:creationId xmlns:a16="http://schemas.microsoft.com/office/drawing/2014/main" id="{F046CB6D-F5A0-CD46-9920-28E45A2886D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36666464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774D6D-C375-9F4C-8048-DC1E672DE0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22430"/>
            <a:ext cx="7450019" cy="3048555"/>
          </a:xfrm>
          <a:prstGeom prst="rect">
            <a:avLst/>
          </a:prstGeom>
          <a:ln>
            <a:solidFill>
              <a:schemeClr val="accent4"/>
            </a:solidFill>
          </a:ln>
        </p:spPr>
      </p:pic>
      <p:sp>
        <p:nvSpPr>
          <p:cNvPr id="2" name="Title 1">
            <a:extLst>
              <a:ext uri="{FF2B5EF4-FFF2-40B4-BE49-F238E27FC236}">
                <a16:creationId xmlns:a16="http://schemas.microsoft.com/office/drawing/2014/main" id="{0BDF97C4-4524-A945-9D02-D9192F039B4E}"/>
              </a:ext>
            </a:extLst>
          </p:cNvPr>
          <p:cNvSpPr>
            <a:spLocks noGrp="1"/>
          </p:cNvSpPr>
          <p:nvPr>
            <p:ph type="title"/>
          </p:nvPr>
        </p:nvSpPr>
        <p:spPr/>
        <p:txBody>
          <a:bodyPr/>
          <a:lstStyle/>
          <a:p>
            <a:r>
              <a:rPr lang="en-JP" dirty="0"/>
              <a:t>製品インスタンス情報の更新(2)</a:t>
            </a:r>
          </a:p>
        </p:txBody>
      </p:sp>
      <p:sp>
        <p:nvSpPr>
          <p:cNvPr id="4" name="テキスト プレースホルダー 3">
            <a:extLst>
              <a:ext uri="{FF2B5EF4-FFF2-40B4-BE49-F238E27FC236}">
                <a16:creationId xmlns:a16="http://schemas.microsoft.com/office/drawing/2014/main" id="{BD16E215-CA02-429F-BB8B-389595E3B208}"/>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0" name="Slide Number Placeholder 9">
            <a:extLst>
              <a:ext uri="{FF2B5EF4-FFF2-40B4-BE49-F238E27FC236}">
                <a16:creationId xmlns:a16="http://schemas.microsoft.com/office/drawing/2014/main" id="{B865F450-A59B-5248-96E9-378CD86DD1CA}"/>
              </a:ext>
            </a:extLst>
          </p:cNvPr>
          <p:cNvSpPr>
            <a:spLocks noGrp="1"/>
          </p:cNvSpPr>
          <p:nvPr>
            <p:ph type="sldNum" sz="quarter" idx="13"/>
          </p:nvPr>
        </p:nvSpPr>
        <p:spPr/>
        <p:txBody>
          <a:bodyPr/>
          <a:lstStyle/>
          <a:p>
            <a:fld id="{35A41436-812F-4D49-8B20-D4F38E545342}" type="slidenum">
              <a:rPr lang="en-JP" smtClean="0"/>
              <a:pPr/>
              <a:t>106</a:t>
            </a:fld>
            <a:endParaRPr lang="en-JP"/>
          </a:p>
        </p:txBody>
      </p:sp>
      <p:sp>
        <p:nvSpPr>
          <p:cNvPr id="5" name="Rounded Rectangle 4">
            <a:extLst>
              <a:ext uri="{FF2B5EF4-FFF2-40B4-BE49-F238E27FC236}">
                <a16:creationId xmlns:a16="http://schemas.microsoft.com/office/drawing/2014/main" id="{564655C3-E8B0-2045-B43A-8A5A7588F4CD}"/>
              </a:ext>
            </a:extLst>
          </p:cNvPr>
          <p:cNvSpPr/>
          <p:nvPr/>
        </p:nvSpPr>
        <p:spPr>
          <a:xfrm>
            <a:off x="1655812" y="3709057"/>
            <a:ext cx="1538326" cy="316413"/>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E8C749BA-BD4A-8640-BDB5-922CD77BAF9E}"/>
              </a:ext>
            </a:extLst>
          </p:cNvPr>
          <p:cNvSpPr txBox="1"/>
          <p:nvPr/>
        </p:nvSpPr>
        <p:spPr>
          <a:xfrm>
            <a:off x="8217878" y="1664677"/>
            <a:ext cx="3569679" cy="646331"/>
          </a:xfrm>
          <a:prstGeom prst="rect">
            <a:avLst/>
          </a:prstGeom>
          <a:noFill/>
        </p:spPr>
        <p:txBody>
          <a:bodyPr wrap="square" rtlCol="0">
            <a:spAutoFit/>
          </a:bodyPr>
          <a:lstStyle/>
          <a:p>
            <a:r>
              <a:rPr lang="ja-JP" altLang="en-US"/>
              <a:t>「</a:t>
            </a:r>
            <a:r>
              <a:rPr lang="en-US" altLang="ja-JP" dirty="0"/>
              <a:t>Collect Usage…</a:t>
            </a:r>
            <a:r>
              <a:rPr lang="ja-JP" altLang="en-US"/>
              <a:t>」をクリックします。</a:t>
            </a:r>
            <a:endParaRPr lang="en-US" altLang="ja-JP" dirty="0"/>
          </a:p>
        </p:txBody>
      </p:sp>
      <p:sp>
        <p:nvSpPr>
          <p:cNvPr id="8" name="Rounded Rectangle 7">
            <a:extLst>
              <a:ext uri="{FF2B5EF4-FFF2-40B4-BE49-F238E27FC236}">
                <a16:creationId xmlns:a16="http://schemas.microsoft.com/office/drawing/2014/main" id="{A37DE757-CB50-6C4B-B813-8A069EC61E1B}"/>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3958917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CC246B-858C-6E4F-AA53-282A6BB287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13512"/>
            <a:ext cx="7485703" cy="3063157"/>
          </a:xfrm>
          <a:prstGeom prst="rect">
            <a:avLst/>
          </a:prstGeom>
          <a:ln>
            <a:solidFill>
              <a:schemeClr val="accent4"/>
            </a:solidFill>
          </a:ln>
        </p:spPr>
      </p:pic>
      <p:sp>
        <p:nvSpPr>
          <p:cNvPr id="2" name="Title 1">
            <a:extLst>
              <a:ext uri="{FF2B5EF4-FFF2-40B4-BE49-F238E27FC236}">
                <a16:creationId xmlns:a16="http://schemas.microsoft.com/office/drawing/2014/main" id="{96CB10A3-D172-9746-9534-D4F5568268B7}"/>
              </a:ext>
            </a:extLst>
          </p:cNvPr>
          <p:cNvSpPr>
            <a:spLocks noGrp="1"/>
          </p:cNvSpPr>
          <p:nvPr>
            <p:ph type="title"/>
          </p:nvPr>
        </p:nvSpPr>
        <p:spPr/>
        <p:txBody>
          <a:bodyPr/>
          <a:lstStyle/>
          <a:p>
            <a:r>
              <a:rPr lang="en-JP" dirty="0"/>
              <a:t>製品インスタンス情報の確認(1)</a:t>
            </a:r>
          </a:p>
        </p:txBody>
      </p:sp>
      <p:sp>
        <p:nvSpPr>
          <p:cNvPr id="5" name="テキスト プレースホルダー 4">
            <a:extLst>
              <a:ext uri="{FF2B5EF4-FFF2-40B4-BE49-F238E27FC236}">
                <a16:creationId xmlns:a16="http://schemas.microsoft.com/office/drawing/2014/main" id="{F64CD839-48E7-4542-AFBB-4D0C1275F32F}"/>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0" name="Slide Number Placeholder 9">
            <a:extLst>
              <a:ext uri="{FF2B5EF4-FFF2-40B4-BE49-F238E27FC236}">
                <a16:creationId xmlns:a16="http://schemas.microsoft.com/office/drawing/2014/main" id="{F02BB9E8-8825-7D4C-9EA4-77833E4E9182}"/>
              </a:ext>
            </a:extLst>
          </p:cNvPr>
          <p:cNvSpPr>
            <a:spLocks noGrp="1"/>
          </p:cNvSpPr>
          <p:nvPr>
            <p:ph type="sldNum" sz="quarter" idx="13"/>
          </p:nvPr>
        </p:nvSpPr>
        <p:spPr/>
        <p:txBody>
          <a:bodyPr/>
          <a:lstStyle/>
          <a:p>
            <a:fld id="{35A41436-812F-4D49-8B20-D4F38E545342}" type="slidenum">
              <a:rPr lang="en-JP" smtClean="0"/>
              <a:pPr/>
              <a:t>107</a:t>
            </a:fld>
            <a:endParaRPr lang="en-JP"/>
          </a:p>
        </p:txBody>
      </p:sp>
      <p:sp>
        <p:nvSpPr>
          <p:cNvPr id="6" name="Rounded Rectangle 5">
            <a:extLst>
              <a:ext uri="{FF2B5EF4-FFF2-40B4-BE49-F238E27FC236}">
                <a16:creationId xmlns:a16="http://schemas.microsoft.com/office/drawing/2014/main" id="{2BC78EF0-0B03-294D-AF23-0A31A011BF14}"/>
              </a:ext>
            </a:extLst>
          </p:cNvPr>
          <p:cNvSpPr/>
          <p:nvPr/>
        </p:nvSpPr>
        <p:spPr>
          <a:xfrm>
            <a:off x="615142" y="3619483"/>
            <a:ext cx="6716683" cy="496263"/>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A29E5894-B24B-4646-8266-D7555DFA6A8E}"/>
              </a:ext>
            </a:extLst>
          </p:cNvPr>
          <p:cNvSpPr txBox="1"/>
          <p:nvPr/>
        </p:nvSpPr>
        <p:spPr>
          <a:xfrm>
            <a:off x="8217878" y="1513512"/>
            <a:ext cx="3569679" cy="2031325"/>
          </a:xfrm>
          <a:prstGeom prst="rect">
            <a:avLst/>
          </a:prstGeom>
          <a:noFill/>
        </p:spPr>
        <p:txBody>
          <a:bodyPr wrap="square" rtlCol="0">
            <a:spAutoFit/>
          </a:bodyPr>
          <a:lstStyle/>
          <a:p>
            <a:r>
              <a:rPr lang="en-US" dirty="0" err="1"/>
              <a:t>製品インスタンスの情報がアップデートされたことを確認します</a:t>
            </a:r>
            <a:r>
              <a:rPr lang="en-US" dirty="0"/>
              <a:t>。</a:t>
            </a:r>
          </a:p>
          <a:p>
            <a:endParaRPr lang="en-US" dirty="0"/>
          </a:p>
          <a:p>
            <a:r>
              <a:rPr lang="en-US" dirty="0" err="1"/>
              <a:t>情報の詳細は、製品インスタンスのNameをクリックして確認します</a:t>
            </a:r>
            <a:r>
              <a:rPr lang="en-US" dirty="0"/>
              <a:t>。</a:t>
            </a:r>
          </a:p>
        </p:txBody>
      </p:sp>
      <p:sp>
        <p:nvSpPr>
          <p:cNvPr id="15" name="Rounded Rectangle 14">
            <a:extLst>
              <a:ext uri="{FF2B5EF4-FFF2-40B4-BE49-F238E27FC236}">
                <a16:creationId xmlns:a16="http://schemas.microsoft.com/office/drawing/2014/main" id="{4D78AF8E-724C-144D-B8AB-2182D39EFCE8}"/>
              </a:ext>
            </a:extLst>
          </p:cNvPr>
          <p:cNvSpPr/>
          <p:nvPr/>
        </p:nvSpPr>
        <p:spPr>
          <a:xfrm>
            <a:off x="2876541" y="2860512"/>
            <a:ext cx="1595251" cy="369156"/>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E1CABDDF-BB31-4A4E-94AC-A8D035DA6103}"/>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pic>
        <p:nvPicPr>
          <p:cNvPr id="18" name="Picture 17">
            <a:extLst>
              <a:ext uri="{FF2B5EF4-FFF2-40B4-BE49-F238E27FC236}">
                <a16:creationId xmlns:a16="http://schemas.microsoft.com/office/drawing/2014/main" id="{5A75C48C-1E7A-1A4F-AC35-E30EDD0CCE36}"/>
              </a:ext>
            </a:extLst>
          </p:cNvPr>
          <p:cNvPicPr>
            <a:picLocks noChangeAspect="1"/>
          </p:cNvPicPr>
          <p:nvPr/>
        </p:nvPicPr>
        <p:blipFill>
          <a:blip r:embed="rId3"/>
          <a:stretch>
            <a:fillRect/>
          </a:stretch>
        </p:blipFill>
        <p:spPr>
          <a:xfrm>
            <a:off x="8205588" y="4687314"/>
            <a:ext cx="3118177" cy="540366"/>
          </a:xfrm>
          <a:prstGeom prst="rect">
            <a:avLst/>
          </a:prstGeom>
          <a:ln>
            <a:solidFill>
              <a:schemeClr val="accent4"/>
            </a:solidFill>
          </a:ln>
        </p:spPr>
      </p:pic>
      <p:pic>
        <p:nvPicPr>
          <p:cNvPr id="19" name="Picture 18">
            <a:extLst>
              <a:ext uri="{FF2B5EF4-FFF2-40B4-BE49-F238E27FC236}">
                <a16:creationId xmlns:a16="http://schemas.microsoft.com/office/drawing/2014/main" id="{8286F0B5-C842-8841-8960-2A325F743831}"/>
              </a:ext>
            </a:extLst>
          </p:cNvPr>
          <p:cNvPicPr>
            <a:picLocks noChangeAspect="1"/>
          </p:cNvPicPr>
          <p:nvPr/>
        </p:nvPicPr>
        <p:blipFill>
          <a:blip r:embed="rId4"/>
          <a:stretch>
            <a:fillRect/>
          </a:stretch>
        </p:blipFill>
        <p:spPr>
          <a:xfrm>
            <a:off x="8205588" y="5417360"/>
            <a:ext cx="3118177" cy="540366"/>
          </a:xfrm>
          <a:prstGeom prst="rect">
            <a:avLst/>
          </a:prstGeom>
          <a:ln>
            <a:solidFill>
              <a:schemeClr val="accent4"/>
            </a:solidFill>
          </a:ln>
        </p:spPr>
      </p:pic>
      <p:pic>
        <p:nvPicPr>
          <p:cNvPr id="21" name="Picture 20">
            <a:extLst>
              <a:ext uri="{FF2B5EF4-FFF2-40B4-BE49-F238E27FC236}">
                <a16:creationId xmlns:a16="http://schemas.microsoft.com/office/drawing/2014/main" id="{85CFD27D-9B90-834A-899D-72D5033A030D}"/>
              </a:ext>
            </a:extLst>
          </p:cNvPr>
          <p:cNvPicPr>
            <a:picLocks noChangeAspect="1"/>
          </p:cNvPicPr>
          <p:nvPr/>
        </p:nvPicPr>
        <p:blipFill>
          <a:blip r:embed="rId5"/>
          <a:stretch>
            <a:fillRect/>
          </a:stretch>
        </p:blipFill>
        <p:spPr>
          <a:xfrm>
            <a:off x="8205588" y="6147408"/>
            <a:ext cx="3118177" cy="540366"/>
          </a:xfrm>
          <a:prstGeom prst="rect">
            <a:avLst/>
          </a:prstGeom>
          <a:ln>
            <a:solidFill>
              <a:schemeClr val="accent4"/>
            </a:solidFill>
          </a:ln>
        </p:spPr>
      </p:pic>
      <p:pic>
        <p:nvPicPr>
          <p:cNvPr id="22" name="Picture 21">
            <a:extLst>
              <a:ext uri="{FF2B5EF4-FFF2-40B4-BE49-F238E27FC236}">
                <a16:creationId xmlns:a16="http://schemas.microsoft.com/office/drawing/2014/main" id="{52047DBC-C8B1-424D-8402-D2A4352E1236}"/>
              </a:ext>
            </a:extLst>
          </p:cNvPr>
          <p:cNvPicPr>
            <a:picLocks noChangeAspect="1"/>
          </p:cNvPicPr>
          <p:nvPr/>
        </p:nvPicPr>
        <p:blipFill>
          <a:blip r:embed="rId6"/>
          <a:stretch>
            <a:fillRect/>
          </a:stretch>
        </p:blipFill>
        <p:spPr>
          <a:xfrm>
            <a:off x="8205588" y="3957268"/>
            <a:ext cx="3118177" cy="540366"/>
          </a:xfrm>
          <a:prstGeom prst="rect">
            <a:avLst/>
          </a:prstGeom>
          <a:ln>
            <a:solidFill>
              <a:schemeClr val="accent4"/>
            </a:solidFill>
          </a:ln>
        </p:spPr>
      </p:pic>
      <p:sp>
        <p:nvSpPr>
          <p:cNvPr id="23" name="Down Arrow 22">
            <a:extLst>
              <a:ext uri="{FF2B5EF4-FFF2-40B4-BE49-F238E27FC236}">
                <a16:creationId xmlns:a16="http://schemas.microsoft.com/office/drawing/2014/main" id="{E64A3A50-FF9F-B744-A94D-7D59C7EC57A7}"/>
              </a:ext>
            </a:extLst>
          </p:cNvPr>
          <p:cNvSpPr/>
          <p:nvPr/>
        </p:nvSpPr>
        <p:spPr>
          <a:xfrm>
            <a:off x="9445262" y="4527952"/>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4" name="Down Arrow 23">
            <a:extLst>
              <a:ext uri="{FF2B5EF4-FFF2-40B4-BE49-F238E27FC236}">
                <a16:creationId xmlns:a16="http://schemas.microsoft.com/office/drawing/2014/main" id="{613DD2C6-19AE-8E45-B0B6-ADF334A18D20}"/>
              </a:ext>
            </a:extLst>
          </p:cNvPr>
          <p:cNvSpPr/>
          <p:nvPr/>
        </p:nvSpPr>
        <p:spPr>
          <a:xfrm>
            <a:off x="9445262" y="5257998"/>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5" name="Down Arrow 24">
            <a:extLst>
              <a:ext uri="{FF2B5EF4-FFF2-40B4-BE49-F238E27FC236}">
                <a16:creationId xmlns:a16="http://schemas.microsoft.com/office/drawing/2014/main" id="{1C015AE0-BCE0-3245-8A64-53806F5F2F59}"/>
              </a:ext>
            </a:extLst>
          </p:cNvPr>
          <p:cNvSpPr/>
          <p:nvPr/>
        </p:nvSpPr>
        <p:spPr>
          <a:xfrm>
            <a:off x="9445262" y="5988044"/>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6" name="Rounded Rectangle 25">
            <a:extLst>
              <a:ext uri="{FF2B5EF4-FFF2-40B4-BE49-F238E27FC236}">
                <a16:creationId xmlns:a16="http://schemas.microsoft.com/office/drawing/2014/main" id="{8366CFB4-1134-8D43-B693-12F72ED386DE}"/>
              </a:ext>
            </a:extLst>
          </p:cNvPr>
          <p:cNvSpPr/>
          <p:nvPr/>
        </p:nvSpPr>
        <p:spPr>
          <a:xfrm>
            <a:off x="8098700" y="3715448"/>
            <a:ext cx="3331952" cy="3043605"/>
          </a:xfrm>
          <a:prstGeom prst="roundRect">
            <a:avLst>
              <a:gd name="adj" fmla="val 4728"/>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7" name="TextBox 26">
            <a:extLst>
              <a:ext uri="{FF2B5EF4-FFF2-40B4-BE49-F238E27FC236}">
                <a16:creationId xmlns:a16="http://schemas.microsoft.com/office/drawing/2014/main" id="{FA4392FC-5545-8B47-9F8C-5542A69E2AB8}"/>
              </a:ext>
            </a:extLst>
          </p:cNvPr>
          <p:cNvSpPr txBox="1"/>
          <p:nvPr/>
        </p:nvSpPr>
        <p:spPr>
          <a:xfrm>
            <a:off x="8682489" y="3540740"/>
            <a:ext cx="2164375" cy="369332"/>
          </a:xfrm>
          <a:prstGeom prst="rect">
            <a:avLst/>
          </a:prstGeom>
          <a:solidFill>
            <a:schemeClr val="bg2"/>
          </a:solidFill>
          <a:ln>
            <a:solidFill>
              <a:srgbClr val="00B050"/>
            </a:solidFill>
          </a:ln>
        </p:spPr>
        <p:txBody>
          <a:bodyPr wrap="none" rtlCol="0">
            <a:spAutoFit/>
          </a:bodyPr>
          <a:lstStyle/>
          <a:p>
            <a:pPr algn="ctr"/>
            <a:r>
              <a:rPr lang="en-JP" dirty="0">
                <a:solidFill>
                  <a:srgbClr val="00B050"/>
                </a:solidFill>
              </a:rPr>
              <a:t>Alertsの表示の遷移</a:t>
            </a:r>
            <a:endParaRPr lang="en-JP" dirty="0">
              <a:solidFill>
                <a:srgbClr val="00B050"/>
              </a:solidFill>
              <a:latin typeface="+mn-lt"/>
            </a:endParaRPr>
          </a:p>
        </p:txBody>
      </p:sp>
      <p:sp>
        <p:nvSpPr>
          <p:cNvPr id="28" name="吹き出し: 線 10">
            <a:extLst>
              <a:ext uri="{FF2B5EF4-FFF2-40B4-BE49-F238E27FC236}">
                <a16:creationId xmlns:a16="http://schemas.microsoft.com/office/drawing/2014/main" id="{88C6E9B3-6BC2-EC4B-9C39-4A0AA584111B}"/>
              </a:ext>
            </a:extLst>
          </p:cNvPr>
          <p:cNvSpPr/>
          <p:nvPr/>
        </p:nvSpPr>
        <p:spPr>
          <a:xfrm>
            <a:off x="5298510" y="5766191"/>
            <a:ext cx="2126909" cy="590159"/>
          </a:xfrm>
          <a:prstGeom prst="callout1">
            <a:avLst>
              <a:gd name="adj1" fmla="val 55669"/>
              <a:gd name="adj2" fmla="val 99500"/>
              <a:gd name="adj3" fmla="val 97260"/>
              <a:gd name="adj4" fmla="val 13854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36525" indent="-136525">
              <a:buFont typeface="System Font Regular"/>
              <a:buChar char="※"/>
            </a:pPr>
            <a:r>
              <a:rPr lang="en-JP" sz="1050" dirty="0">
                <a:latin typeface="+mn-lt"/>
              </a:rPr>
              <a:t>ACKがデバイスに送付されるまで数分かかります</a:t>
            </a:r>
          </a:p>
        </p:txBody>
      </p:sp>
    </p:spTree>
    <p:extLst>
      <p:ext uri="{BB962C8B-B14F-4D97-AF65-F5344CB8AC3E}">
        <p14:creationId xmlns:p14="http://schemas.microsoft.com/office/powerpoint/2010/main" val="3718834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D8896-4D45-B045-9A95-8E00B76B9BC9}"/>
              </a:ext>
            </a:extLst>
          </p:cNvPr>
          <p:cNvPicPr>
            <a:picLocks noChangeAspect="1"/>
          </p:cNvPicPr>
          <p:nvPr/>
        </p:nvPicPr>
        <p:blipFill>
          <a:blip r:embed="rId2"/>
          <a:stretch>
            <a:fillRect/>
          </a:stretch>
        </p:blipFill>
        <p:spPr>
          <a:xfrm>
            <a:off x="404443" y="1517322"/>
            <a:ext cx="6317474" cy="4458505"/>
          </a:xfrm>
          <a:prstGeom prst="rect">
            <a:avLst/>
          </a:prstGeom>
          <a:ln>
            <a:solidFill>
              <a:schemeClr val="accent4"/>
            </a:solidFill>
          </a:ln>
        </p:spPr>
      </p:pic>
      <p:sp>
        <p:nvSpPr>
          <p:cNvPr id="2" name="Title 1">
            <a:extLst>
              <a:ext uri="{FF2B5EF4-FFF2-40B4-BE49-F238E27FC236}">
                <a16:creationId xmlns:a16="http://schemas.microsoft.com/office/drawing/2014/main" id="{B4CB3875-0C6F-5649-ACC9-46619B952CA5}"/>
              </a:ext>
            </a:extLst>
          </p:cNvPr>
          <p:cNvSpPr>
            <a:spLocks noGrp="1"/>
          </p:cNvSpPr>
          <p:nvPr>
            <p:ph type="title"/>
          </p:nvPr>
        </p:nvSpPr>
        <p:spPr/>
        <p:txBody>
          <a:bodyPr/>
          <a:lstStyle/>
          <a:p>
            <a:r>
              <a:rPr lang="en-JP" dirty="0"/>
              <a:t>製品インスタンス情報の確認(2)</a:t>
            </a:r>
          </a:p>
        </p:txBody>
      </p:sp>
      <p:sp>
        <p:nvSpPr>
          <p:cNvPr id="5" name="テキスト プレースホルダー 4">
            <a:extLst>
              <a:ext uri="{FF2B5EF4-FFF2-40B4-BE49-F238E27FC236}">
                <a16:creationId xmlns:a16="http://schemas.microsoft.com/office/drawing/2014/main" id="{3DA506FE-7978-4612-B0C6-5068F9E70AE9}"/>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9" name="Slide Number Placeholder 8">
            <a:extLst>
              <a:ext uri="{FF2B5EF4-FFF2-40B4-BE49-F238E27FC236}">
                <a16:creationId xmlns:a16="http://schemas.microsoft.com/office/drawing/2014/main" id="{AD597265-7192-E446-9053-C5B5CAB19F6D}"/>
              </a:ext>
            </a:extLst>
          </p:cNvPr>
          <p:cNvSpPr>
            <a:spLocks noGrp="1"/>
          </p:cNvSpPr>
          <p:nvPr>
            <p:ph type="sldNum" sz="quarter" idx="13"/>
          </p:nvPr>
        </p:nvSpPr>
        <p:spPr/>
        <p:txBody>
          <a:bodyPr/>
          <a:lstStyle/>
          <a:p>
            <a:fld id="{35A41436-812F-4D49-8B20-D4F38E545342}" type="slidenum">
              <a:rPr lang="en-JP" smtClean="0"/>
              <a:pPr/>
              <a:t>108</a:t>
            </a:fld>
            <a:endParaRPr lang="en-JP"/>
          </a:p>
        </p:txBody>
      </p:sp>
      <p:sp>
        <p:nvSpPr>
          <p:cNvPr id="6" name="Rounded Rectangle 5">
            <a:extLst>
              <a:ext uri="{FF2B5EF4-FFF2-40B4-BE49-F238E27FC236}">
                <a16:creationId xmlns:a16="http://schemas.microsoft.com/office/drawing/2014/main" id="{6C39418B-AC2B-8F4E-8F27-FE7F64D36F0C}"/>
              </a:ext>
            </a:extLst>
          </p:cNvPr>
          <p:cNvSpPr/>
          <p:nvPr/>
        </p:nvSpPr>
        <p:spPr>
          <a:xfrm>
            <a:off x="3479397" y="3559263"/>
            <a:ext cx="2521990" cy="781194"/>
          </a:xfrm>
          <a:prstGeom prst="roundRect">
            <a:avLst>
              <a:gd name="adj" fmla="val 25957"/>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AFBA17BB-CA56-D843-BFD9-1F5EDBC6D1A0}"/>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
        <p:nvSpPr>
          <p:cNvPr id="10" name="TextBox 9">
            <a:extLst>
              <a:ext uri="{FF2B5EF4-FFF2-40B4-BE49-F238E27FC236}">
                <a16:creationId xmlns:a16="http://schemas.microsoft.com/office/drawing/2014/main" id="{A20A2916-B5B3-B44C-A55E-B83CED992AD3}"/>
              </a:ext>
            </a:extLst>
          </p:cNvPr>
          <p:cNvSpPr txBox="1"/>
          <p:nvPr/>
        </p:nvSpPr>
        <p:spPr>
          <a:xfrm>
            <a:off x="8217878" y="1526016"/>
            <a:ext cx="3569679" cy="923330"/>
          </a:xfrm>
          <a:prstGeom prst="rect">
            <a:avLst/>
          </a:prstGeom>
          <a:noFill/>
        </p:spPr>
        <p:txBody>
          <a:bodyPr wrap="square" rtlCol="0">
            <a:spAutoFit/>
          </a:bodyPr>
          <a:lstStyle/>
          <a:p>
            <a:r>
              <a:rPr lang="ja-JP" altLang="en-US"/>
              <a:t>デバイスから取得した</a:t>
            </a:r>
            <a:r>
              <a:rPr lang="en-US" altLang="ja-JP" dirty="0"/>
              <a:t> </a:t>
            </a:r>
            <a:r>
              <a:rPr lang="en-US" altLang="ja-JP" dirty="0" err="1"/>
              <a:t>PID</a:t>
            </a:r>
            <a:r>
              <a:rPr lang="en-US" altLang="ja-JP" dirty="0"/>
              <a:t> </a:t>
            </a:r>
            <a:r>
              <a:rPr lang="ja-JP" altLang="en-US"/>
              <a:t>と</a:t>
            </a:r>
            <a:r>
              <a:rPr lang="en-US" altLang="ja-JP" dirty="0"/>
              <a:t>Serial Number </a:t>
            </a:r>
            <a:r>
              <a:rPr lang="ja-JP" altLang="en-US"/>
              <a:t>が反映されていることを確認します。</a:t>
            </a:r>
            <a:endParaRPr lang="en-US" altLang="ja-JP" dirty="0"/>
          </a:p>
        </p:txBody>
      </p:sp>
    </p:spTree>
    <p:extLst>
      <p:ext uri="{BB962C8B-B14F-4D97-AF65-F5344CB8AC3E}">
        <p14:creationId xmlns:p14="http://schemas.microsoft.com/office/powerpoint/2010/main" val="4072000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レポート後のshow license all</a:t>
            </a:r>
          </a:p>
        </p:txBody>
      </p:sp>
      <p:sp>
        <p:nvSpPr>
          <p:cNvPr id="2" name="テキスト プレースホルダー 1">
            <a:extLst>
              <a:ext uri="{FF2B5EF4-FFF2-40B4-BE49-F238E27FC236}">
                <a16:creationId xmlns:a16="http://schemas.microsoft.com/office/drawing/2014/main" id="{B324F35C-BD5E-41CC-8817-B14599E45DAC}"/>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7" name="Slide Number Placeholder 6">
            <a:extLst>
              <a:ext uri="{FF2B5EF4-FFF2-40B4-BE49-F238E27FC236}">
                <a16:creationId xmlns:a16="http://schemas.microsoft.com/office/drawing/2014/main" id="{35BE162B-1224-4546-BD50-F17310C0F025}"/>
              </a:ext>
            </a:extLst>
          </p:cNvPr>
          <p:cNvSpPr>
            <a:spLocks noGrp="1"/>
          </p:cNvSpPr>
          <p:nvPr>
            <p:ph type="sldNum" sz="quarter" idx="13"/>
          </p:nvPr>
        </p:nvSpPr>
        <p:spPr/>
        <p:txBody>
          <a:bodyPr/>
          <a:lstStyle/>
          <a:p>
            <a:fld id="{35A41436-812F-4D49-8B20-D4F38E545342}" type="slidenum">
              <a:rPr lang="en-JP" smtClean="0"/>
              <a:pPr/>
              <a:t>109</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cslu</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 address: &lt;empty&gt;</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May 07 11:49:18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Next ACK deadline: May 07 11:49:18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Reporting push interval: 30  days</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May 07 11:07:12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push: &lt;none&gt;</a:t>
            </a: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8" name="Rounded Rectangle 7">
            <a:extLst>
              <a:ext uri="{FF2B5EF4-FFF2-40B4-BE49-F238E27FC236}">
                <a16:creationId xmlns:a16="http://schemas.microsoft.com/office/drawing/2014/main" id="{53162A98-988D-9543-AAB8-EEEC381A92B4}"/>
              </a:ext>
            </a:extLst>
          </p:cNvPr>
          <p:cNvSpPr/>
          <p:nvPr/>
        </p:nvSpPr>
        <p:spPr>
          <a:xfrm>
            <a:off x="3981796" y="3756357"/>
            <a:ext cx="3250146" cy="1065025"/>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DC3372DE-B805-ED4D-A926-2F8ABAD238A0}"/>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4" name="吹き出し: 線 10">
            <a:extLst>
              <a:ext uri="{FF2B5EF4-FFF2-40B4-BE49-F238E27FC236}">
                <a16:creationId xmlns:a16="http://schemas.microsoft.com/office/drawing/2014/main" id="{00744F42-560B-294D-903A-9D75D577045E}"/>
              </a:ext>
            </a:extLst>
          </p:cNvPr>
          <p:cNvSpPr/>
          <p:nvPr/>
        </p:nvSpPr>
        <p:spPr>
          <a:xfrm>
            <a:off x="6456174" y="5461569"/>
            <a:ext cx="2083837" cy="399422"/>
          </a:xfrm>
          <a:prstGeom prst="callout1">
            <a:avLst>
              <a:gd name="adj1" fmla="val 49397"/>
              <a:gd name="adj2" fmla="val 318"/>
              <a:gd name="adj3" fmla="val -154474"/>
              <a:gd name="adj4" fmla="val -3064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情報が更新されて</a:t>
            </a:r>
            <a:r>
              <a:rPr lang="ja-JP" altLang="en-US" sz="1050">
                <a:ea typeface="MS PGothic" panose="020B0600070205080204" pitchFamily="34" charset="-128"/>
              </a:rPr>
              <a:t>、</a:t>
            </a:r>
            <a:r>
              <a:rPr lang="en-US" altLang="ja-JP" sz="1050" dirty="0">
                <a:ea typeface="MS PGothic" panose="020B0600070205080204" pitchFamily="34" charset="-128"/>
              </a:rPr>
              <a:t>ACK</a:t>
            </a:r>
            <a:r>
              <a:rPr lang="ja-JP" altLang="en-US" sz="1050">
                <a:ea typeface="MS PGothic" panose="020B0600070205080204" pitchFamily="34" charset="-128"/>
              </a:rPr>
              <a:t>を受信して</a:t>
            </a:r>
            <a:r>
              <a:rPr kumimoji="1" lang="ja-JP" altLang="en-US" sz="1050">
                <a:ea typeface="MS PGothic" panose="020B0600070205080204" pitchFamily="34" charset="-128"/>
              </a:rPr>
              <a:t>いることを確認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122972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0F436-AADE-8348-858A-8DEEBCE6F0F8}"/>
              </a:ext>
            </a:extLst>
          </p:cNvPr>
          <p:cNvSpPr>
            <a:spLocks noGrp="1"/>
          </p:cNvSpPr>
          <p:nvPr>
            <p:ph type="title"/>
          </p:nvPr>
        </p:nvSpPr>
        <p:spPr/>
        <p:txBody>
          <a:bodyPr/>
          <a:lstStyle/>
          <a:p>
            <a:r>
              <a:rPr kumimoji="1" lang="en-US" altLang="ja-JP" dirty="0" err="1">
                <a:latin typeface="+mn-lt"/>
                <a:ea typeface="MS PGothic" panose="020B0600070205080204" pitchFamily="34" charset="-128"/>
              </a:rPr>
              <a:t>CSSM</a:t>
            </a:r>
            <a:r>
              <a:rPr kumimoji="1" lang="ja-JP" altLang="en-US">
                <a:latin typeface="+mn-lt"/>
                <a:ea typeface="MS PGothic" panose="020B0600070205080204" pitchFamily="34" charset="-128"/>
              </a:rPr>
              <a:t>ダイレクト接続</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（バージョンアップ）</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手順概要</a:t>
            </a:r>
          </a:p>
        </p:txBody>
      </p:sp>
      <p:sp>
        <p:nvSpPr>
          <p:cNvPr id="8" name="Slide Number Placeholder 7">
            <a:extLst>
              <a:ext uri="{FF2B5EF4-FFF2-40B4-BE49-F238E27FC236}">
                <a16:creationId xmlns:a16="http://schemas.microsoft.com/office/drawing/2014/main" id="{6B22BA21-02AE-FA45-A0D9-5CF42EAD07C2}"/>
              </a:ext>
            </a:extLst>
          </p:cNvPr>
          <p:cNvSpPr>
            <a:spLocks noGrp="1"/>
          </p:cNvSpPr>
          <p:nvPr>
            <p:ph type="sldNum" sz="quarter" idx="10"/>
          </p:nvPr>
        </p:nvSpPr>
        <p:spPr/>
        <p:txBody>
          <a:bodyPr/>
          <a:lstStyle/>
          <a:p>
            <a:fld id="{35A41436-812F-4D49-8B20-D4F38E545342}" type="slidenum">
              <a:rPr lang="en-JP" smtClean="0"/>
              <a:pPr/>
              <a:t>11</a:t>
            </a:fld>
            <a:endParaRPr lang="en-JP"/>
          </a:p>
        </p:txBody>
      </p:sp>
    </p:spTree>
    <p:extLst>
      <p:ext uri="{BB962C8B-B14F-4D97-AF65-F5344CB8AC3E}">
        <p14:creationId xmlns:p14="http://schemas.microsoft.com/office/powerpoint/2010/main" val="38628872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E92F398-322E-8B41-B2BE-04D1E8D50951}"/>
              </a:ext>
            </a:extLst>
          </p:cNvPr>
          <p:cNvGrpSpPr/>
          <p:nvPr/>
        </p:nvGrpSpPr>
        <p:grpSpPr>
          <a:xfrm>
            <a:off x="404442" y="1495731"/>
            <a:ext cx="5780451" cy="4676172"/>
            <a:chOff x="6694810" y="2617926"/>
            <a:chExt cx="5384801" cy="4356106"/>
          </a:xfrm>
        </p:grpSpPr>
        <p:pic>
          <p:nvPicPr>
            <p:cNvPr id="18" name="Picture 17">
              <a:extLst>
                <a:ext uri="{FF2B5EF4-FFF2-40B4-BE49-F238E27FC236}">
                  <a16:creationId xmlns:a16="http://schemas.microsoft.com/office/drawing/2014/main" id="{D471ED7A-F750-964F-890E-3CBB6102A4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4810" y="4469842"/>
              <a:ext cx="5384801" cy="2504190"/>
            </a:xfrm>
            <a:prstGeom prst="rect">
              <a:avLst/>
            </a:prstGeom>
            <a:ln>
              <a:solidFill>
                <a:schemeClr val="accent4"/>
              </a:solidFill>
            </a:ln>
          </p:spPr>
        </p:pic>
        <p:pic>
          <p:nvPicPr>
            <p:cNvPr id="19" name="Picture 18">
              <a:extLst>
                <a:ext uri="{FF2B5EF4-FFF2-40B4-BE49-F238E27FC236}">
                  <a16:creationId xmlns:a16="http://schemas.microsoft.com/office/drawing/2014/main" id="{16BC4497-3084-B349-8B71-DF4A2C405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810" y="2617926"/>
              <a:ext cx="5384800" cy="1851915"/>
            </a:xfrm>
            <a:prstGeom prst="rect">
              <a:avLst/>
            </a:prstGeom>
            <a:ln>
              <a:solidFill>
                <a:schemeClr val="accent4"/>
              </a:solidFill>
            </a:ln>
          </p:spPr>
        </p:pic>
      </p:grpSp>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CSSMへのアクセス</a:t>
            </a:r>
          </a:p>
        </p:txBody>
      </p:sp>
      <p:sp>
        <p:nvSpPr>
          <p:cNvPr id="4" name="テキスト プレースホルダー 3">
            <a:extLst>
              <a:ext uri="{FF2B5EF4-FFF2-40B4-BE49-F238E27FC236}">
                <a16:creationId xmlns:a16="http://schemas.microsoft.com/office/drawing/2014/main" id="{DEF68C3E-9D97-49B6-8F11-6327E43964F0}"/>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110</a:t>
            </a:fld>
            <a:endParaRPr lang="en-JP"/>
          </a:p>
        </p:txBody>
      </p:sp>
      <p:sp>
        <p:nvSpPr>
          <p:cNvPr id="8" name="Rounded Rectangle 7">
            <a:extLst>
              <a:ext uri="{FF2B5EF4-FFF2-40B4-BE49-F238E27FC236}">
                <a16:creationId xmlns:a16="http://schemas.microsoft.com/office/drawing/2014/main" id="{BAB36441-0A1D-A54A-9F8E-8E72CA1AB706}"/>
              </a:ext>
            </a:extLst>
          </p:cNvPr>
          <p:cNvSpPr/>
          <p:nvPr/>
        </p:nvSpPr>
        <p:spPr>
          <a:xfrm>
            <a:off x="711200" y="4318985"/>
            <a:ext cx="1389194" cy="891768"/>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2495134" y="3919563"/>
            <a:ext cx="2083838" cy="399422"/>
          </a:xfrm>
          <a:prstGeom prst="callout1">
            <a:avLst>
              <a:gd name="adj1" fmla="val 49397"/>
              <a:gd name="adj2" fmla="val 318"/>
              <a:gd name="adj3" fmla="val 256195"/>
              <a:gd name="adj4" fmla="val -4347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JP" altLang="ja-JP" sz="1050" dirty="0">
                <a:ea typeface="MS PGothic" panose="020B0600070205080204" pitchFamily="34" charset="-128"/>
              </a:rPr>
              <a:t>CSSM</a:t>
            </a:r>
            <a:r>
              <a:rPr kumimoji="1" lang="ja-JP" altLang="en-US" sz="1050">
                <a:ea typeface="MS PGothic" panose="020B0600070205080204" pitchFamily="34" charset="-128"/>
              </a:rPr>
              <a:t>での</a:t>
            </a:r>
            <a:r>
              <a:rPr kumimoji="1" lang="en-US" altLang="ja-JP" sz="1050" dirty="0">
                <a:ea typeface="MS PGothic" panose="020B0600070205080204" pitchFamily="34" charset="-128"/>
              </a:rPr>
              <a:t>Smart Licensing</a:t>
            </a:r>
            <a:r>
              <a:rPr kumimoji="1" lang="ja-JP" altLang="en-US" sz="1050">
                <a:ea typeface="MS PGothic" panose="020B0600070205080204" pitchFamily="34" charset="-128"/>
              </a:rPr>
              <a:t>管理はここから</a:t>
            </a:r>
            <a:endParaRPr kumimoji="1" lang="en-US" altLang="ja-JP" sz="1050" dirty="0">
              <a:ea typeface="MS PGothic" panose="020B0600070205080204" pitchFamily="34" charset="-128"/>
            </a:endParaRPr>
          </a:p>
        </p:txBody>
      </p:sp>
      <p:sp>
        <p:nvSpPr>
          <p:cNvPr id="10" name="Rounded Rectangle 9">
            <a:extLst>
              <a:ext uri="{FF2B5EF4-FFF2-40B4-BE49-F238E27FC236}">
                <a16:creationId xmlns:a16="http://schemas.microsoft.com/office/drawing/2014/main" id="{5D58AA12-868C-2C49-AF02-1E5FD2E85239}"/>
              </a:ext>
            </a:extLst>
          </p:cNvPr>
          <p:cNvSpPr/>
          <p:nvPr/>
        </p:nvSpPr>
        <p:spPr>
          <a:xfrm>
            <a:off x="4578972" y="1953097"/>
            <a:ext cx="1389194" cy="20906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吹き出し: 線 10">
            <a:extLst>
              <a:ext uri="{FF2B5EF4-FFF2-40B4-BE49-F238E27FC236}">
                <a16:creationId xmlns:a16="http://schemas.microsoft.com/office/drawing/2014/main" id="{CF145E9E-9793-DA42-8B03-C1B3287C37FC}"/>
              </a:ext>
            </a:extLst>
          </p:cNvPr>
          <p:cNvSpPr/>
          <p:nvPr/>
        </p:nvSpPr>
        <p:spPr>
          <a:xfrm>
            <a:off x="6274857" y="1300328"/>
            <a:ext cx="2480523" cy="399422"/>
          </a:xfrm>
          <a:prstGeom prst="callout1">
            <a:avLst>
              <a:gd name="adj1" fmla="val 49397"/>
              <a:gd name="adj2" fmla="val 318"/>
              <a:gd name="adj3" fmla="val 158489"/>
              <a:gd name="adj4" fmla="val -178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管理対象の</a:t>
            </a:r>
            <a:r>
              <a:rPr lang="en-US" altLang="ja-JP" sz="1050" dirty="0">
                <a:ea typeface="MS PGothic" panose="020B0600070205080204" pitchFamily="34" charset="-128"/>
              </a:rPr>
              <a:t>Smart Account</a:t>
            </a:r>
            <a:r>
              <a:rPr lang="ja-JP" altLang="en-US" sz="1050">
                <a:ea typeface="MS PGothic" panose="020B0600070205080204" pitchFamily="34" charset="-128"/>
              </a:rPr>
              <a:t>になっていることを確認</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969413"/>
            <a:ext cx="4850723" cy="923330"/>
          </a:xfrm>
          <a:prstGeom prst="rect">
            <a:avLst/>
          </a:prstGeom>
          <a:noFill/>
        </p:spPr>
        <p:txBody>
          <a:bodyPr wrap="square" rtlCol="0">
            <a:spAutoFit/>
          </a:bodyPr>
          <a:lstStyle/>
          <a:p>
            <a:r>
              <a:rPr lang="en-US" dirty="0">
                <a:latin typeface="+mn-lt"/>
              </a:rPr>
              <a:t>Cisco Software Central </a:t>
            </a:r>
            <a:r>
              <a:rPr lang="en-US" dirty="0" err="1">
                <a:latin typeface="+mn-lt"/>
              </a:rPr>
              <a:t>にアクセスします</a:t>
            </a:r>
            <a:r>
              <a:rPr lang="en-US" dirty="0">
                <a:latin typeface="+mn-lt"/>
              </a:rPr>
              <a:t>。</a:t>
            </a:r>
          </a:p>
          <a:p>
            <a:r>
              <a:rPr lang="en-US" dirty="0">
                <a:latin typeface="+mn-lt"/>
                <a:hlinkClick r:id="rId4"/>
              </a:rPr>
              <a:t>https://software.cisco.com/</a:t>
            </a:r>
            <a:endParaRPr lang="en-US" dirty="0">
              <a:latin typeface="+mn-lt"/>
            </a:endParaRPr>
          </a:p>
          <a:p>
            <a:endParaRPr lang="en-JP" dirty="0">
              <a:latin typeface="+mn-lt"/>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Tree>
    <p:extLst>
      <p:ext uri="{BB962C8B-B14F-4D97-AF65-F5344CB8AC3E}">
        <p14:creationId xmlns:p14="http://schemas.microsoft.com/office/powerpoint/2010/main" val="27049151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9A8B41-037C-6544-BEF8-665322AAE1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3286" y="1633391"/>
            <a:ext cx="3464169" cy="2237152"/>
          </a:xfrm>
          <a:prstGeom prst="rect">
            <a:avLst/>
          </a:prstGeom>
          <a:ln>
            <a:solidFill>
              <a:schemeClr val="accent4"/>
            </a:solidFill>
          </a:ln>
        </p:spPr>
      </p:pic>
      <p:pic>
        <p:nvPicPr>
          <p:cNvPr id="22" name="Picture 21">
            <a:extLst>
              <a:ext uri="{FF2B5EF4-FFF2-40B4-BE49-F238E27FC236}">
                <a16:creationId xmlns:a16="http://schemas.microsoft.com/office/drawing/2014/main" id="{217592C6-A43E-9145-9C5E-664293032A39}"/>
              </a:ext>
            </a:extLst>
          </p:cNvPr>
          <p:cNvPicPr>
            <a:picLocks noChangeAspect="1"/>
          </p:cNvPicPr>
          <p:nvPr/>
        </p:nvPicPr>
        <p:blipFill>
          <a:blip r:embed="rId3"/>
          <a:stretch>
            <a:fillRect/>
          </a:stretch>
        </p:blipFill>
        <p:spPr>
          <a:xfrm>
            <a:off x="404443" y="1633390"/>
            <a:ext cx="7450017" cy="4393600"/>
          </a:xfrm>
          <a:prstGeom prst="rect">
            <a:avLst/>
          </a:prstGeom>
          <a:ln>
            <a:solidFill>
              <a:schemeClr val="accent4"/>
            </a:solidFill>
          </a:ln>
        </p:spPr>
      </p:pic>
      <p:sp>
        <p:nvSpPr>
          <p:cNvPr id="2" name="Title 1">
            <a:extLst>
              <a:ext uri="{FF2B5EF4-FFF2-40B4-BE49-F238E27FC236}">
                <a16:creationId xmlns:a16="http://schemas.microsoft.com/office/drawing/2014/main" id="{B0E5AAAA-7E55-4443-95A9-48A28AE7E6A5}"/>
              </a:ext>
            </a:extLst>
          </p:cNvPr>
          <p:cNvSpPr>
            <a:spLocks noGrp="1"/>
          </p:cNvSpPr>
          <p:nvPr>
            <p:ph type="title"/>
          </p:nvPr>
        </p:nvSpPr>
        <p:spPr/>
        <p:txBody>
          <a:bodyPr/>
          <a:lstStyle/>
          <a:p>
            <a:r>
              <a:rPr lang="en-JP" dirty="0"/>
              <a:t>CSSMでの製品インスタンスのライセンス情報確認</a:t>
            </a:r>
          </a:p>
        </p:txBody>
      </p:sp>
      <p:sp>
        <p:nvSpPr>
          <p:cNvPr id="5" name="テキスト プレースホルダー 4">
            <a:extLst>
              <a:ext uri="{FF2B5EF4-FFF2-40B4-BE49-F238E27FC236}">
                <a16:creationId xmlns:a16="http://schemas.microsoft.com/office/drawing/2014/main" id="{47F3AFC9-1DA7-4C2B-B43E-7EB4B61B9992}"/>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9" name="Slide Number Placeholder 18">
            <a:extLst>
              <a:ext uri="{FF2B5EF4-FFF2-40B4-BE49-F238E27FC236}">
                <a16:creationId xmlns:a16="http://schemas.microsoft.com/office/drawing/2014/main" id="{BCE52946-AA89-D34B-BD0A-A85121376A12}"/>
              </a:ext>
            </a:extLst>
          </p:cNvPr>
          <p:cNvSpPr>
            <a:spLocks noGrp="1"/>
          </p:cNvSpPr>
          <p:nvPr>
            <p:ph type="sldNum" sz="quarter" idx="13"/>
          </p:nvPr>
        </p:nvSpPr>
        <p:spPr/>
        <p:txBody>
          <a:bodyPr/>
          <a:lstStyle/>
          <a:p>
            <a:fld id="{35A41436-812F-4D49-8B20-D4F38E545342}" type="slidenum">
              <a:rPr lang="en-JP" smtClean="0"/>
              <a:pPr/>
              <a:t>111</a:t>
            </a:fld>
            <a:endParaRPr lang="en-JP"/>
          </a:p>
        </p:txBody>
      </p:sp>
      <p:sp>
        <p:nvSpPr>
          <p:cNvPr id="8" name="Rounded Rectangle 7">
            <a:extLst>
              <a:ext uri="{FF2B5EF4-FFF2-40B4-BE49-F238E27FC236}">
                <a16:creationId xmlns:a16="http://schemas.microsoft.com/office/drawing/2014/main" id="{DDB3CF17-61CF-754E-8A15-D5D147CAF21A}"/>
              </a:ext>
            </a:extLst>
          </p:cNvPr>
          <p:cNvSpPr/>
          <p:nvPr/>
        </p:nvSpPr>
        <p:spPr>
          <a:xfrm>
            <a:off x="515388" y="4946518"/>
            <a:ext cx="4655127" cy="199174"/>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F9B20890-D8E8-684B-B9C1-AD32A792BAA7}"/>
              </a:ext>
            </a:extLst>
          </p:cNvPr>
          <p:cNvSpPr/>
          <p:nvPr/>
        </p:nvSpPr>
        <p:spPr>
          <a:xfrm>
            <a:off x="1254879" y="2503008"/>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5CDEDD48-44A1-2F40-BAEA-3FA744EF6A9A}"/>
              </a:ext>
            </a:extLst>
          </p:cNvPr>
          <p:cNvSpPr/>
          <p:nvPr/>
        </p:nvSpPr>
        <p:spPr>
          <a:xfrm>
            <a:off x="1650133" y="2832245"/>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1389D0A1-1C0E-B845-AAC7-1BE28903C2EC}"/>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3" name="吹き出し: 線 10">
            <a:extLst>
              <a:ext uri="{FF2B5EF4-FFF2-40B4-BE49-F238E27FC236}">
                <a16:creationId xmlns:a16="http://schemas.microsoft.com/office/drawing/2014/main" id="{300F617D-F06F-5C40-84B3-F866B0F963C8}"/>
              </a:ext>
            </a:extLst>
          </p:cNvPr>
          <p:cNvSpPr/>
          <p:nvPr/>
        </p:nvSpPr>
        <p:spPr>
          <a:xfrm>
            <a:off x="4043555" y="5587067"/>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製品インスタンスが登録されていることを確認</a:t>
            </a:r>
            <a:endParaRPr kumimoji="1" lang="en-US" altLang="ja-JP" sz="1050" dirty="0">
              <a:ea typeface="MS PGothic" panose="020B0600070205080204" pitchFamily="34" charset="-128"/>
            </a:endParaRPr>
          </a:p>
        </p:txBody>
      </p:sp>
      <p:sp>
        <p:nvSpPr>
          <p:cNvPr id="14" name="吹き出し: 線 10">
            <a:extLst>
              <a:ext uri="{FF2B5EF4-FFF2-40B4-BE49-F238E27FC236}">
                <a16:creationId xmlns:a16="http://schemas.microsoft.com/office/drawing/2014/main" id="{29821613-19CA-A147-BC84-43E7875E7AEC}"/>
              </a:ext>
            </a:extLst>
          </p:cNvPr>
          <p:cNvSpPr/>
          <p:nvPr/>
        </p:nvSpPr>
        <p:spPr>
          <a:xfrm>
            <a:off x="3576118" y="2507506"/>
            <a:ext cx="2267923" cy="399422"/>
          </a:xfrm>
          <a:prstGeom prst="callout1">
            <a:avLst>
              <a:gd name="adj1" fmla="val 49397"/>
              <a:gd name="adj2" fmla="val 318"/>
              <a:gd name="adj3" fmla="val 39082"/>
              <a:gd name="adj4" fmla="val -5600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管理対象のバーチャルアカウント</a:t>
            </a:r>
            <a:r>
              <a:rPr kumimoji="1" lang="en-US" altLang="ja-JP" sz="1050" dirty="0">
                <a:ea typeface="MS PGothic" panose="020B0600070205080204" pitchFamily="34" charset="-128"/>
              </a:rPr>
              <a:t>(Virtual Account)</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15" name="吹き出し: 線 10">
            <a:extLst>
              <a:ext uri="{FF2B5EF4-FFF2-40B4-BE49-F238E27FC236}">
                <a16:creationId xmlns:a16="http://schemas.microsoft.com/office/drawing/2014/main" id="{B4FEC39E-D834-4548-B34C-C91BD861B185}"/>
              </a:ext>
            </a:extLst>
          </p:cNvPr>
          <p:cNvSpPr/>
          <p:nvPr/>
        </p:nvSpPr>
        <p:spPr>
          <a:xfrm>
            <a:off x="3375686" y="2969296"/>
            <a:ext cx="2979394" cy="399422"/>
          </a:xfrm>
          <a:prstGeom prst="callout1">
            <a:avLst>
              <a:gd name="adj1" fmla="val 49397"/>
              <a:gd name="adj2" fmla="val 318"/>
              <a:gd name="adj3" fmla="val 15104"/>
              <a:gd name="adj4" fmla="val -2655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a:t>
            </a:r>
            <a:r>
              <a:rPr kumimoji="1" lang="en-US" altLang="ja-JP" sz="1050" dirty="0">
                <a:ea typeface="MS PGothic" panose="020B0600070205080204" pitchFamily="34" charset="-128"/>
              </a:rPr>
              <a:t>(Product Instances)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cxnSp>
        <p:nvCxnSpPr>
          <p:cNvPr id="9" name="Straight Arrow Connector 8">
            <a:extLst>
              <a:ext uri="{FF2B5EF4-FFF2-40B4-BE49-F238E27FC236}">
                <a16:creationId xmlns:a16="http://schemas.microsoft.com/office/drawing/2014/main" id="{782F6301-39A8-A648-B85A-715F22D4508C}"/>
              </a:ext>
            </a:extLst>
          </p:cNvPr>
          <p:cNvCxnSpPr>
            <a:cxnSpLocks/>
            <a:stCxn id="8" idx="3"/>
          </p:cNvCxnSpPr>
          <p:nvPr/>
        </p:nvCxnSpPr>
        <p:spPr>
          <a:xfrm flipV="1">
            <a:off x="5170515" y="1782008"/>
            <a:ext cx="2866544" cy="326409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6" name="Rounded Rectangle 15">
            <a:extLst>
              <a:ext uri="{FF2B5EF4-FFF2-40B4-BE49-F238E27FC236}">
                <a16:creationId xmlns:a16="http://schemas.microsoft.com/office/drawing/2014/main" id="{93D1F94E-7FBE-C245-AE27-63206F39A297}"/>
              </a:ext>
            </a:extLst>
          </p:cNvPr>
          <p:cNvSpPr/>
          <p:nvPr/>
        </p:nvSpPr>
        <p:spPr>
          <a:xfrm>
            <a:off x="792919" y="2143010"/>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8" name="吹き出し: 線 10">
            <a:extLst>
              <a:ext uri="{FF2B5EF4-FFF2-40B4-BE49-F238E27FC236}">
                <a16:creationId xmlns:a16="http://schemas.microsoft.com/office/drawing/2014/main" id="{748E33B1-BBD0-4545-9FC9-876A752D9A2D}"/>
              </a:ext>
            </a:extLst>
          </p:cNvPr>
          <p:cNvSpPr/>
          <p:nvPr/>
        </p:nvSpPr>
        <p:spPr>
          <a:xfrm>
            <a:off x="2781545" y="1671026"/>
            <a:ext cx="2083838" cy="399422"/>
          </a:xfrm>
          <a:prstGeom prst="callout1">
            <a:avLst>
              <a:gd name="adj1" fmla="val 49397"/>
              <a:gd name="adj2" fmla="val 318"/>
              <a:gd name="adj3" fmla="val 143105"/>
              <a:gd name="adj4" fmla="val -700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インベントリ</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Inventory)</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
        <p:nvSpPr>
          <p:cNvPr id="20" name="Rounded Rectangle 19">
            <a:extLst>
              <a:ext uri="{FF2B5EF4-FFF2-40B4-BE49-F238E27FC236}">
                <a16:creationId xmlns:a16="http://schemas.microsoft.com/office/drawing/2014/main" id="{932F4B7E-A716-7B45-BE9D-B3457AEEB60D}"/>
              </a:ext>
            </a:extLst>
          </p:cNvPr>
          <p:cNvSpPr/>
          <p:nvPr/>
        </p:nvSpPr>
        <p:spPr>
          <a:xfrm>
            <a:off x="8159594" y="3324369"/>
            <a:ext cx="3404384" cy="36512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吹き出し: 線 10">
            <a:extLst>
              <a:ext uri="{FF2B5EF4-FFF2-40B4-BE49-F238E27FC236}">
                <a16:creationId xmlns:a16="http://schemas.microsoft.com/office/drawing/2014/main" id="{49D537DC-7BDD-2344-AA0D-3D0AAA7CFE09}"/>
              </a:ext>
            </a:extLst>
          </p:cNvPr>
          <p:cNvSpPr/>
          <p:nvPr/>
        </p:nvSpPr>
        <p:spPr>
          <a:xfrm>
            <a:off x="9356143" y="4221023"/>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ライセンスが適切であることを確認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26583281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A377-BCCF-0142-BEBC-0A215ECC8997}"/>
              </a:ext>
            </a:extLst>
          </p:cNvPr>
          <p:cNvPicPr>
            <a:picLocks noChangeAspect="1"/>
          </p:cNvPicPr>
          <p:nvPr/>
        </p:nvPicPr>
        <p:blipFill>
          <a:blip r:embed="rId2"/>
          <a:stretch>
            <a:fillRect/>
          </a:stretch>
        </p:blipFill>
        <p:spPr>
          <a:xfrm>
            <a:off x="404442" y="1532078"/>
            <a:ext cx="7463241" cy="4355156"/>
          </a:xfrm>
          <a:prstGeom prst="rect">
            <a:avLst/>
          </a:prstGeom>
          <a:ln>
            <a:solidFill>
              <a:schemeClr val="accent4"/>
            </a:solidFill>
          </a:ln>
        </p:spPr>
      </p:pic>
      <p:sp>
        <p:nvSpPr>
          <p:cNvPr id="2" name="Title 1">
            <a:extLst>
              <a:ext uri="{FF2B5EF4-FFF2-40B4-BE49-F238E27FC236}">
                <a16:creationId xmlns:a16="http://schemas.microsoft.com/office/drawing/2014/main" id="{59C2BF15-E3B7-BB46-878B-573E6EC26F88}"/>
              </a:ext>
            </a:extLst>
          </p:cNvPr>
          <p:cNvSpPr>
            <a:spLocks noGrp="1"/>
          </p:cNvSpPr>
          <p:nvPr>
            <p:ph type="title"/>
          </p:nvPr>
        </p:nvSpPr>
        <p:spPr/>
        <p:txBody>
          <a:bodyPr/>
          <a:lstStyle/>
          <a:p>
            <a:r>
              <a:rPr lang="en-JP" dirty="0"/>
              <a:t>CSSMでの消費ライセンス数の確認</a:t>
            </a:r>
          </a:p>
        </p:txBody>
      </p:sp>
      <p:sp>
        <p:nvSpPr>
          <p:cNvPr id="4" name="テキスト プレースホルダー 3">
            <a:extLst>
              <a:ext uri="{FF2B5EF4-FFF2-40B4-BE49-F238E27FC236}">
                <a16:creationId xmlns:a16="http://schemas.microsoft.com/office/drawing/2014/main" id="{8E4FCF90-97AB-4D0F-B383-FE23868AF345}"/>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3" name="Slide Number Placeholder 12">
            <a:extLst>
              <a:ext uri="{FF2B5EF4-FFF2-40B4-BE49-F238E27FC236}">
                <a16:creationId xmlns:a16="http://schemas.microsoft.com/office/drawing/2014/main" id="{297C64EA-86D9-FF4C-AE59-58F1BD5454B1}"/>
              </a:ext>
            </a:extLst>
          </p:cNvPr>
          <p:cNvSpPr>
            <a:spLocks noGrp="1"/>
          </p:cNvSpPr>
          <p:nvPr>
            <p:ph type="sldNum" sz="quarter" idx="13"/>
          </p:nvPr>
        </p:nvSpPr>
        <p:spPr/>
        <p:txBody>
          <a:bodyPr/>
          <a:lstStyle/>
          <a:p>
            <a:fld id="{35A41436-812F-4D49-8B20-D4F38E545342}" type="slidenum">
              <a:rPr lang="en-JP" smtClean="0"/>
              <a:pPr/>
              <a:t>112</a:t>
            </a:fld>
            <a:endParaRPr lang="en-JP"/>
          </a:p>
        </p:txBody>
      </p:sp>
      <p:sp>
        <p:nvSpPr>
          <p:cNvPr id="7" name="Rounded Rectangle 6">
            <a:extLst>
              <a:ext uri="{FF2B5EF4-FFF2-40B4-BE49-F238E27FC236}">
                <a16:creationId xmlns:a16="http://schemas.microsoft.com/office/drawing/2014/main" id="{67F8BE49-BABF-FB4A-BB0C-57B22A405E22}"/>
              </a:ext>
            </a:extLst>
          </p:cNvPr>
          <p:cNvSpPr/>
          <p:nvPr/>
        </p:nvSpPr>
        <p:spPr>
          <a:xfrm>
            <a:off x="1042620" y="2735291"/>
            <a:ext cx="623455"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8BDA7563-072E-4642-833E-51E08725C152}"/>
              </a:ext>
            </a:extLst>
          </p:cNvPr>
          <p:cNvSpPr/>
          <p:nvPr/>
        </p:nvSpPr>
        <p:spPr>
          <a:xfrm>
            <a:off x="702886" y="4381365"/>
            <a:ext cx="5393114"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B6AE9936-760E-8B41-B273-75EC46D5247A}"/>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0" name="吹き出し: 線 10">
            <a:extLst>
              <a:ext uri="{FF2B5EF4-FFF2-40B4-BE49-F238E27FC236}">
                <a16:creationId xmlns:a16="http://schemas.microsoft.com/office/drawing/2014/main" id="{A38B444D-8214-BB43-AC75-8D08810C33BA}"/>
              </a:ext>
            </a:extLst>
          </p:cNvPr>
          <p:cNvSpPr/>
          <p:nvPr/>
        </p:nvSpPr>
        <p:spPr>
          <a:xfrm>
            <a:off x="4854813" y="5906737"/>
            <a:ext cx="2482374" cy="399422"/>
          </a:xfrm>
          <a:prstGeom prst="callout1">
            <a:avLst>
              <a:gd name="adj1" fmla="val 49397"/>
              <a:gd name="adj2" fmla="val 318"/>
              <a:gd name="adj3" fmla="val -306013"/>
              <a:gd name="adj4" fmla="val -99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対象のライセンスが</a:t>
            </a:r>
            <a:r>
              <a:rPr lang="ja-JP" altLang="en-US" sz="1050">
                <a:ea typeface="MS PGothic" panose="020B0600070205080204" pitchFamily="34" charset="-128"/>
              </a:rPr>
              <a:t>正しく消費されている</a:t>
            </a:r>
            <a:r>
              <a:rPr kumimoji="1" lang="ja-JP" altLang="en-US" sz="1050">
                <a:ea typeface="MS PGothic" panose="020B0600070205080204" pitchFamily="34" charset="-128"/>
              </a:rPr>
              <a:t>ことを確認</a:t>
            </a:r>
            <a:endParaRPr kumimoji="1" lang="en-US" altLang="ja-JP" sz="1050" dirty="0">
              <a:ea typeface="MS PGothic" panose="020B0600070205080204" pitchFamily="34" charset="-128"/>
            </a:endParaRPr>
          </a:p>
        </p:txBody>
      </p:sp>
      <p:sp>
        <p:nvSpPr>
          <p:cNvPr id="11" name="吹き出し: 線 10">
            <a:extLst>
              <a:ext uri="{FF2B5EF4-FFF2-40B4-BE49-F238E27FC236}">
                <a16:creationId xmlns:a16="http://schemas.microsoft.com/office/drawing/2014/main" id="{E7B35122-04CE-D34C-B94F-D22E475CF405}"/>
              </a:ext>
            </a:extLst>
          </p:cNvPr>
          <p:cNvSpPr/>
          <p:nvPr/>
        </p:nvSpPr>
        <p:spPr>
          <a:xfrm>
            <a:off x="2621922" y="2277317"/>
            <a:ext cx="2217363" cy="399422"/>
          </a:xfrm>
          <a:prstGeom prst="callout1">
            <a:avLst>
              <a:gd name="adj1" fmla="val 49397"/>
              <a:gd name="adj2" fmla="val 318"/>
              <a:gd name="adj3" fmla="val 131549"/>
              <a:gd name="adj4" fmla="val -42741"/>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Licenses)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21935685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pl-PL" sz="4400" dirty="0" err="1"/>
              <a:t>CSLU</a:t>
            </a:r>
            <a:r>
              <a:rPr lang="ja-JP" altLang="en-US" sz="4400"/>
              <a:t>開始型</a:t>
            </a:r>
            <a:br>
              <a:rPr lang="en-US" altLang="ja-JP" sz="4400" dirty="0"/>
            </a:br>
            <a:r>
              <a:rPr lang="ja-JP" altLang="en-US" sz="4400"/>
              <a:t>（</a:t>
            </a:r>
            <a:r>
              <a:rPr lang="en-US" altLang="ja-JP" sz="4400" dirty="0"/>
              <a:t>NETCONF</a:t>
            </a:r>
            <a:r>
              <a:rPr lang="ja-JP" altLang="en-US" sz="4400"/>
              <a:t>）</a:t>
            </a:r>
            <a:endParaRPr lang="en-US" altLang="ja-JP" sz="4400" dirty="0"/>
          </a:p>
        </p:txBody>
      </p:sp>
      <p:sp>
        <p:nvSpPr>
          <p:cNvPr id="6" name="Slide Number Placeholder 5">
            <a:extLst>
              <a:ext uri="{FF2B5EF4-FFF2-40B4-BE49-F238E27FC236}">
                <a16:creationId xmlns:a16="http://schemas.microsoft.com/office/drawing/2014/main" id="{B473588A-D628-0949-9062-2ABDC9221EF2}"/>
              </a:ext>
            </a:extLst>
          </p:cNvPr>
          <p:cNvSpPr>
            <a:spLocks noGrp="1"/>
          </p:cNvSpPr>
          <p:nvPr>
            <p:ph type="sldNum" sz="quarter" idx="10"/>
          </p:nvPr>
        </p:nvSpPr>
        <p:spPr/>
        <p:txBody>
          <a:bodyPr/>
          <a:lstStyle/>
          <a:p>
            <a:fld id="{35A41436-812F-4D49-8B20-D4F38E545342}" type="slidenum">
              <a:rPr lang="en-JP" smtClean="0"/>
              <a:pPr/>
              <a:t>113</a:t>
            </a:fld>
            <a:endParaRPr lang="en-JP"/>
          </a:p>
        </p:txBody>
      </p:sp>
    </p:spTree>
    <p:extLst>
      <p:ext uri="{BB962C8B-B14F-4D97-AF65-F5344CB8AC3E}">
        <p14:creationId xmlns:p14="http://schemas.microsoft.com/office/powerpoint/2010/main" val="22967853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0F436-AADE-8348-858A-8DEEBCE6F0F8}"/>
              </a:ext>
            </a:extLst>
          </p:cNvPr>
          <p:cNvSpPr>
            <a:spLocks noGrp="1"/>
          </p:cNvSpPr>
          <p:nvPr>
            <p:ph type="title"/>
          </p:nvPr>
        </p:nvSpPr>
        <p:spPr/>
        <p:txBody>
          <a:bodyPr/>
          <a:lstStyle/>
          <a:p>
            <a:r>
              <a:rPr kumimoji="1" lang="en-US" altLang="ja-JP" dirty="0" err="1">
                <a:latin typeface="+mn-lt"/>
                <a:ea typeface="MS PGothic" panose="020B0600070205080204" pitchFamily="34" charset="-128"/>
              </a:rPr>
              <a:t>CSLU</a:t>
            </a:r>
            <a:r>
              <a:rPr kumimoji="1" lang="ja-JP" altLang="en-US">
                <a:latin typeface="+mn-lt"/>
                <a:ea typeface="MS PGothic" panose="020B0600070205080204" pitchFamily="34" charset="-128"/>
              </a:rPr>
              <a:t>開始型</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a:t>
            </a:r>
            <a:r>
              <a:rPr kumimoji="1" lang="en-US" altLang="ja-JP" dirty="0">
                <a:latin typeface="+mn-lt"/>
                <a:ea typeface="MS PGothic" panose="020B0600070205080204" pitchFamily="34" charset="-128"/>
              </a:rPr>
              <a:t>NETCONF</a:t>
            </a:r>
            <a:r>
              <a:rPr kumimoji="1" lang="ja-JP" altLang="en-US">
                <a:latin typeface="+mn-lt"/>
                <a:ea typeface="MS PGothic" panose="020B0600070205080204" pitchFamily="34" charset="-128"/>
              </a:rPr>
              <a:t>）</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手順概要</a:t>
            </a:r>
          </a:p>
        </p:txBody>
      </p:sp>
      <p:sp>
        <p:nvSpPr>
          <p:cNvPr id="8" name="Slide Number Placeholder 7">
            <a:extLst>
              <a:ext uri="{FF2B5EF4-FFF2-40B4-BE49-F238E27FC236}">
                <a16:creationId xmlns:a16="http://schemas.microsoft.com/office/drawing/2014/main" id="{9DC9DD3C-C144-714C-B91F-4F5CEF013525}"/>
              </a:ext>
            </a:extLst>
          </p:cNvPr>
          <p:cNvSpPr>
            <a:spLocks noGrp="1"/>
          </p:cNvSpPr>
          <p:nvPr>
            <p:ph type="sldNum" sz="quarter" idx="10"/>
          </p:nvPr>
        </p:nvSpPr>
        <p:spPr/>
        <p:txBody>
          <a:bodyPr/>
          <a:lstStyle/>
          <a:p>
            <a:fld id="{35A41436-812F-4D49-8B20-D4F38E545342}" type="slidenum">
              <a:rPr lang="en-JP" smtClean="0"/>
              <a:pPr/>
              <a:t>114</a:t>
            </a:fld>
            <a:endParaRPr lang="en-JP"/>
          </a:p>
        </p:txBody>
      </p:sp>
    </p:spTree>
    <p:extLst>
      <p:ext uri="{BB962C8B-B14F-4D97-AF65-F5344CB8AC3E}">
        <p14:creationId xmlns:p14="http://schemas.microsoft.com/office/powerpoint/2010/main" val="35311066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DC21-5125-A64C-B7E5-BE7481DF7F11}"/>
              </a:ext>
            </a:extLst>
          </p:cNvPr>
          <p:cNvSpPr>
            <a:spLocks noGrp="1"/>
          </p:cNvSpPr>
          <p:nvPr>
            <p:ph type="title"/>
          </p:nvPr>
        </p:nvSpPr>
        <p:spPr/>
        <p:txBody>
          <a:bodyPr/>
          <a:lstStyle/>
          <a:p>
            <a:r>
              <a:rPr lang="en-US" altLang="ja-JP" dirty="0" err="1"/>
              <a:t>CSLU</a:t>
            </a:r>
            <a:r>
              <a:rPr lang="ja-JP" altLang="en-US"/>
              <a:t>開始型でのライセンス登録手順</a:t>
            </a:r>
            <a:endParaRPr lang="en-JP" dirty="0"/>
          </a:p>
        </p:txBody>
      </p:sp>
      <p:sp>
        <p:nvSpPr>
          <p:cNvPr id="3" name="Text Placeholder 2">
            <a:extLst>
              <a:ext uri="{FF2B5EF4-FFF2-40B4-BE49-F238E27FC236}">
                <a16:creationId xmlns:a16="http://schemas.microsoft.com/office/drawing/2014/main" id="{D54840F8-1E91-1944-A14A-AAEE084ACBFC}"/>
              </a:ext>
            </a:extLst>
          </p:cNvPr>
          <p:cNvSpPr>
            <a:spLocks noGrp="1"/>
          </p:cNvSpPr>
          <p:nvPr>
            <p:ph type="body" sz="quarter" idx="11"/>
          </p:nvPr>
        </p:nvSpPr>
        <p:spPr/>
        <p:txBody>
          <a:bodyPr/>
          <a:lstStyle/>
          <a:p>
            <a:r>
              <a:rPr lang="en-US" dirty="0" err="1"/>
              <a:t>CSLU</a:t>
            </a:r>
            <a:r>
              <a:rPr lang="ja-JP" altLang="en-US"/>
              <a:t>開始型（</a:t>
            </a:r>
            <a:r>
              <a:rPr lang="en-US" dirty="0"/>
              <a:t>NETCONF）</a:t>
            </a:r>
            <a:r>
              <a:rPr lang="ja-JP" altLang="en-US"/>
              <a:t>で</a:t>
            </a:r>
            <a:r>
              <a:rPr lang="en-US" dirty="0" err="1"/>
              <a:t>CSLU</a:t>
            </a:r>
            <a:r>
              <a:rPr lang="ja-JP" altLang="en-US"/>
              <a:t>と接続して登録</a:t>
            </a:r>
          </a:p>
        </p:txBody>
      </p:sp>
      <p:sp>
        <p:nvSpPr>
          <p:cNvPr id="4" name="Text Placeholder 3">
            <a:extLst>
              <a:ext uri="{FF2B5EF4-FFF2-40B4-BE49-F238E27FC236}">
                <a16:creationId xmlns:a16="http://schemas.microsoft.com/office/drawing/2014/main" id="{C4106D67-8C7C-844E-BEF6-F281A23108F3}"/>
              </a:ext>
            </a:extLst>
          </p:cNvPr>
          <p:cNvSpPr>
            <a:spLocks noGrp="1"/>
          </p:cNvSpPr>
          <p:nvPr>
            <p:ph type="body" sz="quarter" idx="12"/>
          </p:nvPr>
        </p:nvSpPr>
        <p:spPr/>
        <p:txBody>
          <a:bodyPr/>
          <a:lstStyle/>
          <a:p>
            <a:r>
              <a:rPr lang="en-US" dirty="0"/>
              <a:t>4-4. </a:t>
            </a:r>
            <a:r>
              <a:rPr lang="en-US" dirty="0" err="1"/>
              <a:t>CSLU</a:t>
            </a:r>
            <a:r>
              <a:rPr lang="ja-JP" altLang="en-US"/>
              <a:t>開始型（</a:t>
            </a:r>
            <a:r>
              <a:rPr lang="en-US" dirty="0"/>
              <a:t>NETCONF）</a:t>
            </a:r>
          </a:p>
        </p:txBody>
      </p:sp>
      <p:sp>
        <p:nvSpPr>
          <p:cNvPr id="12" name="Slide Number Placeholder 11">
            <a:extLst>
              <a:ext uri="{FF2B5EF4-FFF2-40B4-BE49-F238E27FC236}">
                <a16:creationId xmlns:a16="http://schemas.microsoft.com/office/drawing/2014/main" id="{B62A4873-E510-EF46-B961-AAAAD071DAEE}"/>
              </a:ext>
            </a:extLst>
          </p:cNvPr>
          <p:cNvSpPr>
            <a:spLocks noGrp="1"/>
          </p:cNvSpPr>
          <p:nvPr>
            <p:ph type="sldNum" sz="quarter" idx="13"/>
          </p:nvPr>
        </p:nvSpPr>
        <p:spPr/>
        <p:txBody>
          <a:bodyPr/>
          <a:lstStyle/>
          <a:p>
            <a:fld id="{35A41436-812F-4D49-8B20-D4F38E545342}" type="slidenum">
              <a:rPr lang="en-JP" smtClean="0"/>
              <a:t>115</a:t>
            </a:fld>
            <a:endParaRPr lang="en-JP"/>
          </a:p>
        </p:txBody>
      </p:sp>
      <p:sp>
        <p:nvSpPr>
          <p:cNvPr id="10" name="Text Placeholder 1">
            <a:extLst>
              <a:ext uri="{FF2B5EF4-FFF2-40B4-BE49-F238E27FC236}">
                <a16:creationId xmlns:a16="http://schemas.microsoft.com/office/drawing/2014/main" id="{36DDD3D3-75DE-B349-B47F-7820887EE81B}"/>
              </a:ext>
            </a:extLst>
          </p:cNvPr>
          <p:cNvSpPr txBox="1">
            <a:spLocks/>
          </p:cNvSpPr>
          <p:nvPr/>
        </p:nvSpPr>
        <p:spPr>
          <a:xfrm>
            <a:off x="529647" y="1678492"/>
            <a:ext cx="10747953" cy="4589862"/>
          </a:xfrm>
          <a:prstGeom prst="rect">
            <a:avLst/>
          </a:prstGeom>
        </p:spPr>
        <p:txBody>
          <a:bodyPr wrap="square" lIns="91420" tIns="45710" rIns="91420" bIns="45710" anchor="t" anchorCtr="0">
            <a:noAutofit/>
          </a:bodyPr>
          <a:lstStyle>
            <a:lvl1pPr marL="226478" indent="-226478" algn="l" defTabSz="804747" rtl="0" eaLnBrk="1" fontAlgn="base" hangingPunct="1">
              <a:lnSpc>
                <a:spcPct val="100000"/>
              </a:lnSpc>
              <a:spcBef>
                <a:spcPct val="50000"/>
              </a:spcBef>
              <a:spcAft>
                <a:spcPct val="0"/>
              </a:spcAft>
              <a:buClr>
                <a:schemeClr val="tx2"/>
              </a:buClr>
              <a:buSzPct val="90000"/>
              <a:buFont typeface="Arial" charset="0"/>
              <a:buNone/>
              <a:defRPr lang="en-US" sz="1867" b="0" i="0" kern="1200">
                <a:solidFill>
                  <a:schemeClr val="bg1"/>
                </a:solidFill>
                <a:latin typeface="+mn-lt"/>
                <a:ea typeface="ＭＳ Ｐゴシック" charset="0"/>
                <a:cs typeface="CiscoSans ExtraLight"/>
              </a:defRPr>
            </a:lvl1pPr>
            <a:lvl2pPr marL="478355" indent="-287859" algn="l" defTabSz="912261" rtl="0" eaLnBrk="1" fontAlgn="base" hangingPunct="1">
              <a:lnSpc>
                <a:spcPct val="95000"/>
              </a:lnSpc>
              <a:spcBef>
                <a:spcPts val="800"/>
              </a:spcBef>
              <a:spcAft>
                <a:spcPct val="0"/>
              </a:spcAft>
              <a:buClr>
                <a:schemeClr val="tx2"/>
              </a:buClr>
              <a:buFont typeface="Arial" pitchFamily="34" charset="0"/>
              <a:buNone/>
              <a:defRPr lang="en-US" sz="1467" kern="120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538" indent="-179388">
              <a:buFont typeface="Apple SD Gothic Neo Regular" panose="02000300000000000000" pitchFamily="2" charset="-127"/>
              <a:buChar char="◼"/>
            </a:pPr>
            <a:r>
              <a:rPr kumimoji="0" lang="ja-JP" altLang="en-US" sz="1600" b="1">
                <a:ea typeface="MS PGothic" panose="020B0600070205080204" pitchFamily="34" charset="-128"/>
              </a:rPr>
              <a:t>前提条件</a:t>
            </a:r>
            <a:endParaRPr kumimoji="0" lang="en-US" altLang="ja-JP" sz="1600" b="1" dirty="0">
              <a:ea typeface="MS PGothic" panose="020B0600070205080204" pitchFamily="34" charset="-128"/>
            </a:endParaRPr>
          </a:p>
          <a:p>
            <a:pPr lvl="1" indent="-122238">
              <a:buClrTx/>
              <a:buFont typeface="Arial" pitchFamily="34" charset="0"/>
              <a:buChar char="•"/>
            </a:pPr>
            <a:r>
              <a:rPr kumimoji="0" lang="en-US" altLang="ja-JP" sz="1800" dirty="0">
                <a:ea typeface="MS PGothic" panose="020B0600070205080204" pitchFamily="34" charset="-128"/>
              </a:rPr>
              <a:t>Windows10 </a:t>
            </a:r>
            <a:r>
              <a:rPr kumimoji="0" lang="ja-JP" altLang="en-US" sz="1800">
                <a:ea typeface="MS PGothic" panose="020B0600070205080204" pitchFamily="34" charset="-128"/>
              </a:rPr>
              <a:t>に</a:t>
            </a:r>
            <a:r>
              <a:rPr kumimoji="0" lang="en-US" altLang="ja-JP" sz="1800" dirty="0">
                <a:ea typeface="MS PGothic" panose="020B0600070205080204" pitchFamily="34" charset="-128"/>
              </a:rPr>
              <a:t> </a:t>
            </a:r>
            <a:r>
              <a:rPr kumimoji="0" lang="en-US" altLang="ja-JP" sz="1800" dirty="0" err="1">
                <a:ea typeface="MS PGothic" panose="020B0600070205080204" pitchFamily="34" charset="-128"/>
              </a:rPr>
              <a:t>CSLU</a:t>
            </a:r>
            <a:r>
              <a:rPr kumimoji="0" lang="en-US" altLang="ja-JP" sz="1800" dirty="0">
                <a:ea typeface="MS PGothic" panose="020B0600070205080204" pitchFamily="34" charset="-128"/>
              </a:rPr>
              <a:t> </a:t>
            </a:r>
            <a:r>
              <a:rPr kumimoji="0" lang="ja-JP" altLang="en-US" sz="1800">
                <a:ea typeface="MS PGothic" panose="020B0600070205080204" pitchFamily="34" charset="-128"/>
              </a:rPr>
              <a:t>はインストールされ、インターネット経由で</a:t>
            </a:r>
            <a:r>
              <a:rPr kumimoji="0" lang="en-US" altLang="ja-JP" sz="1800" dirty="0">
                <a:ea typeface="MS PGothic" panose="020B0600070205080204" pitchFamily="34" charset="-128"/>
              </a:rPr>
              <a:t> </a:t>
            </a:r>
            <a:r>
              <a:rPr kumimoji="0" lang="en-US" altLang="ja-JP" sz="1800" dirty="0" err="1">
                <a:ea typeface="MS PGothic" panose="020B0600070205080204" pitchFamily="34" charset="-128"/>
              </a:rPr>
              <a:t>CSSM</a:t>
            </a:r>
            <a:r>
              <a:rPr kumimoji="0" lang="en-US" altLang="ja-JP" sz="1800" dirty="0">
                <a:ea typeface="MS PGothic" panose="020B0600070205080204" pitchFamily="34" charset="-128"/>
              </a:rPr>
              <a:t> </a:t>
            </a:r>
            <a:r>
              <a:rPr kumimoji="0" lang="ja-JP" altLang="en-US" sz="1800">
                <a:ea typeface="MS PGothic" panose="020B0600070205080204" pitchFamily="34" charset="-128"/>
              </a:rPr>
              <a:t>に接続可能</a:t>
            </a:r>
          </a:p>
          <a:p>
            <a:pPr lvl="1" indent="-122238">
              <a:buClrTx/>
              <a:buFont typeface="Arial" pitchFamily="34" charset="0"/>
              <a:buChar char="•"/>
            </a:pPr>
            <a:r>
              <a:rPr kumimoji="0" lang="en-US" altLang="ja-JP" sz="1800" dirty="0">
                <a:ea typeface="MS PGothic" panose="020B0600070205080204" pitchFamily="34" charset="-128"/>
              </a:rPr>
              <a:t>Windows10 </a:t>
            </a:r>
            <a:r>
              <a:rPr kumimoji="0" lang="ja-JP" altLang="en-US" sz="1800">
                <a:ea typeface="MS PGothic" panose="020B0600070205080204" pitchFamily="34" charset="-128"/>
              </a:rPr>
              <a:t>とデバイスは</a:t>
            </a:r>
            <a:r>
              <a:rPr kumimoji="0" lang="en-US" altLang="ja-JP" sz="1800" dirty="0">
                <a:ea typeface="MS PGothic" panose="020B0600070205080204" pitchFamily="34" charset="-128"/>
              </a:rPr>
              <a:t> IP </a:t>
            </a:r>
            <a:r>
              <a:rPr kumimoji="0" lang="ja-JP" altLang="en-US" sz="1800">
                <a:ea typeface="MS PGothic" panose="020B0600070205080204" pitchFamily="34" charset="-128"/>
              </a:rPr>
              <a:t>で到達可能</a:t>
            </a:r>
            <a:endParaRPr kumimoji="0" lang="en-US" altLang="ja-JP" sz="1800" dirty="0">
              <a:ea typeface="MS PGothic" panose="020B0600070205080204" pitchFamily="34" charset="-128"/>
            </a:endParaRPr>
          </a:p>
          <a:p>
            <a:pPr lvl="1" indent="-122238">
              <a:buClrTx/>
              <a:buFont typeface="Arial" pitchFamily="34" charset="0"/>
              <a:buChar char="•"/>
            </a:pPr>
            <a:r>
              <a:rPr kumimoji="0" lang="ja-JP" altLang="en-US" sz="1800">
                <a:ea typeface="MS PGothic" panose="020B0600070205080204" pitchFamily="34" charset="-128"/>
              </a:rPr>
              <a:t>デバイスは</a:t>
            </a:r>
            <a:r>
              <a:rPr kumimoji="0" lang="en-US" altLang="ja-JP" sz="1800" dirty="0">
                <a:ea typeface="MS PGothic" panose="020B0600070205080204" pitchFamily="34" charset="-128"/>
              </a:rPr>
              <a:t>IOS XE 17.3.2a</a:t>
            </a:r>
            <a:r>
              <a:rPr kumimoji="0" lang="ja-JP" altLang="en-US" sz="1800">
                <a:ea typeface="MS PGothic" panose="020B0600070205080204" pitchFamily="34" charset="-128"/>
              </a:rPr>
              <a:t>で起動済みだが未設定</a:t>
            </a:r>
          </a:p>
          <a:p>
            <a:pPr marL="236538" indent="-179388">
              <a:buFont typeface="Apple SD Gothic Neo Regular" panose="02000300000000000000" pitchFamily="2" charset="-127"/>
              <a:buChar char="◼"/>
            </a:pPr>
            <a:r>
              <a:rPr kumimoji="0" lang="ja-JP" altLang="en-US" sz="1600" b="1">
                <a:ea typeface="MS PGothic" panose="020B0600070205080204" pitchFamily="34" charset="-128"/>
              </a:rPr>
              <a:t>手順</a:t>
            </a:r>
            <a:endParaRPr kumimoji="0" lang="en-US" altLang="ja-JP" sz="1600" b="1" dirty="0">
              <a:ea typeface="MS PGothic" panose="020B0600070205080204" pitchFamily="34" charset="-128"/>
            </a:endParaRPr>
          </a:p>
          <a:p>
            <a:pPr marL="533396" lvl="1" indent="-342900">
              <a:buFont typeface="+mj-lt"/>
              <a:buAutoNum type="arabicPeriod"/>
            </a:pPr>
            <a:r>
              <a:rPr lang="en-US" sz="1800" dirty="0" err="1">
                <a:latin typeface="+mn-lt"/>
              </a:rPr>
              <a:t>CSLU</a:t>
            </a:r>
            <a:r>
              <a:rPr lang="en-US" sz="1800" dirty="0">
                <a:latin typeface="+mn-lt"/>
              </a:rPr>
              <a:t> </a:t>
            </a:r>
            <a:r>
              <a:rPr lang="ja-JP" altLang="en-US" sz="1800">
                <a:latin typeface="+mn-lt"/>
              </a:rPr>
              <a:t>の環境設定</a:t>
            </a:r>
          </a:p>
          <a:p>
            <a:pPr marL="755650" lvl="2" indent="-347663">
              <a:buFont typeface="+mj-lt"/>
              <a:buAutoNum type="arabicParenR"/>
            </a:pPr>
            <a:r>
              <a:rPr lang="en-US" altLang="ja-JP" sz="1800" dirty="0" err="1">
                <a:latin typeface="+mn-lt"/>
              </a:rPr>
              <a:t>CSSM</a:t>
            </a:r>
            <a:r>
              <a:rPr lang="ja-JP" altLang="en-US" sz="1800">
                <a:latin typeface="+mn-lt"/>
              </a:rPr>
              <a:t>へログインするための</a:t>
            </a:r>
            <a:r>
              <a:rPr lang="en-US" altLang="ja-JP" sz="1800" dirty="0" err="1">
                <a:latin typeface="+mn-lt"/>
              </a:rPr>
              <a:t>Cisco.com</a:t>
            </a:r>
            <a:r>
              <a:rPr lang="en-US" altLang="ja-JP" sz="1800" dirty="0">
                <a:latin typeface="+mn-lt"/>
              </a:rPr>
              <a:t> ID</a:t>
            </a:r>
            <a:r>
              <a:rPr lang="ja-JP" altLang="en-US" sz="1800">
                <a:latin typeface="+mn-lt"/>
              </a:rPr>
              <a:t>とスマートアカウント</a:t>
            </a:r>
            <a:r>
              <a:rPr lang="en-US" altLang="ja-JP" sz="1800" dirty="0">
                <a:latin typeface="+mn-lt"/>
              </a:rPr>
              <a:t>(SA)/</a:t>
            </a:r>
            <a:r>
              <a:rPr lang="ja-JP" altLang="en-US" sz="1800">
                <a:latin typeface="+mn-lt"/>
              </a:rPr>
              <a:t>バーチャルアカウント</a:t>
            </a:r>
            <a:r>
              <a:rPr lang="en-US" altLang="ja-JP" sz="1800" dirty="0">
                <a:latin typeface="+mn-lt"/>
              </a:rPr>
              <a:t>(VA)</a:t>
            </a:r>
            <a:r>
              <a:rPr lang="ja-JP" altLang="en-US" sz="1800"/>
              <a:t>の</a:t>
            </a:r>
            <a:r>
              <a:rPr lang="ja-JP" altLang="en-US" sz="1800">
                <a:latin typeface="+mn-lt"/>
              </a:rPr>
              <a:t>設定</a:t>
            </a:r>
            <a:endParaRPr lang="en-US" altLang="ja-JP" sz="1800" dirty="0">
              <a:latin typeface="+mn-lt"/>
            </a:endParaRPr>
          </a:p>
          <a:p>
            <a:pPr marL="755650" lvl="2" indent="-347663">
              <a:buFont typeface="+mj-lt"/>
              <a:buAutoNum type="arabicParenR"/>
            </a:pPr>
            <a:r>
              <a:rPr lang="ja-JP" altLang="en-US" sz="1800">
                <a:latin typeface="+mn-lt"/>
              </a:rPr>
              <a:t>製品インスタンス（デバイス）との接続方法の設定</a:t>
            </a:r>
            <a:r>
              <a:rPr lang="ja-JP" altLang="en-US" sz="1800"/>
              <a:t>とクレデンシャル情報の設定</a:t>
            </a:r>
            <a:endParaRPr lang="ja-JP" altLang="en-US" sz="1800">
              <a:latin typeface="+mn-lt"/>
            </a:endParaRPr>
          </a:p>
          <a:p>
            <a:pPr marL="533396" lvl="1" indent="-342900">
              <a:buFont typeface="+mj-lt"/>
              <a:buAutoNum type="arabicPeriod"/>
            </a:pPr>
            <a:r>
              <a:rPr lang="ja-JP" altLang="en-US" sz="1800">
                <a:latin typeface="+mn-lt"/>
              </a:rPr>
              <a:t>製品インスタンスの設定</a:t>
            </a:r>
          </a:p>
          <a:p>
            <a:pPr marL="755650" lvl="2" indent="-347663">
              <a:buFont typeface="+mj-lt"/>
              <a:buAutoNum type="arabicParenR"/>
            </a:pPr>
            <a:r>
              <a:rPr lang="ja-JP" altLang="en-US" sz="1800">
                <a:latin typeface="+mn-lt"/>
              </a:rPr>
              <a:t>デバイスの基本設定</a:t>
            </a:r>
            <a:r>
              <a:rPr lang="ja-JP" altLang="en-US" sz="1800"/>
              <a:t>と</a:t>
            </a:r>
            <a:r>
              <a:rPr lang="en-US" altLang="ja-JP" sz="1800" dirty="0" err="1"/>
              <a:t>CSLU</a:t>
            </a:r>
            <a:r>
              <a:rPr lang="ja-JP" altLang="en-US" sz="1800"/>
              <a:t>へ</a:t>
            </a:r>
            <a:r>
              <a:rPr lang="en-US" altLang="ja-JP" sz="1800" dirty="0"/>
              <a:t>IP</a:t>
            </a:r>
            <a:r>
              <a:rPr lang="ja-JP" altLang="en-US" sz="1800"/>
              <a:t>で</a:t>
            </a:r>
            <a:r>
              <a:rPr lang="ja-JP" altLang="en-US" sz="1800">
                <a:latin typeface="+mn-lt"/>
              </a:rPr>
              <a:t>到達可能</a:t>
            </a:r>
            <a:r>
              <a:rPr lang="ja-JP" altLang="en-US" sz="1800"/>
              <a:t>であること</a:t>
            </a:r>
            <a:r>
              <a:rPr lang="ja-JP" altLang="en-US" sz="1800">
                <a:latin typeface="+mn-lt"/>
              </a:rPr>
              <a:t>の確認</a:t>
            </a:r>
          </a:p>
          <a:p>
            <a:pPr marL="755650" lvl="2" indent="-347663">
              <a:buFont typeface="+mj-lt"/>
              <a:buAutoNum type="arabicParenR"/>
            </a:pPr>
            <a:r>
              <a:rPr lang="en-US" altLang="ja-JP" sz="1800" dirty="0" err="1">
                <a:latin typeface="+mn-lt"/>
              </a:rPr>
              <a:t>CSLU</a:t>
            </a:r>
            <a:r>
              <a:rPr lang="ja-JP" altLang="en-US" sz="1800">
                <a:latin typeface="+mn-lt"/>
              </a:rPr>
              <a:t>との接続方法とのクレデンシャル情報の設定</a:t>
            </a:r>
            <a:endParaRPr lang="en-US" altLang="ja-JP" sz="1800" dirty="0">
              <a:latin typeface="+mn-lt"/>
            </a:endParaRPr>
          </a:p>
          <a:p>
            <a:pPr marL="533396" lvl="1" indent="-342900">
              <a:buFont typeface="+mj-lt"/>
              <a:buAutoNum type="arabicPeriod"/>
            </a:pPr>
            <a:r>
              <a:rPr lang="ja-JP" altLang="en-US" sz="1800">
                <a:latin typeface="+mn-lt"/>
              </a:rPr>
              <a:t>製品インスタンスの情報更新</a:t>
            </a:r>
          </a:p>
          <a:p>
            <a:pPr marL="755650" lvl="2" indent="-347663">
              <a:buFont typeface="+mj-lt"/>
              <a:buAutoNum type="arabicParenR"/>
            </a:pPr>
            <a:r>
              <a:rPr lang="ja-JP" altLang="en-US" sz="1800"/>
              <a:t>情報の更新と確認</a:t>
            </a:r>
            <a:endParaRPr lang="en-US" sz="180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755650" lvl="2" indent="-347663">
              <a:buFont typeface="+mj-lt"/>
              <a:buAutoNum type="arabicParenR"/>
            </a:pPr>
            <a:endParaRPr lang="ja-JP" altLang="en-US" sz="1800">
              <a:latin typeface="+mn-lt"/>
            </a:endParaRPr>
          </a:p>
          <a:p>
            <a:pPr marL="755650" lvl="2" indent="-347663">
              <a:buFont typeface="+mj-lt"/>
              <a:buAutoNum type="arabicParenR"/>
            </a:pPr>
            <a:endParaRPr lang="ja-JP" altLang="en-US" sz="1800">
              <a:latin typeface="+mn-lt"/>
            </a:endParaRPr>
          </a:p>
        </p:txBody>
      </p:sp>
    </p:spTree>
    <p:extLst>
      <p:ext uri="{BB962C8B-B14F-4D97-AF65-F5344CB8AC3E}">
        <p14:creationId xmlns:p14="http://schemas.microsoft.com/office/powerpoint/2010/main" val="15822317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1466891E-A9F8-4DB3-B4CE-B14DFBDB5222}"/>
              </a:ext>
            </a:extLst>
          </p:cNvPr>
          <p:cNvSpPr>
            <a:spLocks noGrp="1"/>
          </p:cNvSpPr>
          <p:nvPr>
            <p:ph type="title"/>
          </p:nvPr>
        </p:nvSpPr>
        <p:spPr/>
        <p:txBody>
          <a:bodyPr anchor="t"/>
          <a:lstStyle/>
          <a:p>
            <a:r>
              <a:rPr lang="en-US" dirty="0" err="1">
                <a:latin typeface="+mn-lt"/>
                <a:ea typeface="MS PGothic" panose="020B0600070205080204" pitchFamily="34" charset="-128"/>
              </a:rPr>
              <a:t>CSLU経由接続のフローチャート</a:t>
            </a:r>
            <a:endParaRPr lang="en-US" dirty="0">
              <a:latin typeface="+mn-lt"/>
              <a:ea typeface="MS PGothic" panose="020B0600070205080204" pitchFamily="34" charset="-128"/>
            </a:endParaRPr>
          </a:p>
        </p:txBody>
      </p:sp>
      <p:sp>
        <p:nvSpPr>
          <p:cNvPr id="3" name="Text Placeholder 2">
            <a:extLst>
              <a:ext uri="{FF2B5EF4-FFF2-40B4-BE49-F238E27FC236}">
                <a16:creationId xmlns:a16="http://schemas.microsoft.com/office/drawing/2014/main" id="{36DB7327-7563-FF4D-A327-AE705A16435A}"/>
              </a:ext>
            </a:extLst>
          </p:cNvPr>
          <p:cNvSpPr>
            <a:spLocks noGrp="1"/>
          </p:cNvSpPr>
          <p:nvPr>
            <p:ph type="body" sz="quarter" idx="11"/>
          </p:nvPr>
        </p:nvSpPr>
        <p:spPr/>
        <p:txBody>
          <a:bodyPr/>
          <a:lstStyle/>
          <a:p>
            <a:r>
              <a:rPr lang="en-US" dirty="0" err="1"/>
              <a:t>CSLU</a:t>
            </a:r>
            <a:r>
              <a:rPr lang="ja-JP" altLang="en-US"/>
              <a:t>開始型（</a:t>
            </a:r>
            <a:r>
              <a:rPr lang="en-US" dirty="0"/>
              <a:t>NETCONF）</a:t>
            </a:r>
            <a:r>
              <a:rPr lang="ja-JP" altLang="en-US"/>
              <a:t>で</a:t>
            </a:r>
            <a:r>
              <a:rPr lang="en-US" dirty="0" err="1"/>
              <a:t>CSLU</a:t>
            </a:r>
            <a:r>
              <a:rPr lang="ja-JP" altLang="en-US"/>
              <a:t>と接続して登録</a:t>
            </a:r>
          </a:p>
        </p:txBody>
      </p:sp>
      <p:sp>
        <p:nvSpPr>
          <p:cNvPr id="26" name="Text Placeholder 5">
            <a:extLst>
              <a:ext uri="{FF2B5EF4-FFF2-40B4-BE49-F238E27FC236}">
                <a16:creationId xmlns:a16="http://schemas.microsoft.com/office/drawing/2014/main" id="{5738572A-E8D0-46C5-88F2-966BAA502E41}"/>
              </a:ext>
            </a:extLst>
          </p:cNvPr>
          <p:cNvSpPr>
            <a:spLocks noGrp="1"/>
          </p:cNvSpPr>
          <p:nvPr>
            <p:ph type="body" sz="quarter" idx="12"/>
          </p:nvPr>
        </p:nvSpPr>
        <p:spPr/>
        <p:txBody>
          <a:bodyPr/>
          <a:lstStyle/>
          <a:p>
            <a:r>
              <a:rPr lang="en-US" dirty="0">
                <a:ea typeface="MS PGothic" panose="020B0600070205080204" pitchFamily="34" charset="-128"/>
              </a:rPr>
              <a:t>4-4. </a:t>
            </a:r>
            <a:r>
              <a:rPr lang="en-US" dirty="0" err="1">
                <a:ea typeface="MS PGothic" panose="020B0600070205080204" pitchFamily="34" charset="-128"/>
              </a:rPr>
              <a:t>CSLU開始型（NETCONF</a:t>
            </a:r>
            <a:r>
              <a:rPr lang="en-US" dirty="0">
                <a:ea typeface="MS PGothic" panose="020B0600070205080204" pitchFamily="34" charset="-128"/>
              </a:rPr>
              <a:t>）</a:t>
            </a:r>
          </a:p>
        </p:txBody>
      </p:sp>
      <p:sp>
        <p:nvSpPr>
          <p:cNvPr id="4" name="Slide Number Placeholder 3">
            <a:extLst>
              <a:ext uri="{FF2B5EF4-FFF2-40B4-BE49-F238E27FC236}">
                <a16:creationId xmlns:a16="http://schemas.microsoft.com/office/drawing/2014/main" id="{D217193F-ED95-254E-9061-F179EDD8A5DD}"/>
              </a:ext>
            </a:extLst>
          </p:cNvPr>
          <p:cNvSpPr>
            <a:spLocks noGrp="1"/>
          </p:cNvSpPr>
          <p:nvPr>
            <p:ph type="sldNum" sz="quarter" idx="13"/>
          </p:nvPr>
        </p:nvSpPr>
        <p:spPr/>
        <p:txBody>
          <a:bodyPr/>
          <a:lstStyle/>
          <a:p>
            <a:fld id="{35A41436-812F-4D49-8B20-D4F38E545342}" type="slidenum">
              <a:rPr lang="en-JP" smtClean="0"/>
              <a:t>116</a:t>
            </a:fld>
            <a:endParaRPr lang="en-JP"/>
          </a:p>
        </p:txBody>
      </p:sp>
      <p:sp>
        <p:nvSpPr>
          <p:cNvPr id="82" name="Rectangle 3">
            <a:extLst>
              <a:ext uri="{FF2B5EF4-FFF2-40B4-BE49-F238E27FC236}">
                <a16:creationId xmlns:a16="http://schemas.microsoft.com/office/drawing/2014/main" id="{A44B0734-8113-5A4D-94F4-0F818D27F793}"/>
              </a:ext>
            </a:extLst>
          </p:cNvPr>
          <p:cNvSpPr/>
          <p:nvPr/>
        </p:nvSpPr>
        <p:spPr>
          <a:xfrm>
            <a:off x="2109019" y="2132113"/>
            <a:ext cx="9556955" cy="274162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8" name="Rectangle 4">
            <a:extLst>
              <a:ext uri="{FF2B5EF4-FFF2-40B4-BE49-F238E27FC236}">
                <a16:creationId xmlns:a16="http://schemas.microsoft.com/office/drawing/2014/main" id="{72BC9DCF-0411-854E-B37D-F7A95A9D53E4}"/>
              </a:ext>
            </a:extLst>
          </p:cNvPr>
          <p:cNvSpPr/>
          <p:nvPr/>
        </p:nvSpPr>
        <p:spPr>
          <a:xfrm rot="16200000">
            <a:off x="2167451" y="2314367"/>
            <a:ext cx="786098" cy="583158"/>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a:latin typeface="ＭＳ Ｐゴシック" panose="020B0600070205080204" pitchFamily="50" charset="-128"/>
                <a:ea typeface="ＭＳ Ｐゴシック" panose="020B0600070205080204" pitchFamily="50" charset="-128"/>
                <a:cs typeface="Arial" panose="020B0604020202020204" pitchFamily="34" charset="0"/>
              </a:rPr>
              <a:t>デバイス</a:t>
            </a:r>
            <a:endParaRPr lang="en-US" sz="1200" b="1">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Rectangle 5">
            <a:extLst>
              <a:ext uri="{FF2B5EF4-FFF2-40B4-BE49-F238E27FC236}">
                <a16:creationId xmlns:a16="http://schemas.microsoft.com/office/drawing/2014/main" id="{F4E7E578-E10A-434B-9013-11DD1C6EC6B3}"/>
              </a:ext>
            </a:extLst>
          </p:cNvPr>
          <p:cNvSpPr/>
          <p:nvPr/>
        </p:nvSpPr>
        <p:spPr>
          <a:xfrm rot="16200000">
            <a:off x="2145400" y="3205967"/>
            <a:ext cx="810073" cy="56303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CSLU</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5" name="Rectangle 24">
            <a:extLst>
              <a:ext uri="{FF2B5EF4-FFF2-40B4-BE49-F238E27FC236}">
                <a16:creationId xmlns:a16="http://schemas.microsoft.com/office/drawing/2014/main" id="{738D51BA-A972-A141-A7D1-140AEF6D13BD}"/>
              </a:ext>
            </a:extLst>
          </p:cNvPr>
          <p:cNvSpPr/>
          <p:nvPr/>
        </p:nvSpPr>
        <p:spPr>
          <a:xfrm>
            <a:off x="3099092"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CSSM</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へログインするための</a:t>
            </a: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Cisco.com</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 ID</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と</a:t>
            </a:r>
            <a:b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管理対象</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SA/VA</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を設定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2" name="Rectangle 5">
            <a:extLst>
              <a:ext uri="{FF2B5EF4-FFF2-40B4-BE49-F238E27FC236}">
                <a16:creationId xmlns:a16="http://schemas.microsoft.com/office/drawing/2014/main" id="{8C73DFA1-C9AE-B644-B72A-9858D1868E87}"/>
              </a:ext>
            </a:extLst>
          </p:cNvPr>
          <p:cNvSpPr/>
          <p:nvPr/>
        </p:nvSpPr>
        <p:spPr>
          <a:xfrm rot="16200000">
            <a:off x="2145400" y="4099489"/>
            <a:ext cx="810073" cy="563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CSSM</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6" name="Rectangle 24">
            <a:extLst>
              <a:ext uri="{FF2B5EF4-FFF2-40B4-BE49-F238E27FC236}">
                <a16:creationId xmlns:a16="http://schemas.microsoft.com/office/drawing/2014/main" id="{51A698E3-9417-3D42-9019-8A273407527E}"/>
              </a:ext>
            </a:extLst>
          </p:cNvPr>
          <p:cNvSpPr/>
          <p:nvPr/>
        </p:nvSpPr>
        <p:spPr>
          <a:xfrm>
            <a:off x="5258514"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製品インスタンス（デバイス）との接続方法と</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クレデンシャル情報</a:t>
            </a: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の設定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4" name="Rectangle 24">
            <a:extLst>
              <a:ext uri="{FF2B5EF4-FFF2-40B4-BE49-F238E27FC236}">
                <a16:creationId xmlns:a16="http://schemas.microsoft.com/office/drawing/2014/main" id="{3DD9E530-811E-934F-9C33-72195C709B8E}"/>
              </a:ext>
            </a:extLst>
          </p:cNvPr>
          <p:cNvSpPr/>
          <p:nvPr/>
        </p:nvSpPr>
        <p:spPr>
          <a:xfrm>
            <a:off x="7417936" y="2280835"/>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CSLU</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との接続方法とのクレデンシャル情報</a:t>
            </a: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の設定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5" name="Rectangle 24">
            <a:extLst>
              <a:ext uri="{FF2B5EF4-FFF2-40B4-BE49-F238E27FC236}">
                <a16:creationId xmlns:a16="http://schemas.microsoft.com/office/drawing/2014/main" id="{3BC6B9CB-CFD4-6343-B139-CDDFB237463A}"/>
              </a:ext>
            </a:extLst>
          </p:cNvPr>
          <p:cNvSpPr/>
          <p:nvPr/>
        </p:nvSpPr>
        <p:spPr>
          <a:xfrm>
            <a:off x="9577359" y="2280835"/>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7" name="Rectangle 24">
            <a:extLst>
              <a:ext uri="{FF2B5EF4-FFF2-40B4-BE49-F238E27FC236}">
                <a16:creationId xmlns:a16="http://schemas.microsoft.com/office/drawing/2014/main" id="{3102DD9D-2473-5944-B985-FBF9E4FFDDAB}"/>
              </a:ext>
            </a:extLst>
          </p:cNvPr>
          <p:cNvSpPr/>
          <p:nvPr/>
        </p:nvSpPr>
        <p:spPr>
          <a:xfrm>
            <a:off x="9577359"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8" name="Rectangle 24">
            <a:extLst>
              <a:ext uri="{FF2B5EF4-FFF2-40B4-BE49-F238E27FC236}">
                <a16:creationId xmlns:a16="http://schemas.microsoft.com/office/drawing/2014/main" id="{9C852DC3-B1D9-2D4D-A6ED-5CE4560DAC53}"/>
              </a:ext>
            </a:extLst>
          </p:cNvPr>
          <p:cNvSpPr/>
          <p:nvPr/>
        </p:nvSpPr>
        <p:spPr>
          <a:xfrm>
            <a:off x="9577359" y="4055894"/>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Right Arrow 4">
            <a:extLst>
              <a:ext uri="{FF2B5EF4-FFF2-40B4-BE49-F238E27FC236}">
                <a16:creationId xmlns:a16="http://schemas.microsoft.com/office/drawing/2014/main" id="{9FCCF658-3D14-854A-B18C-CDE2D110F01F}"/>
              </a:ext>
            </a:extLst>
          </p:cNvPr>
          <p:cNvSpPr/>
          <p:nvPr/>
        </p:nvSpPr>
        <p:spPr>
          <a:xfrm>
            <a:off x="5001445" y="3217539"/>
            <a:ext cx="211081"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4" name="Right Arrow 73">
            <a:extLst>
              <a:ext uri="{FF2B5EF4-FFF2-40B4-BE49-F238E27FC236}">
                <a16:creationId xmlns:a16="http://schemas.microsoft.com/office/drawing/2014/main" id="{C935F002-F16A-0D4B-A4D3-89C153175A3B}"/>
              </a:ext>
            </a:extLst>
          </p:cNvPr>
          <p:cNvSpPr/>
          <p:nvPr/>
        </p:nvSpPr>
        <p:spPr>
          <a:xfrm rot="16200000">
            <a:off x="10415742" y="2779767"/>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5" name="Right Arrow 74">
            <a:extLst>
              <a:ext uri="{FF2B5EF4-FFF2-40B4-BE49-F238E27FC236}">
                <a16:creationId xmlns:a16="http://schemas.microsoft.com/office/drawing/2014/main" id="{E85FF34F-6AD1-1B44-85C4-7B0FD2408189}"/>
              </a:ext>
            </a:extLst>
          </p:cNvPr>
          <p:cNvSpPr/>
          <p:nvPr/>
        </p:nvSpPr>
        <p:spPr>
          <a:xfrm rot="5400000">
            <a:off x="10415742" y="3667297"/>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4" name="Rectangle 3">
            <a:extLst>
              <a:ext uri="{FF2B5EF4-FFF2-40B4-BE49-F238E27FC236}">
                <a16:creationId xmlns:a16="http://schemas.microsoft.com/office/drawing/2014/main" id="{90D7D151-82CB-6845-8594-81F56A470A82}"/>
              </a:ext>
            </a:extLst>
          </p:cNvPr>
          <p:cNvSpPr/>
          <p:nvPr/>
        </p:nvSpPr>
        <p:spPr>
          <a:xfrm>
            <a:off x="339213" y="2132113"/>
            <a:ext cx="1723818" cy="27416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err="1">
                <a:latin typeface="ＭＳ Ｐゴシック" panose="020B0600070205080204" pitchFamily="50" charset="-128"/>
                <a:ea typeface="ＭＳ Ｐゴシック" panose="020B0600070205080204" pitchFamily="50" charset="-128"/>
                <a:cs typeface="Arial" panose="020B0604020202020204" pitchFamily="34" charset="0"/>
              </a:rPr>
              <a:t>CSLU</a:t>
            </a:r>
            <a:r>
              <a:rPr lang="ja-JP" altLang="en-US">
                <a:latin typeface="ＭＳ Ｐゴシック" panose="020B0600070205080204" pitchFamily="50" charset="-128"/>
                <a:ea typeface="ＭＳ Ｐゴシック" panose="020B0600070205080204" pitchFamily="50" charset="-128"/>
                <a:cs typeface="Arial" panose="020B0604020202020204" pitchFamily="34" charset="0"/>
              </a:rPr>
              <a:t>開始型</a:t>
            </a:r>
          </a:p>
        </p:txBody>
      </p:sp>
      <p:sp>
        <p:nvSpPr>
          <p:cNvPr id="2" name="Bent Arrow 1">
            <a:extLst>
              <a:ext uri="{FF2B5EF4-FFF2-40B4-BE49-F238E27FC236}">
                <a16:creationId xmlns:a16="http://schemas.microsoft.com/office/drawing/2014/main" id="{67D8B3A8-4AE2-5C4E-ABD7-95D0360C83A8}"/>
              </a:ext>
            </a:extLst>
          </p:cNvPr>
          <p:cNvSpPr/>
          <p:nvPr/>
        </p:nvSpPr>
        <p:spPr>
          <a:xfrm flipV="1">
            <a:off x="8853505" y="2956911"/>
            <a:ext cx="687936" cy="786098"/>
          </a:xfrm>
          <a:prstGeom prst="bentArrow">
            <a:avLst>
              <a:gd name="adj1" fmla="val 25000"/>
              <a:gd name="adj2" fmla="val 31715"/>
              <a:gd name="adj3" fmla="val 25000"/>
              <a:gd name="adj4" fmla="val 4375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solidFill>
                <a:schemeClr val="tx1"/>
              </a:solidFill>
            </a:endParaRPr>
          </a:p>
        </p:txBody>
      </p:sp>
      <p:sp>
        <p:nvSpPr>
          <p:cNvPr id="27" name="Bent Arrow 26">
            <a:extLst>
              <a:ext uri="{FF2B5EF4-FFF2-40B4-BE49-F238E27FC236}">
                <a16:creationId xmlns:a16="http://schemas.microsoft.com/office/drawing/2014/main" id="{6C25D2CA-7F94-264D-8A02-061E3644C2FD}"/>
              </a:ext>
            </a:extLst>
          </p:cNvPr>
          <p:cNvSpPr/>
          <p:nvPr/>
        </p:nvSpPr>
        <p:spPr>
          <a:xfrm>
            <a:off x="6694083" y="2376274"/>
            <a:ext cx="687936" cy="786098"/>
          </a:xfrm>
          <a:prstGeom prst="bentArrow">
            <a:avLst>
              <a:gd name="adj1" fmla="val 25000"/>
              <a:gd name="adj2" fmla="val 31715"/>
              <a:gd name="adj3" fmla="val 25000"/>
              <a:gd name="adj4" fmla="val 4375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solidFill>
                <a:schemeClr val="tx1"/>
              </a:solidFill>
            </a:endParaRPr>
          </a:p>
        </p:txBody>
      </p:sp>
    </p:spTree>
    <p:extLst>
      <p:ext uri="{BB962C8B-B14F-4D97-AF65-F5344CB8AC3E}">
        <p14:creationId xmlns:p14="http://schemas.microsoft.com/office/powerpoint/2010/main" val="21198808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手順-1(1)</a:t>
            </a:r>
            <a:br>
              <a:rPr lang="en-JP" dirty="0"/>
            </a:br>
            <a:r>
              <a:rPr lang="en-JP" dirty="0"/>
              <a:t>CSLUの環境設定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8" y="3105835"/>
            <a:ext cx="5626789" cy="646331"/>
          </a:xfrm>
          <a:prstGeom prst="rect">
            <a:avLst/>
          </a:prstGeom>
          <a:noFill/>
        </p:spPr>
        <p:txBody>
          <a:bodyPr wrap="square" rtlCol="0" anchor="ctr">
            <a:spAutoFit/>
          </a:bodyPr>
          <a:lstStyle/>
          <a:p>
            <a:r>
              <a:rPr lang="en-US" altLang="ja-JP" sz="1800" dirty="0" err="1">
                <a:latin typeface="+mn-lt"/>
              </a:rPr>
              <a:t>CSSM</a:t>
            </a:r>
            <a:r>
              <a:rPr lang="ja-JP" altLang="en-US" sz="1800">
                <a:latin typeface="+mn-lt"/>
              </a:rPr>
              <a:t>へログインするための</a:t>
            </a:r>
            <a:r>
              <a:rPr lang="en-US" altLang="ja-JP" sz="1800" dirty="0" err="1">
                <a:latin typeface="+mn-lt"/>
              </a:rPr>
              <a:t>Cisco.com</a:t>
            </a:r>
            <a:r>
              <a:rPr lang="en-US" altLang="ja-JP" sz="1800" dirty="0">
                <a:latin typeface="+mn-lt"/>
              </a:rPr>
              <a:t> ID</a:t>
            </a:r>
            <a:r>
              <a:rPr lang="ja-JP" altLang="en-US" sz="1800">
                <a:latin typeface="+mn-lt"/>
              </a:rPr>
              <a:t>とスマートアカウント</a:t>
            </a:r>
            <a:r>
              <a:rPr lang="en-US" altLang="ja-JP" sz="1800" dirty="0">
                <a:latin typeface="+mn-lt"/>
              </a:rPr>
              <a:t>(SA)/</a:t>
            </a:r>
            <a:r>
              <a:rPr lang="ja-JP" altLang="en-US" sz="1800">
                <a:latin typeface="+mn-lt"/>
              </a:rPr>
              <a:t>バーチャルアカウント</a:t>
            </a:r>
            <a:r>
              <a:rPr lang="en-US" altLang="ja-JP" sz="1800" dirty="0">
                <a:latin typeface="+mn-lt"/>
              </a:rPr>
              <a:t>(VA)</a:t>
            </a:r>
            <a:r>
              <a:rPr lang="ja-JP" altLang="en-US" sz="1800"/>
              <a:t>の</a:t>
            </a:r>
            <a:r>
              <a:rPr lang="ja-JP" altLang="en-US" sz="1800">
                <a:latin typeface="+mn-lt"/>
              </a:rPr>
              <a:t>設定</a:t>
            </a:r>
            <a:endParaRPr lang="en-JP" dirty="0">
              <a:latin typeface="+mn-lt"/>
            </a:endParaRPr>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117</a:t>
            </a:fld>
            <a:endParaRPr lang="en-JP"/>
          </a:p>
        </p:txBody>
      </p:sp>
    </p:spTree>
    <p:extLst>
      <p:ext uri="{BB962C8B-B14F-4D97-AF65-F5344CB8AC3E}">
        <p14:creationId xmlns:p14="http://schemas.microsoft.com/office/powerpoint/2010/main" val="13847142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0183-0143-BE47-B68F-80AF27EF743F}"/>
              </a:ext>
            </a:extLst>
          </p:cNvPr>
          <p:cNvSpPr>
            <a:spLocks noGrp="1"/>
          </p:cNvSpPr>
          <p:nvPr>
            <p:ph type="title"/>
          </p:nvPr>
        </p:nvSpPr>
        <p:spPr/>
        <p:txBody>
          <a:bodyPr/>
          <a:lstStyle/>
          <a:p>
            <a:r>
              <a:rPr lang="en-JP" altLang="ja-JP" dirty="0"/>
              <a:t>CSLU開始型接続のCSLUの設定</a:t>
            </a:r>
            <a:endParaRPr lang="en-JP" dirty="0"/>
          </a:p>
        </p:txBody>
      </p:sp>
      <p:sp>
        <p:nvSpPr>
          <p:cNvPr id="5" name="テキスト プレースホルダー 4">
            <a:extLst>
              <a:ext uri="{FF2B5EF4-FFF2-40B4-BE49-F238E27FC236}">
                <a16:creationId xmlns:a16="http://schemas.microsoft.com/office/drawing/2014/main" id="{E2CDCD3B-A433-4461-8703-2902090BC42A}"/>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8" name="Slide Number Placeholder 7">
            <a:extLst>
              <a:ext uri="{FF2B5EF4-FFF2-40B4-BE49-F238E27FC236}">
                <a16:creationId xmlns:a16="http://schemas.microsoft.com/office/drawing/2014/main" id="{99D8B454-2D95-E440-86EF-F5C71C5C1EFD}"/>
              </a:ext>
            </a:extLst>
          </p:cNvPr>
          <p:cNvSpPr>
            <a:spLocks noGrp="1"/>
          </p:cNvSpPr>
          <p:nvPr>
            <p:ph type="sldNum" sz="quarter" idx="13"/>
          </p:nvPr>
        </p:nvSpPr>
        <p:spPr/>
        <p:txBody>
          <a:bodyPr/>
          <a:lstStyle/>
          <a:p>
            <a:fld id="{35A41436-812F-4D49-8B20-D4F38E545342}" type="slidenum">
              <a:rPr lang="en-JP" smtClean="0"/>
              <a:pPr/>
              <a:t>118</a:t>
            </a:fld>
            <a:endParaRPr lang="en-JP"/>
          </a:p>
        </p:txBody>
      </p:sp>
      <p:sp>
        <p:nvSpPr>
          <p:cNvPr id="4" name="TextBox 3">
            <a:extLst>
              <a:ext uri="{FF2B5EF4-FFF2-40B4-BE49-F238E27FC236}">
                <a16:creationId xmlns:a16="http://schemas.microsoft.com/office/drawing/2014/main" id="{45561D2F-2A3F-C148-BFCB-AE64FD665DA8}"/>
              </a:ext>
            </a:extLst>
          </p:cNvPr>
          <p:cNvSpPr txBox="1"/>
          <p:nvPr/>
        </p:nvSpPr>
        <p:spPr>
          <a:xfrm>
            <a:off x="711201" y="2228671"/>
            <a:ext cx="10247531" cy="1200329"/>
          </a:xfrm>
          <a:prstGeom prst="rect">
            <a:avLst/>
          </a:prstGeom>
          <a:noFill/>
        </p:spPr>
        <p:txBody>
          <a:bodyPr wrap="square" rtlCol="0">
            <a:spAutoFit/>
          </a:bodyPr>
          <a:lstStyle/>
          <a:p>
            <a:r>
              <a:rPr lang="en-JP" sz="3600" dirty="0">
                <a:latin typeface="+mn-lt"/>
              </a:rPr>
              <a:t>デバイス開始型の手順-1(1) CSLUの環境設定を参照してください。</a:t>
            </a:r>
          </a:p>
        </p:txBody>
      </p:sp>
      <p:sp>
        <p:nvSpPr>
          <p:cNvPr id="6" name="Rounded Rectangle 5">
            <a:extLst>
              <a:ext uri="{FF2B5EF4-FFF2-40B4-BE49-F238E27FC236}">
                <a16:creationId xmlns:a16="http://schemas.microsoft.com/office/drawing/2014/main" id="{C21AB5CB-CB07-AD46-956A-4C0943B14E90}"/>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25938972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手順-1(2)</a:t>
            </a:r>
            <a:br>
              <a:rPr lang="en-JP" dirty="0"/>
            </a:br>
            <a:r>
              <a:rPr lang="en-JP" dirty="0"/>
              <a:t>CSLUの環境設定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ja-JP" altLang="en-US" sz="1800">
                <a:latin typeface="+mn-lt"/>
              </a:rPr>
              <a:t>製品インスタンス（デバイス）との接続方法の設定</a:t>
            </a:r>
            <a:r>
              <a:rPr lang="ja-JP" altLang="en-US" sz="1800"/>
              <a:t>とクレデンシャル情報の設定</a:t>
            </a:r>
            <a:endParaRPr lang="ja-JP" altLang="en-US">
              <a:latin typeface="+mn-lt"/>
            </a:endParaRPr>
          </a:p>
        </p:txBody>
      </p:sp>
      <p:sp>
        <p:nvSpPr>
          <p:cNvPr id="8" name="Slide Number Placeholder 7">
            <a:extLst>
              <a:ext uri="{FF2B5EF4-FFF2-40B4-BE49-F238E27FC236}">
                <a16:creationId xmlns:a16="http://schemas.microsoft.com/office/drawing/2014/main" id="{F6169158-BF6B-4144-A8DF-95BCD661AFEB}"/>
              </a:ext>
            </a:extLst>
          </p:cNvPr>
          <p:cNvSpPr>
            <a:spLocks noGrp="1"/>
          </p:cNvSpPr>
          <p:nvPr>
            <p:ph type="sldNum" sz="quarter" idx="10"/>
          </p:nvPr>
        </p:nvSpPr>
        <p:spPr/>
        <p:txBody>
          <a:bodyPr/>
          <a:lstStyle/>
          <a:p>
            <a:fld id="{35A41436-812F-4D49-8B20-D4F38E545342}" type="slidenum">
              <a:rPr lang="en-JP" smtClean="0"/>
              <a:pPr/>
              <a:t>119</a:t>
            </a:fld>
            <a:endParaRPr lang="en-JP"/>
          </a:p>
        </p:txBody>
      </p:sp>
    </p:spTree>
    <p:extLst>
      <p:ext uri="{BB962C8B-B14F-4D97-AF65-F5344CB8AC3E}">
        <p14:creationId xmlns:p14="http://schemas.microsoft.com/office/powerpoint/2010/main" val="153439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DC21-5125-A64C-B7E5-BE7481DF7F11}"/>
              </a:ext>
            </a:extLst>
          </p:cNvPr>
          <p:cNvSpPr>
            <a:spLocks noGrp="1"/>
          </p:cNvSpPr>
          <p:nvPr>
            <p:ph type="title"/>
          </p:nvPr>
        </p:nvSpPr>
        <p:spPr/>
        <p:txBody>
          <a:bodyPr/>
          <a:lstStyle/>
          <a:p>
            <a:r>
              <a:rPr lang="en-US" altLang="ja-JP" dirty="0" err="1"/>
              <a:t>CSSM</a:t>
            </a:r>
            <a:r>
              <a:rPr lang="ja-JP" altLang="en-US"/>
              <a:t>ダイレクト接続でのライセンス登録手順</a:t>
            </a:r>
            <a:endParaRPr lang="en-JP" dirty="0"/>
          </a:p>
        </p:txBody>
      </p:sp>
      <p:sp>
        <p:nvSpPr>
          <p:cNvPr id="3" name="Text Placeholder 2">
            <a:extLst>
              <a:ext uri="{FF2B5EF4-FFF2-40B4-BE49-F238E27FC236}">
                <a16:creationId xmlns:a16="http://schemas.microsoft.com/office/drawing/2014/main" id="{EF2008F3-A404-8C4F-8E65-06B4E205083F}"/>
              </a:ext>
            </a:extLst>
          </p:cNvPr>
          <p:cNvSpPr>
            <a:spLocks noGrp="1"/>
          </p:cNvSpPr>
          <p:nvPr>
            <p:ph type="body" sz="quarter" idx="11"/>
          </p:nvPr>
        </p:nvSpPr>
        <p:spPr/>
        <p:txBody>
          <a:bodyPr/>
          <a:lstStyle/>
          <a:p>
            <a:r>
              <a:rPr lang="en-JP" dirty="0"/>
              <a:t>既存デバイスのバージョンアップ</a:t>
            </a:r>
          </a:p>
        </p:txBody>
      </p:sp>
      <p:sp>
        <p:nvSpPr>
          <p:cNvPr id="4" name="Text Placeholder 3">
            <a:extLst>
              <a:ext uri="{FF2B5EF4-FFF2-40B4-BE49-F238E27FC236}">
                <a16:creationId xmlns:a16="http://schemas.microsoft.com/office/drawing/2014/main" id="{912A0B2F-5B5B-5A41-AE50-1A9BCE3CF863}"/>
              </a:ext>
            </a:extLst>
          </p:cNvPr>
          <p:cNvSpPr>
            <a:spLocks noGrp="1"/>
          </p:cNvSpPr>
          <p:nvPr>
            <p:ph type="body" sz="quarter" idx="12"/>
          </p:nvPr>
        </p:nvSpPr>
        <p:spPr/>
        <p:txBody>
          <a:bodyPr/>
          <a:lstStyle/>
          <a:p>
            <a:r>
              <a:rPr lang="en-JP" dirty="0"/>
              <a:t>2. CSSMダイレクト接続（バージョンアップ）</a:t>
            </a:r>
          </a:p>
        </p:txBody>
      </p:sp>
      <p:sp>
        <p:nvSpPr>
          <p:cNvPr id="12" name="Slide Number Placeholder 11">
            <a:extLst>
              <a:ext uri="{FF2B5EF4-FFF2-40B4-BE49-F238E27FC236}">
                <a16:creationId xmlns:a16="http://schemas.microsoft.com/office/drawing/2014/main" id="{B62A4873-E510-EF46-B961-AAAAD071DAEE}"/>
              </a:ext>
            </a:extLst>
          </p:cNvPr>
          <p:cNvSpPr>
            <a:spLocks noGrp="1"/>
          </p:cNvSpPr>
          <p:nvPr>
            <p:ph type="sldNum" sz="quarter" idx="13"/>
          </p:nvPr>
        </p:nvSpPr>
        <p:spPr/>
        <p:txBody>
          <a:bodyPr/>
          <a:lstStyle/>
          <a:p>
            <a:fld id="{35A41436-812F-4D49-8B20-D4F38E545342}" type="slidenum">
              <a:rPr lang="en-JP" smtClean="0"/>
              <a:t>12</a:t>
            </a:fld>
            <a:endParaRPr lang="en-JP"/>
          </a:p>
        </p:txBody>
      </p:sp>
      <p:sp>
        <p:nvSpPr>
          <p:cNvPr id="10" name="Text Placeholder 1">
            <a:extLst>
              <a:ext uri="{FF2B5EF4-FFF2-40B4-BE49-F238E27FC236}">
                <a16:creationId xmlns:a16="http://schemas.microsoft.com/office/drawing/2014/main" id="{36DDD3D3-75DE-B349-B47F-7820887EE81B}"/>
              </a:ext>
            </a:extLst>
          </p:cNvPr>
          <p:cNvSpPr txBox="1">
            <a:spLocks/>
          </p:cNvSpPr>
          <p:nvPr/>
        </p:nvSpPr>
        <p:spPr>
          <a:xfrm>
            <a:off x="529647" y="1678492"/>
            <a:ext cx="10747953" cy="4589862"/>
          </a:xfrm>
          <a:prstGeom prst="rect">
            <a:avLst/>
          </a:prstGeom>
        </p:spPr>
        <p:txBody>
          <a:bodyPr wrap="square" lIns="91420" tIns="45710" rIns="91420" bIns="45710" anchor="t" anchorCtr="0">
            <a:noAutofit/>
          </a:bodyPr>
          <a:lstStyle>
            <a:lvl1pPr marL="226478" indent="-226478" algn="l" defTabSz="804747" rtl="0" eaLnBrk="1" fontAlgn="base" hangingPunct="1">
              <a:lnSpc>
                <a:spcPct val="100000"/>
              </a:lnSpc>
              <a:spcBef>
                <a:spcPct val="50000"/>
              </a:spcBef>
              <a:spcAft>
                <a:spcPct val="0"/>
              </a:spcAft>
              <a:buClr>
                <a:schemeClr val="tx2"/>
              </a:buClr>
              <a:buSzPct val="90000"/>
              <a:buFont typeface="Arial" charset="0"/>
              <a:buNone/>
              <a:defRPr lang="en-US" sz="1867" b="0" i="0" kern="1200">
                <a:solidFill>
                  <a:schemeClr val="bg1"/>
                </a:solidFill>
                <a:latin typeface="+mn-lt"/>
                <a:ea typeface="ＭＳ Ｐゴシック" charset="0"/>
                <a:cs typeface="CiscoSans ExtraLight"/>
              </a:defRPr>
            </a:lvl1pPr>
            <a:lvl2pPr marL="478355" indent="-287859" algn="l" defTabSz="912261" rtl="0" eaLnBrk="1" fontAlgn="base" hangingPunct="1">
              <a:lnSpc>
                <a:spcPct val="95000"/>
              </a:lnSpc>
              <a:spcBef>
                <a:spcPts val="800"/>
              </a:spcBef>
              <a:spcAft>
                <a:spcPct val="0"/>
              </a:spcAft>
              <a:buClr>
                <a:schemeClr val="tx2"/>
              </a:buClr>
              <a:buFont typeface="Arial" pitchFamily="34" charset="0"/>
              <a:buNone/>
              <a:defRPr lang="en-US" sz="1467" kern="120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538" indent="-179388">
              <a:buFont typeface="Apple SD Gothic Neo Regular" panose="02000300000000000000" pitchFamily="2" charset="-127"/>
              <a:buChar char="◼"/>
            </a:pPr>
            <a:r>
              <a:rPr kumimoji="0" lang="ja-JP" altLang="en-US" sz="1600" b="1">
                <a:ea typeface="MS PGothic" panose="020B0600070205080204" pitchFamily="34" charset="-128"/>
              </a:rPr>
              <a:t>前提条件</a:t>
            </a:r>
            <a:endParaRPr kumimoji="0" lang="en-US" altLang="ja-JP" sz="1600" b="1" dirty="0">
              <a:ea typeface="MS PGothic" panose="020B0600070205080204" pitchFamily="34" charset="-128"/>
            </a:endParaRPr>
          </a:p>
          <a:p>
            <a:pPr lvl="1" indent="-122238">
              <a:buClrTx/>
              <a:buFont typeface="Arial" pitchFamily="34" charset="0"/>
              <a:buChar char="•"/>
            </a:pPr>
            <a:r>
              <a:rPr kumimoji="0" lang="ja-JP" altLang="en-US" sz="1600">
                <a:ea typeface="MS PGothic" panose="020B0600070205080204" pitchFamily="34" charset="-128"/>
              </a:rPr>
              <a:t>従来の</a:t>
            </a:r>
            <a:r>
              <a:rPr kumimoji="0" lang="en-US" altLang="ja-JP" sz="1600" dirty="0">
                <a:ea typeface="MS PGothic" panose="020B0600070205080204" pitchFamily="34" charset="-128"/>
              </a:rPr>
              <a:t>Smart Licensing(IOS XE 17.3.1</a:t>
            </a:r>
            <a:r>
              <a:rPr kumimoji="0" lang="ja-JP" altLang="en-US" sz="1600">
                <a:ea typeface="MS PGothic" panose="020B0600070205080204" pitchFamily="34" charset="-128"/>
              </a:rPr>
              <a:t>以前</a:t>
            </a:r>
            <a:r>
              <a:rPr kumimoji="0" lang="en-US" altLang="ja-JP" sz="1600" dirty="0">
                <a:ea typeface="MS PGothic" panose="020B0600070205080204" pitchFamily="34" charset="-128"/>
              </a:rPr>
              <a:t>)</a:t>
            </a:r>
            <a:r>
              <a:rPr kumimoji="0" lang="ja-JP" altLang="en-US" sz="1600">
                <a:ea typeface="MS PGothic" panose="020B0600070205080204" pitchFamily="34" charset="-128"/>
              </a:rPr>
              <a:t>で</a:t>
            </a:r>
            <a:r>
              <a:rPr kumimoji="0" lang="en-US" altLang="ja-JP" sz="1600" dirty="0" err="1">
                <a:ea typeface="MS PGothic" panose="020B0600070205080204" pitchFamily="34" charset="-128"/>
              </a:rPr>
              <a:t>CSSM</a:t>
            </a:r>
            <a:r>
              <a:rPr kumimoji="0" lang="ja-JP" altLang="en-US" sz="1600">
                <a:ea typeface="MS PGothic" panose="020B0600070205080204" pitchFamily="34" charset="-128"/>
              </a:rPr>
              <a:t>に登録済みの既存デバイスを</a:t>
            </a:r>
            <a:r>
              <a:rPr kumimoji="0" lang="en-US" altLang="ja-JP" sz="1600" dirty="0">
                <a:ea typeface="MS PGothic" panose="020B0600070205080204" pitchFamily="34" charset="-128"/>
              </a:rPr>
              <a:t>Smart Licensing Using Policy</a:t>
            </a:r>
            <a:r>
              <a:rPr kumimoji="0" lang="ja-JP" altLang="en-US" sz="1600">
                <a:ea typeface="MS PGothic" panose="020B0600070205080204" pitchFamily="34" charset="-128"/>
              </a:rPr>
              <a:t>対応バージョン</a:t>
            </a:r>
            <a:r>
              <a:rPr kumimoji="0" lang="en-US" altLang="ja-JP" sz="1600" dirty="0">
                <a:ea typeface="MS PGothic" panose="020B0600070205080204" pitchFamily="34" charset="-128"/>
              </a:rPr>
              <a:t>(17.3.2a</a:t>
            </a:r>
            <a:r>
              <a:rPr kumimoji="0" lang="ja-JP" altLang="en-US" sz="1600">
                <a:ea typeface="MS PGothic" panose="020B0600070205080204" pitchFamily="34" charset="-128"/>
              </a:rPr>
              <a:t>および</a:t>
            </a:r>
            <a:r>
              <a:rPr kumimoji="0" lang="en-US" altLang="ja-JP" sz="1600" dirty="0">
                <a:ea typeface="MS PGothic" panose="020B0600070205080204" pitchFamily="34" charset="-128"/>
              </a:rPr>
              <a:t>17.4.1</a:t>
            </a:r>
            <a:r>
              <a:rPr kumimoji="0" lang="ja-JP" altLang="en-US" sz="1600">
                <a:ea typeface="MS PGothic" panose="020B0600070205080204" pitchFamily="34" charset="-128"/>
              </a:rPr>
              <a:t>以降</a:t>
            </a:r>
            <a:r>
              <a:rPr kumimoji="0" lang="en-US" altLang="ja-JP" sz="1600" dirty="0">
                <a:ea typeface="MS PGothic" panose="020B0600070205080204" pitchFamily="34" charset="-128"/>
              </a:rPr>
              <a:t>)</a:t>
            </a:r>
            <a:r>
              <a:rPr kumimoji="0" lang="ja-JP" altLang="en-US" sz="1600">
                <a:ea typeface="MS PGothic" panose="020B0600070205080204" pitchFamily="34" charset="-128"/>
              </a:rPr>
              <a:t>へバージョンアップする場合</a:t>
            </a:r>
            <a:endParaRPr kumimoji="0" lang="en-US" altLang="ja-JP" sz="1600" dirty="0">
              <a:ea typeface="MS PGothic" panose="020B0600070205080204" pitchFamily="34" charset="-128"/>
            </a:endParaRPr>
          </a:p>
          <a:p>
            <a:pPr lvl="1" indent="-122238">
              <a:buClrTx/>
              <a:buFont typeface="Arial" pitchFamily="34" charset="0"/>
              <a:buChar char="•"/>
            </a:pPr>
            <a:r>
              <a:rPr kumimoji="0" lang="ja-JP" altLang="en-US" sz="1600">
                <a:ea typeface="MS PGothic" panose="020B0600070205080204" pitchFamily="34" charset="-128"/>
              </a:rPr>
              <a:t>インターネット接続により</a:t>
            </a:r>
            <a:r>
              <a:rPr kumimoji="0" lang="en-US" altLang="ja-JP" sz="1600" dirty="0" err="1">
                <a:ea typeface="MS PGothic" panose="020B0600070205080204" pitchFamily="34" charset="-128"/>
              </a:rPr>
              <a:t>CSSM</a:t>
            </a:r>
            <a:r>
              <a:rPr kumimoji="0" lang="ja-JP" altLang="en-US" sz="1600">
                <a:ea typeface="MS PGothic" panose="020B0600070205080204" pitchFamily="34" charset="-128"/>
              </a:rPr>
              <a:t>に直接（</a:t>
            </a:r>
            <a:r>
              <a:rPr kumimoji="0" lang="en-US" altLang="ja-JP" sz="1600" dirty="0">
                <a:ea typeface="MS PGothic" panose="020B0600070205080204" pitchFamily="34" charset="-128"/>
              </a:rPr>
              <a:t>HTTP</a:t>
            </a:r>
            <a:r>
              <a:rPr kumimoji="0" lang="ja-JP" altLang="en-US" sz="1600">
                <a:ea typeface="MS PGothic" panose="020B0600070205080204" pitchFamily="34" charset="-128"/>
              </a:rPr>
              <a:t>プロキシなしで）接続可能</a:t>
            </a:r>
          </a:p>
          <a:p>
            <a:pPr marL="236538" indent="-179388">
              <a:buFont typeface="Apple SD Gothic Neo Regular" panose="02000300000000000000" pitchFamily="2" charset="-127"/>
              <a:buChar char="◼"/>
            </a:pPr>
            <a:r>
              <a:rPr kumimoji="0" lang="ja-JP" altLang="en-US" sz="1600" b="1">
                <a:ea typeface="MS PGothic" panose="020B0600070205080204" pitchFamily="34" charset="-128"/>
              </a:rPr>
              <a:t>手順</a:t>
            </a:r>
            <a:endParaRPr kumimoji="0" lang="en-US" altLang="ja-JP" sz="1600" b="1" dirty="0">
              <a:ea typeface="MS PGothic" panose="020B0600070205080204" pitchFamily="34" charset="-128"/>
            </a:endParaRPr>
          </a:p>
          <a:p>
            <a:pPr marL="533396" lvl="1" indent="-342900">
              <a:buFont typeface="+mj-lt"/>
              <a:buAutoNum type="arabicPeriod"/>
            </a:pPr>
            <a:r>
              <a:rPr lang="en-JP" sz="1600" dirty="0">
                <a:latin typeface="+mn-lt"/>
              </a:rPr>
              <a:t>既存デバイス（製品インスタンス）のバージョンアップ</a:t>
            </a:r>
            <a:endParaRPr lang="ja-JP" altLang="en-US" sz="1600">
              <a:latin typeface="+mn-lt"/>
            </a:endParaRPr>
          </a:p>
          <a:p>
            <a:pPr marL="533396" lvl="1" indent="-342900">
              <a:buFont typeface="+mj-lt"/>
              <a:buAutoNum type="arabicPeriod"/>
            </a:pPr>
            <a:r>
              <a:rPr lang="ja-JP" altLang="en-US" sz="1600">
                <a:latin typeface="+mn-lt"/>
              </a:rPr>
              <a:t>製品インスタンスの情報更新と確認</a:t>
            </a:r>
          </a:p>
          <a:p>
            <a:pPr marL="755650" lvl="2" indent="-347663">
              <a:buFont typeface="+mj-lt"/>
              <a:buAutoNum type="arabicParenR"/>
            </a:pPr>
            <a:endParaRPr lang="ja-JP" altLang="en-US" sz="1600">
              <a:latin typeface="+mn-lt"/>
            </a:endParaRPr>
          </a:p>
        </p:txBody>
      </p:sp>
    </p:spTree>
    <p:extLst>
      <p:ext uri="{BB962C8B-B14F-4D97-AF65-F5344CB8AC3E}">
        <p14:creationId xmlns:p14="http://schemas.microsoft.com/office/powerpoint/2010/main" val="35898784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C75F6B-EFE4-264D-A5B8-3B7C71B6F8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17322"/>
            <a:ext cx="7450019" cy="2836669"/>
          </a:xfrm>
          <a:prstGeom prst="rect">
            <a:avLst/>
          </a:prstGeom>
          <a:ln>
            <a:solidFill>
              <a:schemeClr val="accent4"/>
            </a:solidFill>
          </a:ln>
        </p:spPr>
      </p:pic>
      <p:sp>
        <p:nvSpPr>
          <p:cNvPr id="3" name="Title 2">
            <a:extLst>
              <a:ext uri="{FF2B5EF4-FFF2-40B4-BE49-F238E27FC236}">
                <a16:creationId xmlns:a16="http://schemas.microsoft.com/office/drawing/2014/main" id="{DCFBC1EA-4F68-A748-9BB5-423E27FFF81A}"/>
              </a:ext>
            </a:extLst>
          </p:cNvPr>
          <p:cNvSpPr>
            <a:spLocks noGrp="1"/>
          </p:cNvSpPr>
          <p:nvPr>
            <p:ph type="title"/>
          </p:nvPr>
        </p:nvSpPr>
        <p:spPr/>
        <p:txBody>
          <a:bodyPr/>
          <a:lstStyle/>
          <a:p>
            <a:r>
              <a:rPr lang="en-JP" dirty="0"/>
              <a:t>CSLU開始型接続のCSLUの設定(1)</a:t>
            </a:r>
          </a:p>
        </p:txBody>
      </p:sp>
      <p:sp>
        <p:nvSpPr>
          <p:cNvPr id="2" name="テキスト プレースホルダー 1">
            <a:extLst>
              <a:ext uri="{FF2B5EF4-FFF2-40B4-BE49-F238E27FC236}">
                <a16:creationId xmlns:a16="http://schemas.microsoft.com/office/drawing/2014/main" id="{DE9A4587-90CF-48DD-83C7-7319148A42B5}"/>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2" name="Slide Number Placeholder 11">
            <a:extLst>
              <a:ext uri="{FF2B5EF4-FFF2-40B4-BE49-F238E27FC236}">
                <a16:creationId xmlns:a16="http://schemas.microsoft.com/office/drawing/2014/main" id="{88AF7520-842E-A746-8866-52D5AE94BBA3}"/>
              </a:ext>
            </a:extLst>
          </p:cNvPr>
          <p:cNvSpPr>
            <a:spLocks noGrp="1"/>
          </p:cNvSpPr>
          <p:nvPr>
            <p:ph type="sldNum" sz="quarter" idx="13"/>
          </p:nvPr>
        </p:nvSpPr>
        <p:spPr/>
        <p:txBody>
          <a:bodyPr/>
          <a:lstStyle/>
          <a:p>
            <a:fld id="{35A41436-812F-4D49-8B20-D4F38E545342}" type="slidenum">
              <a:rPr lang="en-JP" smtClean="0"/>
              <a:pPr/>
              <a:t>120</a:t>
            </a:fld>
            <a:endParaRPr lang="en-JP"/>
          </a:p>
        </p:txBody>
      </p:sp>
      <p:sp>
        <p:nvSpPr>
          <p:cNvPr id="6" name="Rounded Rectangle 5">
            <a:extLst>
              <a:ext uri="{FF2B5EF4-FFF2-40B4-BE49-F238E27FC236}">
                <a16:creationId xmlns:a16="http://schemas.microsoft.com/office/drawing/2014/main" id="{B5E2B6E6-0845-3049-8B0F-BE3073AD8252}"/>
              </a:ext>
            </a:extLst>
          </p:cNvPr>
          <p:cNvSpPr/>
          <p:nvPr/>
        </p:nvSpPr>
        <p:spPr>
          <a:xfrm>
            <a:off x="514038" y="2165082"/>
            <a:ext cx="1123912" cy="34023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EDC9D8DC-F4EE-9B45-A958-64B7A07DF6E9}"/>
              </a:ext>
            </a:extLst>
          </p:cNvPr>
          <p:cNvSpPr/>
          <p:nvPr/>
        </p:nvSpPr>
        <p:spPr>
          <a:xfrm>
            <a:off x="514039" y="2864678"/>
            <a:ext cx="1123912" cy="34023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TextBox 8">
            <a:extLst>
              <a:ext uri="{FF2B5EF4-FFF2-40B4-BE49-F238E27FC236}">
                <a16:creationId xmlns:a16="http://schemas.microsoft.com/office/drawing/2014/main" id="{45309A23-0070-024E-85A5-F874901510AD}"/>
              </a:ext>
            </a:extLst>
          </p:cNvPr>
          <p:cNvSpPr txBox="1"/>
          <p:nvPr/>
        </p:nvSpPr>
        <p:spPr>
          <a:xfrm>
            <a:off x="8217878" y="1664677"/>
            <a:ext cx="3569679" cy="2308324"/>
          </a:xfrm>
          <a:prstGeom prst="rect">
            <a:avLst/>
          </a:prstGeom>
          <a:noFill/>
        </p:spPr>
        <p:txBody>
          <a:bodyPr wrap="square" rtlCol="0">
            <a:spAutoFit/>
          </a:bodyPr>
          <a:lstStyle/>
          <a:p>
            <a:r>
              <a:rPr lang="en-JP" dirty="0"/>
              <a:t>Inventory</a:t>
            </a:r>
            <a:r>
              <a:rPr lang="ja-JP" altLang="en-US"/>
              <a:t> 画面からデバイスを登録します。</a:t>
            </a:r>
            <a:endParaRPr lang="en-US" altLang="ja-JP" dirty="0"/>
          </a:p>
          <a:p>
            <a:endParaRPr lang="en-US" dirty="0"/>
          </a:p>
          <a:p>
            <a:r>
              <a:rPr lang="en-US" dirty="0"/>
              <a:t>Inventory </a:t>
            </a:r>
            <a:r>
              <a:rPr lang="ja-JP" altLang="en-US"/>
              <a:t>タブをクリックします。</a:t>
            </a:r>
            <a:endParaRPr lang="en-JP" dirty="0"/>
          </a:p>
          <a:p>
            <a:endParaRPr lang="en-JP" dirty="0"/>
          </a:p>
          <a:p>
            <a:r>
              <a:rPr lang="en-JP" dirty="0"/>
              <a:t>1台ずつデバイスを登録する場合は、「Add Single Product」をクリックします。</a:t>
            </a:r>
          </a:p>
        </p:txBody>
      </p:sp>
      <p:sp>
        <p:nvSpPr>
          <p:cNvPr id="10" name="Rounded Rectangle 9">
            <a:extLst>
              <a:ext uri="{FF2B5EF4-FFF2-40B4-BE49-F238E27FC236}">
                <a16:creationId xmlns:a16="http://schemas.microsoft.com/office/drawing/2014/main" id="{E4182DBE-4F00-1F4F-8EB1-5E09EEA7E635}"/>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8225056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C5C2A-4DB6-BC4D-A3AB-8C826B88EA50}"/>
              </a:ext>
            </a:extLst>
          </p:cNvPr>
          <p:cNvPicPr>
            <a:picLocks noChangeAspect="1"/>
          </p:cNvPicPr>
          <p:nvPr/>
        </p:nvPicPr>
        <p:blipFill>
          <a:blip r:embed="rId2"/>
          <a:stretch>
            <a:fillRect/>
          </a:stretch>
        </p:blipFill>
        <p:spPr>
          <a:xfrm>
            <a:off x="404443" y="1517322"/>
            <a:ext cx="7437581" cy="4937658"/>
          </a:xfrm>
          <a:prstGeom prst="rect">
            <a:avLst/>
          </a:prstGeom>
          <a:ln>
            <a:solidFill>
              <a:schemeClr val="accent4"/>
            </a:solidFill>
          </a:ln>
        </p:spPr>
      </p:pic>
      <p:sp>
        <p:nvSpPr>
          <p:cNvPr id="2" name="Title 1">
            <a:extLst>
              <a:ext uri="{FF2B5EF4-FFF2-40B4-BE49-F238E27FC236}">
                <a16:creationId xmlns:a16="http://schemas.microsoft.com/office/drawing/2014/main" id="{3303702B-003C-4348-B6A0-2D13DC22AFC0}"/>
              </a:ext>
            </a:extLst>
          </p:cNvPr>
          <p:cNvSpPr>
            <a:spLocks noGrp="1"/>
          </p:cNvSpPr>
          <p:nvPr>
            <p:ph type="title"/>
          </p:nvPr>
        </p:nvSpPr>
        <p:spPr/>
        <p:txBody>
          <a:bodyPr/>
          <a:lstStyle/>
          <a:p>
            <a:r>
              <a:rPr lang="en-JP" dirty="0"/>
              <a:t>CSLU開始型接続のCSLUの設定(2)</a:t>
            </a:r>
            <a:br>
              <a:rPr lang="en-JP" dirty="0"/>
            </a:br>
            <a:r>
              <a:rPr lang="en-JP" dirty="0"/>
              <a:t>(デバイスのIPアドレスの入力)</a:t>
            </a:r>
          </a:p>
        </p:txBody>
      </p:sp>
      <p:sp>
        <p:nvSpPr>
          <p:cNvPr id="5" name="テキスト プレースホルダー 4">
            <a:extLst>
              <a:ext uri="{FF2B5EF4-FFF2-40B4-BE49-F238E27FC236}">
                <a16:creationId xmlns:a16="http://schemas.microsoft.com/office/drawing/2014/main" id="{8B5CE8C3-34CB-499D-8503-C1DD92D92152}"/>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1" name="Slide Number Placeholder 10">
            <a:extLst>
              <a:ext uri="{FF2B5EF4-FFF2-40B4-BE49-F238E27FC236}">
                <a16:creationId xmlns:a16="http://schemas.microsoft.com/office/drawing/2014/main" id="{EC66A049-AE74-0C43-AEE8-9174FADC54EC}"/>
              </a:ext>
            </a:extLst>
          </p:cNvPr>
          <p:cNvSpPr>
            <a:spLocks noGrp="1"/>
          </p:cNvSpPr>
          <p:nvPr>
            <p:ph type="sldNum" sz="quarter" idx="13"/>
          </p:nvPr>
        </p:nvSpPr>
        <p:spPr/>
        <p:txBody>
          <a:bodyPr/>
          <a:lstStyle/>
          <a:p>
            <a:fld id="{35A41436-812F-4D49-8B20-D4F38E545342}" type="slidenum">
              <a:rPr lang="en-JP" smtClean="0"/>
              <a:pPr/>
              <a:t>121</a:t>
            </a:fld>
            <a:endParaRPr lang="en-JP"/>
          </a:p>
        </p:txBody>
      </p:sp>
      <p:sp>
        <p:nvSpPr>
          <p:cNvPr id="6" name="TextBox 5">
            <a:extLst>
              <a:ext uri="{FF2B5EF4-FFF2-40B4-BE49-F238E27FC236}">
                <a16:creationId xmlns:a16="http://schemas.microsoft.com/office/drawing/2014/main" id="{4BFB65D8-CE2F-8D42-B224-303BD91C7CD7}"/>
              </a:ext>
            </a:extLst>
          </p:cNvPr>
          <p:cNvSpPr txBox="1"/>
          <p:nvPr/>
        </p:nvSpPr>
        <p:spPr>
          <a:xfrm>
            <a:off x="8217878" y="1664677"/>
            <a:ext cx="3569679" cy="5078313"/>
          </a:xfrm>
          <a:prstGeom prst="rect">
            <a:avLst/>
          </a:prstGeom>
          <a:noFill/>
        </p:spPr>
        <p:txBody>
          <a:bodyPr wrap="square" rtlCol="0">
            <a:spAutoFit/>
          </a:bodyPr>
          <a:lstStyle/>
          <a:p>
            <a:r>
              <a:rPr lang="en-JP" dirty="0">
                <a:latin typeface="+mn-lt"/>
              </a:rPr>
              <a:t>Add</a:t>
            </a:r>
            <a:r>
              <a:rPr lang="ja-JP" altLang="en-US">
                <a:latin typeface="+mn-lt"/>
              </a:rPr>
              <a:t> </a:t>
            </a:r>
            <a:r>
              <a:rPr lang="en-US" altLang="ja-JP" dirty="0">
                <a:latin typeface="+mn-lt"/>
              </a:rPr>
              <a:t>Product </a:t>
            </a:r>
            <a:r>
              <a:rPr lang="ja-JP" altLang="en-US">
                <a:latin typeface="+mn-lt"/>
              </a:rPr>
              <a:t>の</a:t>
            </a:r>
            <a:r>
              <a:rPr lang="en-US" altLang="ja-JP" dirty="0">
                <a:latin typeface="+mn-lt"/>
              </a:rPr>
              <a:t> Host Identifier </a:t>
            </a:r>
            <a:r>
              <a:rPr lang="ja-JP" altLang="en-US">
                <a:latin typeface="+mn-lt"/>
              </a:rPr>
              <a:t>入力画面が開きます。</a:t>
            </a:r>
            <a:endParaRPr lang="en-US" altLang="ja-JP" dirty="0">
              <a:latin typeface="+mn-lt"/>
            </a:endParaRPr>
          </a:p>
          <a:p>
            <a:endParaRPr lang="en-US" dirty="0"/>
          </a:p>
          <a:p>
            <a:r>
              <a:rPr lang="en-US" dirty="0"/>
              <a:t>Host </a:t>
            </a:r>
            <a:r>
              <a:rPr lang="en-US" dirty="0" err="1"/>
              <a:t>にデバイスのIPアドレスを入力します</a:t>
            </a:r>
            <a:r>
              <a:rPr lang="en-US" dirty="0"/>
              <a:t>。</a:t>
            </a:r>
          </a:p>
          <a:p>
            <a:endParaRPr lang="en-US" dirty="0"/>
          </a:p>
          <a:p>
            <a:r>
              <a:rPr lang="en-US" dirty="0"/>
              <a:t>Connect Method</a:t>
            </a:r>
            <a:r>
              <a:rPr lang="ja-JP" altLang="en-US"/>
              <a:t> </a:t>
            </a:r>
            <a:r>
              <a:rPr lang="en-US" dirty="0" err="1"/>
              <a:t>にはPreference</a:t>
            </a:r>
            <a:r>
              <a:rPr lang="ja-JP" altLang="en-US"/>
              <a:t> </a:t>
            </a:r>
            <a:r>
              <a:rPr lang="en-US" dirty="0" err="1"/>
              <a:t>画面の</a:t>
            </a:r>
            <a:r>
              <a:rPr lang="ja-JP" altLang="en-US"/>
              <a:t> </a:t>
            </a:r>
            <a:r>
              <a:rPr lang="en-US" dirty="0"/>
              <a:t>Default Connect Method </a:t>
            </a:r>
            <a:r>
              <a:rPr lang="en-US" dirty="0" err="1"/>
              <a:t>に設定されている方法</a:t>
            </a:r>
            <a:r>
              <a:rPr lang="en-US" dirty="0"/>
              <a:t>(Product Instance Initiated only)</a:t>
            </a:r>
            <a:r>
              <a:rPr lang="en-US" dirty="0" err="1"/>
              <a:t>が表示されていますので、適切なアクセス方法に変更します</a:t>
            </a:r>
            <a:r>
              <a:rPr lang="en-US" dirty="0"/>
              <a:t>。</a:t>
            </a:r>
          </a:p>
          <a:p>
            <a:r>
              <a:rPr lang="en-US" dirty="0" err="1"/>
              <a:t>CSLU接続型で選択できるデバイスへの接続方法は以下です</a:t>
            </a:r>
            <a:r>
              <a:rPr lang="en-US" dirty="0"/>
              <a:t>。</a:t>
            </a:r>
          </a:p>
          <a:p>
            <a:pPr marL="285750" indent="-285750">
              <a:buFont typeface="Arial" panose="020B0604020202020204" pitchFamily="34" charset="0"/>
              <a:buChar char="•"/>
            </a:pPr>
            <a:r>
              <a:rPr lang="en-US" dirty="0"/>
              <a:t>NETCONF</a:t>
            </a:r>
          </a:p>
          <a:p>
            <a:pPr marL="285750" indent="-285750">
              <a:buFont typeface="Arial" panose="020B0604020202020204" pitchFamily="34" charset="0"/>
              <a:buChar char="•"/>
            </a:pPr>
            <a:r>
              <a:rPr lang="en-US" dirty="0" err="1"/>
              <a:t>RESTCONF</a:t>
            </a:r>
            <a:endParaRPr lang="en-US" dirty="0"/>
          </a:p>
          <a:p>
            <a:pPr marL="285750" indent="-285750">
              <a:buFont typeface="Arial" panose="020B0604020202020204" pitchFamily="34" charset="0"/>
              <a:buChar char="•"/>
            </a:pPr>
            <a:r>
              <a:rPr lang="en-US" dirty="0"/>
              <a:t>REST API</a:t>
            </a:r>
          </a:p>
        </p:txBody>
      </p:sp>
      <p:sp>
        <p:nvSpPr>
          <p:cNvPr id="7" name="Rounded Rectangle 6">
            <a:extLst>
              <a:ext uri="{FF2B5EF4-FFF2-40B4-BE49-F238E27FC236}">
                <a16:creationId xmlns:a16="http://schemas.microsoft.com/office/drawing/2014/main" id="{EFB324B6-A290-6343-A886-92DFA01362A5}"/>
              </a:ext>
            </a:extLst>
          </p:cNvPr>
          <p:cNvSpPr/>
          <p:nvPr/>
        </p:nvSpPr>
        <p:spPr>
          <a:xfrm>
            <a:off x="711200" y="3258884"/>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94A4658F-03D1-E04E-8BE7-7AA119C4ADD7}"/>
              </a:ext>
            </a:extLst>
          </p:cNvPr>
          <p:cNvSpPr/>
          <p:nvPr/>
        </p:nvSpPr>
        <p:spPr>
          <a:xfrm>
            <a:off x="711200" y="3984748"/>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866BF0B8-280A-4645-96BC-B6818C007D11}"/>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40906940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B00C9C-D566-B14B-BCC4-7DA0F40C2AAA}"/>
              </a:ext>
            </a:extLst>
          </p:cNvPr>
          <p:cNvPicPr>
            <a:picLocks noChangeAspect="1"/>
          </p:cNvPicPr>
          <p:nvPr/>
        </p:nvPicPr>
        <p:blipFill>
          <a:blip r:embed="rId2"/>
          <a:stretch>
            <a:fillRect/>
          </a:stretch>
        </p:blipFill>
        <p:spPr>
          <a:xfrm>
            <a:off x="404443" y="1517322"/>
            <a:ext cx="7450018" cy="4925221"/>
          </a:xfrm>
          <a:prstGeom prst="rect">
            <a:avLst/>
          </a:prstGeom>
          <a:ln>
            <a:solidFill>
              <a:schemeClr val="accent4"/>
            </a:solidFill>
          </a:ln>
        </p:spPr>
      </p:pic>
      <p:sp>
        <p:nvSpPr>
          <p:cNvPr id="2" name="Title 1">
            <a:extLst>
              <a:ext uri="{FF2B5EF4-FFF2-40B4-BE49-F238E27FC236}">
                <a16:creationId xmlns:a16="http://schemas.microsoft.com/office/drawing/2014/main" id="{6EC5C4B8-7E20-2742-B152-AC9CB7305BD3}"/>
              </a:ext>
            </a:extLst>
          </p:cNvPr>
          <p:cNvSpPr>
            <a:spLocks noGrp="1"/>
          </p:cNvSpPr>
          <p:nvPr>
            <p:ph type="title"/>
          </p:nvPr>
        </p:nvSpPr>
        <p:spPr/>
        <p:txBody>
          <a:bodyPr/>
          <a:lstStyle/>
          <a:p>
            <a:r>
              <a:rPr lang="en-JP" dirty="0"/>
              <a:t>CSLU開始型接続のCSLUの設定(3)</a:t>
            </a:r>
            <a:br>
              <a:rPr lang="en-JP" dirty="0"/>
            </a:br>
            <a:r>
              <a:rPr lang="en-JP" dirty="0"/>
              <a:t>(デバイスへの接続方法の選択)</a:t>
            </a:r>
          </a:p>
        </p:txBody>
      </p:sp>
      <p:sp>
        <p:nvSpPr>
          <p:cNvPr id="4" name="テキスト プレースホルダー 3">
            <a:extLst>
              <a:ext uri="{FF2B5EF4-FFF2-40B4-BE49-F238E27FC236}">
                <a16:creationId xmlns:a16="http://schemas.microsoft.com/office/drawing/2014/main" id="{C843047E-365B-49DB-B230-E53205FA7B16}"/>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7" name="Slide Number Placeholder 6">
            <a:extLst>
              <a:ext uri="{FF2B5EF4-FFF2-40B4-BE49-F238E27FC236}">
                <a16:creationId xmlns:a16="http://schemas.microsoft.com/office/drawing/2014/main" id="{832D0CFD-4B27-0B4F-BE92-9CF7160AAE3D}"/>
              </a:ext>
            </a:extLst>
          </p:cNvPr>
          <p:cNvSpPr>
            <a:spLocks noGrp="1"/>
          </p:cNvSpPr>
          <p:nvPr>
            <p:ph type="sldNum" sz="quarter" idx="13"/>
          </p:nvPr>
        </p:nvSpPr>
        <p:spPr/>
        <p:txBody>
          <a:bodyPr/>
          <a:lstStyle/>
          <a:p>
            <a:fld id="{35A41436-812F-4D49-8B20-D4F38E545342}" type="slidenum">
              <a:rPr lang="en-JP" smtClean="0"/>
              <a:pPr/>
              <a:t>122</a:t>
            </a:fld>
            <a:endParaRPr lang="en-JP"/>
          </a:p>
        </p:txBody>
      </p:sp>
      <p:sp>
        <p:nvSpPr>
          <p:cNvPr id="10" name="Rounded Rectangle 9">
            <a:extLst>
              <a:ext uri="{FF2B5EF4-FFF2-40B4-BE49-F238E27FC236}">
                <a16:creationId xmlns:a16="http://schemas.microsoft.com/office/drawing/2014/main" id="{B8689726-686B-AF40-8AC3-52461B1A38BA}"/>
              </a:ext>
            </a:extLst>
          </p:cNvPr>
          <p:cNvSpPr/>
          <p:nvPr/>
        </p:nvSpPr>
        <p:spPr>
          <a:xfrm>
            <a:off x="711200" y="4060162"/>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F789EC12-1C7B-E245-98F5-E8CA17D44D00}"/>
              </a:ext>
            </a:extLst>
          </p:cNvPr>
          <p:cNvSpPr/>
          <p:nvPr/>
        </p:nvSpPr>
        <p:spPr>
          <a:xfrm>
            <a:off x="4274531" y="2815824"/>
            <a:ext cx="3361180"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5" name="TextBox 14">
            <a:extLst>
              <a:ext uri="{FF2B5EF4-FFF2-40B4-BE49-F238E27FC236}">
                <a16:creationId xmlns:a16="http://schemas.microsoft.com/office/drawing/2014/main" id="{3D7EC32A-B87A-1E41-9CA2-8744DC71DCBB}"/>
              </a:ext>
            </a:extLst>
          </p:cNvPr>
          <p:cNvSpPr txBox="1"/>
          <p:nvPr/>
        </p:nvSpPr>
        <p:spPr>
          <a:xfrm>
            <a:off x="8217878" y="1664677"/>
            <a:ext cx="3569679" cy="2862322"/>
          </a:xfrm>
          <a:prstGeom prst="rect">
            <a:avLst/>
          </a:prstGeom>
          <a:noFill/>
        </p:spPr>
        <p:txBody>
          <a:bodyPr wrap="square" rtlCol="0">
            <a:spAutoFit/>
          </a:bodyPr>
          <a:lstStyle/>
          <a:p>
            <a:r>
              <a:rPr lang="en-US" dirty="0"/>
              <a:t>「</a:t>
            </a:r>
            <a:r>
              <a:rPr lang="en-US" dirty="0" err="1"/>
              <a:t>CSLU</a:t>
            </a:r>
            <a:r>
              <a:rPr lang="en-US" dirty="0"/>
              <a:t> Initiated – REST </a:t>
            </a:r>
            <a:r>
              <a:rPr lang="en-US" dirty="0" err="1"/>
              <a:t>API」を選択します</a:t>
            </a:r>
            <a:r>
              <a:rPr lang="en-US" dirty="0"/>
              <a:t>。</a:t>
            </a:r>
          </a:p>
          <a:p>
            <a:r>
              <a:rPr lang="en-US" dirty="0" err="1"/>
              <a:t>選択すると、ウインドウ右側に「Product</a:t>
            </a:r>
            <a:r>
              <a:rPr lang="en-US" dirty="0"/>
              <a:t> Instance Login </a:t>
            </a:r>
            <a:r>
              <a:rPr lang="en-US" dirty="0" err="1"/>
              <a:t>Credentials」ボタンが表示されます</a:t>
            </a:r>
            <a:r>
              <a:rPr lang="en-US" dirty="0"/>
              <a:t>。</a:t>
            </a:r>
          </a:p>
          <a:p>
            <a:endParaRPr lang="en-US" dirty="0"/>
          </a:p>
          <a:p>
            <a:r>
              <a:rPr lang="en-US" dirty="0"/>
              <a:t>「Product Instance Login </a:t>
            </a:r>
            <a:r>
              <a:rPr lang="en-US" dirty="0" err="1"/>
              <a:t>Credentials」をクリックします</a:t>
            </a:r>
            <a:r>
              <a:rPr lang="en-US" dirty="0"/>
              <a:t>。</a:t>
            </a:r>
          </a:p>
        </p:txBody>
      </p:sp>
      <p:cxnSp>
        <p:nvCxnSpPr>
          <p:cNvPr id="16" name="Straight Arrow Connector 15">
            <a:extLst>
              <a:ext uri="{FF2B5EF4-FFF2-40B4-BE49-F238E27FC236}">
                <a16:creationId xmlns:a16="http://schemas.microsoft.com/office/drawing/2014/main" id="{80348E44-CEF8-BB49-8D0F-A2D37AC50924}"/>
              </a:ext>
            </a:extLst>
          </p:cNvPr>
          <p:cNvCxnSpPr>
            <a:cxnSpLocks/>
            <a:stCxn id="10" idx="3"/>
            <a:endCxn id="11" idx="1"/>
          </p:cNvCxnSpPr>
          <p:nvPr/>
        </p:nvCxnSpPr>
        <p:spPr>
          <a:xfrm flipV="1">
            <a:off x="3761295" y="3118877"/>
            <a:ext cx="513236" cy="1244338"/>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0F9F1AA6-43DD-A84B-B74D-31F1730768B4}"/>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30044813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A860D-F44B-A04C-9455-98FFD813649D}"/>
              </a:ext>
            </a:extLst>
          </p:cNvPr>
          <p:cNvPicPr>
            <a:picLocks noChangeAspect="1"/>
          </p:cNvPicPr>
          <p:nvPr/>
        </p:nvPicPr>
        <p:blipFill>
          <a:blip r:embed="rId2"/>
          <a:stretch>
            <a:fillRect/>
          </a:stretch>
        </p:blipFill>
        <p:spPr>
          <a:xfrm>
            <a:off x="404443" y="1517322"/>
            <a:ext cx="7456314" cy="4950095"/>
          </a:xfrm>
          <a:prstGeom prst="rect">
            <a:avLst/>
          </a:prstGeom>
          <a:ln>
            <a:solidFill>
              <a:schemeClr val="accent4"/>
            </a:solidFill>
          </a:ln>
        </p:spPr>
      </p:pic>
      <p:sp>
        <p:nvSpPr>
          <p:cNvPr id="2" name="Title 1">
            <a:extLst>
              <a:ext uri="{FF2B5EF4-FFF2-40B4-BE49-F238E27FC236}">
                <a16:creationId xmlns:a16="http://schemas.microsoft.com/office/drawing/2014/main" id="{B1AB9C53-DD5E-874A-8E7B-F4B1B56B417A}"/>
              </a:ext>
            </a:extLst>
          </p:cNvPr>
          <p:cNvSpPr>
            <a:spLocks noGrp="1"/>
          </p:cNvSpPr>
          <p:nvPr>
            <p:ph type="title"/>
          </p:nvPr>
        </p:nvSpPr>
        <p:spPr/>
        <p:txBody>
          <a:bodyPr/>
          <a:lstStyle/>
          <a:p>
            <a:r>
              <a:rPr lang="en-JP" dirty="0"/>
              <a:t>CSLU開始型接続のCSLUの設定(4)</a:t>
            </a:r>
            <a:br>
              <a:rPr lang="en-JP" dirty="0"/>
            </a:br>
            <a:r>
              <a:rPr lang="en-JP" dirty="0"/>
              <a:t>(デバイス接続の</a:t>
            </a:r>
            <a:r>
              <a:rPr lang="ja-JP" altLang="en-US"/>
              <a:t>クレデンシャル情報</a:t>
            </a:r>
            <a:r>
              <a:rPr lang="en-JP" dirty="0"/>
              <a:t>の入力)</a:t>
            </a:r>
          </a:p>
        </p:txBody>
      </p:sp>
      <p:sp>
        <p:nvSpPr>
          <p:cNvPr id="4" name="テキスト プレースホルダー 3">
            <a:extLst>
              <a:ext uri="{FF2B5EF4-FFF2-40B4-BE49-F238E27FC236}">
                <a16:creationId xmlns:a16="http://schemas.microsoft.com/office/drawing/2014/main" id="{10443F7B-EBEF-4C68-90BD-2D411320947B}"/>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2" name="Slide Number Placeholder 11">
            <a:extLst>
              <a:ext uri="{FF2B5EF4-FFF2-40B4-BE49-F238E27FC236}">
                <a16:creationId xmlns:a16="http://schemas.microsoft.com/office/drawing/2014/main" id="{3ECB7F14-A2B6-5846-9F1B-76A165263DD8}"/>
              </a:ext>
            </a:extLst>
          </p:cNvPr>
          <p:cNvSpPr>
            <a:spLocks noGrp="1"/>
          </p:cNvSpPr>
          <p:nvPr>
            <p:ph type="sldNum" sz="quarter" idx="13"/>
          </p:nvPr>
        </p:nvSpPr>
        <p:spPr/>
        <p:txBody>
          <a:bodyPr/>
          <a:lstStyle/>
          <a:p>
            <a:fld id="{35A41436-812F-4D49-8B20-D4F38E545342}" type="slidenum">
              <a:rPr lang="en-JP" smtClean="0"/>
              <a:pPr/>
              <a:t>123</a:t>
            </a:fld>
            <a:endParaRPr lang="en-JP"/>
          </a:p>
        </p:txBody>
      </p:sp>
      <p:sp>
        <p:nvSpPr>
          <p:cNvPr id="7" name="TextBox 6">
            <a:extLst>
              <a:ext uri="{FF2B5EF4-FFF2-40B4-BE49-F238E27FC236}">
                <a16:creationId xmlns:a16="http://schemas.microsoft.com/office/drawing/2014/main" id="{2C4DAB87-26C1-924C-962F-C1287B2F39A2}"/>
              </a:ext>
            </a:extLst>
          </p:cNvPr>
          <p:cNvSpPr txBox="1"/>
          <p:nvPr/>
        </p:nvSpPr>
        <p:spPr>
          <a:xfrm>
            <a:off x="8217878" y="1664677"/>
            <a:ext cx="3569679" cy="3693319"/>
          </a:xfrm>
          <a:prstGeom prst="rect">
            <a:avLst/>
          </a:prstGeom>
          <a:noFill/>
        </p:spPr>
        <p:txBody>
          <a:bodyPr wrap="square" rtlCol="0">
            <a:spAutoFit/>
          </a:bodyPr>
          <a:lstStyle/>
          <a:p>
            <a:r>
              <a:rPr lang="en-JP" dirty="0">
                <a:latin typeface="+mn-lt"/>
              </a:rPr>
              <a:t>Add</a:t>
            </a:r>
            <a:r>
              <a:rPr lang="ja-JP" altLang="en-US">
                <a:latin typeface="+mn-lt"/>
              </a:rPr>
              <a:t> </a:t>
            </a:r>
            <a:r>
              <a:rPr lang="en-US" altLang="ja-JP" dirty="0">
                <a:latin typeface="+mn-lt"/>
              </a:rPr>
              <a:t>Product</a:t>
            </a:r>
            <a:r>
              <a:rPr lang="en-US" altLang="ja-JP" dirty="0"/>
              <a:t> </a:t>
            </a:r>
            <a:r>
              <a:rPr lang="ja-JP" altLang="en-US">
                <a:latin typeface="+mn-lt"/>
              </a:rPr>
              <a:t>の</a:t>
            </a:r>
            <a:r>
              <a:rPr lang="en-US" altLang="ja-JP" dirty="0">
                <a:latin typeface="+mn-lt"/>
              </a:rPr>
              <a:t> </a:t>
            </a:r>
            <a:r>
              <a:rPr lang="en-US" dirty="0"/>
              <a:t>Product Instance Login Credentials </a:t>
            </a:r>
            <a:r>
              <a:rPr lang="ja-JP" altLang="en-US">
                <a:latin typeface="+mn-lt"/>
              </a:rPr>
              <a:t>入力画面が開きます。</a:t>
            </a:r>
            <a:endParaRPr lang="en-US" altLang="ja-JP" dirty="0">
              <a:latin typeface="+mn-lt"/>
            </a:endParaRPr>
          </a:p>
          <a:p>
            <a:endParaRPr lang="en-US" dirty="0"/>
          </a:p>
          <a:p>
            <a:r>
              <a:rPr lang="en-US" dirty="0" err="1"/>
              <a:t>デバイスにログインするための</a:t>
            </a:r>
            <a:r>
              <a:rPr lang="en-US" dirty="0"/>
              <a:t> User </a:t>
            </a:r>
            <a:r>
              <a:rPr lang="en-US" dirty="0" err="1"/>
              <a:t>NameとPasswordを設定します</a:t>
            </a:r>
            <a:r>
              <a:rPr lang="en-US" dirty="0"/>
              <a:t>。</a:t>
            </a:r>
          </a:p>
          <a:p>
            <a:endParaRPr lang="en-US" dirty="0"/>
          </a:p>
          <a:p>
            <a:r>
              <a:rPr lang="en-US" dirty="0"/>
              <a:t>「</a:t>
            </a:r>
            <a:r>
              <a:rPr lang="en-US" dirty="0" err="1"/>
              <a:t>Save」をクリックします</a:t>
            </a:r>
            <a:r>
              <a:rPr lang="en-US" dirty="0"/>
              <a:t>。</a:t>
            </a:r>
          </a:p>
          <a:p>
            <a:endParaRPr lang="en-US" dirty="0"/>
          </a:p>
          <a:p>
            <a:r>
              <a:rPr lang="en-US" dirty="0"/>
              <a:t>(</a:t>
            </a:r>
            <a:r>
              <a:rPr lang="en-US" dirty="0" err="1"/>
              <a:t>デバイスでのusernameと</a:t>
            </a:r>
            <a:endParaRPr lang="en-US" dirty="0"/>
          </a:p>
          <a:p>
            <a:r>
              <a:rPr lang="en-US" dirty="0" err="1"/>
              <a:t>passwordの設定は後の手順で実施します</a:t>
            </a:r>
            <a:r>
              <a:rPr lang="en-US" dirty="0"/>
              <a:t>)</a:t>
            </a:r>
          </a:p>
        </p:txBody>
      </p:sp>
      <p:sp>
        <p:nvSpPr>
          <p:cNvPr id="8" name="Rounded Rectangle 7">
            <a:extLst>
              <a:ext uri="{FF2B5EF4-FFF2-40B4-BE49-F238E27FC236}">
                <a16:creationId xmlns:a16="http://schemas.microsoft.com/office/drawing/2014/main" id="{09C6A775-930E-DB44-B30C-1C801E7BCE82}"/>
              </a:ext>
            </a:extLst>
          </p:cNvPr>
          <p:cNvSpPr/>
          <p:nvPr/>
        </p:nvSpPr>
        <p:spPr>
          <a:xfrm>
            <a:off x="711200" y="3202323"/>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3D29F31A-C9F8-B641-AA93-0B5D19CA7A40}"/>
              </a:ext>
            </a:extLst>
          </p:cNvPr>
          <p:cNvSpPr/>
          <p:nvPr/>
        </p:nvSpPr>
        <p:spPr>
          <a:xfrm>
            <a:off x="711200" y="3928187"/>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524B69AD-D3C2-E24C-80D4-6DB49C8673E1}"/>
              </a:ext>
            </a:extLst>
          </p:cNvPr>
          <p:cNvSpPr/>
          <p:nvPr/>
        </p:nvSpPr>
        <p:spPr>
          <a:xfrm>
            <a:off x="522665" y="5144244"/>
            <a:ext cx="1249576"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390F3C10-AB0B-8D4A-B469-C4335C21EBE0}"/>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36969047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92A1F4-345F-C24C-B16A-5D37386D4F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700" y="1517323"/>
            <a:ext cx="7449934" cy="3077539"/>
          </a:xfrm>
          <a:prstGeom prst="rect">
            <a:avLst/>
          </a:prstGeom>
          <a:ln>
            <a:solidFill>
              <a:schemeClr val="accent4"/>
            </a:solidFill>
          </a:ln>
        </p:spPr>
      </p:pic>
      <p:sp>
        <p:nvSpPr>
          <p:cNvPr id="2" name="Title 1">
            <a:extLst>
              <a:ext uri="{FF2B5EF4-FFF2-40B4-BE49-F238E27FC236}">
                <a16:creationId xmlns:a16="http://schemas.microsoft.com/office/drawing/2014/main" id="{86510AD7-9B8B-D24E-9891-406BB83D76C0}"/>
              </a:ext>
            </a:extLst>
          </p:cNvPr>
          <p:cNvSpPr>
            <a:spLocks noGrp="1"/>
          </p:cNvSpPr>
          <p:nvPr>
            <p:ph type="title"/>
          </p:nvPr>
        </p:nvSpPr>
        <p:spPr/>
        <p:txBody>
          <a:bodyPr/>
          <a:lstStyle/>
          <a:p>
            <a:r>
              <a:rPr lang="en-JP" dirty="0"/>
              <a:t>CSLU開始型接続のCSLUの設定(5)</a:t>
            </a:r>
          </a:p>
        </p:txBody>
      </p:sp>
      <p:sp>
        <p:nvSpPr>
          <p:cNvPr id="5" name="テキスト プレースホルダー 4">
            <a:extLst>
              <a:ext uri="{FF2B5EF4-FFF2-40B4-BE49-F238E27FC236}">
                <a16:creationId xmlns:a16="http://schemas.microsoft.com/office/drawing/2014/main" id="{4B052B6F-6548-465A-B354-6F80BF592496}"/>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6" name="Slide Number Placeholder 5">
            <a:extLst>
              <a:ext uri="{FF2B5EF4-FFF2-40B4-BE49-F238E27FC236}">
                <a16:creationId xmlns:a16="http://schemas.microsoft.com/office/drawing/2014/main" id="{B2FD8291-67C2-9A4F-AFAF-C3978DF6C819}"/>
              </a:ext>
            </a:extLst>
          </p:cNvPr>
          <p:cNvSpPr>
            <a:spLocks noGrp="1"/>
          </p:cNvSpPr>
          <p:nvPr>
            <p:ph type="sldNum" sz="quarter" idx="13"/>
          </p:nvPr>
        </p:nvSpPr>
        <p:spPr/>
        <p:txBody>
          <a:bodyPr/>
          <a:lstStyle/>
          <a:p>
            <a:fld id="{35A41436-812F-4D49-8B20-D4F38E545342}" type="slidenum">
              <a:rPr lang="en-JP" smtClean="0"/>
              <a:pPr/>
              <a:t>124</a:t>
            </a:fld>
            <a:endParaRPr lang="en-JP"/>
          </a:p>
        </p:txBody>
      </p:sp>
      <p:sp>
        <p:nvSpPr>
          <p:cNvPr id="7" name="TextBox 6">
            <a:extLst>
              <a:ext uri="{FF2B5EF4-FFF2-40B4-BE49-F238E27FC236}">
                <a16:creationId xmlns:a16="http://schemas.microsoft.com/office/drawing/2014/main" id="{EA2861BD-B33F-C74D-A4D7-73E3D6A7156C}"/>
              </a:ext>
            </a:extLst>
          </p:cNvPr>
          <p:cNvSpPr txBox="1"/>
          <p:nvPr/>
        </p:nvSpPr>
        <p:spPr>
          <a:xfrm>
            <a:off x="8217878" y="1664677"/>
            <a:ext cx="3569679" cy="1477328"/>
          </a:xfrm>
          <a:prstGeom prst="rect">
            <a:avLst/>
          </a:prstGeom>
          <a:noFill/>
        </p:spPr>
        <p:txBody>
          <a:bodyPr wrap="square" rtlCol="0">
            <a:spAutoFit/>
          </a:bodyPr>
          <a:lstStyle/>
          <a:p>
            <a:r>
              <a:rPr lang="en-US" dirty="0"/>
              <a:t>Inventory </a:t>
            </a:r>
            <a:r>
              <a:rPr lang="en-US" dirty="0" err="1"/>
              <a:t>画面の</a:t>
            </a:r>
            <a:r>
              <a:rPr lang="ja-JP" altLang="en-US"/>
              <a:t> </a:t>
            </a:r>
            <a:r>
              <a:rPr lang="en-US" dirty="0"/>
              <a:t>Product Instances</a:t>
            </a:r>
            <a:r>
              <a:rPr lang="ja-JP" altLang="en-US"/>
              <a:t> に登録したデバイスが表示されます。</a:t>
            </a:r>
            <a:endParaRPr lang="en-US" altLang="ja-JP" dirty="0"/>
          </a:p>
          <a:p>
            <a:r>
              <a:rPr lang="en-US" altLang="ja-JP" dirty="0"/>
              <a:t>Last Contact</a:t>
            </a:r>
            <a:r>
              <a:rPr lang="ja-JP" altLang="en-US"/>
              <a:t>は</a:t>
            </a:r>
            <a:r>
              <a:rPr lang="en-US" altLang="ja-JP" dirty="0"/>
              <a:t> –never-</a:t>
            </a:r>
            <a:r>
              <a:rPr lang="ja-JP" altLang="en-US"/>
              <a:t> と表示されます。</a:t>
            </a:r>
            <a:endParaRPr lang="en-US" altLang="ja-JP" dirty="0"/>
          </a:p>
        </p:txBody>
      </p:sp>
      <p:sp>
        <p:nvSpPr>
          <p:cNvPr id="9" name="Rounded Rectangle 8">
            <a:extLst>
              <a:ext uri="{FF2B5EF4-FFF2-40B4-BE49-F238E27FC236}">
                <a16:creationId xmlns:a16="http://schemas.microsoft.com/office/drawing/2014/main" id="{A8A26644-03C0-C745-90BC-BE8F759324B2}"/>
              </a:ext>
            </a:extLst>
          </p:cNvPr>
          <p:cNvSpPr/>
          <p:nvPr/>
        </p:nvSpPr>
        <p:spPr>
          <a:xfrm>
            <a:off x="584462" y="3686370"/>
            <a:ext cx="6720228" cy="33229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26992949-167A-BB4C-897B-D735827F528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3154446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a:t>手順</a:t>
            </a:r>
            <a:r>
              <a:rPr lang="en-US" altLang="ja-JP" dirty="0"/>
              <a:t>-2(1)</a:t>
            </a:r>
            <a:br>
              <a:rPr lang="en-US" altLang="ja-JP" dirty="0"/>
            </a:br>
            <a:r>
              <a:rPr lang="ja-JP" altLang="en-US"/>
              <a:t>製品インスタンスの設定</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en-US" altLang="ja-JP" sz="1800" dirty="0" err="1">
                <a:latin typeface="+mn-lt"/>
              </a:rPr>
              <a:t>CSLU</a:t>
            </a:r>
            <a:r>
              <a:rPr lang="ja-JP" altLang="en-US" sz="1800">
                <a:latin typeface="+mn-lt"/>
              </a:rPr>
              <a:t>との接続方法とのクレデンシャル情報の設定</a:t>
            </a:r>
            <a:endParaRPr lang="en-JP" dirty="0">
              <a:latin typeface="+mn-lt"/>
            </a:endParaRPr>
          </a:p>
        </p:txBody>
      </p:sp>
      <p:sp>
        <p:nvSpPr>
          <p:cNvPr id="7" name="Slide Number Placeholder 6">
            <a:extLst>
              <a:ext uri="{FF2B5EF4-FFF2-40B4-BE49-F238E27FC236}">
                <a16:creationId xmlns:a16="http://schemas.microsoft.com/office/drawing/2014/main" id="{C2DEFFD9-22F0-D24C-9215-9B1C652EF703}"/>
              </a:ext>
            </a:extLst>
          </p:cNvPr>
          <p:cNvSpPr>
            <a:spLocks noGrp="1"/>
          </p:cNvSpPr>
          <p:nvPr>
            <p:ph type="sldNum" sz="quarter" idx="10"/>
          </p:nvPr>
        </p:nvSpPr>
        <p:spPr/>
        <p:txBody>
          <a:bodyPr/>
          <a:lstStyle/>
          <a:p>
            <a:fld id="{35A41436-812F-4D49-8B20-D4F38E545342}" type="slidenum">
              <a:rPr lang="en-JP" smtClean="0"/>
              <a:pPr/>
              <a:t>125</a:t>
            </a:fld>
            <a:endParaRPr lang="en-JP"/>
          </a:p>
        </p:txBody>
      </p:sp>
    </p:spTree>
    <p:extLst>
      <p:ext uri="{BB962C8B-B14F-4D97-AF65-F5344CB8AC3E}">
        <p14:creationId xmlns:p14="http://schemas.microsoft.com/office/powerpoint/2010/main" val="10060597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デバイス起動後のshow license all</a:t>
            </a:r>
          </a:p>
        </p:txBody>
      </p:sp>
      <p:sp>
        <p:nvSpPr>
          <p:cNvPr id="2" name="テキスト プレースホルダー 1">
            <a:extLst>
              <a:ext uri="{FF2B5EF4-FFF2-40B4-BE49-F238E27FC236}">
                <a16:creationId xmlns:a16="http://schemas.microsoft.com/office/drawing/2014/main" id="{3BA12CE1-A9E4-45D4-A416-573CFC835012}"/>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7" name="Slide Number Placeholder 6">
            <a:extLst>
              <a:ext uri="{FF2B5EF4-FFF2-40B4-BE49-F238E27FC236}">
                <a16:creationId xmlns:a16="http://schemas.microsoft.com/office/drawing/2014/main" id="{C670076A-2DD8-1341-AD48-1ABD9AF88BF1}"/>
              </a:ext>
            </a:extLst>
          </p:cNvPr>
          <p:cNvSpPr>
            <a:spLocks noGrp="1"/>
          </p:cNvSpPr>
          <p:nvPr>
            <p:ph type="sldNum" sz="quarter" idx="13"/>
          </p:nvPr>
        </p:nvSpPr>
        <p:spPr/>
        <p:txBody>
          <a:bodyPr/>
          <a:lstStyle/>
          <a:p>
            <a:fld id="{35A41436-812F-4D49-8B20-D4F38E545342}" type="slidenum">
              <a:rPr lang="en-JP" smtClean="0"/>
              <a:pPr/>
              <a:t>126</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cslu</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 address: &lt;empty&gt;</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&lt;none&gt;</a:t>
            </a:r>
          </a:p>
          <a:p>
            <a:r>
              <a:rPr lang="en-US" sz="800" dirty="0">
                <a:latin typeface="Courier New" panose="02070309020205020404" pitchFamily="49" charset="0"/>
                <a:cs typeface="Courier New" panose="02070309020205020404" pitchFamily="49" charset="0"/>
              </a:rPr>
              <a:t>  Next ACK deadline: May 07 12:12:57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Reporting push interval: 30  days</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May 07 12:14:57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push: &lt;none&gt;</a:t>
            </a: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13" name="Rounded Rectangle 12">
            <a:extLst>
              <a:ext uri="{FF2B5EF4-FFF2-40B4-BE49-F238E27FC236}">
                <a16:creationId xmlns:a16="http://schemas.microsoft.com/office/drawing/2014/main" id="{6E4B0FDF-C450-8141-A39C-DC7957E294D0}"/>
              </a:ext>
            </a:extLst>
          </p:cNvPr>
          <p:cNvSpPr/>
          <p:nvPr/>
        </p:nvSpPr>
        <p:spPr>
          <a:xfrm>
            <a:off x="45257" y="3989114"/>
            <a:ext cx="3446087" cy="732516"/>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20741469-156C-EE4D-B436-C2916216B3C6}"/>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2" name="吹き出し: 線 10">
            <a:extLst>
              <a:ext uri="{FF2B5EF4-FFF2-40B4-BE49-F238E27FC236}">
                <a16:creationId xmlns:a16="http://schemas.microsoft.com/office/drawing/2014/main" id="{C873AFBE-2DB2-E44E-A834-7BB7D0128A34}"/>
              </a:ext>
            </a:extLst>
          </p:cNvPr>
          <p:cNvSpPr/>
          <p:nvPr/>
        </p:nvSpPr>
        <p:spPr>
          <a:xfrm>
            <a:off x="1964185" y="5361909"/>
            <a:ext cx="1258410" cy="399422"/>
          </a:xfrm>
          <a:prstGeom prst="callout1">
            <a:avLst>
              <a:gd name="adj1" fmla="val 49397"/>
              <a:gd name="adj2" fmla="val 318"/>
              <a:gd name="adj3" fmla="val -154474"/>
              <a:gd name="adj4" fmla="val -3064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デフォルト設定</a:t>
            </a:r>
            <a:endParaRPr kumimoji="1" lang="en-US" altLang="ja-JP" sz="1050" dirty="0">
              <a:ea typeface="MS PGothic" panose="020B0600070205080204" pitchFamily="34" charset="-128"/>
            </a:endParaRPr>
          </a:p>
        </p:txBody>
      </p:sp>
      <p:sp>
        <p:nvSpPr>
          <p:cNvPr id="14" name="Rounded Rectangle 13">
            <a:extLst>
              <a:ext uri="{FF2B5EF4-FFF2-40B4-BE49-F238E27FC236}">
                <a16:creationId xmlns:a16="http://schemas.microsoft.com/office/drawing/2014/main" id="{AD341044-8FB2-F645-8365-A488246B68A2}"/>
              </a:ext>
            </a:extLst>
          </p:cNvPr>
          <p:cNvSpPr/>
          <p:nvPr/>
        </p:nvSpPr>
        <p:spPr>
          <a:xfrm>
            <a:off x="8155114" y="2203857"/>
            <a:ext cx="1304572" cy="169229"/>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5" name="吹き出し: 線 10">
            <a:extLst>
              <a:ext uri="{FF2B5EF4-FFF2-40B4-BE49-F238E27FC236}">
                <a16:creationId xmlns:a16="http://schemas.microsoft.com/office/drawing/2014/main" id="{0D1B26FB-0E31-1342-9006-BA8D6261A28E}"/>
              </a:ext>
            </a:extLst>
          </p:cNvPr>
          <p:cNvSpPr/>
          <p:nvPr/>
        </p:nvSpPr>
        <p:spPr>
          <a:xfrm>
            <a:off x="10030498" y="2781994"/>
            <a:ext cx="1808019" cy="551211"/>
          </a:xfrm>
          <a:prstGeom prst="callout1">
            <a:avLst>
              <a:gd name="adj1" fmla="val 49397"/>
              <a:gd name="adj2" fmla="val 318"/>
              <a:gd name="adj3" fmla="val -70643"/>
              <a:gd name="adj4" fmla="val -3144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US" altLang="ja-JP" sz="1050" dirty="0">
                <a:ea typeface="MS PGothic" panose="020B0600070205080204" pitchFamily="34" charset="-128"/>
              </a:rPr>
              <a:t>Status</a:t>
            </a:r>
            <a:r>
              <a:rPr kumimoji="1" lang="ja-JP" altLang="en-US" sz="1050">
                <a:ea typeface="MS PGothic" panose="020B0600070205080204" pitchFamily="34" charset="-128"/>
              </a:rPr>
              <a:t>は最初から</a:t>
            </a:r>
            <a:r>
              <a:rPr kumimoji="1" lang="en-US" altLang="ja-JP" sz="1050" dirty="0">
                <a:ea typeface="MS PGothic" panose="020B0600070205080204" pitchFamily="34" charset="-128"/>
              </a:rPr>
              <a:t> IN USE</a:t>
            </a:r>
          </a:p>
        </p:txBody>
      </p:sp>
    </p:spTree>
    <p:extLst>
      <p:ext uri="{BB962C8B-B14F-4D97-AF65-F5344CB8AC3E}">
        <p14:creationId xmlns:p14="http://schemas.microsoft.com/office/powerpoint/2010/main" val="32365423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デバイスのクレデンシャル情報設定</a:t>
            </a:r>
          </a:p>
        </p:txBody>
      </p:sp>
      <p:sp>
        <p:nvSpPr>
          <p:cNvPr id="2" name="テキスト プレースホルダー 1">
            <a:extLst>
              <a:ext uri="{FF2B5EF4-FFF2-40B4-BE49-F238E27FC236}">
                <a16:creationId xmlns:a16="http://schemas.microsoft.com/office/drawing/2014/main" id="{A36ECE04-520E-48AE-B7EC-57CE8E12D139}"/>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9" name="Slide Number Placeholder 8">
            <a:extLst>
              <a:ext uri="{FF2B5EF4-FFF2-40B4-BE49-F238E27FC236}">
                <a16:creationId xmlns:a16="http://schemas.microsoft.com/office/drawing/2014/main" id="{0527A5B2-24D3-6C4D-AD1C-4C3DA23ED9EB}"/>
              </a:ext>
            </a:extLst>
          </p:cNvPr>
          <p:cNvSpPr>
            <a:spLocks noGrp="1"/>
          </p:cNvSpPr>
          <p:nvPr>
            <p:ph type="sldNum" sz="quarter" idx="13"/>
          </p:nvPr>
        </p:nvSpPr>
        <p:spPr/>
        <p:txBody>
          <a:bodyPr/>
          <a:lstStyle/>
          <a:p>
            <a:fld id="{35A41436-812F-4D49-8B20-D4F38E545342}" type="slidenum">
              <a:rPr lang="en-JP" smtClean="0"/>
              <a:pPr/>
              <a:t>127</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200" y="1330036"/>
            <a:ext cx="6313055" cy="5078313"/>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aaa</a:t>
            </a:r>
            <a:r>
              <a:rPr lang="en-US" sz="900" b="1" dirty="0">
                <a:latin typeface="Courier New" panose="02070309020205020404" pitchFamily="49" charset="0"/>
                <a:cs typeface="Courier New" panose="02070309020205020404" pitchFamily="49" charset="0"/>
              </a:rPr>
              <a:t> new-model</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aaa</a:t>
            </a:r>
            <a:r>
              <a:rPr lang="en-US" sz="900" b="1" dirty="0">
                <a:latin typeface="Courier New" panose="02070309020205020404" pitchFamily="49" charset="0"/>
                <a:cs typeface="Courier New" panose="02070309020205020404" pitchFamily="49" charset="0"/>
              </a:rPr>
              <a:t> authentication login default local</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aaa</a:t>
            </a:r>
            <a:r>
              <a:rPr lang="en-US" sz="900" b="1" dirty="0">
                <a:latin typeface="Courier New" panose="02070309020205020404" pitchFamily="49" charset="0"/>
                <a:cs typeface="Courier New" panose="02070309020205020404" pitchFamily="49" charset="0"/>
              </a:rPr>
              <a:t> authorization exec default local</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server</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secure-server</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authentication local</a:t>
            </a:r>
          </a:p>
          <a:p>
            <a:r>
              <a:rPr lang="en-US" sz="900" dirty="0">
                <a:latin typeface="Courier New" panose="02070309020205020404" pitchFamily="49" charset="0"/>
                <a:cs typeface="Courier New" panose="02070309020205020404" pitchFamily="49" charset="0"/>
              </a:rPr>
              <a:t>Switch(config)#username cisco privilege 15 password 0 Cisco123</a:t>
            </a:r>
          </a:p>
          <a:p>
            <a:r>
              <a:rPr lang="en-US" sz="900" dirty="0">
                <a:latin typeface="Courier New" panose="02070309020205020404" pitchFamily="49" charset="0"/>
                <a:cs typeface="Courier New" panose="02070309020205020404" pitchFamily="49" charset="0"/>
              </a:rPr>
              <a:t> WARNING: Command has been added to the configuration using a type 0 password. However, type 0 passwords will soon be deprecated. Migrate to a supported password type</a:t>
            </a: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*May  7 2021 12:16:26.533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%AAAA-4-CLI_DEPRECATED: WARNING: Command has been added to the configuration using a type 0 password. However, type 0 passwords will soon be deprecated. Migrate to a supported password type</a:t>
            </a: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netconf</a:t>
            </a:r>
            <a:r>
              <a:rPr lang="en-US" sz="900" b="1" dirty="0">
                <a:latin typeface="Courier New" panose="02070309020205020404" pitchFamily="49" charset="0"/>
                <a:cs typeface="Courier New" panose="02070309020205020404" pitchFamily="49" charset="0"/>
              </a:rPr>
              <a:t>-yang</a:t>
            </a: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*May  7 2021 12:16:37.939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%PSD_MOD-5-DMI_NOTIFY_NETCONF_START: Switch 1 R0/0: </a:t>
            </a:r>
            <a:r>
              <a:rPr lang="en-US" sz="900" dirty="0" err="1">
                <a:latin typeface="Courier New" panose="02070309020205020404" pitchFamily="49" charset="0"/>
                <a:cs typeface="Courier New" panose="02070309020205020404" pitchFamily="49" charset="0"/>
              </a:rPr>
              <a:t>psd</a:t>
            </a:r>
            <a:r>
              <a:rPr lang="en-US" sz="900" dirty="0">
                <a:latin typeface="Courier New" panose="02070309020205020404" pitchFamily="49" charset="0"/>
                <a:cs typeface="Courier New" panose="02070309020205020404" pitchFamily="49" charset="0"/>
              </a:rPr>
              <a:t>: PSD/</a:t>
            </a:r>
            <a:r>
              <a:rPr lang="en-US" sz="900" dirty="0" err="1">
                <a:latin typeface="Courier New" panose="02070309020205020404" pitchFamily="49" charset="0"/>
                <a:cs typeface="Courier New" panose="02070309020205020404" pitchFamily="49" charset="0"/>
              </a:rPr>
              <a:t>DMI</a:t>
            </a:r>
            <a:r>
              <a:rPr lang="en-US" sz="900" dirty="0">
                <a:latin typeface="Courier New" panose="02070309020205020404" pitchFamily="49" charset="0"/>
                <a:cs typeface="Courier New" panose="02070309020205020404" pitchFamily="49" charset="0"/>
              </a:rPr>
              <a:t>: </a:t>
            </a:r>
            <a:r>
              <a:rPr lang="en-US" sz="900" dirty="0" err="1">
                <a:latin typeface="Courier New" panose="02070309020205020404" pitchFamily="49" charset="0"/>
                <a:cs typeface="Courier New" panose="02070309020205020404" pitchFamily="49" charset="0"/>
              </a:rPr>
              <a:t>netconf</a:t>
            </a:r>
            <a:r>
              <a:rPr lang="en-US" sz="900" dirty="0">
                <a:latin typeface="Courier New" panose="02070309020205020404" pitchFamily="49" charset="0"/>
                <a:cs typeface="Courier New" panose="02070309020205020404" pitchFamily="49" charset="0"/>
              </a:rPr>
              <a:t>-yang server has been notified to start</a:t>
            </a: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7 2021 12:16:50.289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%SYS-5-CONFIG_I: Configured from console by console</a:t>
            </a:r>
          </a:p>
          <a:p>
            <a:r>
              <a:rPr lang="en-US" sz="900" dirty="0">
                <a:latin typeface="Courier New" panose="02070309020205020404" pitchFamily="49" charset="0"/>
                <a:cs typeface="Courier New" panose="02070309020205020404" pitchFamily="49" charset="0"/>
              </a:rPr>
              <a:t>Switch#</a:t>
            </a:r>
          </a:p>
          <a:p>
            <a:r>
              <a:rPr lang="en-US" sz="900" dirty="0" err="1">
                <a:latin typeface="Courier New" panose="02070309020205020404" pitchFamily="49" charset="0"/>
                <a:cs typeface="Courier New" panose="02070309020205020404" pitchFamily="49" charset="0"/>
              </a:rPr>
              <a:t>Switch#</a:t>
            </a:r>
            <a:r>
              <a:rPr lang="en-US" sz="900" b="1" dirty="0" err="1">
                <a:latin typeface="Courier New" panose="02070309020205020404" pitchFamily="49" charset="0"/>
                <a:cs typeface="Courier New" panose="02070309020205020404" pitchFamily="49" charset="0"/>
              </a:rPr>
              <a:t>copy</a:t>
            </a:r>
            <a:r>
              <a:rPr lang="en-US" sz="900" b="1" dirty="0">
                <a:latin typeface="Courier New" panose="02070309020205020404" pitchFamily="49" charset="0"/>
                <a:cs typeface="Courier New" panose="02070309020205020404" pitchFamily="49" charset="0"/>
              </a:rPr>
              <a:t> running-config startup-config</a:t>
            </a:r>
          </a:p>
          <a:p>
            <a:r>
              <a:rPr lang="en-US" sz="900" dirty="0">
                <a:latin typeface="Courier New" panose="02070309020205020404" pitchFamily="49" charset="0"/>
                <a:cs typeface="Courier New" panose="02070309020205020404" pitchFamily="49" charset="0"/>
              </a:rPr>
              <a:t>Destination filename [startup-config]? </a:t>
            </a: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7 2021 12:18:10.871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%NDBMAN-5-ACTIVE: Switch 1 R0/0: </a:t>
            </a:r>
            <a:r>
              <a:rPr lang="en-US" sz="900" dirty="0" err="1">
                <a:latin typeface="Courier New" panose="02070309020205020404" pitchFamily="49" charset="0"/>
                <a:cs typeface="Courier New" panose="02070309020205020404" pitchFamily="49" charset="0"/>
              </a:rPr>
              <a:t>ndbmand</a:t>
            </a:r>
            <a:r>
              <a:rPr lang="en-US" sz="900" dirty="0">
                <a:latin typeface="Courier New" panose="02070309020205020404" pitchFamily="49" charset="0"/>
                <a:cs typeface="Courier New" panose="02070309020205020404" pitchFamily="49" charset="0"/>
              </a:rPr>
              <a:t>: All data providers active.</a:t>
            </a:r>
          </a:p>
          <a:p>
            <a:r>
              <a:rPr lang="en-US" sz="900" dirty="0">
                <a:latin typeface="Courier New" panose="02070309020205020404" pitchFamily="49" charset="0"/>
                <a:cs typeface="Courier New" panose="02070309020205020404" pitchFamily="49" charset="0"/>
              </a:rPr>
              <a:t>*May  7 2021 12:18:46.114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%DMI-5-NACM_INIT: Switch 1 R0/0: </a:t>
            </a:r>
            <a:r>
              <a:rPr lang="en-US" sz="900" dirty="0" err="1">
                <a:latin typeface="Courier New" panose="02070309020205020404" pitchFamily="49" charset="0"/>
                <a:cs typeface="Courier New" panose="02070309020205020404" pitchFamily="49" charset="0"/>
              </a:rPr>
              <a:t>dmiauthd</a:t>
            </a:r>
            <a:r>
              <a:rPr lang="en-US" sz="900" dirty="0">
                <a:latin typeface="Courier New" panose="02070309020205020404" pitchFamily="49" charset="0"/>
                <a:cs typeface="Courier New" panose="02070309020205020404" pitchFamily="49" charset="0"/>
              </a:rPr>
              <a:t>: NACM configuration has been set to its initial configuration.</a:t>
            </a:r>
          </a:p>
          <a:p>
            <a:r>
              <a:rPr lang="en-US" sz="900" dirty="0">
                <a:latin typeface="Courier New" panose="02070309020205020404" pitchFamily="49" charset="0"/>
                <a:cs typeface="Courier New" panose="02070309020205020404" pitchFamily="49" charset="0"/>
              </a:rPr>
              <a:t>*May  7 2021 12:19:18.376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%DMI-5-SYNC_COMPLETE: Switch 1 R0/0: </a:t>
            </a:r>
            <a:r>
              <a:rPr lang="en-US" sz="900" dirty="0" err="1">
                <a:latin typeface="Courier New" panose="02070309020205020404" pitchFamily="49" charset="0"/>
                <a:cs typeface="Courier New" panose="02070309020205020404" pitchFamily="49" charset="0"/>
              </a:rPr>
              <a:t>dmiauthd</a:t>
            </a:r>
            <a:r>
              <a:rPr lang="en-US" sz="900" dirty="0">
                <a:latin typeface="Courier New" panose="02070309020205020404" pitchFamily="49" charset="0"/>
                <a:cs typeface="Courier New" panose="02070309020205020404" pitchFamily="49" charset="0"/>
              </a:rPr>
              <a:t>: The running configuration has been synchronized to the NETCONF running data store.</a:t>
            </a:r>
          </a:p>
        </p:txBody>
      </p:sp>
      <p:sp>
        <p:nvSpPr>
          <p:cNvPr id="6" name="TextBox 5">
            <a:extLst>
              <a:ext uri="{FF2B5EF4-FFF2-40B4-BE49-F238E27FC236}">
                <a16:creationId xmlns:a16="http://schemas.microsoft.com/office/drawing/2014/main" id="{C889549E-910A-104D-8229-348DB2C0D395}"/>
              </a:ext>
            </a:extLst>
          </p:cNvPr>
          <p:cNvSpPr txBox="1"/>
          <p:nvPr/>
        </p:nvSpPr>
        <p:spPr>
          <a:xfrm>
            <a:off x="7140634" y="1330036"/>
            <a:ext cx="4646924" cy="3970318"/>
          </a:xfrm>
          <a:prstGeom prst="rect">
            <a:avLst/>
          </a:prstGeom>
          <a:noFill/>
        </p:spPr>
        <p:txBody>
          <a:bodyPr wrap="square" rtlCol="0">
            <a:spAutoFit/>
          </a:bodyPr>
          <a:lstStyle/>
          <a:p>
            <a:r>
              <a:rPr lang="en-JP" dirty="0"/>
              <a:t>CSLUからデバイスに接続できるようにするために以下の設定を入力します。</a:t>
            </a:r>
          </a:p>
          <a:p>
            <a:endParaRPr lang="en-JP" dirty="0"/>
          </a:p>
          <a:p>
            <a:pPr marL="285750" indent="-285750">
              <a:buFont typeface="Arial" panose="020B0604020202020204" pitchFamily="34" charset="0"/>
              <a:buChar char="•"/>
            </a:pPr>
            <a:r>
              <a:rPr lang="en-US" dirty="0" err="1"/>
              <a:t>aaa</a:t>
            </a:r>
            <a:r>
              <a:rPr lang="en-US" dirty="0"/>
              <a:t> new-model</a:t>
            </a:r>
          </a:p>
          <a:p>
            <a:pPr marL="285750" indent="-285750">
              <a:buFont typeface="Arial" panose="020B0604020202020204" pitchFamily="34" charset="0"/>
              <a:buChar char="•"/>
            </a:pPr>
            <a:r>
              <a:rPr lang="en-US" dirty="0" err="1"/>
              <a:t>aaa</a:t>
            </a:r>
            <a:r>
              <a:rPr lang="en-US" dirty="0"/>
              <a:t> authentication login default local</a:t>
            </a:r>
          </a:p>
          <a:p>
            <a:pPr marL="285750" indent="-285750">
              <a:buFont typeface="Arial" panose="020B0604020202020204" pitchFamily="34" charset="0"/>
              <a:buChar char="•"/>
            </a:pPr>
            <a:r>
              <a:rPr lang="en-US" dirty="0" err="1"/>
              <a:t>aaa</a:t>
            </a:r>
            <a:r>
              <a:rPr lang="en-US" dirty="0"/>
              <a:t> authorization exec default local</a:t>
            </a:r>
          </a:p>
          <a:p>
            <a:pPr marL="285750" indent="-285750">
              <a:buFont typeface="Arial" panose="020B0604020202020204" pitchFamily="34" charset="0"/>
              <a:buChar char="•"/>
            </a:pPr>
            <a:r>
              <a:rPr lang="en-US" dirty="0" err="1"/>
              <a:t>ip</a:t>
            </a:r>
            <a:r>
              <a:rPr lang="en-US" dirty="0"/>
              <a:t> http server</a:t>
            </a:r>
          </a:p>
          <a:p>
            <a:pPr marL="285750" indent="-285750">
              <a:buFont typeface="Arial" panose="020B0604020202020204" pitchFamily="34" charset="0"/>
              <a:buChar char="•"/>
            </a:pPr>
            <a:r>
              <a:rPr lang="en-US" dirty="0" err="1"/>
              <a:t>ip</a:t>
            </a:r>
            <a:r>
              <a:rPr lang="en-US" dirty="0"/>
              <a:t> http secure-server</a:t>
            </a:r>
          </a:p>
          <a:p>
            <a:pPr marL="285750" indent="-285750">
              <a:buFont typeface="Arial" panose="020B0604020202020204" pitchFamily="34" charset="0"/>
              <a:buChar char="•"/>
            </a:pPr>
            <a:r>
              <a:rPr lang="en-US" dirty="0" err="1"/>
              <a:t>ip</a:t>
            </a:r>
            <a:r>
              <a:rPr lang="en-US" dirty="0"/>
              <a:t> http authentication local</a:t>
            </a:r>
          </a:p>
          <a:p>
            <a:pPr marL="285750" indent="-285750">
              <a:buFont typeface="Arial" panose="020B0604020202020204" pitchFamily="34" charset="0"/>
              <a:buChar char="•"/>
            </a:pPr>
            <a:r>
              <a:rPr lang="en-US" dirty="0"/>
              <a:t>username </a:t>
            </a:r>
            <a:r>
              <a:rPr lang="en-US" i="1" dirty="0"/>
              <a:t>&lt;User Name&gt;</a:t>
            </a:r>
            <a:r>
              <a:rPr lang="en-US" dirty="0"/>
              <a:t> privilege 15 password 0 </a:t>
            </a:r>
            <a:r>
              <a:rPr lang="en-US" i="1" dirty="0"/>
              <a:t>&lt;Password&gt;</a:t>
            </a:r>
          </a:p>
          <a:p>
            <a:pPr marL="285750" indent="-285750">
              <a:buFont typeface="Arial" panose="020B0604020202020204" pitchFamily="34" charset="0"/>
              <a:buChar char="•"/>
            </a:pPr>
            <a:r>
              <a:rPr lang="en-US" sz="1800" dirty="0" err="1">
                <a:latin typeface="+mn-lt"/>
              </a:rPr>
              <a:t>netconf</a:t>
            </a:r>
            <a:r>
              <a:rPr lang="en-US" sz="1800" dirty="0">
                <a:latin typeface="+mn-lt"/>
              </a:rPr>
              <a:t>-yang</a:t>
            </a:r>
            <a:endParaRPr lang="en-US" i="1" dirty="0"/>
          </a:p>
          <a:p>
            <a:endParaRPr lang="en-US" dirty="0"/>
          </a:p>
          <a:p>
            <a:r>
              <a:rPr lang="en-US" dirty="0" err="1"/>
              <a:t>設定後、コンフィグを保存します</a:t>
            </a:r>
            <a:r>
              <a:rPr lang="en-US" dirty="0"/>
              <a:t>。</a:t>
            </a:r>
          </a:p>
        </p:txBody>
      </p:sp>
      <p:sp>
        <p:nvSpPr>
          <p:cNvPr id="7" name="Rounded Rectangle 6">
            <a:extLst>
              <a:ext uri="{FF2B5EF4-FFF2-40B4-BE49-F238E27FC236}">
                <a16:creationId xmlns:a16="http://schemas.microsoft.com/office/drawing/2014/main" id="{12E56311-E752-E64E-AFB6-06F724F20847}"/>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40650069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HTTPで接続できることを確認</a:t>
            </a:r>
          </a:p>
        </p:txBody>
      </p:sp>
      <p:sp>
        <p:nvSpPr>
          <p:cNvPr id="6" name="テキスト プレースホルダー 5">
            <a:extLst>
              <a:ext uri="{FF2B5EF4-FFF2-40B4-BE49-F238E27FC236}">
                <a16:creationId xmlns:a16="http://schemas.microsoft.com/office/drawing/2014/main" id="{092C8B35-735E-481E-9EF5-3B77AC9655CD}"/>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9" name="Slide Number Placeholder 8">
            <a:extLst>
              <a:ext uri="{FF2B5EF4-FFF2-40B4-BE49-F238E27FC236}">
                <a16:creationId xmlns:a16="http://schemas.microsoft.com/office/drawing/2014/main" id="{364B2F45-A584-A944-96BA-68E6DA6F2E74}"/>
              </a:ext>
            </a:extLst>
          </p:cNvPr>
          <p:cNvSpPr>
            <a:spLocks noGrp="1"/>
          </p:cNvSpPr>
          <p:nvPr>
            <p:ph type="sldNum" sz="quarter" idx="13"/>
          </p:nvPr>
        </p:nvSpPr>
        <p:spPr/>
        <p:txBody>
          <a:bodyPr/>
          <a:lstStyle/>
          <a:p>
            <a:fld id="{35A41436-812F-4D49-8B20-D4F38E545342}" type="slidenum">
              <a:rPr lang="en-JP" smtClean="0"/>
              <a:pPr/>
              <a:t>128</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199" y="1330035"/>
            <a:ext cx="6306785" cy="2708434"/>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Switch#show</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ip</a:t>
            </a:r>
            <a:r>
              <a:rPr lang="en-US" sz="1000" dirty="0">
                <a:latin typeface="Courier New" panose="02070309020205020404" pitchFamily="49" charset="0"/>
                <a:cs typeface="Courier New" panose="02070309020205020404" pitchFamily="49" charset="0"/>
              </a:rPr>
              <a:t> http server session-module </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HTTP server application session modules:</a:t>
            </a:r>
          </a:p>
          <a:p>
            <a:r>
              <a:rPr lang="en-US" sz="1000" dirty="0">
                <a:latin typeface="Courier New" panose="02070309020205020404" pitchFamily="49" charset="0"/>
                <a:cs typeface="Courier New" panose="02070309020205020404" pitchFamily="49" charset="0"/>
              </a:rPr>
              <a:t> Session module Name  Handle Status   Secure-status     Description</a:t>
            </a:r>
          </a:p>
          <a:p>
            <a:r>
              <a:rPr lang="en-US" sz="1000" dirty="0" err="1">
                <a:latin typeface="Courier New" panose="02070309020205020404" pitchFamily="49" charset="0"/>
                <a:cs typeface="Courier New" panose="02070309020205020404" pitchFamily="49" charset="0"/>
              </a:rPr>
              <a:t>HTTP_IFS</a:t>
            </a:r>
            <a:r>
              <a:rPr lang="en-US" sz="1000" dirty="0">
                <a:latin typeface="Courier New" panose="02070309020205020404" pitchFamily="49" charset="0"/>
                <a:cs typeface="Courier New" panose="02070309020205020404" pitchFamily="49" charset="0"/>
              </a:rPr>
              <a:t>              1      Active   Active         HTTP based IOS File Server              </a:t>
            </a:r>
          </a:p>
          <a:p>
            <a:r>
              <a:rPr lang="en-US" sz="1000" dirty="0" err="1">
                <a:latin typeface="Courier New" panose="02070309020205020404" pitchFamily="49" charset="0"/>
                <a:cs typeface="Courier New" panose="02070309020205020404" pitchFamily="49" charset="0"/>
              </a:rPr>
              <a:t>SL_HTTP</a:t>
            </a:r>
            <a:r>
              <a:rPr lang="en-US" sz="1000" dirty="0">
                <a:latin typeface="Courier New" panose="02070309020205020404" pitchFamily="49" charset="0"/>
                <a:cs typeface="Courier New" panose="02070309020205020404" pitchFamily="49" charset="0"/>
              </a:rPr>
              <a:t>               2      Active   Active         HTTP REST IOS-XE Smart License Server   </a:t>
            </a:r>
          </a:p>
          <a:p>
            <a:r>
              <a:rPr lang="en-US" sz="1000" dirty="0" err="1">
                <a:latin typeface="Courier New" panose="02070309020205020404" pitchFamily="49" charset="0"/>
                <a:cs typeface="Courier New" panose="02070309020205020404" pitchFamily="49" charset="0"/>
              </a:rPr>
              <a:t>HOME_PAGE</a:t>
            </a:r>
            <a:r>
              <a:rPr lang="en-US" sz="1000" dirty="0">
                <a:latin typeface="Courier New" panose="02070309020205020404" pitchFamily="49" charset="0"/>
                <a:cs typeface="Courier New" panose="02070309020205020404" pitchFamily="49" charset="0"/>
              </a:rPr>
              <a:t>             3      Active   Active         IOS Homepage Server                     </a:t>
            </a:r>
          </a:p>
          <a:p>
            <a:r>
              <a:rPr lang="en-US" sz="1000" dirty="0" err="1">
                <a:latin typeface="Courier New" panose="02070309020205020404" pitchFamily="49" charset="0"/>
                <a:cs typeface="Courier New" panose="02070309020205020404" pitchFamily="49" charset="0"/>
              </a:rPr>
              <a:t>BANNER_PAGE</a:t>
            </a:r>
            <a:r>
              <a:rPr lang="en-US" sz="1000" dirty="0">
                <a:latin typeface="Courier New" panose="02070309020205020404" pitchFamily="49" charset="0"/>
                <a:cs typeface="Courier New" panose="02070309020205020404" pitchFamily="49" charset="0"/>
              </a:rPr>
              <a:t>           4      Active   Active         HTTP Banner Page Server                 </a:t>
            </a:r>
          </a:p>
          <a:p>
            <a:r>
              <a:rPr lang="en-US" sz="1000" dirty="0" err="1">
                <a:latin typeface="Courier New" panose="02070309020205020404" pitchFamily="49" charset="0"/>
                <a:cs typeface="Courier New" panose="02070309020205020404" pitchFamily="49" charset="0"/>
              </a:rPr>
              <a:t>WEB_EXEC</a:t>
            </a:r>
            <a:r>
              <a:rPr lang="en-US" sz="1000" dirty="0">
                <a:latin typeface="Courier New" panose="02070309020205020404" pitchFamily="49" charset="0"/>
                <a:cs typeface="Courier New" panose="02070309020205020404" pitchFamily="49" charset="0"/>
              </a:rPr>
              <a:t>              5      Active   Active         HTTP based IOS EXEC Server              </a:t>
            </a:r>
          </a:p>
          <a:p>
            <a:r>
              <a:rPr lang="en-US" sz="1000" dirty="0" err="1">
                <a:latin typeface="Courier New" panose="02070309020205020404" pitchFamily="49" charset="0"/>
                <a:cs typeface="Courier New" panose="02070309020205020404" pitchFamily="49" charset="0"/>
              </a:rPr>
              <a:t>IXI</a:t>
            </a:r>
            <a:r>
              <a:rPr lang="en-US" sz="1000" dirty="0">
                <a:latin typeface="Courier New" panose="02070309020205020404" pitchFamily="49" charset="0"/>
                <a:cs typeface="Courier New" panose="02070309020205020404" pitchFamily="49" charset="0"/>
              </a:rPr>
              <a:t>                   6      Active   Active         IOS XML Infra Application Server        </a:t>
            </a:r>
          </a:p>
          <a:p>
            <a:r>
              <a:rPr lang="en-US" sz="1000" dirty="0" err="1">
                <a:latin typeface="Courier New" panose="02070309020205020404" pitchFamily="49" charset="0"/>
                <a:cs typeface="Courier New" panose="02070309020205020404" pitchFamily="49" charset="0"/>
              </a:rPr>
              <a:t>OPENRESTY_PKI</a:t>
            </a:r>
            <a:r>
              <a:rPr lang="en-US" sz="1000" dirty="0">
                <a:latin typeface="Courier New" panose="02070309020205020404" pitchFamily="49" charset="0"/>
                <a:cs typeface="Courier New" panose="02070309020205020404" pitchFamily="49" charset="0"/>
              </a:rPr>
              <a:t>         7      Active   Active         IOS </a:t>
            </a:r>
            <a:r>
              <a:rPr lang="en-US" sz="1000" dirty="0" err="1">
                <a:latin typeface="Courier New" panose="02070309020205020404" pitchFamily="49" charset="0"/>
                <a:cs typeface="Courier New" panose="02070309020205020404" pitchFamily="49" charset="0"/>
              </a:rPr>
              <a:t>OpenResty</a:t>
            </a:r>
            <a:r>
              <a:rPr lang="en-US" sz="1000" dirty="0">
                <a:latin typeface="Courier New" panose="02070309020205020404" pitchFamily="49" charset="0"/>
                <a:cs typeface="Courier New" panose="02070309020205020404" pitchFamily="49" charset="0"/>
              </a:rPr>
              <a:t> PKI Server                </a:t>
            </a:r>
          </a:p>
          <a:p>
            <a:r>
              <a:rPr lang="en-US" sz="1000" dirty="0">
                <a:latin typeface="Courier New" panose="02070309020205020404" pitchFamily="49" charset="0"/>
                <a:cs typeface="Courier New" panose="02070309020205020404" pitchFamily="49" charset="0"/>
              </a:rPr>
              <a:t>GSI4B3FE414-lic-age   8      Active   Active         license agent app                       </a:t>
            </a:r>
          </a:p>
          <a:p>
            <a:r>
              <a:rPr lang="en-US" sz="1000" dirty="0">
                <a:latin typeface="Courier New" panose="02070309020205020404" pitchFamily="49" charset="0"/>
                <a:cs typeface="Courier New" panose="02070309020205020404" pitchFamily="49" charset="0"/>
              </a:rPr>
              <a:t>GSI4AC2E8C8-webui_w   9      Active   Active         </a:t>
            </a:r>
            <a:r>
              <a:rPr lang="en-US" sz="1000" dirty="0" err="1">
                <a:latin typeface="Courier New" panose="02070309020205020404" pitchFamily="49" charset="0"/>
                <a:cs typeface="Courier New" panose="02070309020205020404" pitchFamily="49" charset="0"/>
              </a:rPr>
              <a:t>wsma</a:t>
            </a:r>
            <a:r>
              <a:rPr lang="en-US" sz="1000" dirty="0">
                <a:latin typeface="Courier New" panose="02070309020205020404" pitchFamily="49" charset="0"/>
                <a:cs typeface="Courier New" panose="02070309020205020404" pitchFamily="49" charset="0"/>
              </a:rPr>
              <a:t> infra                              </a:t>
            </a:r>
          </a:p>
          <a:p>
            <a:r>
              <a:rPr lang="en-US" sz="1000" dirty="0">
                <a:latin typeface="Courier New" panose="02070309020205020404" pitchFamily="49" charset="0"/>
                <a:cs typeface="Courier New" panose="02070309020205020404" pitchFamily="49" charset="0"/>
              </a:rPr>
              <a:t>GSI48F25A58-webui_w   10     Active   Active         </a:t>
            </a:r>
            <a:r>
              <a:rPr lang="en-US" sz="1000" dirty="0" err="1">
                <a:latin typeface="Courier New" panose="02070309020205020404" pitchFamily="49" charset="0"/>
                <a:cs typeface="Courier New" panose="02070309020205020404" pitchFamily="49" charset="0"/>
              </a:rPr>
              <a:t>wsma</a:t>
            </a:r>
            <a:r>
              <a:rPr lang="en-US" sz="1000" dirty="0">
                <a:latin typeface="Courier New" panose="02070309020205020404" pitchFamily="49" charset="0"/>
                <a:cs typeface="Courier New" panose="02070309020205020404" pitchFamily="49" charset="0"/>
              </a:rPr>
              <a:t> infra                              </a:t>
            </a:r>
          </a:p>
          <a:p>
            <a:r>
              <a:rPr lang="en-US" sz="1000" dirty="0" err="1">
                <a:latin typeface="Courier New" panose="02070309020205020404" pitchFamily="49" charset="0"/>
                <a:cs typeface="Courier New" panose="02070309020205020404" pitchFamily="49" charset="0"/>
              </a:rPr>
              <a:t>NG_WEBUI</a:t>
            </a:r>
            <a:r>
              <a:rPr lang="en-US" sz="1000" dirty="0">
                <a:latin typeface="Courier New" panose="02070309020205020404" pitchFamily="49" charset="0"/>
                <a:cs typeface="Courier New" panose="02070309020205020404" pitchFamily="49" charset="0"/>
              </a:rPr>
              <a:t>              11     Active   Active         Web GUI</a:t>
            </a:r>
          </a:p>
        </p:txBody>
      </p:sp>
      <p:sp>
        <p:nvSpPr>
          <p:cNvPr id="2" name="Rounded Rectangle 1">
            <a:extLst>
              <a:ext uri="{FF2B5EF4-FFF2-40B4-BE49-F238E27FC236}">
                <a16:creationId xmlns:a16="http://schemas.microsoft.com/office/drawing/2014/main" id="{7039F971-CE62-9B40-8245-A3BD650D2646}"/>
              </a:ext>
            </a:extLst>
          </p:cNvPr>
          <p:cNvSpPr/>
          <p:nvPr/>
        </p:nvSpPr>
        <p:spPr>
          <a:xfrm>
            <a:off x="603315" y="2102226"/>
            <a:ext cx="6495069" cy="24938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641FBBC4-3766-9547-AD84-537C80662E14}"/>
              </a:ext>
            </a:extLst>
          </p:cNvPr>
          <p:cNvSpPr txBox="1"/>
          <p:nvPr/>
        </p:nvSpPr>
        <p:spPr>
          <a:xfrm>
            <a:off x="7140634" y="1330036"/>
            <a:ext cx="4646924" cy="923330"/>
          </a:xfrm>
          <a:prstGeom prst="rect">
            <a:avLst/>
          </a:prstGeom>
          <a:noFill/>
        </p:spPr>
        <p:txBody>
          <a:bodyPr wrap="square" rtlCol="0">
            <a:spAutoFit/>
          </a:bodyPr>
          <a:lstStyle/>
          <a:p>
            <a:r>
              <a:rPr lang="en-JP" dirty="0"/>
              <a:t>show ip http server session-module</a:t>
            </a:r>
            <a:r>
              <a:rPr lang="ja-JP" altLang="en-US"/>
              <a:t> コマンドで、</a:t>
            </a:r>
            <a:r>
              <a:rPr lang="en-US" altLang="ja-JP" dirty="0" err="1"/>
              <a:t>SL_HTTP</a:t>
            </a:r>
            <a:r>
              <a:rPr lang="en-US" altLang="ja-JP" dirty="0"/>
              <a:t> </a:t>
            </a:r>
            <a:r>
              <a:rPr lang="ja-JP" altLang="en-US"/>
              <a:t>が</a:t>
            </a:r>
            <a:r>
              <a:rPr lang="en-US" altLang="ja-JP" dirty="0"/>
              <a:t> Active </a:t>
            </a:r>
            <a:r>
              <a:rPr lang="ja-JP" altLang="en-US"/>
              <a:t>になっていることを確認します。</a:t>
            </a:r>
            <a:endParaRPr lang="en-US" altLang="ja-JP" dirty="0"/>
          </a:p>
        </p:txBody>
      </p:sp>
      <p:sp>
        <p:nvSpPr>
          <p:cNvPr id="8" name="TextBox 7">
            <a:extLst>
              <a:ext uri="{FF2B5EF4-FFF2-40B4-BE49-F238E27FC236}">
                <a16:creationId xmlns:a16="http://schemas.microsoft.com/office/drawing/2014/main" id="{9429CE83-5162-374F-B7EF-464EF1138E93}"/>
              </a:ext>
            </a:extLst>
          </p:cNvPr>
          <p:cNvSpPr txBox="1"/>
          <p:nvPr/>
        </p:nvSpPr>
        <p:spPr>
          <a:xfrm>
            <a:off x="711199" y="4499997"/>
            <a:ext cx="6306785" cy="1631216"/>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Switch#show</a:t>
            </a:r>
            <a:r>
              <a:rPr lang="en-US" sz="1000" dirty="0">
                <a:latin typeface="Courier New" panose="02070309020205020404" pitchFamily="49" charset="0"/>
                <a:cs typeface="Courier New" panose="02070309020205020404" pitchFamily="49" charset="0"/>
              </a:rPr>
              <a:t> platform software yang-management process</a:t>
            </a:r>
          </a:p>
          <a:p>
            <a:r>
              <a:rPr lang="en-US" sz="1000" dirty="0" err="1">
                <a:latin typeface="Courier New" panose="02070309020205020404" pitchFamily="49" charset="0"/>
                <a:cs typeface="Courier New" panose="02070309020205020404" pitchFamily="49" charset="0"/>
              </a:rPr>
              <a:t>confd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nesd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syncfd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ncsshd</a:t>
            </a:r>
            <a:r>
              <a:rPr lang="en-US" sz="1000" dirty="0">
                <a:latin typeface="Courier New" panose="02070309020205020404" pitchFamily="49" charset="0"/>
                <a:cs typeface="Courier New" panose="02070309020205020404" pitchFamily="49" charset="0"/>
              </a:rPr>
              <a:t>           : Running    ! </a:t>
            </a:r>
            <a:r>
              <a:rPr lang="en-US" altLang="ja-JP" sz="1000" dirty="0">
                <a:latin typeface="Courier New" panose="02070309020205020404" pitchFamily="49" charset="0"/>
                <a:cs typeface="Courier New" panose="02070309020205020404" pitchFamily="49" charset="0"/>
              </a:rPr>
              <a:t>NETCONF-YANG</a:t>
            </a:r>
            <a:r>
              <a:rPr lang="ja-JP" altLang="en-US" sz="1000">
                <a:latin typeface="Courier New" panose="02070309020205020404" pitchFamily="49" charset="0"/>
                <a:cs typeface="Courier New" panose="02070309020205020404" pitchFamily="49" charset="0"/>
              </a:rPr>
              <a:t>が設定されている</a:t>
            </a:r>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dmiauthd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nginx</a:t>
            </a:r>
            <a:r>
              <a:rPr lang="en-US" sz="1000" dirty="0">
                <a:latin typeface="Courier New" panose="02070309020205020404" pitchFamily="49" charset="0"/>
                <a:cs typeface="Courier New" panose="02070309020205020404" pitchFamily="49" charset="0"/>
              </a:rPr>
              <a:t>            : Running    ! </a:t>
            </a:r>
            <a:r>
              <a:rPr lang="en-US" sz="1000" dirty="0" err="1">
                <a:latin typeface="Courier New" panose="02070309020205020404" pitchFamily="49" charset="0"/>
                <a:cs typeface="Courier New" panose="02070309020205020404" pitchFamily="49" charset="0"/>
              </a:rPr>
              <a:t>HTTPが設定されている</a:t>
            </a:r>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ndbmand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pubd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gnmib</a:t>
            </a:r>
            <a:r>
              <a:rPr lang="en-US" sz="1000" dirty="0">
                <a:latin typeface="Courier New" panose="02070309020205020404" pitchFamily="49" charset="0"/>
                <a:cs typeface="Courier New" panose="02070309020205020404" pitchFamily="49" charset="0"/>
              </a:rPr>
              <a:t>            : Not Running</a:t>
            </a:r>
          </a:p>
        </p:txBody>
      </p:sp>
      <p:sp>
        <p:nvSpPr>
          <p:cNvPr id="10" name="TextBox 9">
            <a:extLst>
              <a:ext uri="{FF2B5EF4-FFF2-40B4-BE49-F238E27FC236}">
                <a16:creationId xmlns:a16="http://schemas.microsoft.com/office/drawing/2014/main" id="{833811E2-6193-944E-A7D3-06643FB5CE21}"/>
              </a:ext>
            </a:extLst>
          </p:cNvPr>
          <p:cNvSpPr txBox="1"/>
          <p:nvPr/>
        </p:nvSpPr>
        <p:spPr>
          <a:xfrm>
            <a:off x="7140634" y="4499997"/>
            <a:ext cx="4646924" cy="923330"/>
          </a:xfrm>
          <a:prstGeom prst="rect">
            <a:avLst/>
          </a:prstGeom>
          <a:noFill/>
        </p:spPr>
        <p:txBody>
          <a:bodyPr wrap="square" rtlCol="0">
            <a:spAutoFit/>
          </a:bodyPr>
          <a:lstStyle/>
          <a:p>
            <a:r>
              <a:rPr lang="en-US" dirty="0"/>
              <a:t>show platform software yang-management process</a:t>
            </a:r>
            <a:r>
              <a:rPr lang="ja-JP" altLang="en-US"/>
              <a:t> コマンドで、</a:t>
            </a:r>
            <a:r>
              <a:rPr lang="en-US" altLang="ja-JP" dirty="0" err="1"/>
              <a:t>ncsshd</a:t>
            </a:r>
            <a:r>
              <a:rPr lang="en-US" altLang="ja-JP" dirty="0"/>
              <a:t> </a:t>
            </a:r>
            <a:r>
              <a:rPr lang="ja-JP" altLang="en-US"/>
              <a:t>と</a:t>
            </a:r>
            <a:r>
              <a:rPr lang="en-US" altLang="ja-JP" dirty="0"/>
              <a:t> </a:t>
            </a:r>
            <a:r>
              <a:rPr lang="en-US" altLang="ja-JP" dirty="0" err="1"/>
              <a:t>nqinx</a:t>
            </a:r>
            <a:r>
              <a:rPr lang="en-US" altLang="ja-JP" dirty="0"/>
              <a:t> </a:t>
            </a:r>
            <a:r>
              <a:rPr lang="ja-JP" altLang="en-US"/>
              <a:t>が</a:t>
            </a:r>
            <a:r>
              <a:rPr lang="en-US" altLang="ja-JP" dirty="0"/>
              <a:t>Running </a:t>
            </a:r>
            <a:r>
              <a:rPr lang="ja-JP" altLang="en-US"/>
              <a:t>になっていることを確認します。</a:t>
            </a:r>
            <a:endParaRPr lang="en-US" altLang="ja-JP" dirty="0"/>
          </a:p>
        </p:txBody>
      </p:sp>
      <p:sp>
        <p:nvSpPr>
          <p:cNvPr id="13" name="Rounded Rectangle 12">
            <a:extLst>
              <a:ext uri="{FF2B5EF4-FFF2-40B4-BE49-F238E27FC236}">
                <a16:creationId xmlns:a16="http://schemas.microsoft.com/office/drawing/2014/main" id="{903AC3D4-18E2-8942-83CE-69BA0B28078B}"/>
              </a:ext>
            </a:extLst>
          </p:cNvPr>
          <p:cNvSpPr/>
          <p:nvPr/>
        </p:nvSpPr>
        <p:spPr>
          <a:xfrm>
            <a:off x="603315" y="5129866"/>
            <a:ext cx="6149177" cy="24938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4" name="Rounded Rectangle 13">
            <a:extLst>
              <a:ext uri="{FF2B5EF4-FFF2-40B4-BE49-F238E27FC236}">
                <a16:creationId xmlns:a16="http://schemas.microsoft.com/office/drawing/2014/main" id="{A00863E8-2EA2-0A49-B178-1419D4166ACA}"/>
              </a:ext>
            </a:extLst>
          </p:cNvPr>
          <p:cNvSpPr/>
          <p:nvPr/>
        </p:nvSpPr>
        <p:spPr>
          <a:xfrm>
            <a:off x="603315" y="5453423"/>
            <a:ext cx="6149177" cy="24938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CBD2477A-FC98-1646-BDF9-E5A0FC9AACE1}"/>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25681623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a:t>手順</a:t>
            </a:r>
            <a:r>
              <a:rPr lang="en-US" altLang="ja-JP" dirty="0"/>
              <a:t>-3(1)</a:t>
            </a:r>
            <a:br>
              <a:rPr lang="en-US" altLang="ja-JP" dirty="0"/>
            </a:br>
            <a:r>
              <a:rPr lang="ja-JP" altLang="en-US"/>
              <a:t>製品インスタンスの情報更新</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244334"/>
            <a:ext cx="5078396" cy="369332"/>
          </a:xfrm>
          <a:prstGeom prst="rect">
            <a:avLst/>
          </a:prstGeom>
          <a:noFill/>
        </p:spPr>
        <p:txBody>
          <a:bodyPr wrap="square" rtlCol="0" anchor="ctr">
            <a:spAutoFit/>
          </a:bodyPr>
          <a:lstStyle/>
          <a:p>
            <a:r>
              <a:rPr lang="ja-JP" altLang="en-US" sz="1800"/>
              <a:t>情報の更新と確認</a:t>
            </a:r>
            <a:endParaRPr lang="en-US" sz="18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Slide Number Placeholder 6">
            <a:extLst>
              <a:ext uri="{FF2B5EF4-FFF2-40B4-BE49-F238E27FC236}">
                <a16:creationId xmlns:a16="http://schemas.microsoft.com/office/drawing/2014/main" id="{BAFA7E10-5716-F642-81C6-D676DF761CB5}"/>
              </a:ext>
            </a:extLst>
          </p:cNvPr>
          <p:cNvSpPr>
            <a:spLocks noGrp="1"/>
          </p:cNvSpPr>
          <p:nvPr>
            <p:ph type="sldNum" sz="quarter" idx="10"/>
          </p:nvPr>
        </p:nvSpPr>
        <p:spPr/>
        <p:txBody>
          <a:bodyPr/>
          <a:lstStyle/>
          <a:p>
            <a:fld id="{35A41436-812F-4D49-8B20-D4F38E545342}" type="slidenum">
              <a:rPr lang="en-JP" smtClean="0"/>
              <a:pPr/>
              <a:t>129</a:t>
            </a:fld>
            <a:endParaRPr lang="en-JP"/>
          </a:p>
        </p:txBody>
      </p:sp>
    </p:spTree>
    <p:extLst>
      <p:ext uri="{BB962C8B-B14F-4D97-AF65-F5344CB8AC3E}">
        <p14:creationId xmlns:p14="http://schemas.microsoft.com/office/powerpoint/2010/main" val="865516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3130D4-E8E8-2548-B88D-130F7D2370A6}"/>
              </a:ext>
            </a:extLst>
          </p:cNvPr>
          <p:cNvSpPr>
            <a:spLocks noGrp="1"/>
          </p:cNvSpPr>
          <p:nvPr>
            <p:ph type="title"/>
          </p:nvPr>
        </p:nvSpPr>
        <p:spPr/>
        <p:txBody>
          <a:bodyPr/>
          <a:lstStyle/>
          <a:p>
            <a:r>
              <a:rPr lang="en-US" dirty="0" err="1"/>
              <a:t>CSSM</a:t>
            </a:r>
            <a:r>
              <a:rPr lang="ja-JP" altLang="en-US"/>
              <a:t>ダイレクト接続のフローチャート</a:t>
            </a:r>
            <a:endParaRPr lang="en-JP" dirty="0"/>
          </a:p>
        </p:txBody>
      </p:sp>
      <p:sp>
        <p:nvSpPr>
          <p:cNvPr id="26" name="Text Placeholder 5">
            <a:extLst>
              <a:ext uri="{FF2B5EF4-FFF2-40B4-BE49-F238E27FC236}">
                <a16:creationId xmlns:a16="http://schemas.microsoft.com/office/drawing/2014/main" id="{5738572A-E8D0-46C5-88F2-966BAA502E41}"/>
              </a:ext>
            </a:extLst>
          </p:cNvPr>
          <p:cNvSpPr>
            <a:spLocks noGrp="1"/>
          </p:cNvSpPr>
          <p:nvPr>
            <p:ph type="body" sz="quarter" idx="11"/>
          </p:nvPr>
        </p:nvSpPr>
        <p:spPr>
          <a:prstGeom prst="rect">
            <a:avLst/>
          </a:prstGeom>
        </p:spPr>
        <p:txBody>
          <a:bodyPr/>
          <a:lstStyle/>
          <a:p>
            <a:r>
              <a:rPr lang="en-JP" dirty="0"/>
              <a:t>既存デバイスのバージョンアップ</a:t>
            </a:r>
          </a:p>
        </p:txBody>
      </p:sp>
      <p:sp>
        <p:nvSpPr>
          <p:cNvPr id="3" name="Text Placeholder 2">
            <a:extLst>
              <a:ext uri="{FF2B5EF4-FFF2-40B4-BE49-F238E27FC236}">
                <a16:creationId xmlns:a16="http://schemas.microsoft.com/office/drawing/2014/main" id="{9F4B91B0-1D29-454B-BE2A-1240C664695D}"/>
              </a:ext>
            </a:extLst>
          </p:cNvPr>
          <p:cNvSpPr>
            <a:spLocks noGrp="1"/>
          </p:cNvSpPr>
          <p:nvPr>
            <p:ph type="body" sz="quarter" idx="12"/>
          </p:nvPr>
        </p:nvSpPr>
        <p:spPr/>
        <p:txBody>
          <a:bodyPr/>
          <a:lstStyle/>
          <a:p>
            <a:r>
              <a:rPr lang="en-JP" dirty="0"/>
              <a:t>2. CSSMダイレクト接続（バージョンアップ）</a:t>
            </a:r>
          </a:p>
        </p:txBody>
      </p:sp>
      <p:sp>
        <p:nvSpPr>
          <p:cNvPr id="4" name="Slide Number Placeholder 3">
            <a:extLst>
              <a:ext uri="{FF2B5EF4-FFF2-40B4-BE49-F238E27FC236}">
                <a16:creationId xmlns:a16="http://schemas.microsoft.com/office/drawing/2014/main" id="{D217193F-ED95-254E-9061-F179EDD8A5DD}"/>
              </a:ext>
            </a:extLst>
          </p:cNvPr>
          <p:cNvSpPr>
            <a:spLocks noGrp="1"/>
          </p:cNvSpPr>
          <p:nvPr>
            <p:ph type="sldNum" sz="quarter" idx="13"/>
          </p:nvPr>
        </p:nvSpPr>
        <p:spPr/>
        <p:txBody>
          <a:bodyPr/>
          <a:lstStyle/>
          <a:p>
            <a:fld id="{35A41436-812F-4D49-8B20-D4F38E545342}" type="slidenum">
              <a:rPr lang="en-JP" smtClean="0"/>
              <a:t>13</a:t>
            </a:fld>
            <a:endParaRPr lang="en-JP"/>
          </a:p>
        </p:txBody>
      </p:sp>
      <p:sp>
        <p:nvSpPr>
          <p:cNvPr id="82" name="Rectangle 3">
            <a:extLst>
              <a:ext uri="{FF2B5EF4-FFF2-40B4-BE49-F238E27FC236}">
                <a16:creationId xmlns:a16="http://schemas.microsoft.com/office/drawing/2014/main" id="{A44B0734-8113-5A4D-94F4-0F818D27F793}"/>
              </a:ext>
            </a:extLst>
          </p:cNvPr>
          <p:cNvSpPr/>
          <p:nvPr/>
        </p:nvSpPr>
        <p:spPr>
          <a:xfrm>
            <a:off x="2109019" y="2128331"/>
            <a:ext cx="9556955" cy="1873830"/>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8" name="Rectangle 4">
            <a:extLst>
              <a:ext uri="{FF2B5EF4-FFF2-40B4-BE49-F238E27FC236}">
                <a16:creationId xmlns:a16="http://schemas.microsoft.com/office/drawing/2014/main" id="{72BC9DCF-0411-854E-B37D-F7A95A9D53E4}"/>
              </a:ext>
            </a:extLst>
          </p:cNvPr>
          <p:cNvSpPr/>
          <p:nvPr/>
        </p:nvSpPr>
        <p:spPr>
          <a:xfrm rot="16200000">
            <a:off x="2167451" y="2310585"/>
            <a:ext cx="786098" cy="583158"/>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a:latin typeface="ＭＳ Ｐゴシック" panose="020B0600070205080204" pitchFamily="50" charset="-128"/>
                <a:ea typeface="ＭＳ Ｐゴシック" panose="020B0600070205080204" pitchFamily="50" charset="-128"/>
                <a:cs typeface="Arial" panose="020B0604020202020204" pitchFamily="34" charset="0"/>
              </a:rPr>
              <a:t>デバイス</a:t>
            </a:r>
            <a:endParaRPr lang="en-US" sz="1200" b="1">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Rectangle 5">
            <a:extLst>
              <a:ext uri="{FF2B5EF4-FFF2-40B4-BE49-F238E27FC236}">
                <a16:creationId xmlns:a16="http://schemas.microsoft.com/office/drawing/2014/main" id="{F4E7E578-E10A-434B-9013-11DD1C6EC6B3}"/>
              </a:ext>
            </a:extLst>
          </p:cNvPr>
          <p:cNvSpPr/>
          <p:nvPr/>
        </p:nvSpPr>
        <p:spPr>
          <a:xfrm rot="16200000">
            <a:off x="2145400" y="3202185"/>
            <a:ext cx="810073" cy="563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CSSM</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6" name="Rectangle 24">
            <a:extLst>
              <a:ext uri="{FF2B5EF4-FFF2-40B4-BE49-F238E27FC236}">
                <a16:creationId xmlns:a16="http://schemas.microsoft.com/office/drawing/2014/main" id="{51A698E3-9417-3D42-9019-8A273407527E}"/>
              </a:ext>
            </a:extLst>
          </p:cNvPr>
          <p:cNvSpPr/>
          <p:nvPr/>
        </p:nvSpPr>
        <p:spPr>
          <a:xfrm>
            <a:off x="5258514" y="3158590"/>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2" name="Rectangle 24">
            <a:extLst>
              <a:ext uri="{FF2B5EF4-FFF2-40B4-BE49-F238E27FC236}">
                <a16:creationId xmlns:a16="http://schemas.microsoft.com/office/drawing/2014/main" id="{38C17046-CA64-C642-9504-2F9AADA99E03}"/>
              </a:ext>
            </a:extLst>
          </p:cNvPr>
          <p:cNvSpPr/>
          <p:nvPr/>
        </p:nvSpPr>
        <p:spPr>
          <a:xfrm>
            <a:off x="5258514" y="2277053"/>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情報の更新と確認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3" name="Right Arrow 72">
            <a:extLst>
              <a:ext uri="{FF2B5EF4-FFF2-40B4-BE49-F238E27FC236}">
                <a16:creationId xmlns:a16="http://schemas.microsoft.com/office/drawing/2014/main" id="{897BF5F8-9CD8-7B49-A113-2DB3E56D59F7}"/>
              </a:ext>
            </a:extLst>
          </p:cNvPr>
          <p:cNvSpPr/>
          <p:nvPr/>
        </p:nvSpPr>
        <p:spPr>
          <a:xfrm rot="5400000">
            <a:off x="6096898" y="2772989"/>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4" name="Rectangle 3">
            <a:extLst>
              <a:ext uri="{FF2B5EF4-FFF2-40B4-BE49-F238E27FC236}">
                <a16:creationId xmlns:a16="http://schemas.microsoft.com/office/drawing/2014/main" id="{90D7D151-82CB-6845-8594-81F56A470A82}"/>
              </a:ext>
            </a:extLst>
          </p:cNvPr>
          <p:cNvSpPr/>
          <p:nvPr/>
        </p:nvSpPr>
        <p:spPr>
          <a:xfrm>
            <a:off x="339213" y="2128331"/>
            <a:ext cx="1723818" cy="187383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800" dirty="0" err="1">
                <a:latin typeface="MS PGothic" panose="020B0600070205080204" pitchFamily="34" charset="-128"/>
                <a:ea typeface="MS PGothic" panose="020B0600070205080204" pitchFamily="34" charset="-128"/>
              </a:rPr>
              <a:t>CSSM</a:t>
            </a:r>
            <a:r>
              <a:rPr lang="ja-JP" altLang="en-US" sz="1800">
                <a:latin typeface="MS PGothic" panose="020B0600070205080204" pitchFamily="34" charset="-128"/>
                <a:ea typeface="MS PGothic" panose="020B0600070205080204" pitchFamily="34" charset="-128"/>
              </a:rPr>
              <a:t>ダイレクト接続</a:t>
            </a:r>
            <a:endParaRPr lang="en-US" altLang="ja-JP" sz="1800" dirty="0">
              <a:latin typeface="MS PGothic" panose="020B0600070205080204" pitchFamily="34" charset="-128"/>
              <a:ea typeface="MS PGothic" panose="020B0600070205080204" pitchFamily="34" charset="-128"/>
            </a:endParaRPr>
          </a:p>
          <a:p>
            <a:r>
              <a:rPr lang="ja-JP" altLang="en-US" spc="-300">
                <a:latin typeface="MS PGothic" panose="020B0600070205080204" pitchFamily="34" charset="-128"/>
                <a:ea typeface="MS PGothic" panose="020B0600070205080204" pitchFamily="34" charset="-128"/>
              </a:rPr>
              <a:t>（</a:t>
            </a:r>
            <a:r>
              <a:rPr lang="ja-JP" altLang="en-US" sz="1800" spc="-300">
                <a:latin typeface="MS PGothic" panose="020B0600070205080204" pitchFamily="34" charset="-128"/>
                <a:ea typeface="MS PGothic" panose="020B0600070205080204" pitchFamily="34" charset="-128"/>
              </a:rPr>
              <a:t>バージョンアップ</a:t>
            </a:r>
            <a:r>
              <a:rPr lang="en-US" altLang="ja-JP" sz="1800" spc="-300" dirty="0">
                <a:latin typeface="MS PGothic" panose="020B0600070205080204" pitchFamily="34" charset="-128"/>
                <a:ea typeface="MS PGothic" panose="020B0600070205080204" pitchFamily="34" charset="-128"/>
              </a:rPr>
              <a:t> </a:t>
            </a:r>
            <a:r>
              <a:rPr lang="en-US" altLang="ja-JP" sz="1800" spc="-300" baseline="30000" dirty="0">
                <a:latin typeface="MS PGothic" panose="020B0600070205080204" pitchFamily="34" charset="-128"/>
                <a:ea typeface="MS PGothic" panose="020B0600070205080204" pitchFamily="34" charset="-128"/>
              </a:rPr>
              <a:t>*</a:t>
            </a:r>
            <a:r>
              <a:rPr lang="ja-JP" altLang="en-US" sz="1800" spc="-300">
                <a:latin typeface="MS PGothic" panose="020B0600070205080204" pitchFamily="34" charset="-128"/>
                <a:ea typeface="MS PGothic" panose="020B0600070205080204" pitchFamily="34" charset="-128"/>
              </a:rPr>
              <a:t>）</a:t>
            </a:r>
            <a:endParaRPr lang="en-US" altLang="ja-JP" sz="1800" spc="-300" baseline="30000" dirty="0">
              <a:latin typeface="MS PGothic" panose="020B0600070205080204" pitchFamily="34" charset="-128"/>
              <a:ea typeface="MS PGothic" panose="020B0600070205080204" pitchFamily="34" charset="-128"/>
            </a:endParaRPr>
          </a:p>
        </p:txBody>
      </p:sp>
      <p:sp>
        <p:nvSpPr>
          <p:cNvPr id="24" name="Rectangle 24">
            <a:extLst>
              <a:ext uri="{FF2B5EF4-FFF2-40B4-BE49-F238E27FC236}">
                <a16:creationId xmlns:a16="http://schemas.microsoft.com/office/drawing/2014/main" id="{45C616CD-BBD4-1642-A402-ABEB469F65A6}"/>
              </a:ext>
            </a:extLst>
          </p:cNvPr>
          <p:cNvSpPr/>
          <p:nvPr/>
        </p:nvSpPr>
        <p:spPr>
          <a:xfrm>
            <a:off x="3099092" y="2277053"/>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バージョンアップ</a:t>
            </a:r>
            <a:endParaRPr lang="pl-PL"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0" name="Right Arrow 49">
            <a:extLst>
              <a:ext uri="{FF2B5EF4-FFF2-40B4-BE49-F238E27FC236}">
                <a16:creationId xmlns:a16="http://schemas.microsoft.com/office/drawing/2014/main" id="{A5F9C51A-6990-1449-A7E6-23BA59ABFEC4}"/>
              </a:ext>
            </a:extLst>
          </p:cNvPr>
          <p:cNvSpPr/>
          <p:nvPr/>
        </p:nvSpPr>
        <p:spPr>
          <a:xfrm>
            <a:off x="5001445" y="2332220"/>
            <a:ext cx="211081"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 name="TextBox 1">
            <a:extLst>
              <a:ext uri="{FF2B5EF4-FFF2-40B4-BE49-F238E27FC236}">
                <a16:creationId xmlns:a16="http://schemas.microsoft.com/office/drawing/2014/main" id="{FD4A399B-0D98-9140-B5AD-8D29FE6F52B1}"/>
              </a:ext>
            </a:extLst>
          </p:cNvPr>
          <p:cNvSpPr txBox="1"/>
          <p:nvPr/>
        </p:nvSpPr>
        <p:spPr>
          <a:xfrm>
            <a:off x="365760" y="6016345"/>
            <a:ext cx="9937336" cy="276999"/>
          </a:xfrm>
          <a:prstGeom prst="rect">
            <a:avLst/>
          </a:prstGeom>
          <a:noFill/>
        </p:spPr>
        <p:txBody>
          <a:bodyPr wrap="none" rtlCol="0">
            <a:spAutoFit/>
          </a:bodyPr>
          <a:lstStyle/>
          <a:p>
            <a:r>
              <a:rPr lang="en-JP" sz="1200" dirty="0">
                <a:latin typeface="+mn-lt"/>
              </a:rPr>
              <a:t>* IOS XE 17.3.1以前で納品されたデバイスからSmart Licensing Using </a:t>
            </a:r>
            <a:r>
              <a:rPr lang="en-JP" sz="1200" dirty="0"/>
              <a:t>P</a:t>
            </a:r>
            <a:r>
              <a:rPr lang="en-JP" sz="1200" dirty="0">
                <a:latin typeface="+mn-lt"/>
              </a:rPr>
              <a:t>olicy対応バージョン(17.3.2aおよび17.4.1以降)へバージョンアップ時</a:t>
            </a:r>
          </a:p>
        </p:txBody>
      </p:sp>
    </p:spTree>
    <p:extLst>
      <p:ext uri="{BB962C8B-B14F-4D97-AF65-F5344CB8AC3E}">
        <p14:creationId xmlns:p14="http://schemas.microsoft.com/office/powerpoint/2010/main" val="40009595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785DE9-3AA4-8742-BFE3-9FB6C23B0B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700" y="1517323"/>
            <a:ext cx="7449934" cy="3077539"/>
          </a:xfrm>
          <a:prstGeom prst="rect">
            <a:avLst/>
          </a:prstGeom>
          <a:ln>
            <a:solidFill>
              <a:schemeClr val="accent4"/>
            </a:solidFill>
          </a:ln>
        </p:spPr>
      </p:pic>
      <p:sp>
        <p:nvSpPr>
          <p:cNvPr id="2" name="Title 1">
            <a:extLst>
              <a:ext uri="{FF2B5EF4-FFF2-40B4-BE49-F238E27FC236}">
                <a16:creationId xmlns:a16="http://schemas.microsoft.com/office/drawing/2014/main" id="{01B6FA6D-4A5A-284B-A6DE-FB0A499A3814}"/>
              </a:ext>
            </a:extLst>
          </p:cNvPr>
          <p:cNvSpPr>
            <a:spLocks noGrp="1"/>
          </p:cNvSpPr>
          <p:nvPr>
            <p:ph type="title"/>
          </p:nvPr>
        </p:nvSpPr>
        <p:spPr/>
        <p:txBody>
          <a:bodyPr/>
          <a:lstStyle/>
          <a:p>
            <a:r>
              <a:rPr lang="ja-JP" altLang="en-US"/>
              <a:t>製品インスタンス情報の更新</a:t>
            </a:r>
            <a:r>
              <a:rPr lang="en-US" altLang="ja-JP" dirty="0"/>
              <a:t>(1)</a:t>
            </a:r>
            <a:endParaRPr lang="en-JP" dirty="0"/>
          </a:p>
        </p:txBody>
      </p:sp>
      <p:sp>
        <p:nvSpPr>
          <p:cNvPr id="4" name="テキスト プレースホルダー 3">
            <a:extLst>
              <a:ext uri="{FF2B5EF4-FFF2-40B4-BE49-F238E27FC236}">
                <a16:creationId xmlns:a16="http://schemas.microsoft.com/office/drawing/2014/main" id="{512EA356-1E3E-4AE3-A762-9DB24893DA28}"/>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1" name="Slide Number Placeholder 10">
            <a:extLst>
              <a:ext uri="{FF2B5EF4-FFF2-40B4-BE49-F238E27FC236}">
                <a16:creationId xmlns:a16="http://schemas.microsoft.com/office/drawing/2014/main" id="{0635B287-EA56-8247-BA00-B16366A0325F}"/>
              </a:ext>
            </a:extLst>
          </p:cNvPr>
          <p:cNvSpPr>
            <a:spLocks noGrp="1"/>
          </p:cNvSpPr>
          <p:nvPr>
            <p:ph type="sldNum" sz="quarter" idx="13"/>
          </p:nvPr>
        </p:nvSpPr>
        <p:spPr/>
        <p:txBody>
          <a:bodyPr/>
          <a:lstStyle/>
          <a:p>
            <a:fld id="{35A41436-812F-4D49-8B20-D4F38E545342}" type="slidenum">
              <a:rPr lang="en-JP" smtClean="0"/>
              <a:pPr/>
              <a:t>130</a:t>
            </a:fld>
            <a:endParaRPr lang="en-JP"/>
          </a:p>
        </p:txBody>
      </p:sp>
      <p:sp>
        <p:nvSpPr>
          <p:cNvPr id="6" name="Rounded Rectangle 5">
            <a:extLst>
              <a:ext uri="{FF2B5EF4-FFF2-40B4-BE49-F238E27FC236}">
                <a16:creationId xmlns:a16="http://schemas.microsoft.com/office/drawing/2014/main" id="{5CF7941E-B183-5F41-BA4D-0676DAD53892}"/>
              </a:ext>
            </a:extLst>
          </p:cNvPr>
          <p:cNvSpPr/>
          <p:nvPr/>
        </p:nvSpPr>
        <p:spPr>
          <a:xfrm>
            <a:off x="623518" y="3675269"/>
            <a:ext cx="316322" cy="33070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CC0D4262-356F-B540-BED8-482E8862E9D4}"/>
              </a:ext>
            </a:extLst>
          </p:cNvPr>
          <p:cNvSpPr/>
          <p:nvPr/>
        </p:nvSpPr>
        <p:spPr>
          <a:xfrm>
            <a:off x="1662701" y="2853667"/>
            <a:ext cx="1243337" cy="36033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TextBox 8">
            <a:extLst>
              <a:ext uri="{FF2B5EF4-FFF2-40B4-BE49-F238E27FC236}">
                <a16:creationId xmlns:a16="http://schemas.microsoft.com/office/drawing/2014/main" id="{CE8B90BE-21DA-384A-8DAD-812353D31734}"/>
              </a:ext>
            </a:extLst>
          </p:cNvPr>
          <p:cNvSpPr txBox="1"/>
          <p:nvPr/>
        </p:nvSpPr>
        <p:spPr>
          <a:xfrm>
            <a:off x="8217878" y="1664677"/>
            <a:ext cx="3569679" cy="1477328"/>
          </a:xfrm>
          <a:prstGeom prst="rect">
            <a:avLst/>
          </a:prstGeom>
          <a:noFill/>
        </p:spPr>
        <p:txBody>
          <a:bodyPr wrap="square" rtlCol="0">
            <a:spAutoFit/>
          </a:bodyPr>
          <a:lstStyle/>
          <a:p>
            <a:r>
              <a:rPr lang="ja-JP" altLang="en-US"/>
              <a:t>情報を取得したいデバイスのチェックボックスをチェックします。</a:t>
            </a:r>
            <a:endParaRPr lang="en-US" altLang="ja-JP" dirty="0"/>
          </a:p>
          <a:p>
            <a:r>
              <a:rPr lang="ja-JP" altLang="en-US"/>
              <a:t>「</a:t>
            </a:r>
            <a:r>
              <a:rPr lang="en-US" altLang="ja-JP" dirty="0"/>
              <a:t>Actions for Selected…</a:t>
            </a:r>
            <a:r>
              <a:rPr lang="ja-JP" altLang="en-US"/>
              <a:t>」をクリックします。</a:t>
            </a:r>
            <a:endParaRPr lang="en-US" altLang="ja-JP" dirty="0"/>
          </a:p>
        </p:txBody>
      </p:sp>
      <p:sp>
        <p:nvSpPr>
          <p:cNvPr id="10" name="Rounded Rectangle 9">
            <a:extLst>
              <a:ext uri="{FF2B5EF4-FFF2-40B4-BE49-F238E27FC236}">
                <a16:creationId xmlns:a16="http://schemas.microsoft.com/office/drawing/2014/main" id="{F046CB6D-F5A0-CD46-9920-28E45A2886D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211530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774D6D-C375-9F4C-8048-DC1E672DE0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22430"/>
            <a:ext cx="7450019" cy="3048555"/>
          </a:xfrm>
          <a:prstGeom prst="rect">
            <a:avLst/>
          </a:prstGeom>
          <a:ln>
            <a:solidFill>
              <a:schemeClr val="accent4"/>
            </a:solidFill>
          </a:ln>
        </p:spPr>
      </p:pic>
      <p:sp>
        <p:nvSpPr>
          <p:cNvPr id="2" name="Title 1">
            <a:extLst>
              <a:ext uri="{FF2B5EF4-FFF2-40B4-BE49-F238E27FC236}">
                <a16:creationId xmlns:a16="http://schemas.microsoft.com/office/drawing/2014/main" id="{0BDF97C4-4524-A945-9D02-D9192F039B4E}"/>
              </a:ext>
            </a:extLst>
          </p:cNvPr>
          <p:cNvSpPr>
            <a:spLocks noGrp="1"/>
          </p:cNvSpPr>
          <p:nvPr>
            <p:ph type="title"/>
          </p:nvPr>
        </p:nvSpPr>
        <p:spPr/>
        <p:txBody>
          <a:bodyPr/>
          <a:lstStyle/>
          <a:p>
            <a:r>
              <a:rPr lang="ja-JP" altLang="en-US"/>
              <a:t>製品インスタンス情報の更新</a:t>
            </a:r>
            <a:r>
              <a:rPr lang="en-US" altLang="ja-JP" dirty="0"/>
              <a:t>(2)</a:t>
            </a:r>
            <a:endParaRPr lang="en-JP" dirty="0"/>
          </a:p>
        </p:txBody>
      </p:sp>
      <p:sp>
        <p:nvSpPr>
          <p:cNvPr id="4" name="テキスト プレースホルダー 3">
            <a:extLst>
              <a:ext uri="{FF2B5EF4-FFF2-40B4-BE49-F238E27FC236}">
                <a16:creationId xmlns:a16="http://schemas.microsoft.com/office/drawing/2014/main" id="{0227341A-E0F2-4D6A-902B-C71127C0471F}"/>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0" name="Slide Number Placeholder 9">
            <a:extLst>
              <a:ext uri="{FF2B5EF4-FFF2-40B4-BE49-F238E27FC236}">
                <a16:creationId xmlns:a16="http://schemas.microsoft.com/office/drawing/2014/main" id="{B865F450-A59B-5248-96E9-378CD86DD1CA}"/>
              </a:ext>
            </a:extLst>
          </p:cNvPr>
          <p:cNvSpPr>
            <a:spLocks noGrp="1"/>
          </p:cNvSpPr>
          <p:nvPr>
            <p:ph type="sldNum" sz="quarter" idx="13"/>
          </p:nvPr>
        </p:nvSpPr>
        <p:spPr/>
        <p:txBody>
          <a:bodyPr/>
          <a:lstStyle/>
          <a:p>
            <a:fld id="{35A41436-812F-4D49-8B20-D4F38E545342}" type="slidenum">
              <a:rPr lang="en-JP" smtClean="0"/>
              <a:pPr/>
              <a:t>131</a:t>
            </a:fld>
            <a:endParaRPr lang="en-JP"/>
          </a:p>
        </p:txBody>
      </p:sp>
      <p:sp>
        <p:nvSpPr>
          <p:cNvPr id="5" name="Rounded Rectangle 4">
            <a:extLst>
              <a:ext uri="{FF2B5EF4-FFF2-40B4-BE49-F238E27FC236}">
                <a16:creationId xmlns:a16="http://schemas.microsoft.com/office/drawing/2014/main" id="{564655C3-E8B0-2045-B43A-8A5A7588F4CD}"/>
              </a:ext>
            </a:extLst>
          </p:cNvPr>
          <p:cNvSpPr/>
          <p:nvPr/>
        </p:nvSpPr>
        <p:spPr>
          <a:xfrm>
            <a:off x="1655812" y="3709057"/>
            <a:ext cx="1538326" cy="316413"/>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E8C749BA-BD4A-8640-BDB5-922CD77BAF9E}"/>
              </a:ext>
            </a:extLst>
          </p:cNvPr>
          <p:cNvSpPr txBox="1"/>
          <p:nvPr/>
        </p:nvSpPr>
        <p:spPr>
          <a:xfrm>
            <a:off x="8217878" y="1664677"/>
            <a:ext cx="3569679" cy="646331"/>
          </a:xfrm>
          <a:prstGeom prst="rect">
            <a:avLst/>
          </a:prstGeom>
          <a:noFill/>
        </p:spPr>
        <p:txBody>
          <a:bodyPr wrap="square" rtlCol="0">
            <a:spAutoFit/>
          </a:bodyPr>
          <a:lstStyle/>
          <a:p>
            <a:r>
              <a:rPr lang="ja-JP" altLang="en-US"/>
              <a:t>「</a:t>
            </a:r>
            <a:r>
              <a:rPr lang="en-US" altLang="ja-JP" dirty="0"/>
              <a:t>Collect Usage…</a:t>
            </a:r>
            <a:r>
              <a:rPr lang="ja-JP" altLang="en-US"/>
              <a:t>」をクリックします。</a:t>
            </a:r>
            <a:endParaRPr lang="en-US" altLang="ja-JP" dirty="0"/>
          </a:p>
        </p:txBody>
      </p:sp>
      <p:sp>
        <p:nvSpPr>
          <p:cNvPr id="8" name="Rounded Rectangle 7">
            <a:extLst>
              <a:ext uri="{FF2B5EF4-FFF2-40B4-BE49-F238E27FC236}">
                <a16:creationId xmlns:a16="http://schemas.microsoft.com/office/drawing/2014/main" id="{A37DE757-CB50-6C4B-B813-8A069EC61E1B}"/>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3681635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45F7161-7B90-A642-A840-EC6126BA7F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094" y="1513512"/>
            <a:ext cx="7484052" cy="3058910"/>
          </a:xfrm>
          <a:prstGeom prst="rect">
            <a:avLst/>
          </a:prstGeom>
          <a:ln>
            <a:solidFill>
              <a:schemeClr val="accent4"/>
            </a:solidFill>
          </a:ln>
        </p:spPr>
      </p:pic>
      <p:sp>
        <p:nvSpPr>
          <p:cNvPr id="2" name="Title 1">
            <a:extLst>
              <a:ext uri="{FF2B5EF4-FFF2-40B4-BE49-F238E27FC236}">
                <a16:creationId xmlns:a16="http://schemas.microsoft.com/office/drawing/2014/main" id="{96CB10A3-D172-9746-9534-D4F5568268B7}"/>
              </a:ext>
            </a:extLst>
          </p:cNvPr>
          <p:cNvSpPr>
            <a:spLocks noGrp="1"/>
          </p:cNvSpPr>
          <p:nvPr>
            <p:ph type="title"/>
          </p:nvPr>
        </p:nvSpPr>
        <p:spPr/>
        <p:txBody>
          <a:bodyPr/>
          <a:lstStyle/>
          <a:p>
            <a:r>
              <a:rPr lang="ja-JP" altLang="en-US"/>
              <a:t>製品インスタンス情報の確認</a:t>
            </a:r>
            <a:r>
              <a:rPr lang="en-US" altLang="ja-JP" dirty="0"/>
              <a:t>(1)</a:t>
            </a:r>
            <a:endParaRPr lang="en-JP" dirty="0"/>
          </a:p>
        </p:txBody>
      </p:sp>
      <p:sp>
        <p:nvSpPr>
          <p:cNvPr id="4" name="テキスト プレースホルダー 3">
            <a:extLst>
              <a:ext uri="{FF2B5EF4-FFF2-40B4-BE49-F238E27FC236}">
                <a16:creationId xmlns:a16="http://schemas.microsoft.com/office/drawing/2014/main" id="{3DA801C6-6D45-48A8-84DB-A63F195BC803}"/>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0" name="Slide Number Placeholder 9">
            <a:extLst>
              <a:ext uri="{FF2B5EF4-FFF2-40B4-BE49-F238E27FC236}">
                <a16:creationId xmlns:a16="http://schemas.microsoft.com/office/drawing/2014/main" id="{F02BB9E8-8825-7D4C-9EA4-77833E4E9182}"/>
              </a:ext>
            </a:extLst>
          </p:cNvPr>
          <p:cNvSpPr>
            <a:spLocks noGrp="1"/>
          </p:cNvSpPr>
          <p:nvPr>
            <p:ph type="sldNum" sz="quarter" idx="13"/>
          </p:nvPr>
        </p:nvSpPr>
        <p:spPr/>
        <p:txBody>
          <a:bodyPr/>
          <a:lstStyle/>
          <a:p>
            <a:fld id="{35A41436-812F-4D49-8B20-D4F38E545342}" type="slidenum">
              <a:rPr lang="en-JP" smtClean="0"/>
              <a:pPr/>
              <a:t>132</a:t>
            </a:fld>
            <a:endParaRPr lang="en-JP"/>
          </a:p>
        </p:txBody>
      </p:sp>
      <p:sp>
        <p:nvSpPr>
          <p:cNvPr id="6" name="Rounded Rectangle 5">
            <a:extLst>
              <a:ext uri="{FF2B5EF4-FFF2-40B4-BE49-F238E27FC236}">
                <a16:creationId xmlns:a16="http://schemas.microsoft.com/office/drawing/2014/main" id="{2BC78EF0-0B03-294D-AF23-0A31A011BF14}"/>
              </a:ext>
            </a:extLst>
          </p:cNvPr>
          <p:cNvSpPr/>
          <p:nvPr/>
        </p:nvSpPr>
        <p:spPr>
          <a:xfrm>
            <a:off x="615142" y="3619483"/>
            <a:ext cx="6716683" cy="496263"/>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A29E5894-B24B-4646-8266-D7555DFA6A8E}"/>
              </a:ext>
            </a:extLst>
          </p:cNvPr>
          <p:cNvSpPr txBox="1"/>
          <p:nvPr/>
        </p:nvSpPr>
        <p:spPr>
          <a:xfrm>
            <a:off x="8217878" y="1513512"/>
            <a:ext cx="3569679" cy="2031325"/>
          </a:xfrm>
          <a:prstGeom prst="rect">
            <a:avLst/>
          </a:prstGeom>
          <a:noFill/>
        </p:spPr>
        <p:txBody>
          <a:bodyPr wrap="square" rtlCol="0">
            <a:spAutoFit/>
          </a:bodyPr>
          <a:lstStyle/>
          <a:p>
            <a:r>
              <a:rPr lang="en-US" dirty="0" err="1"/>
              <a:t>製品インスタンスの情報がアップデートされたことを確認します</a:t>
            </a:r>
            <a:r>
              <a:rPr lang="en-US" dirty="0"/>
              <a:t>。</a:t>
            </a:r>
          </a:p>
          <a:p>
            <a:endParaRPr lang="en-US" dirty="0"/>
          </a:p>
          <a:p>
            <a:r>
              <a:rPr lang="en-US" dirty="0" err="1"/>
              <a:t>情報の詳細は、製品インスタンスのNameをクリックして確認します</a:t>
            </a:r>
            <a:r>
              <a:rPr lang="en-US" dirty="0"/>
              <a:t>。</a:t>
            </a:r>
          </a:p>
        </p:txBody>
      </p:sp>
      <p:sp>
        <p:nvSpPr>
          <p:cNvPr id="15" name="Rounded Rectangle 14">
            <a:extLst>
              <a:ext uri="{FF2B5EF4-FFF2-40B4-BE49-F238E27FC236}">
                <a16:creationId xmlns:a16="http://schemas.microsoft.com/office/drawing/2014/main" id="{4D78AF8E-724C-144D-B8AB-2182D39EFCE8}"/>
              </a:ext>
            </a:extLst>
          </p:cNvPr>
          <p:cNvSpPr/>
          <p:nvPr/>
        </p:nvSpPr>
        <p:spPr>
          <a:xfrm>
            <a:off x="2876541" y="2860512"/>
            <a:ext cx="1595251" cy="369156"/>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E1CABDDF-BB31-4A4E-94AC-A8D035DA6103}"/>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pic>
        <p:nvPicPr>
          <p:cNvPr id="18" name="Picture 17">
            <a:extLst>
              <a:ext uri="{FF2B5EF4-FFF2-40B4-BE49-F238E27FC236}">
                <a16:creationId xmlns:a16="http://schemas.microsoft.com/office/drawing/2014/main" id="{6166EB8D-CD89-3744-8A15-7190E089282E}"/>
              </a:ext>
            </a:extLst>
          </p:cNvPr>
          <p:cNvPicPr>
            <a:picLocks noChangeAspect="1"/>
          </p:cNvPicPr>
          <p:nvPr/>
        </p:nvPicPr>
        <p:blipFill>
          <a:blip r:embed="rId3"/>
          <a:stretch>
            <a:fillRect/>
          </a:stretch>
        </p:blipFill>
        <p:spPr>
          <a:xfrm>
            <a:off x="8205588" y="4687314"/>
            <a:ext cx="3118177" cy="540366"/>
          </a:xfrm>
          <a:prstGeom prst="rect">
            <a:avLst/>
          </a:prstGeom>
          <a:ln>
            <a:solidFill>
              <a:schemeClr val="accent4"/>
            </a:solidFill>
          </a:ln>
        </p:spPr>
      </p:pic>
      <p:pic>
        <p:nvPicPr>
          <p:cNvPr id="19" name="Picture 18">
            <a:extLst>
              <a:ext uri="{FF2B5EF4-FFF2-40B4-BE49-F238E27FC236}">
                <a16:creationId xmlns:a16="http://schemas.microsoft.com/office/drawing/2014/main" id="{1913C97E-58F5-1346-9C4B-776E381E8F74}"/>
              </a:ext>
            </a:extLst>
          </p:cNvPr>
          <p:cNvPicPr>
            <a:picLocks noChangeAspect="1"/>
          </p:cNvPicPr>
          <p:nvPr/>
        </p:nvPicPr>
        <p:blipFill>
          <a:blip r:embed="rId4"/>
          <a:stretch>
            <a:fillRect/>
          </a:stretch>
        </p:blipFill>
        <p:spPr>
          <a:xfrm>
            <a:off x="8205588" y="5417360"/>
            <a:ext cx="3118177" cy="540366"/>
          </a:xfrm>
          <a:prstGeom prst="rect">
            <a:avLst/>
          </a:prstGeom>
          <a:ln>
            <a:solidFill>
              <a:schemeClr val="accent4"/>
            </a:solidFill>
          </a:ln>
        </p:spPr>
      </p:pic>
      <p:pic>
        <p:nvPicPr>
          <p:cNvPr id="20" name="Picture 19">
            <a:extLst>
              <a:ext uri="{FF2B5EF4-FFF2-40B4-BE49-F238E27FC236}">
                <a16:creationId xmlns:a16="http://schemas.microsoft.com/office/drawing/2014/main" id="{035A0A29-EC3F-DF41-BD5F-5489D41C469C}"/>
              </a:ext>
            </a:extLst>
          </p:cNvPr>
          <p:cNvPicPr>
            <a:picLocks noChangeAspect="1"/>
          </p:cNvPicPr>
          <p:nvPr/>
        </p:nvPicPr>
        <p:blipFill>
          <a:blip r:embed="rId5"/>
          <a:stretch>
            <a:fillRect/>
          </a:stretch>
        </p:blipFill>
        <p:spPr>
          <a:xfrm>
            <a:off x="8205588" y="6147408"/>
            <a:ext cx="3118177" cy="540366"/>
          </a:xfrm>
          <a:prstGeom prst="rect">
            <a:avLst/>
          </a:prstGeom>
          <a:ln>
            <a:solidFill>
              <a:schemeClr val="accent4"/>
            </a:solidFill>
          </a:ln>
        </p:spPr>
      </p:pic>
      <p:pic>
        <p:nvPicPr>
          <p:cNvPr id="21" name="Picture 20">
            <a:extLst>
              <a:ext uri="{FF2B5EF4-FFF2-40B4-BE49-F238E27FC236}">
                <a16:creationId xmlns:a16="http://schemas.microsoft.com/office/drawing/2014/main" id="{957EAE43-5944-2F49-9B54-785B4FFA7FF3}"/>
              </a:ext>
            </a:extLst>
          </p:cNvPr>
          <p:cNvPicPr>
            <a:picLocks noChangeAspect="1"/>
          </p:cNvPicPr>
          <p:nvPr/>
        </p:nvPicPr>
        <p:blipFill>
          <a:blip r:embed="rId6"/>
          <a:stretch>
            <a:fillRect/>
          </a:stretch>
        </p:blipFill>
        <p:spPr>
          <a:xfrm>
            <a:off x="8205588" y="3957268"/>
            <a:ext cx="3118177" cy="540366"/>
          </a:xfrm>
          <a:prstGeom prst="rect">
            <a:avLst/>
          </a:prstGeom>
          <a:ln>
            <a:solidFill>
              <a:schemeClr val="accent4"/>
            </a:solidFill>
          </a:ln>
        </p:spPr>
      </p:pic>
      <p:sp>
        <p:nvSpPr>
          <p:cNvPr id="22" name="Down Arrow 21">
            <a:extLst>
              <a:ext uri="{FF2B5EF4-FFF2-40B4-BE49-F238E27FC236}">
                <a16:creationId xmlns:a16="http://schemas.microsoft.com/office/drawing/2014/main" id="{002395A7-9EDA-6247-B7B8-90BB03F36FD0}"/>
              </a:ext>
            </a:extLst>
          </p:cNvPr>
          <p:cNvSpPr/>
          <p:nvPr/>
        </p:nvSpPr>
        <p:spPr>
          <a:xfrm>
            <a:off x="9445262" y="4527952"/>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3" name="Down Arrow 22">
            <a:extLst>
              <a:ext uri="{FF2B5EF4-FFF2-40B4-BE49-F238E27FC236}">
                <a16:creationId xmlns:a16="http://schemas.microsoft.com/office/drawing/2014/main" id="{80D5C62D-16C7-1743-A827-655ABBC82F95}"/>
              </a:ext>
            </a:extLst>
          </p:cNvPr>
          <p:cNvSpPr/>
          <p:nvPr/>
        </p:nvSpPr>
        <p:spPr>
          <a:xfrm>
            <a:off x="9445262" y="5257998"/>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4" name="Down Arrow 23">
            <a:extLst>
              <a:ext uri="{FF2B5EF4-FFF2-40B4-BE49-F238E27FC236}">
                <a16:creationId xmlns:a16="http://schemas.microsoft.com/office/drawing/2014/main" id="{D7600D59-6DAD-544B-B4B4-76D127781C61}"/>
              </a:ext>
            </a:extLst>
          </p:cNvPr>
          <p:cNvSpPr/>
          <p:nvPr/>
        </p:nvSpPr>
        <p:spPr>
          <a:xfrm>
            <a:off x="9445262" y="5988044"/>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5" name="Rounded Rectangle 24">
            <a:extLst>
              <a:ext uri="{FF2B5EF4-FFF2-40B4-BE49-F238E27FC236}">
                <a16:creationId xmlns:a16="http://schemas.microsoft.com/office/drawing/2014/main" id="{36BA00CF-94A7-A744-A116-23E3B950919D}"/>
              </a:ext>
            </a:extLst>
          </p:cNvPr>
          <p:cNvSpPr/>
          <p:nvPr/>
        </p:nvSpPr>
        <p:spPr>
          <a:xfrm>
            <a:off x="8098700" y="3715448"/>
            <a:ext cx="3331952" cy="3043605"/>
          </a:xfrm>
          <a:prstGeom prst="roundRect">
            <a:avLst>
              <a:gd name="adj" fmla="val 4728"/>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6" name="TextBox 25">
            <a:extLst>
              <a:ext uri="{FF2B5EF4-FFF2-40B4-BE49-F238E27FC236}">
                <a16:creationId xmlns:a16="http://schemas.microsoft.com/office/drawing/2014/main" id="{6BD27040-EDE3-044C-9183-AFA760535145}"/>
              </a:ext>
            </a:extLst>
          </p:cNvPr>
          <p:cNvSpPr txBox="1"/>
          <p:nvPr/>
        </p:nvSpPr>
        <p:spPr>
          <a:xfrm>
            <a:off x="8682489" y="3540740"/>
            <a:ext cx="2164375" cy="369332"/>
          </a:xfrm>
          <a:prstGeom prst="rect">
            <a:avLst/>
          </a:prstGeom>
          <a:solidFill>
            <a:schemeClr val="bg2"/>
          </a:solidFill>
          <a:ln>
            <a:solidFill>
              <a:srgbClr val="00B050"/>
            </a:solidFill>
          </a:ln>
        </p:spPr>
        <p:txBody>
          <a:bodyPr wrap="none" rtlCol="0">
            <a:spAutoFit/>
          </a:bodyPr>
          <a:lstStyle/>
          <a:p>
            <a:pPr algn="ctr"/>
            <a:r>
              <a:rPr lang="en-JP" dirty="0">
                <a:solidFill>
                  <a:srgbClr val="00B050"/>
                </a:solidFill>
              </a:rPr>
              <a:t>Alertsの表示の遷移</a:t>
            </a:r>
            <a:endParaRPr lang="en-JP" dirty="0">
              <a:solidFill>
                <a:srgbClr val="00B050"/>
              </a:solidFill>
              <a:latin typeface="+mn-lt"/>
            </a:endParaRPr>
          </a:p>
        </p:txBody>
      </p:sp>
      <p:sp>
        <p:nvSpPr>
          <p:cNvPr id="27" name="吹き出し: 線 10">
            <a:extLst>
              <a:ext uri="{FF2B5EF4-FFF2-40B4-BE49-F238E27FC236}">
                <a16:creationId xmlns:a16="http://schemas.microsoft.com/office/drawing/2014/main" id="{0406DF89-B6A2-D948-80A2-2D03970AB37D}"/>
              </a:ext>
            </a:extLst>
          </p:cNvPr>
          <p:cNvSpPr/>
          <p:nvPr/>
        </p:nvSpPr>
        <p:spPr>
          <a:xfrm>
            <a:off x="5298510" y="5766191"/>
            <a:ext cx="2126909" cy="590159"/>
          </a:xfrm>
          <a:prstGeom prst="callout1">
            <a:avLst>
              <a:gd name="adj1" fmla="val 55669"/>
              <a:gd name="adj2" fmla="val 99500"/>
              <a:gd name="adj3" fmla="val 97260"/>
              <a:gd name="adj4" fmla="val 13854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36525" indent="-136525">
              <a:buFont typeface="System Font Regular"/>
              <a:buChar char="※"/>
            </a:pPr>
            <a:r>
              <a:rPr lang="en-JP" sz="1050" dirty="0">
                <a:latin typeface="+mn-lt"/>
              </a:rPr>
              <a:t>ACKがデバイスに送付されるまで数分かかります</a:t>
            </a:r>
          </a:p>
        </p:txBody>
      </p:sp>
    </p:spTree>
    <p:extLst>
      <p:ext uri="{BB962C8B-B14F-4D97-AF65-F5344CB8AC3E}">
        <p14:creationId xmlns:p14="http://schemas.microsoft.com/office/powerpoint/2010/main" val="36488067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40FB9F-3B2F-6C4F-A27B-86146101A4DB}"/>
              </a:ext>
            </a:extLst>
          </p:cNvPr>
          <p:cNvPicPr>
            <a:picLocks noChangeAspect="1"/>
          </p:cNvPicPr>
          <p:nvPr/>
        </p:nvPicPr>
        <p:blipFill>
          <a:blip r:embed="rId2"/>
          <a:stretch>
            <a:fillRect/>
          </a:stretch>
        </p:blipFill>
        <p:spPr>
          <a:xfrm>
            <a:off x="404444" y="1517322"/>
            <a:ext cx="6317474" cy="4561353"/>
          </a:xfrm>
          <a:prstGeom prst="rect">
            <a:avLst/>
          </a:prstGeom>
          <a:ln>
            <a:solidFill>
              <a:schemeClr val="accent4"/>
            </a:solidFill>
          </a:ln>
        </p:spPr>
      </p:pic>
      <p:sp>
        <p:nvSpPr>
          <p:cNvPr id="2" name="Title 1">
            <a:extLst>
              <a:ext uri="{FF2B5EF4-FFF2-40B4-BE49-F238E27FC236}">
                <a16:creationId xmlns:a16="http://schemas.microsoft.com/office/drawing/2014/main" id="{B4CB3875-0C6F-5649-ACC9-46619B952CA5}"/>
              </a:ext>
            </a:extLst>
          </p:cNvPr>
          <p:cNvSpPr>
            <a:spLocks noGrp="1"/>
          </p:cNvSpPr>
          <p:nvPr>
            <p:ph type="title"/>
          </p:nvPr>
        </p:nvSpPr>
        <p:spPr/>
        <p:txBody>
          <a:bodyPr/>
          <a:lstStyle/>
          <a:p>
            <a:r>
              <a:rPr lang="ja-JP" altLang="en-US"/>
              <a:t>製品インスタンス情報の確認</a:t>
            </a:r>
            <a:r>
              <a:rPr lang="en-US" altLang="ja-JP" dirty="0"/>
              <a:t>(2)</a:t>
            </a:r>
            <a:endParaRPr lang="en-JP" dirty="0"/>
          </a:p>
        </p:txBody>
      </p:sp>
      <p:sp>
        <p:nvSpPr>
          <p:cNvPr id="4" name="テキスト プレースホルダー 3">
            <a:extLst>
              <a:ext uri="{FF2B5EF4-FFF2-40B4-BE49-F238E27FC236}">
                <a16:creationId xmlns:a16="http://schemas.microsoft.com/office/drawing/2014/main" id="{2A58B856-6667-4C57-9C57-2F502E3A7A28}"/>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9" name="Slide Number Placeholder 8">
            <a:extLst>
              <a:ext uri="{FF2B5EF4-FFF2-40B4-BE49-F238E27FC236}">
                <a16:creationId xmlns:a16="http://schemas.microsoft.com/office/drawing/2014/main" id="{AD597265-7192-E446-9053-C5B5CAB19F6D}"/>
              </a:ext>
            </a:extLst>
          </p:cNvPr>
          <p:cNvSpPr>
            <a:spLocks noGrp="1"/>
          </p:cNvSpPr>
          <p:nvPr>
            <p:ph type="sldNum" sz="quarter" idx="13"/>
          </p:nvPr>
        </p:nvSpPr>
        <p:spPr/>
        <p:txBody>
          <a:bodyPr/>
          <a:lstStyle/>
          <a:p>
            <a:fld id="{35A41436-812F-4D49-8B20-D4F38E545342}" type="slidenum">
              <a:rPr lang="en-JP" smtClean="0"/>
              <a:pPr/>
              <a:t>133</a:t>
            </a:fld>
            <a:endParaRPr lang="en-JP"/>
          </a:p>
        </p:txBody>
      </p:sp>
      <p:sp>
        <p:nvSpPr>
          <p:cNvPr id="6" name="Rounded Rectangle 5">
            <a:extLst>
              <a:ext uri="{FF2B5EF4-FFF2-40B4-BE49-F238E27FC236}">
                <a16:creationId xmlns:a16="http://schemas.microsoft.com/office/drawing/2014/main" id="{6C39418B-AC2B-8F4E-8F27-FE7F64D36F0C}"/>
              </a:ext>
            </a:extLst>
          </p:cNvPr>
          <p:cNvSpPr/>
          <p:nvPr/>
        </p:nvSpPr>
        <p:spPr>
          <a:xfrm>
            <a:off x="3479397" y="3559263"/>
            <a:ext cx="2521990" cy="781194"/>
          </a:xfrm>
          <a:prstGeom prst="roundRect">
            <a:avLst>
              <a:gd name="adj" fmla="val 25957"/>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AFBA17BB-CA56-D843-BFD9-1F5EDBC6D1A0}"/>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
        <p:nvSpPr>
          <p:cNvPr id="10" name="TextBox 9">
            <a:extLst>
              <a:ext uri="{FF2B5EF4-FFF2-40B4-BE49-F238E27FC236}">
                <a16:creationId xmlns:a16="http://schemas.microsoft.com/office/drawing/2014/main" id="{1CF180C1-11B0-DC4A-834C-3F9CA7419008}"/>
              </a:ext>
            </a:extLst>
          </p:cNvPr>
          <p:cNvSpPr txBox="1"/>
          <p:nvPr/>
        </p:nvSpPr>
        <p:spPr>
          <a:xfrm>
            <a:off x="8217878" y="1526016"/>
            <a:ext cx="3569679" cy="923330"/>
          </a:xfrm>
          <a:prstGeom prst="rect">
            <a:avLst/>
          </a:prstGeom>
          <a:noFill/>
        </p:spPr>
        <p:txBody>
          <a:bodyPr wrap="square" rtlCol="0">
            <a:spAutoFit/>
          </a:bodyPr>
          <a:lstStyle/>
          <a:p>
            <a:r>
              <a:rPr lang="ja-JP" altLang="en-US"/>
              <a:t>デバイスから取得した</a:t>
            </a:r>
            <a:r>
              <a:rPr lang="en-US" altLang="ja-JP" dirty="0"/>
              <a:t> </a:t>
            </a:r>
            <a:r>
              <a:rPr lang="en-US" altLang="ja-JP" dirty="0" err="1"/>
              <a:t>PID</a:t>
            </a:r>
            <a:r>
              <a:rPr lang="en-US" altLang="ja-JP" dirty="0"/>
              <a:t> </a:t>
            </a:r>
            <a:r>
              <a:rPr lang="ja-JP" altLang="en-US"/>
              <a:t>と</a:t>
            </a:r>
            <a:r>
              <a:rPr lang="en-US" altLang="ja-JP" dirty="0"/>
              <a:t>Serial Number </a:t>
            </a:r>
            <a:r>
              <a:rPr lang="ja-JP" altLang="en-US"/>
              <a:t>が反映されていることを確認します。</a:t>
            </a:r>
            <a:endParaRPr lang="en-US" altLang="ja-JP" dirty="0"/>
          </a:p>
        </p:txBody>
      </p:sp>
    </p:spTree>
    <p:extLst>
      <p:ext uri="{BB962C8B-B14F-4D97-AF65-F5344CB8AC3E}">
        <p14:creationId xmlns:p14="http://schemas.microsoft.com/office/powerpoint/2010/main" val="26640859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レポート後のshow license all</a:t>
            </a:r>
          </a:p>
        </p:txBody>
      </p:sp>
      <p:sp>
        <p:nvSpPr>
          <p:cNvPr id="2" name="テキスト プレースホルダー 1">
            <a:extLst>
              <a:ext uri="{FF2B5EF4-FFF2-40B4-BE49-F238E27FC236}">
                <a16:creationId xmlns:a16="http://schemas.microsoft.com/office/drawing/2014/main" id="{96FD4036-D37E-4795-B248-24A68B6F3CCF}"/>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7" name="Slide Number Placeholder 6">
            <a:extLst>
              <a:ext uri="{FF2B5EF4-FFF2-40B4-BE49-F238E27FC236}">
                <a16:creationId xmlns:a16="http://schemas.microsoft.com/office/drawing/2014/main" id="{C108184B-358B-B44B-A75A-1A6503040019}"/>
              </a:ext>
            </a:extLst>
          </p:cNvPr>
          <p:cNvSpPr>
            <a:spLocks noGrp="1"/>
          </p:cNvSpPr>
          <p:nvPr>
            <p:ph type="sldNum" sz="quarter" idx="13"/>
          </p:nvPr>
        </p:nvSpPr>
        <p:spPr/>
        <p:txBody>
          <a:bodyPr/>
          <a:lstStyle/>
          <a:p>
            <a:fld id="{35A41436-812F-4D49-8B20-D4F38E545342}" type="slidenum">
              <a:rPr lang="en-JP" smtClean="0"/>
              <a:pPr/>
              <a:t>134</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cslu</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 address: &lt;empty&gt;</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May 07 12:29:18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Next ACK deadline: May 07 12:29:18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Reporting push interval: 30  days</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May 07 12:14:57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push: &lt;none&gt;</a:t>
            </a: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8" name="Rounded Rectangle 7">
            <a:extLst>
              <a:ext uri="{FF2B5EF4-FFF2-40B4-BE49-F238E27FC236}">
                <a16:creationId xmlns:a16="http://schemas.microsoft.com/office/drawing/2014/main" id="{53162A98-988D-9543-AAB8-EEEC381A92B4}"/>
              </a:ext>
            </a:extLst>
          </p:cNvPr>
          <p:cNvSpPr/>
          <p:nvPr/>
        </p:nvSpPr>
        <p:spPr>
          <a:xfrm>
            <a:off x="3981796" y="3756357"/>
            <a:ext cx="3250146" cy="1065025"/>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76A5D25D-11C0-774A-B74A-31874EA55EC5}"/>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4" name="吹き出し: 線 10">
            <a:extLst>
              <a:ext uri="{FF2B5EF4-FFF2-40B4-BE49-F238E27FC236}">
                <a16:creationId xmlns:a16="http://schemas.microsoft.com/office/drawing/2014/main" id="{16DFF9C0-A144-A24D-8BB2-C7E1992637C5}"/>
              </a:ext>
            </a:extLst>
          </p:cNvPr>
          <p:cNvSpPr/>
          <p:nvPr/>
        </p:nvSpPr>
        <p:spPr>
          <a:xfrm>
            <a:off x="6456174" y="5461569"/>
            <a:ext cx="2083837" cy="399422"/>
          </a:xfrm>
          <a:prstGeom prst="callout1">
            <a:avLst>
              <a:gd name="adj1" fmla="val 49397"/>
              <a:gd name="adj2" fmla="val 318"/>
              <a:gd name="adj3" fmla="val -154474"/>
              <a:gd name="adj4" fmla="val -3064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情報が更新されて</a:t>
            </a:r>
            <a:r>
              <a:rPr lang="ja-JP" altLang="en-US" sz="1050">
                <a:ea typeface="MS PGothic" panose="020B0600070205080204" pitchFamily="34" charset="-128"/>
              </a:rPr>
              <a:t>、</a:t>
            </a:r>
            <a:r>
              <a:rPr lang="en-US" altLang="ja-JP" sz="1050" dirty="0">
                <a:ea typeface="MS PGothic" panose="020B0600070205080204" pitchFamily="34" charset="-128"/>
              </a:rPr>
              <a:t>ACK</a:t>
            </a:r>
            <a:r>
              <a:rPr lang="ja-JP" altLang="en-US" sz="1050">
                <a:ea typeface="MS PGothic" panose="020B0600070205080204" pitchFamily="34" charset="-128"/>
              </a:rPr>
              <a:t>を受信して</a:t>
            </a:r>
            <a:r>
              <a:rPr kumimoji="1" lang="ja-JP" altLang="en-US" sz="1050">
                <a:ea typeface="MS PGothic" panose="020B0600070205080204" pitchFamily="34" charset="-128"/>
              </a:rPr>
              <a:t>いることを確認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4114490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E92F398-322E-8B41-B2BE-04D1E8D50951}"/>
              </a:ext>
            </a:extLst>
          </p:cNvPr>
          <p:cNvGrpSpPr/>
          <p:nvPr/>
        </p:nvGrpSpPr>
        <p:grpSpPr>
          <a:xfrm>
            <a:off x="404442" y="1495731"/>
            <a:ext cx="5780451" cy="4676172"/>
            <a:chOff x="6694810" y="2617926"/>
            <a:chExt cx="5384801" cy="4356106"/>
          </a:xfrm>
        </p:grpSpPr>
        <p:pic>
          <p:nvPicPr>
            <p:cNvPr id="18" name="Picture 17">
              <a:extLst>
                <a:ext uri="{FF2B5EF4-FFF2-40B4-BE49-F238E27FC236}">
                  <a16:creationId xmlns:a16="http://schemas.microsoft.com/office/drawing/2014/main" id="{D471ED7A-F750-964F-890E-3CBB6102A4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4810" y="4469842"/>
              <a:ext cx="5384801" cy="2504190"/>
            </a:xfrm>
            <a:prstGeom prst="rect">
              <a:avLst/>
            </a:prstGeom>
            <a:ln>
              <a:solidFill>
                <a:schemeClr val="accent4"/>
              </a:solidFill>
            </a:ln>
          </p:spPr>
        </p:pic>
        <p:pic>
          <p:nvPicPr>
            <p:cNvPr id="19" name="Picture 18">
              <a:extLst>
                <a:ext uri="{FF2B5EF4-FFF2-40B4-BE49-F238E27FC236}">
                  <a16:creationId xmlns:a16="http://schemas.microsoft.com/office/drawing/2014/main" id="{16BC4497-3084-B349-8B71-DF4A2C405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810" y="2617926"/>
              <a:ext cx="5384800" cy="1851915"/>
            </a:xfrm>
            <a:prstGeom prst="rect">
              <a:avLst/>
            </a:prstGeom>
            <a:ln>
              <a:solidFill>
                <a:schemeClr val="accent4"/>
              </a:solidFill>
            </a:ln>
          </p:spPr>
        </p:pic>
      </p:grpSp>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CSSMへのアクセス</a:t>
            </a:r>
          </a:p>
        </p:txBody>
      </p:sp>
      <p:sp>
        <p:nvSpPr>
          <p:cNvPr id="4" name="テキスト プレースホルダー 3">
            <a:extLst>
              <a:ext uri="{FF2B5EF4-FFF2-40B4-BE49-F238E27FC236}">
                <a16:creationId xmlns:a16="http://schemas.microsoft.com/office/drawing/2014/main" id="{56EB089A-EDDB-4AD6-854C-F19133A62D72}"/>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135</a:t>
            </a:fld>
            <a:endParaRPr lang="en-JP"/>
          </a:p>
        </p:txBody>
      </p:sp>
      <p:sp>
        <p:nvSpPr>
          <p:cNvPr id="8" name="Rounded Rectangle 7">
            <a:extLst>
              <a:ext uri="{FF2B5EF4-FFF2-40B4-BE49-F238E27FC236}">
                <a16:creationId xmlns:a16="http://schemas.microsoft.com/office/drawing/2014/main" id="{BAB36441-0A1D-A54A-9F8E-8E72CA1AB706}"/>
              </a:ext>
            </a:extLst>
          </p:cNvPr>
          <p:cNvSpPr/>
          <p:nvPr/>
        </p:nvSpPr>
        <p:spPr>
          <a:xfrm>
            <a:off x="711200" y="4318985"/>
            <a:ext cx="1389194" cy="891768"/>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2495134" y="3919563"/>
            <a:ext cx="2083838" cy="399422"/>
          </a:xfrm>
          <a:prstGeom prst="callout1">
            <a:avLst>
              <a:gd name="adj1" fmla="val 49397"/>
              <a:gd name="adj2" fmla="val 318"/>
              <a:gd name="adj3" fmla="val 256195"/>
              <a:gd name="adj4" fmla="val -4347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JP" altLang="ja-JP" sz="1050" dirty="0">
                <a:ea typeface="MS PGothic" panose="020B0600070205080204" pitchFamily="34" charset="-128"/>
              </a:rPr>
              <a:t>CSSM</a:t>
            </a:r>
            <a:r>
              <a:rPr kumimoji="1" lang="ja-JP" altLang="en-US" sz="1050">
                <a:ea typeface="MS PGothic" panose="020B0600070205080204" pitchFamily="34" charset="-128"/>
              </a:rPr>
              <a:t>での</a:t>
            </a:r>
            <a:r>
              <a:rPr kumimoji="1" lang="en-US" altLang="ja-JP" sz="1050" dirty="0">
                <a:ea typeface="MS PGothic" panose="020B0600070205080204" pitchFamily="34" charset="-128"/>
              </a:rPr>
              <a:t>Smart Licensing</a:t>
            </a:r>
            <a:r>
              <a:rPr kumimoji="1" lang="ja-JP" altLang="en-US" sz="1050">
                <a:ea typeface="MS PGothic" panose="020B0600070205080204" pitchFamily="34" charset="-128"/>
              </a:rPr>
              <a:t>管理はここから</a:t>
            </a:r>
            <a:endParaRPr kumimoji="1" lang="en-US" altLang="ja-JP" sz="1050" dirty="0">
              <a:ea typeface="MS PGothic" panose="020B0600070205080204" pitchFamily="34" charset="-128"/>
            </a:endParaRPr>
          </a:p>
        </p:txBody>
      </p:sp>
      <p:sp>
        <p:nvSpPr>
          <p:cNvPr id="10" name="Rounded Rectangle 9">
            <a:extLst>
              <a:ext uri="{FF2B5EF4-FFF2-40B4-BE49-F238E27FC236}">
                <a16:creationId xmlns:a16="http://schemas.microsoft.com/office/drawing/2014/main" id="{5D58AA12-868C-2C49-AF02-1E5FD2E85239}"/>
              </a:ext>
            </a:extLst>
          </p:cNvPr>
          <p:cNvSpPr/>
          <p:nvPr/>
        </p:nvSpPr>
        <p:spPr>
          <a:xfrm>
            <a:off x="4578972" y="1953097"/>
            <a:ext cx="1389194" cy="20906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吹き出し: 線 10">
            <a:extLst>
              <a:ext uri="{FF2B5EF4-FFF2-40B4-BE49-F238E27FC236}">
                <a16:creationId xmlns:a16="http://schemas.microsoft.com/office/drawing/2014/main" id="{CF145E9E-9793-DA42-8B03-C1B3287C37FC}"/>
              </a:ext>
            </a:extLst>
          </p:cNvPr>
          <p:cNvSpPr/>
          <p:nvPr/>
        </p:nvSpPr>
        <p:spPr>
          <a:xfrm>
            <a:off x="6274857" y="1300328"/>
            <a:ext cx="2480523" cy="399422"/>
          </a:xfrm>
          <a:prstGeom prst="callout1">
            <a:avLst>
              <a:gd name="adj1" fmla="val 49397"/>
              <a:gd name="adj2" fmla="val 318"/>
              <a:gd name="adj3" fmla="val 158489"/>
              <a:gd name="adj4" fmla="val -178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管理対象の</a:t>
            </a:r>
            <a:r>
              <a:rPr lang="en-US" altLang="ja-JP" sz="1050" dirty="0">
                <a:ea typeface="MS PGothic" panose="020B0600070205080204" pitchFamily="34" charset="-128"/>
              </a:rPr>
              <a:t>Smart Account</a:t>
            </a:r>
            <a:r>
              <a:rPr lang="ja-JP" altLang="en-US" sz="1050">
                <a:ea typeface="MS PGothic" panose="020B0600070205080204" pitchFamily="34" charset="-128"/>
              </a:rPr>
              <a:t>になっていることを確認</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969413"/>
            <a:ext cx="4850723" cy="923330"/>
          </a:xfrm>
          <a:prstGeom prst="rect">
            <a:avLst/>
          </a:prstGeom>
          <a:noFill/>
        </p:spPr>
        <p:txBody>
          <a:bodyPr wrap="square" rtlCol="0">
            <a:spAutoFit/>
          </a:bodyPr>
          <a:lstStyle/>
          <a:p>
            <a:r>
              <a:rPr lang="en-US" dirty="0">
                <a:latin typeface="+mn-lt"/>
              </a:rPr>
              <a:t>Cisco Software Central </a:t>
            </a:r>
            <a:r>
              <a:rPr lang="en-US" dirty="0" err="1">
                <a:latin typeface="+mn-lt"/>
              </a:rPr>
              <a:t>にアクセスします</a:t>
            </a:r>
            <a:r>
              <a:rPr lang="en-US" dirty="0">
                <a:latin typeface="+mn-lt"/>
              </a:rPr>
              <a:t>。</a:t>
            </a:r>
          </a:p>
          <a:p>
            <a:r>
              <a:rPr lang="en-US" dirty="0">
                <a:latin typeface="+mn-lt"/>
                <a:hlinkClick r:id="rId4"/>
              </a:rPr>
              <a:t>https://software.cisco.com/</a:t>
            </a:r>
            <a:endParaRPr lang="en-US" dirty="0">
              <a:latin typeface="+mn-lt"/>
            </a:endParaRPr>
          </a:p>
          <a:p>
            <a:endParaRPr lang="en-JP" dirty="0">
              <a:latin typeface="+mn-lt"/>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Tree>
    <p:extLst>
      <p:ext uri="{BB962C8B-B14F-4D97-AF65-F5344CB8AC3E}">
        <p14:creationId xmlns:p14="http://schemas.microsoft.com/office/powerpoint/2010/main" val="31609198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A23DE-429D-1645-9F3E-FF967AAC8E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3285" y="1631118"/>
            <a:ext cx="3464169" cy="2245902"/>
          </a:xfrm>
          <a:prstGeom prst="rect">
            <a:avLst/>
          </a:prstGeom>
          <a:ln>
            <a:solidFill>
              <a:schemeClr val="accent4"/>
            </a:solidFill>
          </a:ln>
        </p:spPr>
      </p:pic>
      <p:pic>
        <p:nvPicPr>
          <p:cNvPr id="5" name="Picture 4">
            <a:extLst>
              <a:ext uri="{FF2B5EF4-FFF2-40B4-BE49-F238E27FC236}">
                <a16:creationId xmlns:a16="http://schemas.microsoft.com/office/drawing/2014/main" id="{1AF5A6E9-EEE0-BF41-B785-8E6A7E893240}"/>
              </a:ext>
            </a:extLst>
          </p:cNvPr>
          <p:cNvPicPr>
            <a:picLocks noChangeAspect="1"/>
          </p:cNvPicPr>
          <p:nvPr/>
        </p:nvPicPr>
        <p:blipFill>
          <a:blip r:embed="rId3"/>
          <a:stretch>
            <a:fillRect/>
          </a:stretch>
        </p:blipFill>
        <p:spPr>
          <a:xfrm>
            <a:off x="372791" y="1633390"/>
            <a:ext cx="7444092" cy="4336609"/>
          </a:xfrm>
          <a:prstGeom prst="rect">
            <a:avLst/>
          </a:prstGeom>
          <a:ln>
            <a:solidFill>
              <a:schemeClr val="accent4"/>
            </a:solidFill>
          </a:ln>
        </p:spPr>
      </p:pic>
      <p:sp>
        <p:nvSpPr>
          <p:cNvPr id="2" name="Title 1">
            <a:extLst>
              <a:ext uri="{FF2B5EF4-FFF2-40B4-BE49-F238E27FC236}">
                <a16:creationId xmlns:a16="http://schemas.microsoft.com/office/drawing/2014/main" id="{B0E5AAAA-7E55-4443-95A9-48A28AE7E6A5}"/>
              </a:ext>
            </a:extLst>
          </p:cNvPr>
          <p:cNvSpPr>
            <a:spLocks noGrp="1"/>
          </p:cNvSpPr>
          <p:nvPr>
            <p:ph type="title"/>
          </p:nvPr>
        </p:nvSpPr>
        <p:spPr/>
        <p:txBody>
          <a:bodyPr/>
          <a:lstStyle/>
          <a:p>
            <a:r>
              <a:rPr lang="en-JP" dirty="0"/>
              <a:t>CSSMでの製品インスタンスのライセンス情報確認</a:t>
            </a:r>
          </a:p>
        </p:txBody>
      </p:sp>
      <p:sp>
        <p:nvSpPr>
          <p:cNvPr id="4" name="テキスト プレースホルダー 3">
            <a:extLst>
              <a:ext uri="{FF2B5EF4-FFF2-40B4-BE49-F238E27FC236}">
                <a16:creationId xmlns:a16="http://schemas.microsoft.com/office/drawing/2014/main" id="{50511F32-230E-4577-B662-37B3DCF8ADB6}"/>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9" name="Slide Number Placeholder 18">
            <a:extLst>
              <a:ext uri="{FF2B5EF4-FFF2-40B4-BE49-F238E27FC236}">
                <a16:creationId xmlns:a16="http://schemas.microsoft.com/office/drawing/2014/main" id="{BCE52946-AA89-D34B-BD0A-A85121376A12}"/>
              </a:ext>
            </a:extLst>
          </p:cNvPr>
          <p:cNvSpPr>
            <a:spLocks noGrp="1"/>
          </p:cNvSpPr>
          <p:nvPr>
            <p:ph type="sldNum" sz="quarter" idx="13"/>
          </p:nvPr>
        </p:nvSpPr>
        <p:spPr/>
        <p:txBody>
          <a:bodyPr/>
          <a:lstStyle/>
          <a:p>
            <a:fld id="{35A41436-812F-4D49-8B20-D4F38E545342}" type="slidenum">
              <a:rPr lang="en-JP" smtClean="0"/>
              <a:pPr/>
              <a:t>136</a:t>
            </a:fld>
            <a:endParaRPr lang="en-JP"/>
          </a:p>
        </p:txBody>
      </p:sp>
      <p:sp>
        <p:nvSpPr>
          <p:cNvPr id="8" name="Rounded Rectangle 7">
            <a:extLst>
              <a:ext uri="{FF2B5EF4-FFF2-40B4-BE49-F238E27FC236}">
                <a16:creationId xmlns:a16="http://schemas.microsoft.com/office/drawing/2014/main" id="{DDB3CF17-61CF-754E-8A15-D5D147CAF21A}"/>
              </a:ext>
            </a:extLst>
          </p:cNvPr>
          <p:cNvSpPr/>
          <p:nvPr/>
        </p:nvSpPr>
        <p:spPr>
          <a:xfrm>
            <a:off x="515388" y="4946518"/>
            <a:ext cx="4655127" cy="199174"/>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F9B20890-D8E8-684B-B9C1-AD32A792BAA7}"/>
              </a:ext>
            </a:extLst>
          </p:cNvPr>
          <p:cNvSpPr/>
          <p:nvPr/>
        </p:nvSpPr>
        <p:spPr>
          <a:xfrm>
            <a:off x="1254879" y="2503008"/>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5CDEDD48-44A1-2F40-BAEA-3FA744EF6A9A}"/>
              </a:ext>
            </a:extLst>
          </p:cNvPr>
          <p:cNvSpPr/>
          <p:nvPr/>
        </p:nvSpPr>
        <p:spPr>
          <a:xfrm>
            <a:off x="1650133" y="2832245"/>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1389D0A1-1C0E-B845-AAC7-1BE28903C2EC}"/>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3" name="吹き出し: 線 10">
            <a:extLst>
              <a:ext uri="{FF2B5EF4-FFF2-40B4-BE49-F238E27FC236}">
                <a16:creationId xmlns:a16="http://schemas.microsoft.com/office/drawing/2014/main" id="{300F617D-F06F-5C40-84B3-F866B0F963C8}"/>
              </a:ext>
            </a:extLst>
          </p:cNvPr>
          <p:cNvSpPr/>
          <p:nvPr/>
        </p:nvSpPr>
        <p:spPr>
          <a:xfrm>
            <a:off x="4043555" y="5587067"/>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製品インスタンスが登録されていることを確認</a:t>
            </a:r>
            <a:endParaRPr kumimoji="1" lang="en-US" altLang="ja-JP" sz="1050" dirty="0">
              <a:ea typeface="MS PGothic" panose="020B0600070205080204" pitchFamily="34" charset="-128"/>
            </a:endParaRPr>
          </a:p>
        </p:txBody>
      </p:sp>
      <p:sp>
        <p:nvSpPr>
          <p:cNvPr id="14" name="吹き出し: 線 10">
            <a:extLst>
              <a:ext uri="{FF2B5EF4-FFF2-40B4-BE49-F238E27FC236}">
                <a16:creationId xmlns:a16="http://schemas.microsoft.com/office/drawing/2014/main" id="{29821613-19CA-A147-BC84-43E7875E7AEC}"/>
              </a:ext>
            </a:extLst>
          </p:cNvPr>
          <p:cNvSpPr/>
          <p:nvPr/>
        </p:nvSpPr>
        <p:spPr>
          <a:xfrm>
            <a:off x="3576118" y="2507506"/>
            <a:ext cx="2267923" cy="399422"/>
          </a:xfrm>
          <a:prstGeom prst="callout1">
            <a:avLst>
              <a:gd name="adj1" fmla="val 49397"/>
              <a:gd name="adj2" fmla="val 318"/>
              <a:gd name="adj3" fmla="val 39082"/>
              <a:gd name="adj4" fmla="val -5600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管理対象のバーチャルアカウント</a:t>
            </a:r>
            <a:r>
              <a:rPr kumimoji="1" lang="en-US" altLang="ja-JP" sz="1050" dirty="0">
                <a:ea typeface="MS PGothic" panose="020B0600070205080204" pitchFamily="34" charset="-128"/>
              </a:rPr>
              <a:t>(Virtual Account)</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15" name="吹き出し: 線 10">
            <a:extLst>
              <a:ext uri="{FF2B5EF4-FFF2-40B4-BE49-F238E27FC236}">
                <a16:creationId xmlns:a16="http://schemas.microsoft.com/office/drawing/2014/main" id="{B4FEC39E-D834-4548-B34C-C91BD861B185}"/>
              </a:ext>
            </a:extLst>
          </p:cNvPr>
          <p:cNvSpPr/>
          <p:nvPr/>
        </p:nvSpPr>
        <p:spPr>
          <a:xfrm>
            <a:off x="3375686" y="2969296"/>
            <a:ext cx="2979394" cy="399422"/>
          </a:xfrm>
          <a:prstGeom prst="callout1">
            <a:avLst>
              <a:gd name="adj1" fmla="val 49397"/>
              <a:gd name="adj2" fmla="val 318"/>
              <a:gd name="adj3" fmla="val 15104"/>
              <a:gd name="adj4" fmla="val -2655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a:t>
            </a:r>
            <a:r>
              <a:rPr kumimoji="1" lang="en-US" altLang="ja-JP" sz="1050" dirty="0">
                <a:ea typeface="MS PGothic" panose="020B0600070205080204" pitchFamily="34" charset="-128"/>
              </a:rPr>
              <a:t>(Product Instances)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cxnSp>
        <p:nvCxnSpPr>
          <p:cNvPr id="9" name="Straight Arrow Connector 8">
            <a:extLst>
              <a:ext uri="{FF2B5EF4-FFF2-40B4-BE49-F238E27FC236}">
                <a16:creationId xmlns:a16="http://schemas.microsoft.com/office/drawing/2014/main" id="{782F6301-39A8-A648-B85A-715F22D4508C}"/>
              </a:ext>
            </a:extLst>
          </p:cNvPr>
          <p:cNvCxnSpPr>
            <a:cxnSpLocks/>
            <a:stCxn id="8" idx="3"/>
          </p:cNvCxnSpPr>
          <p:nvPr/>
        </p:nvCxnSpPr>
        <p:spPr>
          <a:xfrm flipV="1">
            <a:off x="5170515" y="1782008"/>
            <a:ext cx="2866544" cy="326409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6" name="Rounded Rectangle 15">
            <a:extLst>
              <a:ext uri="{FF2B5EF4-FFF2-40B4-BE49-F238E27FC236}">
                <a16:creationId xmlns:a16="http://schemas.microsoft.com/office/drawing/2014/main" id="{93D1F94E-7FBE-C245-AE27-63206F39A297}"/>
              </a:ext>
            </a:extLst>
          </p:cNvPr>
          <p:cNvSpPr/>
          <p:nvPr/>
        </p:nvSpPr>
        <p:spPr>
          <a:xfrm>
            <a:off x="792919" y="2143010"/>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8" name="吹き出し: 線 10">
            <a:extLst>
              <a:ext uri="{FF2B5EF4-FFF2-40B4-BE49-F238E27FC236}">
                <a16:creationId xmlns:a16="http://schemas.microsoft.com/office/drawing/2014/main" id="{748E33B1-BBD0-4545-9FC9-876A752D9A2D}"/>
              </a:ext>
            </a:extLst>
          </p:cNvPr>
          <p:cNvSpPr/>
          <p:nvPr/>
        </p:nvSpPr>
        <p:spPr>
          <a:xfrm>
            <a:off x="2781545" y="1671026"/>
            <a:ext cx="2083838" cy="399422"/>
          </a:xfrm>
          <a:prstGeom prst="callout1">
            <a:avLst>
              <a:gd name="adj1" fmla="val 49397"/>
              <a:gd name="adj2" fmla="val 318"/>
              <a:gd name="adj3" fmla="val 143105"/>
              <a:gd name="adj4" fmla="val -700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インベントリ</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Inventory)</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
        <p:nvSpPr>
          <p:cNvPr id="20" name="Rounded Rectangle 19">
            <a:extLst>
              <a:ext uri="{FF2B5EF4-FFF2-40B4-BE49-F238E27FC236}">
                <a16:creationId xmlns:a16="http://schemas.microsoft.com/office/drawing/2014/main" id="{932F4B7E-A716-7B45-BE9D-B3457AEEB60D}"/>
              </a:ext>
            </a:extLst>
          </p:cNvPr>
          <p:cNvSpPr/>
          <p:nvPr/>
        </p:nvSpPr>
        <p:spPr>
          <a:xfrm>
            <a:off x="8159594" y="3324369"/>
            <a:ext cx="3404384" cy="36512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吹き出し: 線 10">
            <a:extLst>
              <a:ext uri="{FF2B5EF4-FFF2-40B4-BE49-F238E27FC236}">
                <a16:creationId xmlns:a16="http://schemas.microsoft.com/office/drawing/2014/main" id="{49D537DC-7BDD-2344-AA0D-3D0AAA7CFE09}"/>
              </a:ext>
            </a:extLst>
          </p:cNvPr>
          <p:cNvSpPr/>
          <p:nvPr/>
        </p:nvSpPr>
        <p:spPr>
          <a:xfrm>
            <a:off x="9356143" y="4221023"/>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ライセンスが適切であることを確認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81182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A377-BCCF-0142-BEBC-0A215ECC8997}"/>
              </a:ext>
            </a:extLst>
          </p:cNvPr>
          <p:cNvPicPr>
            <a:picLocks noChangeAspect="1"/>
          </p:cNvPicPr>
          <p:nvPr/>
        </p:nvPicPr>
        <p:blipFill>
          <a:blip r:embed="rId2"/>
          <a:stretch>
            <a:fillRect/>
          </a:stretch>
        </p:blipFill>
        <p:spPr>
          <a:xfrm>
            <a:off x="404442" y="1532078"/>
            <a:ext cx="7463241" cy="4355156"/>
          </a:xfrm>
          <a:prstGeom prst="rect">
            <a:avLst/>
          </a:prstGeom>
          <a:ln>
            <a:solidFill>
              <a:schemeClr val="accent4"/>
            </a:solidFill>
          </a:ln>
        </p:spPr>
      </p:pic>
      <p:sp>
        <p:nvSpPr>
          <p:cNvPr id="2" name="Title 1">
            <a:extLst>
              <a:ext uri="{FF2B5EF4-FFF2-40B4-BE49-F238E27FC236}">
                <a16:creationId xmlns:a16="http://schemas.microsoft.com/office/drawing/2014/main" id="{59C2BF15-E3B7-BB46-878B-573E6EC26F88}"/>
              </a:ext>
            </a:extLst>
          </p:cNvPr>
          <p:cNvSpPr>
            <a:spLocks noGrp="1"/>
          </p:cNvSpPr>
          <p:nvPr>
            <p:ph type="title"/>
          </p:nvPr>
        </p:nvSpPr>
        <p:spPr/>
        <p:txBody>
          <a:bodyPr/>
          <a:lstStyle/>
          <a:p>
            <a:r>
              <a:rPr lang="en-JP" dirty="0"/>
              <a:t>CSSMでの消費ライセンス数の確認</a:t>
            </a:r>
          </a:p>
        </p:txBody>
      </p:sp>
      <p:sp>
        <p:nvSpPr>
          <p:cNvPr id="4" name="テキスト プレースホルダー 3">
            <a:extLst>
              <a:ext uri="{FF2B5EF4-FFF2-40B4-BE49-F238E27FC236}">
                <a16:creationId xmlns:a16="http://schemas.microsoft.com/office/drawing/2014/main" id="{11DF368E-8F17-4137-A4EF-531A48F35E41}"/>
              </a:ext>
            </a:extLst>
          </p:cNvPr>
          <p:cNvSpPr>
            <a:spLocks noGrp="1"/>
          </p:cNvSpPr>
          <p:nvPr>
            <p:ph type="body" sz="quarter" idx="12"/>
          </p:nvPr>
        </p:nvSpPr>
        <p:spPr/>
        <p:txBody>
          <a:bodyPr/>
          <a:lstStyle/>
          <a:p>
            <a:r>
              <a:rPr lang="en-US" altLang="ja-JP" dirty="0">
                <a:ea typeface="MS PGothic" panose="020B0600070205080204" pitchFamily="34" charset="-128"/>
              </a:rPr>
              <a:t>4-4. </a:t>
            </a:r>
            <a:r>
              <a:rPr lang="en-US" altLang="ja-JP" dirty="0" err="1">
                <a:ea typeface="MS PGothic" panose="020B0600070205080204" pitchFamily="34" charset="-128"/>
              </a:rPr>
              <a:t>CSLU開始型（NETCONF</a:t>
            </a:r>
            <a:r>
              <a:rPr lang="en-US" altLang="ja-JP" dirty="0">
                <a:ea typeface="MS PGothic" panose="020B0600070205080204" pitchFamily="34" charset="-128"/>
              </a:rPr>
              <a:t>）</a:t>
            </a:r>
            <a:endParaRPr lang="en-JP" altLang="ja-JP" dirty="0"/>
          </a:p>
        </p:txBody>
      </p:sp>
      <p:sp>
        <p:nvSpPr>
          <p:cNvPr id="13" name="Slide Number Placeholder 12">
            <a:extLst>
              <a:ext uri="{FF2B5EF4-FFF2-40B4-BE49-F238E27FC236}">
                <a16:creationId xmlns:a16="http://schemas.microsoft.com/office/drawing/2014/main" id="{297C64EA-86D9-FF4C-AE59-58F1BD5454B1}"/>
              </a:ext>
            </a:extLst>
          </p:cNvPr>
          <p:cNvSpPr>
            <a:spLocks noGrp="1"/>
          </p:cNvSpPr>
          <p:nvPr>
            <p:ph type="sldNum" sz="quarter" idx="13"/>
          </p:nvPr>
        </p:nvSpPr>
        <p:spPr/>
        <p:txBody>
          <a:bodyPr/>
          <a:lstStyle/>
          <a:p>
            <a:fld id="{35A41436-812F-4D49-8B20-D4F38E545342}" type="slidenum">
              <a:rPr lang="en-JP" smtClean="0"/>
              <a:pPr/>
              <a:t>137</a:t>
            </a:fld>
            <a:endParaRPr lang="en-JP"/>
          </a:p>
        </p:txBody>
      </p:sp>
      <p:sp>
        <p:nvSpPr>
          <p:cNvPr id="7" name="Rounded Rectangle 6">
            <a:extLst>
              <a:ext uri="{FF2B5EF4-FFF2-40B4-BE49-F238E27FC236}">
                <a16:creationId xmlns:a16="http://schemas.microsoft.com/office/drawing/2014/main" id="{67F8BE49-BABF-FB4A-BB0C-57B22A405E22}"/>
              </a:ext>
            </a:extLst>
          </p:cNvPr>
          <p:cNvSpPr/>
          <p:nvPr/>
        </p:nvSpPr>
        <p:spPr>
          <a:xfrm>
            <a:off x="1042620" y="2735291"/>
            <a:ext cx="623455"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8BDA7563-072E-4642-833E-51E08725C152}"/>
              </a:ext>
            </a:extLst>
          </p:cNvPr>
          <p:cNvSpPr/>
          <p:nvPr/>
        </p:nvSpPr>
        <p:spPr>
          <a:xfrm>
            <a:off x="702886" y="4381365"/>
            <a:ext cx="5393114"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B6AE9936-760E-8B41-B273-75EC46D5247A}"/>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0" name="吹き出し: 線 10">
            <a:extLst>
              <a:ext uri="{FF2B5EF4-FFF2-40B4-BE49-F238E27FC236}">
                <a16:creationId xmlns:a16="http://schemas.microsoft.com/office/drawing/2014/main" id="{A38B444D-8214-BB43-AC75-8D08810C33BA}"/>
              </a:ext>
            </a:extLst>
          </p:cNvPr>
          <p:cNvSpPr/>
          <p:nvPr/>
        </p:nvSpPr>
        <p:spPr>
          <a:xfrm>
            <a:off x="4854813" y="5906737"/>
            <a:ext cx="2482374" cy="399422"/>
          </a:xfrm>
          <a:prstGeom prst="callout1">
            <a:avLst>
              <a:gd name="adj1" fmla="val 49397"/>
              <a:gd name="adj2" fmla="val 318"/>
              <a:gd name="adj3" fmla="val -306013"/>
              <a:gd name="adj4" fmla="val -99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対象のライセンスが</a:t>
            </a:r>
            <a:r>
              <a:rPr lang="ja-JP" altLang="en-US" sz="1050">
                <a:ea typeface="MS PGothic" panose="020B0600070205080204" pitchFamily="34" charset="-128"/>
              </a:rPr>
              <a:t>正しく消費されている</a:t>
            </a:r>
            <a:r>
              <a:rPr kumimoji="1" lang="ja-JP" altLang="en-US" sz="1050">
                <a:ea typeface="MS PGothic" panose="020B0600070205080204" pitchFamily="34" charset="-128"/>
              </a:rPr>
              <a:t>ことを確認</a:t>
            </a:r>
            <a:endParaRPr kumimoji="1" lang="en-US" altLang="ja-JP" sz="1050" dirty="0">
              <a:ea typeface="MS PGothic" panose="020B0600070205080204" pitchFamily="34" charset="-128"/>
            </a:endParaRPr>
          </a:p>
        </p:txBody>
      </p:sp>
      <p:sp>
        <p:nvSpPr>
          <p:cNvPr id="11" name="吹き出し: 線 10">
            <a:extLst>
              <a:ext uri="{FF2B5EF4-FFF2-40B4-BE49-F238E27FC236}">
                <a16:creationId xmlns:a16="http://schemas.microsoft.com/office/drawing/2014/main" id="{E7B35122-04CE-D34C-B94F-D22E475CF405}"/>
              </a:ext>
            </a:extLst>
          </p:cNvPr>
          <p:cNvSpPr/>
          <p:nvPr/>
        </p:nvSpPr>
        <p:spPr>
          <a:xfrm>
            <a:off x="2621922" y="2277317"/>
            <a:ext cx="2217363" cy="399422"/>
          </a:xfrm>
          <a:prstGeom prst="callout1">
            <a:avLst>
              <a:gd name="adj1" fmla="val 49397"/>
              <a:gd name="adj2" fmla="val 318"/>
              <a:gd name="adj3" fmla="val 131549"/>
              <a:gd name="adj4" fmla="val -42741"/>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Licenses)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1080865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pl-PL" sz="4400" dirty="0" err="1"/>
              <a:t>CSLU</a:t>
            </a:r>
            <a:r>
              <a:rPr lang="ja-JP" altLang="en-US" sz="4400"/>
              <a:t>開始型</a:t>
            </a:r>
            <a:br>
              <a:rPr lang="en-US" altLang="ja-JP" sz="4400" dirty="0"/>
            </a:br>
            <a:r>
              <a:rPr lang="ja-JP" altLang="en-US" sz="4400"/>
              <a:t>（</a:t>
            </a:r>
            <a:r>
              <a:rPr lang="en-US" altLang="ja-JP" sz="4400" dirty="0" err="1"/>
              <a:t>RESTCONF</a:t>
            </a:r>
            <a:r>
              <a:rPr lang="ja-JP" altLang="en-US" sz="4400"/>
              <a:t>）</a:t>
            </a:r>
            <a:endParaRPr lang="en-US" altLang="ja-JP" sz="4400" dirty="0"/>
          </a:p>
        </p:txBody>
      </p:sp>
      <p:sp>
        <p:nvSpPr>
          <p:cNvPr id="6" name="Slide Number Placeholder 5">
            <a:extLst>
              <a:ext uri="{FF2B5EF4-FFF2-40B4-BE49-F238E27FC236}">
                <a16:creationId xmlns:a16="http://schemas.microsoft.com/office/drawing/2014/main" id="{B473588A-D628-0949-9062-2ABDC9221EF2}"/>
              </a:ext>
            </a:extLst>
          </p:cNvPr>
          <p:cNvSpPr>
            <a:spLocks noGrp="1"/>
          </p:cNvSpPr>
          <p:nvPr>
            <p:ph type="sldNum" sz="quarter" idx="10"/>
          </p:nvPr>
        </p:nvSpPr>
        <p:spPr/>
        <p:txBody>
          <a:bodyPr/>
          <a:lstStyle/>
          <a:p>
            <a:fld id="{35A41436-812F-4D49-8B20-D4F38E545342}" type="slidenum">
              <a:rPr lang="en-JP" smtClean="0"/>
              <a:pPr/>
              <a:t>138</a:t>
            </a:fld>
            <a:endParaRPr lang="en-JP"/>
          </a:p>
        </p:txBody>
      </p:sp>
    </p:spTree>
    <p:extLst>
      <p:ext uri="{BB962C8B-B14F-4D97-AF65-F5344CB8AC3E}">
        <p14:creationId xmlns:p14="http://schemas.microsoft.com/office/powerpoint/2010/main" val="28940622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0F436-AADE-8348-858A-8DEEBCE6F0F8}"/>
              </a:ext>
            </a:extLst>
          </p:cNvPr>
          <p:cNvSpPr>
            <a:spLocks noGrp="1"/>
          </p:cNvSpPr>
          <p:nvPr>
            <p:ph type="title"/>
          </p:nvPr>
        </p:nvSpPr>
        <p:spPr/>
        <p:txBody>
          <a:bodyPr/>
          <a:lstStyle/>
          <a:p>
            <a:r>
              <a:rPr kumimoji="1" lang="en-US" altLang="ja-JP" dirty="0" err="1">
                <a:latin typeface="+mn-lt"/>
                <a:ea typeface="MS PGothic" panose="020B0600070205080204" pitchFamily="34" charset="-128"/>
              </a:rPr>
              <a:t>CSLU</a:t>
            </a:r>
            <a:r>
              <a:rPr kumimoji="1" lang="ja-JP" altLang="en-US">
                <a:latin typeface="+mn-lt"/>
                <a:ea typeface="MS PGothic" panose="020B0600070205080204" pitchFamily="34" charset="-128"/>
              </a:rPr>
              <a:t>開始型</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a:t>
            </a:r>
            <a:r>
              <a:rPr kumimoji="1" lang="en-US" altLang="ja-JP" dirty="0" err="1">
                <a:latin typeface="+mn-lt"/>
                <a:ea typeface="MS PGothic" panose="020B0600070205080204" pitchFamily="34" charset="-128"/>
              </a:rPr>
              <a:t>RESTCONF</a:t>
            </a:r>
            <a:r>
              <a:rPr kumimoji="1" lang="ja-JP" altLang="en-US">
                <a:latin typeface="+mn-lt"/>
                <a:ea typeface="MS PGothic" panose="020B0600070205080204" pitchFamily="34" charset="-128"/>
              </a:rPr>
              <a:t>）</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手順概要</a:t>
            </a:r>
          </a:p>
        </p:txBody>
      </p:sp>
      <p:sp>
        <p:nvSpPr>
          <p:cNvPr id="8" name="Slide Number Placeholder 7">
            <a:extLst>
              <a:ext uri="{FF2B5EF4-FFF2-40B4-BE49-F238E27FC236}">
                <a16:creationId xmlns:a16="http://schemas.microsoft.com/office/drawing/2014/main" id="{9DC9DD3C-C144-714C-B91F-4F5CEF013525}"/>
              </a:ext>
            </a:extLst>
          </p:cNvPr>
          <p:cNvSpPr>
            <a:spLocks noGrp="1"/>
          </p:cNvSpPr>
          <p:nvPr>
            <p:ph type="sldNum" sz="quarter" idx="10"/>
          </p:nvPr>
        </p:nvSpPr>
        <p:spPr/>
        <p:txBody>
          <a:bodyPr/>
          <a:lstStyle/>
          <a:p>
            <a:fld id="{35A41436-812F-4D49-8B20-D4F38E545342}" type="slidenum">
              <a:rPr lang="en-JP" smtClean="0"/>
              <a:pPr/>
              <a:t>139</a:t>
            </a:fld>
            <a:endParaRPr lang="en-JP"/>
          </a:p>
        </p:txBody>
      </p:sp>
    </p:spTree>
    <p:extLst>
      <p:ext uri="{BB962C8B-B14F-4D97-AF65-F5344CB8AC3E}">
        <p14:creationId xmlns:p14="http://schemas.microsoft.com/office/powerpoint/2010/main" val="3590883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デバイスの基本設定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2967336"/>
            <a:ext cx="5078396" cy="923330"/>
          </a:xfrm>
          <a:prstGeom prst="rect">
            <a:avLst/>
          </a:prstGeom>
          <a:noFill/>
        </p:spPr>
        <p:txBody>
          <a:bodyPr wrap="square" rtlCol="0" anchor="ctr">
            <a:spAutoFit/>
          </a:bodyPr>
          <a:lstStyle/>
          <a:p>
            <a:r>
              <a:rPr lang="ja-JP" altLang="en-US" sz="1800">
                <a:latin typeface="+mn-lt"/>
              </a:rPr>
              <a:t>デバイスの基本設定</a:t>
            </a:r>
            <a:r>
              <a:rPr lang="ja-JP" altLang="en-US" sz="1800"/>
              <a:t>とインターネットへ接続するためのデフォルトルートに</a:t>
            </a:r>
            <a:r>
              <a:rPr lang="en-US" altLang="ja-JP" sz="1800" dirty="0"/>
              <a:t>IP</a:t>
            </a:r>
            <a:r>
              <a:rPr lang="ja-JP" altLang="en-US" sz="1800">
                <a:latin typeface="+mn-lt"/>
              </a:rPr>
              <a:t>到達可能</a:t>
            </a:r>
            <a:r>
              <a:rPr lang="ja-JP" altLang="en-US" sz="1800"/>
              <a:t>であること</a:t>
            </a:r>
            <a:r>
              <a:rPr lang="ja-JP" altLang="en-US" sz="1800">
                <a:latin typeface="+mn-lt"/>
              </a:rPr>
              <a:t>の確認</a:t>
            </a:r>
            <a:endParaRPr lang="en-JP" dirty="0">
              <a:latin typeface="+mn-lt"/>
            </a:endParaRPr>
          </a:p>
        </p:txBody>
      </p:sp>
      <p:sp>
        <p:nvSpPr>
          <p:cNvPr id="8" name="Slide Number Placeholder 7">
            <a:extLst>
              <a:ext uri="{FF2B5EF4-FFF2-40B4-BE49-F238E27FC236}">
                <a16:creationId xmlns:a16="http://schemas.microsoft.com/office/drawing/2014/main" id="{4E32057C-EF90-ED4E-8CA6-97950B6D7EE9}"/>
              </a:ext>
            </a:extLst>
          </p:cNvPr>
          <p:cNvSpPr>
            <a:spLocks noGrp="1"/>
          </p:cNvSpPr>
          <p:nvPr>
            <p:ph type="sldNum" sz="quarter" idx="10"/>
          </p:nvPr>
        </p:nvSpPr>
        <p:spPr/>
        <p:txBody>
          <a:bodyPr/>
          <a:lstStyle/>
          <a:p>
            <a:fld id="{35A41436-812F-4D49-8B20-D4F38E545342}" type="slidenum">
              <a:rPr lang="en-JP" smtClean="0"/>
              <a:pPr/>
              <a:t>14</a:t>
            </a:fld>
            <a:endParaRPr lang="en-JP"/>
          </a:p>
        </p:txBody>
      </p:sp>
    </p:spTree>
    <p:extLst>
      <p:ext uri="{BB962C8B-B14F-4D97-AF65-F5344CB8AC3E}">
        <p14:creationId xmlns:p14="http://schemas.microsoft.com/office/powerpoint/2010/main" val="17381172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DC21-5125-A64C-B7E5-BE7481DF7F11}"/>
              </a:ext>
            </a:extLst>
          </p:cNvPr>
          <p:cNvSpPr>
            <a:spLocks noGrp="1"/>
          </p:cNvSpPr>
          <p:nvPr>
            <p:ph type="title"/>
          </p:nvPr>
        </p:nvSpPr>
        <p:spPr/>
        <p:txBody>
          <a:bodyPr/>
          <a:lstStyle/>
          <a:p>
            <a:r>
              <a:rPr lang="en-US" altLang="ja-JP" dirty="0" err="1"/>
              <a:t>CSLU</a:t>
            </a:r>
            <a:r>
              <a:rPr lang="ja-JP" altLang="en-US"/>
              <a:t>開始型でのライセンス登録手順</a:t>
            </a:r>
            <a:endParaRPr lang="en-JP" dirty="0"/>
          </a:p>
        </p:txBody>
      </p:sp>
      <p:sp>
        <p:nvSpPr>
          <p:cNvPr id="3" name="Text Placeholder 2">
            <a:extLst>
              <a:ext uri="{FF2B5EF4-FFF2-40B4-BE49-F238E27FC236}">
                <a16:creationId xmlns:a16="http://schemas.microsoft.com/office/drawing/2014/main" id="{D220B702-888D-0342-9818-D71F90978736}"/>
              </a:ext>
            </a:extLst>
          </p:cNvPr>
          <p:cNvSpPr>
            <a:spLocks noGrp="1"/>
          </p:cNvSpPr>
          <p:nvPr>
            <p:ph type="body" sz="quarter" idx="11"/>
          </p:nvPr>
        </p:nvSpPr>
        <p:spPr/>
        <p:txBody>
          <a:bodyPr/>
          <a:lstStyle/>
          <a:p>
            <a:r>
              <a:rPr lang="en-US" dirty="0" err="1"/>
              <a:t>CSLU</a:t>
            </a:r>
            <a:r>
              <a:rPr lang="ja-JP" altLang="en-US"/>
              <a:t>開始型（</a:t>
            </a:r>
            <a:r>
              <a:rPr lang="en-US" dirty="0" err="1"/>
              <a:t>RESTCONF</a:t>
            </a:r>
            <a:r>
              <a:rPr lang="en-US" dirty="0"/>
              <a:t>）</a:t>
            </a:r>
            <a:r>
              <a:rPr lang="ja-JP" altLang="en-US"/>
              <a:t>で</a:t>
            </a:r>
            <a:r>
              <a:rPr lang="en-US" dirty="0" err="1"/>
              <a:t>CSLU</a:t>
            </a:r>
            <a:r>
              <a:rPr lang="ja-JP" altLang="en-US"/>
              <a:t>と接続して登録</a:t>
            </a:r>
          </a:p>
        </p:txBody>
      </p:sp>
      <p:sp>
        <p:nvSpPr>
          <p:cNvPr id="4" name="Text Placeholder 3">
            <a:extLst>
              <a:ext uri="{FF2B5EF4-FFF2-40B4-BE49-F238E27FC236}">
                <a16:creationId xmlns:a16="http://schemas.microsoft.com/office/drawing/2014/main" id="{B3EF4BDD-2E68-AE4C-9A0B-32267F3195AC}"/>
              </a:ext>
            </a:extLst>
          </p:cNvPr>
          <p:cNvSpPr>
            <a:spLocks noGrp="1"/>
          </p:cNvSpPr>
          <p:nvPr>
            <p:ph type="body" sz="quarter" idx="12"/>
          </p:nvPr>
        </p:nvSpPr>
        <p:spPr/>
        <p:txBody>
          <a:bodyPr/>
          <a:lstStyle/>
          <a:p>
            <a:r>
              <a:rPr lang="en-US" dirty="0"/>
              <a:t>4-5. </a:t>
            </a:r>
            <a:r>
              <a:rPr lang="en-US" dirty="0" err="1"/>
              <a:t>CSLU</a:t>
            </a:r>
            <a:r>
              <a:rPr lang="ja-JP" altLang="en-US"/>
              <a:t>開始型（</a:t>
            </a:r>
            <a:r>
              <a:rPr lang="en-US" dirty="0" err="1"/>
              <a:t>RESTCONF</a:t>
            </a:r>
            <a:r>
              <a:rPr lang="en-US" dirty="0"/>
              <a:t>）</a:t>
            </a:r>
          </a:p>
        </p:txBody>
      </p:sp>
      <p:sp>
        <p:nvSpPr>
          <p:cNvPr id="12" name="Slide Number Placeholder 11">
            <a:extLst>
              <a:ext uri="{FF2B5EF4-FFF2-40B4-BE49-F238E27FC236}">
                <a16:creationId xmlns:a16="http://schemas.microsoft.com/office/drawing/2014/main" id="{B62A4873-E510-EF46-B961-AAAAD071DAEE}"/>
              </a:ext>
            </a:extLst>
          </p:cNvPr>
          <p:cNvSpPr>
            <a:spLocks noGrp="1"/>
          </p:cNvSpPr>
          <p:nvPr>
            <p:ph type="sldNum" sz="quarter" idx="13"/>
          </p:nvPr>
        </p:nvSpPr>
        <p:spPr/>
        <p:txBody>
          <a:bodyPr/>
          <a:lstStyle/>
          <a:p>
            <a:fld id="{35A41436-812F-4D49-8B20-D4F38E545342}" type="slidenum">
              <a:rPr lang="en-JP" smtClean="0"/>
              <a:t>140</a:t>
            </a:fld>
            <a:endParaRPr lang="en-JP"/>
          </a:p>
        </p:txBody>
      </p:sp>
      <p:sp>
        <p:nvSpPr>
          <p:cNvPr id="10" name="Text Placeholder 1">
            <a:extLst>
              <a:ext uri="{FF2B5EF4-FFF2-40B4-BE49-F238E27FC236}">
                <a16:creationId xmlns:a16="http://schemas.microsoft.com/office/drawing/2014/main" id="{36DDD3D3-75DE-B349-B47F-7820887EE81B}"/>
              </a:ext>
            </a:extLst>
          </p:cNvPr>
          <p:cNvSpPr txBox="1">
            <a:spLocks/>
          </p:cNvSpPr>
          <p:nvPr/>
        </p:nvSpPr>
        <p:spPr>
          <a:xfrm>
            <a:off x="529647" y="1678492"/>
            <a:ext cx="10747953" cy="4589862"/>
          </a:xfrm>
          <a:prstGeom prst="rect">
            <a:avLst/>
          </a:prstGeom>
        </p:spPr>
        <p:txBody>
          <a:bodyPr wrap="square" lIns="91420" tIns="45710" rIns="91420" bIns="45710" anchor="t" anchorCtr="0">
            <a:noAutofit/>
          </a:bodyPr>
          <a:lstStyle>
            <a:lvl1pPr marL="226478" indent="-226478" algn="l" defTabSz="804747" rtl="0" eaLnBrk="1" fontAlgn="base" hangingPunct="1">
              <a:lnSpc>
                <a:spcPct val="100000"/>
              </a:lnSpc>
              <a:spcBef>
                <a:spcPct val="50000"/>
              </a:spcBef>
              <a:spcAft>
                <a:spcPct val="0"/>
              </a:spcAft>
              <a:buClr>
                <a:schemeClr val="tx2"/>
              </a:buClr>
              <a:buSzPct val="90000"/>
              <a:buFont typeface="Arial" charset="0"/>
              <a:buNone/>
              <a:defRPr lang="en-US" sz="1867" b="0" i="0" kern="1200">
                <a:solidFill>
                  <a:schemeClr val="bg1"/>
                </a:solidFill>
                <a:latin typeface="+mn-lt"/>
                <a:ea typeface="ＭＳ Ｐゴシック" charset="0"/>
                <a:cs typeface="CiscoSans ExtraLight"/>
              </a:defRPr>
            </a:lvl1pPr>
            <a:lvl2pPr marL="478355" indent="-287859" algn="l" defTabSz="912261" rtl="0" eaLnBrk="1" fontAlgn="base" hangingPunct="1">
              <a:lnSpc>
                <a:spcPct val="95000"/>
              </a:lnSpc>
              <a:spcBef>
                <a:spcPts val="800"/>
              </a:spcBef>
              <a:spcAft>
                <a:spcPct val="0"/>
              </a:spcAft>
              <a:buClr>
                <a:schemeClr val="tx2"/>
              </a:buClr>
              <a:buFont typeface="Arial" pitchFamily="34" charset="0"/>
              <a:buNone/>
              <a:defRPr lang="en-US" sz="1467" kern="120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538" indent="-179388">
              <a:buFont typeface="Apple SD Gothic Neo Regular" panose="02000300000000000000" pitchFamily="2" charset="-127"/>
              <a:buChar char="◼"/>
            </a:pPr>
            <a:r>
              <a:rPr kumimoji="0" lang="ja-JP" altLang="en-US" sz="1600" b="1">
                <a:ea typeface="MS PGothic" panose="020B0600070205080204" pitchFamily="34" charset="-128"/>
              </a:rPr>
              <a:t>前提条件</a:t>
            </a:r>
            <a:endParaRPr kumimoji="0" lang="en-US" altLang="ja-JP" sz="1600" b="1" dirty="0">
              <a:ea typeface="MS PGothic" panose="020B0600070205080204" pitchFamily="34" charset="-128"/>
            </a:endParaRPr>
          </a:p>
          <a:p>
            <a:pPr lvl="1" indent="-122238">
              <a:buClrTx/>
              <a:buFont typeface="Arial" pitchFamily="34" charset="0"/>
              <a:buChar char="•"/>
            </a:pPr>
            <a:r>
              <a:rPr kumimoji="0" lang="en-US" altLang="ja-JP" sz="1600" dirty="0">
                <a:ea typeface="MS PGothic" panose="020B0600070205080204" pitchFamily="34" charset="-128"/>
              </a:rPr>
              <a:t>Windows10 </a:t>
            </a:r>
            <a:r>
              <a:rPr kumimoji="0" lang="ja-JP" altLang="en-US" sz="1600">
                <a:ea typeface="MS PGothic" panose="020B0600070205080204" pitchFamily="34" charset="-128"/>
              </a:rPr>
              <a:t>に</a:t>
            </a:r>
            <a:r>
              <a:rPr kumimoji="0" lang="en-US" altLang="ja-JP" sz="1600" dirty="0">
                <a:ea typeface="MS PGothic" panose="020B0600070205080204" pitchFamily="34" charset="-128"/>
              </a:rPr>
              <a:t> </a:t>
            </a:r>
            <a:r>
              <a:rPr kumimoji="0" lang="en-US" altLang="ja-JP" sz="1600" dirty="0" err="1">
                <a:ea typeface="MS PGothic" panose="020B0600070205080204" pitchFamily="34" charset="-128"/>
              </a:rPr>
              <a:t>CSLU</a:t>
            </a:r>
            <a:r>
              <a:rPr kumimoji="0" lang="en-US" altLang="ja-JP" sz="1600" dirty="0">
                <a:ea typeface="MS PGothic" panose="020B0600070205080204" pitchFamily="34" charset="-128"/>
              </a:rPr>
              <a:t> </a:t>
            </a:r>
            <a:r>
              <a:rPr kumimoji="0" lang="ja-JP" altLang="en-US" sz="1600">
                <a:ea typeface="MS PGothic" panose="020B0600070205080204" pitchFamily="34" charset="-128"/>
              </a:rPr>
              <a:t>はインストールされ、インターネット経由で</a:t>
            </a:r>
            <a:r>
              <a:rPr kumimoji="0" lang="en-US" altLang="ja-JP" sz="1600" dirty="0">
                <a:ea typeface="MS PGothic" panose="020B0600070205080204" pitchFamily="34" charset="-128"/>
              </a:rPr>
              <a:t> </a:t>
            </a:r>
            <a:r>
              <a:rPr kumimoji="0" lang="en-US" altLang="ja-JP" sz="1600" dirty="0" err="1">
                <a:ea typeface="MS PGothic" panose="020B0600070205080204" pitchFamily="34" charset="-128"/>
              </a:rPr>
              <a:t>CSSM</a:t>
            </a:r>
            <a:r>
              <a:rPr kumimoji="0" lang="en-US" altLang="ja-JP" sz="1600" dirty="0">
                <a:ea typeface="MS PGothic" panose="020B0600070205080204" pitchFamily="34" charset="-128"/>
              </a:rPr>
              <a:t> </a:t>
            </a:r>
            <a:r>
              <a:rPr kumimoji="0" lang="ja-JP" altLang="en-US" sz="1600">
                <a:ea typeface="MS PGothic" panose="020B0600070205080204" pitchFamily="34" charset="-128"/>
              </a:rPr>
              <a:t>に接続可能</a:t>
            </a:r>
          </a:p>
          <a:p>
            <a:pPr lvl="1" indent="-122238">
              <a:buClrTx/>
              <a:buFont typeface="Arial" pitchFamily="34" charset="0"/>
              <a:buChar char="•"/>
            </a:pPr>
            <a:r>
              <a:rPr kumimoji="0" lang="en-US" altLang="ja-JP" sz="1600" dirty="0">
                <a:ea typeface="MS PGothic" panose="020B0600070205080204" pitchFamily="34" charset="-128"/>
              </a:rPr>
              <a:t>Windows10 </a:t>
            </a:r>
            <a:r>
              <a:rPr kumimoji="0" lang="ja-JP" altLang="en-US" sz="1600">
                <a:ea typeface="MS PGothic" panose="020B0600070205080204" pitchFamily="34" charset="-128"/>
              </a:rPr>
              <a:t>とデバイスは</a:t>
            </a:r>
            <a:r>
              <a:rPr kumimoji="0" lang="en-US" altLang="ja-JP" sz="1600" dirty="0">
                <a:ea typeface="MS PGothic" panose="020B0600070205080204" pitchFamily="34" charset="-128"/>
              </a:rPr>
              <a:t> IP </a:t>
            </a:r>
            <a:r>
              <a:rPr kumimoji="0" lang="ja-JP" altLang="en-US" sz="1600">
                <a:ea typeface="MS PGothic" panose="020B0600070205080204" pitchFamily="34" charset="-128"/>
              </a:rPr>
              <a:t>で到達可能</a:t>
            </a:r>
            <a:endParaRPr kumimoji="0" lang="en-US" altLang="ja-JP" sz="1600" dirty="0">
              <a:ea typeface="MS PGothic" panose="020B0600070205080204" pitchFamily="34" charset="-128"/>
            </a:endParaRPr>
          </a:p>
          <a:p>
            <a:pPr lvl="1" indent="-122238">
              <a:buClrTx/>
              <a:buFont typeface="Arial" pitchFamily="34" charset="0"/>
              <a:buChar char="•"/>
            </a:pPr>
            <a:r>
              <a:rPr kumimoji="0" lang="ja-JP" altLang="en-US" sz="1600">
                <a:ea typeface="MS PGothic" panose="020B0600070205080204" pitchFamily="34" charset="-128"/>
              </a:rPr>
              <a:t>デバイスは</a:t>
            </a:r>
            <a:r>
              <a:rPr kumimoji="0" lang="en-US" altLang="ja-JP" sz="1600" dirty="0">
                <a:ea typeface="MS PGothic" panose="020B0600070205080204" pitchFamily="34" charset="-128"/>
              </a:rPr>
              <a:t>IOS XE 17.3.2a</a:t>
            </a:r>
            <a:r>
              <a:rPr kumimoji="0" lang="ja-JP" altLang="en-US" sz="1600">
                <a:ea typeface="MS PGothic" panose="020B0600070205080204" pitchFamily="34" charset="-128"/>
              </a:rPr>
              <a:t>で起動済みだが未設定</a:t>
            </a:r>
          </a:p>
          <a:p>
            <a:pPr marL="236538" indent="-179388">
              <a:buFont typeface="Apple SD Gothic Neo Regular" panose="02000300000000000000" pitchFamily="2" charset="-127"/>
              <a:buChar char="◼"/>
            </a:pPr>
            <a:r>
              <a:rPr kumimoji="0" lang="ja-JP" altLang="en-US" sz="1600" b="1">
                <a:ea typeface="MS PGothic" panose="020B0600070205080204" pitchFamily="34" charset="-128"/>
              </a:rPr>
              <a:t>手順</a:t>
            </a:r>
            <a:endParaRPr kumimoji="0" lang="en-US" altLang="ja-JP" sz="1600" b="1" dirty="0">
              <a:ea typeface="MS PGothic" panose="020B0600070205080204" pitchFamily="34" charset="-128"/>
            </a:endParaRPr>
          </a:p>
          <a:p>
            <a:pPr marL="533396" lvl="1" indent="-342900">
              <a:buFont typeface="+mj-lt"/>
              <a:buAutoNum type="arabicPeriod"/>
            </a:pPr>
            <a:r>
              <a:rPr lang="en-US" sz="1600" dirty="0" err="1">
                <a:latin typeface="+mn-lt"/>
              </a:rPr>
              <a:t>CSLU</a:t>
            </a:r>
            <a:r>
              <a:rPr lang="en-US" sz="1600" dirty="0">
                <a:latin typeface="+mn-lt"/>
              </a:rPr>
              <a:t> </a:t>
            </a:r>
            <a:r>
              <a:rPr lang="ja-JP" altLang="en-US" sz="1600">
                <a:latin typeface="+mn-lt"/>
              </a:rPr>
              <a:t>の環境設定</a:t>
            </a:r>
          </a:p>
          <a:p>
            <a:pPr marL="755650" lvl="2" indent="-347663">
              <a:buFont typeface="+mj-lt"/>
              <a:buAutoNum type="arabicParenR"/>
            </a:pPr>
            <a:r>
              <a:rPr lang="en-US" altLang="ja-JP" sz="1600" dirty="0" err="1">
                <a:latin typeface="+mn-lt"/>
              </a:rPr>
              <a:t>CSSM</a:t>
            </a:r>
            <a:r>
              <a:rPr lang="ja-JP" altLang="en-US" sz="1600">
                <a:latin typeface="+mn-lt"/>
              </a:rPr>
              <a:t>へログインするための</a:t>
            </a:r>
            <a:r>
              <a:rPr lang="en-US" altLang="ja-JP" sz="1600" dirty="0" err="1">
                <a:latin typeface="+mn-lt"/>
              </a:rPr>
              <a:t>Cisco.com</a:t>
            </a:r>
            <a:r>
              <a:rPr lang="en-US" altLang="ja-JP" sz="1600" dirty="0">
                <a:latin typeface="+mn-lt"/>
              </a:rPr>
              <a:t> ID</a:t>
            </a:r>
            <a:r>
              <a:rPr lang="ja-JP" altLang="en-US" sz="1600">
                <a:latin typeface="+mn-lt"/>
              </a:rPr>
              <a:t>とスマートアカウント</a:t>
            </a:r>
            <a:r>
              <a:rPr lang="en-US" altLang="ja-JP" sz="1600" dirty="0">
                <a:latin typeface="+mn-lt"/>
              </a:rPr>
              <a:t>(SA)/</a:t>
            </a:r>
            <a:r>
              <a:rPr lang="ja-JP" altLang="en-US" sz="1600">
                <a:latin typeface="+mn-lt"/>
              </a:rPr>
              <a:t>バーチャルアカウント</a:t>
            </a:r>
            <a:r>
              <a:rPr lang="en-US" altLang="ja-JP" sz="1600" dirty="0">
                <a:latin typeface="+mn-lt"/>
              </a:rPr>
              <a:t>(VA)</a:t>
            </a:r>
            <a:r>
              <a:rPr lang="ja-JP" altLang="en-US" sz="1600"/>
              <a:t>の</a:t>
            </a:r>
            <a:r>
              <a:rPr lang="ja-JP" altLang="en-US" sz="1600">
                <a:latin typeface="+mn-lt"/>
              </a:rPr>
              <a:t>設定</a:t>
            </a:r>
            <a:endParaRPr lang="en-US" altLang="ja-JP" sz="1600" dirty="0">
              <a:latin typeface="+mn-lt"/>
            </a:endParaRPr>
          </a:p>
          <a:p>
            <a:pPr marL="755650" lvl="2" indent="-347663">
              <a:buFont typeface="+mj-lt"/>
              <a:buAutoNum type="arabicParenR"/>
            </a:pPr>
            <a:r>
              <a:rPr lang="ja-JP" altLang="en-US" sz="1600">
                <a:latin typeface="+mn-lt"/>
              </a:rPr>
              <a:t>製品インスタンス（デバイス）との接続方法の設定</a:t>
            </a:r>
            <a:r>
              <a:rPr lang="ja-JP" altLang="en-US" sz="1600"/>
              <a:t>とクレデンシャル情報の設定</a:t>
            </a:r>
            <a:endParaRPr lang="ja-JP" altLang="en-US" sz="1600">
              <a:latin typeface="+mn-lt"/>
            </a:endParaRPr>
          </a:p>
          <a:p>
            <a:pPr marL="533396" lvl="1" indent="-342900">
              <a:buFont typeface="+mj-lt"/>
              <a:buAutoNum type="arabicPeriod"/>
            </a:pPr>
            <a:r>
              <a:rPr lang="ja-JP" altLang="en-US" sz="1600">
                <a:latin typeface="+mn-lt"/>
              </a:rPr>
              <a:t>製品インスタンスの設定</a:t>
            </a:r>
          </a:p>
          <a:p>
            <a:pPr marL="755650" lvl="2" indent="-347663">
              <a:buFont typeface="+mj-lt"/>
              <a:buAutoNum type="arabicParenR"/>
            </a:pPr>
            <a:r>
              <a:rPr lang="ja-JP" altLang="en-US" sz="1600">
                <a:latin typeface="+mn-lt"/>
              </a:rPr>
              <a:t>デバイスの基本設定</a:t>
            </a:r>
            <a:r>
              <a:rPr lang="ja-JP" altLang="en-US" sz="1600"/>
              <a:t>と</a:t>
            </a:r>
            <a:r>
              <a:rPr lang="en-US" altLang="ja-JP" sz="1600" dirty="0" err="1"/>
              <a:t>CSLU</a:t>
            </a:r>
            <a:r>
              <a:rPr lang="ja-JP" altLang="en-US" sz="1600"/>
              <a:t>へ</a:t>
            </a:r>
            <a:r>
              <a:rPr lang="en-US" altLang="ja-JP" sz="1600" dirty="0"/>
              <a:t>IP</a:t>
            </a:r>
            <a:r>
              <a:rPr lang="ja-JP" altLang="en-US" sz="1600"/>
              <a:t>で</a:t>
            </a:r>
            <a:r>
              <a:rPr lang="ja-JP" altLang="en-US" sz="1600">
                <a:latin typeface="+mn-lt"/>
              </a:rPr>
              <a:t>到達可能</a:t>
            </a:r>
            <a:r>
              <a:rPr lang="ja-JP" altLang="en-US" sz="1600"/>
              <a:t>であること</a:t>
            </a:r>
            <a:r>
              <a:rPr lang="ja-JP" altLang="en-US" sz="1600">
                <a:latin typeface="+mn-lt"/>
              </a:rPr>
              <a:t>の確認</a:t>
            </a:r>
          </a:p>
          <a:p>
            <a:pPr marL="755650" lvl="2" indent="-347663">
              <a:buFont typeface="+mj-lt"/>
              <a:buAutoNum type="arabicParenR"/>
            </a:pPr>
            <a:r>
              <a:rPr lang="en-US" altLang="ja-JP" sz="1600" dirty="0" err="1">
                <a:latin typeface="+mn-lt"/>
              </a:rPr>
              <a:t>CSLU</a:t>
            </a:r>
            <a:r>
              <a:rPr lang="ja-JP" altLang="en-US" sz="1600">
                <a:latin typeface="+mn-lt"/>
              </a:rPr>
              <a:t>との接続方法とのクレデンシャル情報の設定</a:t>
            </a:r>
            <a:endParaRPr lang="en-US" altLang="ja-JP" sz="1600" dirty="0">
              <a:latin typeface="+mn-lt"/>
            </a:endParaRPr>
          </a:p>
          <a:p>
            <a:pPr marL="533396" lvl="1" indent="-342900">
              <a:buFont typeface="+mj-lt"/>
              <a:buAutoNum type="arabicPeriod"/>
            </a:pPr>
            <a:r>
              <a:rPr lang="ja-JP" altLang="en-US" sz="1600">
                <a:latin typeface="+mn-lt"/>
              </a:rPr>
              <a:t>製品インスタンスの情報更新</a:t>
            </a:r>
          </a:p>
          <a:p>
            <a:pPr marL="755650" lvl="2" indent="-347663">
              <a:buFont typeface="+mj-lt"/>
              <a:buAutoNum type="arabicParenR"/>
            </a:pPr>
            <a:r>
              <a:rPr lang="ja-JP" altLang="en-US" sz="1600"/>
              <a:t>情報の更新と確認</a:t>
            </a:r>
            <a:endParaRPr 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755650" lvl="2" indent="-347663">
              <a:buFont typeface="+mj-lt"/>
              <a:buAutoNum type="arabicParenR"/>
            </a:pPr>
            <a:endParaRPr lang="ja-JP" altLang="en-US" sz="1600">
              <a:latin typeface="+mn-lt"/>
            </a:endParaRPr>
          </a:p>
          <a:p>
            <a:pPr marL="755650" lvl="2" indent="-347663">
              <a:buFont typeface="+mj-lt"/>
              <a:buAutoNum type="arabicParenR"/>
            </a:pPr>
            <a:endParaRPr lang="ja-JP" altLang="en-US" sz="1600">
              <a:latin typeface="+mn-lt"/>
            </a:endParaRPr>
          </a:p>
        </p:txBody>
      </p:sp>
    </p:spTree>
    <p:extLst>
      <p:ext uri="{BB962C8B-B14F-4D97-AF65-F5344CB8AC3E}">
        <p14:creationId xmlns:p14="http://schemas.microsoft.com/office/powerpoint/2010/main" val="22792964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1466891E-A9F8-4DB3-B4CE-B14DFBDB5222}"/>
              </a:ext>
            </a:extLst>
          </p:cNvPr>
          <p:cNvSpPr>
            <a:spLocks noGrp="1"/>
          </p:cNvSpPr>
          <p:nvPr>
            <p:ph type="title"/>
          </p:nvPr>
        </p:nvSpPr>
        <p:spPr/>
        <p:txBody>
          <a:bodyPr anchor="t"/>
          <a:lstStyle/>
          <a:p>
            <a:r>
              <a:rPr lang="en-US" dirty="0" err="1">
                <a:latin typeface="+mn-lt"/>
                <a:ea typeface="MS PGothic" panose="020B0600070205080204" pitchFamily="34" charset="-128"/>
              </a:rPr>
              <a:t>CSLU経由接続のフローチャート</a:t>
            </a:r>
            <a:endParaRPr lang="en-US" dirty="0">
              <a:latin typeface="+mn-lt"/>
              <a:ea typeface="MS PGothic" panose="020B0600070205080204" pitchFamily="34" charset="-128"/>
            </a:endParaRPr>
          </a:p>
        </p:txBody>
      </p:sp>
      <p:sp>
        <p:nvSpPr>
          <p:cNvPr id="3" name="Text Placeholder 2">
            <a:extLst>
              <a:ext uri="{FF2B5EF4-FFF2-40B4-BE49-F238E27FC236}">
                <a16:creationId xmlns:a16="http://schemas.microsoft.com/office/drawing/2014/main" id="{64656DC0-A651-5642-8265-1AF94CEBC94E}"/>
              </a:ext>
            </a:extLst>
          </p:cNvPr>
          <p:cNvSpPr>
            <a:spLocks noGrp="1"/>
          </p:cNvSpPr>
          <p:nvPr>
            <p:ph type="body" sz="quarter" idx="11"/>
          </p:nvPr>
        </p:nvSpPr>
        <p:spPr/>
        <p:txBody>
          <a:bodyPr/>
          <a:lstStyle/>
          <a:p>
            <a:r>
              <a:rPr lang="en-US" dirty="0" err="1"/>
              <a:t>CSLU</a:t>
            </a:r>
            <a:r>
              <a:rPr lang="ja-JP" altLang="en-US"/>
              <a:t>開始型（</a:t>
            </a:r>
            <a:r>
              <a:rPr lang="en-US" dirty="0" err="1"/>
              <a:t>RESTCONF</a:t>
            </a:r>
            <a:r>
              <a:rPr lang="en-US" dirty="0"/>
              <a:t>）</a:t>
            </a:r>
            <a:r>
              <a:rPr lang="ja-JP" altLang="en-US"/>
              <a:t>で</a:t>
            </a:r>
            <a:r>
              <a:rPr lang="en-US" dirty="0" err="1"/>
              <a:t>CSLU</a:t>
            </a:r>
            <a:r>
              <a:rPr lang="ja-JP" altLang="en-US"/>
              <a:t>と接続して登録</a:t>
            </a:r>
          </a:p>
        </p:txBody>
      </p:sp>
      <p:sp>
        <p:nvSpPr>
          <p:cNvPr id="26" name="Text Placeholder 5">
            <a:extLst>
              <a:ext uri="{FF2B5EF4-FFF2-40B4-BE49-F238E27FC236}">
                <a16:creationId xmlns:a16="http://schemas.microsoft.com/office/drawing/2014/main" id="{5738572A-E8D0-46C5-88F2-966BAA502E41}"/>
              </a:ext>
            </a:extLst>
          </p:cNvPr>
          <p:cNvSpPr>
            <a:spLocks noGrp="1"/>
          </p:cNvSpPr>
          <p:nvPr>
            <p:ph type="body" sz="quarter" idx="12"/>
          </p:nvPr>
        </p:nvSpPr>
        <p:spPr/>
        <p:txBody>
          <a:bodyPr/>
          <a:lstStyle/>
          <a:p>
            <a:r>
              <a:rPr lang="en-US" dirty="0">
                <a:ea typeface="MS PGothic" panose="020B0600070205080204" pitchFamily="34" charset="-128"/>
              </a:rPr>
              <a:t>4-5. </a:t>
            </a:r>
            <a:r>
              <a:rPr lang="en-US" dirty="0" err="1">
                <a:ea typeface="MS PGothic" panose="020B0600070205080204" pitchFamily="34" charset="-128"/>
              </a:rPr>
              <a:t>CSLU開始型（RESTCONF</a:t>
            </a:r>
            <a:r>
              <a:rPr lang="en-US" dirty="0">
                <a:ea typeface="MS PGothic" panose="020B0600070205080204" pitchFamily="34" charset="-128"/>
              </a:rPr>
              <a:t>）</a:t>
            </a:r>
          </a:p>
        </p:txBody>
      </p:sp>
      <p:sp>
        <p:nvSpPr>
          <p:cNvPr id="4" name="Slide Number Placeholder 3">
            <a:extLst>
              <a:ext uri="{FF2B5EF4-FFF2-40B4-BE49-F238E27FC236}">
                <a16:creationId xmlns:a16="http://schemas.microsoft.com/office/drawing/2014/main" id="{D217193F-ED95-254E-9061-F179EDD8A5DD}"/>
              </a:ext>
            </a:extLst>
          </p:cNvPr>
          <p:cNvSpPr>
            <a:spLocks noGrp="1"/>
          </p:cNvSpPr>
          <p:nvPr>
            <p:ph type="sldNum" sz="quarter" idx="13"/>
          </p:nvPr>
        </p:nvSpPr>
        <p:spPr/>
        <p:txBody>
          <a:bodyPr/>
          <a:lstStyle/>
          <a:p>
            <a:fld id="{35A41436-812F-4D49-8B20-D4F38E545342}" type="slidenum">
              <a:rPr lang="en-JP" smtClean="0"/>
              <a:t>141</a:t>
            </a:fld>
            <a:endParaRPr lang="en-JP"/>
          </a:p>
        </p:txBody>
      </p:sp>
      <p:sp>
        <p:nvSpPr>
          <p:cNvPr id="82" name="Rectangle 3">
            <a:extLst>
              <a:ext uri="{FF2B5EF4-FFF2-40B4-BE49-F238E27FC236}">
                <a16:creationId xmlns:a16="http://schemas.microsoft.com/office/drawing/2014/main" id="{A44B0734-8113-5A4D-94F4-0F818D27F793}"/>
              </a:ext>
            </a:extLst>
          </p:cNvPr>
          <p:cNvSpPr/>
          <p:nvPr/>
        </p:nvSpPr>
        <p:spPr>
          <a:xfrm>
            <a:off x="2109019" y="2132113"/>
            <a:ext cx="9556955" cy="274162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8" name="Rectangle 4">
            <a:extLst>
              <a:ext uri="{FF2B5EF4-FFF2-40B4-BE49-F238E27FC236}">
                <a16:creationId xmlns:a16="http://schemas.microsoft.com/office/drawing/2014/main" id="{72BC9DCF-0411-854E-B37D-F7A95A9D53E4}"/>
              </a:ext>
            </a:extLst>
          </p:cNvPr>
          <p:cNvSpPr/>
          <p:nvPr/>
        </p:nvSpPr>
        <p:spPr>
          <a:xfrm rot="16200000">
            <a:off x="2167451" y="2314367"/>
            <a:ext cx="786098" cy="583158"/>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a:latin typeface="ＭＳ Ｐゴシック" panose="020B0600070205080204" pitchFamily="50" charset="-128"/>
                <a:ea typeface="ＭＳ Ｐゴシック" panose="020B0600070205080204" pitchFamily="50" charset="-128"/>
                <a:cs typeface="Arial" panose="020B0604020202020204" pitchFamily="34" charset="0"/>
              </a:rPr>
              <a:t>デバイス</a:t>
            </a:r>
            <a:endParaRPr lang="en-US" sz="1200" b="1">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Rectangle 5">
            <a:extLst>
              <a:ext uri="{FF2B5EF4-FFF2-40B4-BE49-F238E27FC236}">
                <a16:creationId xmlns:a16="http://schemas.microsoft.com/office/drawing/2014/main" id="{F4E7E578-E10A-434B-9013-11DD1C6EC6B3}"/>
              </a:ext>
            </a:extLst>
          </p:cNvPr>
          <p:cNvSpPr/>
          <p:nvPr/>
        </p:nvSpPr>
        <p:spPr>
          <a:xfrm rot="16200000">
            <a:off x="2145400" y="3205967"/>
            <a:ext cx="810073" cy="56303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CSLU</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5" name="Rectangle 24">
            <a:extLst>
              <a:ext uri="{FF2B5EF4-FFF2-40B4-BE49-F238E27FC236}">
                <a16:creationId xmlns:a16="http://schemas.microsoft.com/office/drawing/2014/main" id="{738D51BA-A972-A141-A7D1-140AEF6D13BD}"/>
              </a:ext>
            </a:extLst>
          </p:cNvPr>
          <p:cNvSpPr/>
          <p:nvPr/>
        </p:nvSpPr>
        <p:spPr>
          <a:xfrm>
            <a:off x="3099092"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CSSM</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へログインするための</a:t>
            </a: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Cisco.com</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 ID</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と</a:t>
            </a:r>
            <a:b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管理対象</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SA/VA</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を設定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2" name="Rectangle 5">
            <a:extLst>
              <a:ext uri="{FF2B5EF4-FFF2-40B4-BE49-F238E27FC236}">
                <a16:creationId xmlns:a16="http://schemas.microsoft.com/office/drawing/2014/main" id="{8C73DFA1-C9AE-B644-B72A-9858D1868E87}"/>
              </a:ext>
            </a:extLst>
          </p:cNvPr>
          <p:cNvSpPr/>
          <p:nvPr/>
        </p:nvSpPr>
        <p:spPr>
          <a:xfrm rot="16200000">
            <a:off x="2145400" y="4099489"/>
            <a:ext cx="810073" cy="563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CSSM</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6" name="Rectangle 24">
            <a:extLst>
              <a:ext uri="{FF2B5EF4-FFF2-40B4-BE49-F238E27FC236}">
                <a16:creationId xmlns:a16="http://schemas.microsoft.com/office/drawing/2014/main" id="{51A698E3-9417-3D42-9019-8A273407527E}"/>
              </a:ext>
            </a:extLst>
          </p:cNvPr>
          <p:cNvSpPr/>
          <p:nvPr/>
        </p:nvSpPr>
        <p:spPr>
          <a:xfrm>
            <a:off x="5258514"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製品インスタンス（デバイス）との接続方法と</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クレデンシャル情報</a:t>
            </a: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の設定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4" name="Rectangle 24">
            <a:extLst>
              <a:ext uri="{FF2B5EF4-FFF2-40B4-BE49-F238E27FC236}">
                <a16:creationId xmlns:a16="http://schemas.microsoft.com/office/drawing/2014/main" id="{3DD9E530-811E-934F-9C33-72195C709B8E}"/>
              </a:ext>
            </a:extLst>
          </p:cNvPr>
          <p:cNvSpPr/>
          <p:nvPr/>
        </p:nvSpPr>
        <p:spPr>
          <a:xfrm>
            <a:off x="7417936" y="2280835"/>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CSLU</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との接続方法とのクレデンシャル情報</a:t>
            </a: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の設定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5" name="Rectangle 24">
            <a:extLst>
              <a:ext uri="{FF2B5EF4-FFF2-40B4-BE49-F238E27FC236}">
                <a16:creationId xmlns:a16="http://schemas.microsoft.com/office/drawing/2014/main" id="{3BC6B9CB-CFD4-6343-B139-CDDFB237463A}"/>
              </a:ext>
            </a:extLst>
          </p:cNvPr>
          <p:cNvSpPr/>
          <p:nvPr/>
        </p:nvSpPr>
        <p:spPr>
          <a:xfrm>
            <a:off x="9577359" y="2280835"/>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7" name="Rectangle 24">
            <a:extLst>
              <a:ext uri="{FF2B5EF4-FFF2-40B4-BE49-F238E27FC236}">
                <a16:creationId xmlns:a16="http://schemas.microsoft.com/office/drawing/2014/main" id="{3102DD9D-2473-5944-B985-FBF9E4FFDDAB}"/>
              </a:ext>
            </a:extLst>
          </p:cNvPr>
          <p:cNvSpPr/>
          <p:nvPr/>
        </p:nvSpPr>
        <p:spPr>
          <a:xfrm>
            <a:off x="9577359"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8" name="Rectangle 24">
            <a:extLst>
              <a:ext uri="{FF2B5EF4-FFF2-40B4-BE49-F238E27FC236}">
                <a16:creationId xmlns:a16="http://schemas.microsoft.com/office/drawing/2014/main" id="{9C852DC3-B1D9-2D4D-A6ED-5CE4560DAC53}"/>
              </a:ext>
            </a:extLst>
          </p:cNvPr>
          <p:cNvSpPr/>
          <p:nvPr/>
        </p:nvSpPr>
        <p:spPr>
          <a:xfrm>
            <a:off x="9577359" y="4055894"/>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Right Arrow 4">
            <a:extLst>
              <a:ext uri="{FF2B5EF4-FFF2-40B4-BE49-F238E27FC236}">
                <a16:creationId xmlns:a16="http://schemas.microsoft.com/office/drawing/2014/main" id="{9FCCF658-3D14-854A-B18C-CDE2D110F01F}"/>
              </a:ext>
            </a:extLst>
          </p:cNvPr>
          <p:cNvSpPr/>
          <p:nvPr/>
        </p:nvSpPr>
        <p:spPr>
          <a:xfrm>
            <a:off x="5001445" y="3217539"/>
            <a:ext cx="211081"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4" name="Right Arrow 73">
            <a:extLst>
              <a:ext uri="{FF2B5EF4-FFF2-40B4-BE49-F238E27FC236}">
                <a16:creationId xmlns:a16="http://schemas.microsoft.com/office/drawing/2014/main" id="{C935F002-F16A-0D4B-A4D3-89C153175A3B}"/>
              </a:ext>
            </a:extLst>
          </p:cNvPr>
          <p:cNvSpPr/>
          <p:nvPr/>
        </p:nvSpPr>
        <p:spPr>
          <a:xfrm rot="16200000">
            <a:off x="10415742" y="2779767"/>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5" name="Right Arrow 74">
            <a:extLst>
              <a:ext uri="{FF2B5EF4-FFF2-40B4-BE49-F238E27FC236}">
                <a16:creationId xmlns:a16="http://schemas.microsoft.com/office/drawing/2014/main" id="{E85FF34F-6AD1-1B44-85C4-7B0FD2408189}"/>
              </a:ext>
            </a:extLst>
          </p:cNvPr>
          <p:cNvSpPr/>
          <p:nvPr/>
        </p:nvSpPr>
        <p:spPr>
          <a:xfrm rot="5400000">
            <a:off x="10415742" y="3667297"/>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4" name="Rectangle 3">
            <a:extLst>
              <a:ext uri="{FF2B5EF4-FFF2-40B4-BE49-F238E27FC236}">
                <a16:creationId xmlns:a16="http://schemas.microsoft.com/office/drawing/2014/main" id="{90D7D151-82CB-6845-8594-81F56A470A82}"/>
              </a:ext>
            </a:extLst>
          </p:cNvPr>
          <p:cNvSpPr/>
          <p:nvPr/>
        </p:nvSpPr>
        <p:spPr>
          <a:xfrm>
            <a:off x="339213" y="2132113"/>
            <a:ext cx="1723818" cy="27416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err="1">
                <a:latin typeface="ＭＳ Ｐゴシック" panose="020B0600070205080204" pitchFamily="50" charset="-128"/>
                <a:ea typeface="ＭＳ Ｐゴシック" panose="020B0600070205080204" pitchFamily="50" charset="-128"/>
                <a:cs typeface="Arial" panose="020B0604020202020204" pitchFamily="34" charset="0"/>
              </a:rPr>
              <a:t>CSLU</a:t>
            </a:r>
            <a:r>
              <a:rPr lang="ja-JP" altLang="en-US">
                <a:latin typeface="ＭＳ Ｐゴシック" panose="020B0600070205080204" pitchFamily="50" charset="-128"/>
                <a:ea typeface="ＭＳ Ｐゴシック" panose="020B0600070205080204" pitchFamily="50" charset="-128"/>
                <a:cs typeface="Arial" panose="020B0604020202020204" pitchFamily="34" charset="0"/>
              </a:rPr>
              <a:t>開始型</a:t>
            </a:r>
          </a:p>
        </p:txBody>
      </p:sp>
      <p:sp>
        <p:nvSpPr>
          <p:cNvPr id="2" name="Bent Arrow 1">
            <a:extLst>
              <a:ext uri="{FF2B5EF4-FFF2-40B4-BE49-F238E27FC236}">
                <a16:creationId xmlns:a16="http://schemas.microsoft.com/office/drawing/2014/main" id="{67D8B3A8-4AE2-5C4E-ABD7-95D0360C83A8}"/>
              </a:ext>
            </a:extLst>
          </p:cNvPr>
          <p:cNvSpPr/>
          <p:nvPr/>
        </p:nvSpPr>
        <p:spPr>
          <a:xfrm flipV="1">
            <a:off x="8853505" y="2956911"/>
            <a:ext cx="687936" cy="786098"/>
          </a:xfrm>
          <a:prstGeom prst="bentArrow">
            <a:avLst>
              <a:gd name="adj1" fmla="val 25000"/>
              <a:gd name="adj2" fmla="val 31715"/>
              <a:gd name="adj3" fmla="val 25000"/>
              <a:gd name="adj4" fmla="val 4375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solidFill>
                <a:schemeClr val="tx1"/>
              </a:solidFill>
            </a:endParaRPr>
          </a:p>
        </p:txBody>
      </p:sp>
      <p:sp>
        <p:nvSpPr>
          <p:cNvPr id="27" name="Bent Arrow 26">
            <a:extLst>
              <a:ext uri="{FF2B5EF4-FFF2-40B4-BE49-F238E27FC236}">
                <a16:creationId xmlns:a16="http://schemas.microsoft.com/office/drawing/2014/main" id="{6C25D2CA-7F94-264D-8A02-061E3644C2FD}"/>
              </a:ext>
            </a:extLst>
          </p:cNvPr>
          <p:cNvSpPr/>
          <p:nvPr/>
        </p:nvSpPr>
        <p:spPr>
          <a:xfrm>
            <a:off x="6694083" y="2376274"/>
            <a:ext cx="687936" cy="786098"/>
          </a:xfrm>
          <a:prstGeom prst="bentArrow">
            <a:avLst>
              <a:gd name="adj1" fmla="val 25000"/>
              <a:gd name="adj2" fmla="val 31715"/>
              <a:gd name="adj3" fmla="val 25000"/>
              <a:gd name="adj4" fmla="val 4375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solidFill>
                <a:schemeClr val="tx1"/>
              </a:solidFill>
            </a:endParaRPr>
          </a:p>
        </p:txBody>
      </p:sp>
    </p:spTree>
    <p:extLst>
      <p:ext uri="{BB962C8B-B14F-4D97-AF65-F5344CB8AC3E}">
        <p14:creationId xmlns:p14="http://schemas.microsoft.com/office/powerpoint/2010/main" val="14825083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手順-1(1)</a:t>
            </a:r>
            <a:br>
              <a:rPr lang="en-JP" dirty="0"/>
            </a:br>
            <a:r>
              <a:rPr lang="en-JP" dirty="0"/>
              <a:t>CSLUの環境設定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8" y="3105835"/>
            <a:ext cx="5626789" cy="646331"/>
          </a:xfrm>
          <a:prstGeom prst="rect">
            <a:avLst/>
          </a:prstGeom>
          <a:noFill/>
        </p:spPr>
        <p:txBody>
          <a:bodyPr wrap="square" rtlCol="0" anchor="ctr">
            <a:spAutoFit/>
          </a:bodyPr>
          <a:lstStyle/>
          <a:p>
            <a:r>
              <a:rPr lang="en-US" altLang="ja-JP" sz="1800" dirty="0" err="1">
                <a:latin typeface="+mn-lt"/>
              </a:rPr>
              <a:t>CSSM</a:t>
            </a:r>
            <a:r>
              <a:rPr lang="ja-JP" altLang="en-US" sz="1800">
                <a:latin typeface="+mn-lt"/>
              </a:rPr>
              <a:t>へログインするための</a:t>
            </a:r>
            <a:r>
              <a:rPr lang="en-US" altLang="ja-JP" sz="1800" dirty="0" err="1">
                <a:latin typeface="+mn-lt"/>
              </a:rPr>
              <a:t>Cisco.com</a:t>
            </a:r>
            <a:r>
              <a:rPr lang="en-US" altLang="ja-JP" sz="1800" dirty="0">
                <a:latin typeface="+mn-lt"/>
              </a:rPr>
              <a:t> ID</a:t>
            </a:r>
            <a:r>
              <a:rPr lang="ja-JP" altLang="en-US" sz="1800">
                <a:latin typeface="+mn-lt"/>
              </a:rPr>
              <a:t>とスマートアカウント</a:t>
            </a:r>
            <a:r>
              <a:rPr lang="en-US" altLang="ja-JP" sz="1800" dirty="0">
                <a:latin typeface="+mn-lt"/>
              </a:rPr>
              <a:t>(SA)/</a:t>
            </a:r>
            <a:r>
              <a:rPr lang="ja-JP" altLang="en-US" sz="1800">
                <a:latin typeface="+mn-lt"/>
              </a:rPr>
              <a:t>バーチャルアカウント</a:t>
            </a:r>
            <a:r>
              <a:rPr lang="en-US" altLang="ja-JP" sz="1800" dirty="0">
                <a:latin typeface="+mn-lt"/>
              </a:rPr>
              <a:t>(VA)</a:t>
            </a:r>
            <a:r>
              <a:rPr lang="ja-JP" altLang="en-US" sz="1800"/>
              <a:t>の</a:t>
            </a:r>
            <a:r>
              <a:rPr lang="ja-JP" altLang="en-US" sz="1800">
                <a:latin typeface="+mn-lt"/>
              </a:rPr>
              <a:t>設定</a:t>
            </a:r>
            <a:endParaRPr lang="en-JP" dirty="0">
              <a:latin typeface="+mn-lt"/>
            </a:endParaRPr>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142</a:t>
            </a:fld>
            <a:endParaRPr lang="en-JP"/>
          </a:p>
        </p:txBody>
      </p:sp>
    </p:spTree>
    <p:extLst>
      <p:ext uri="{BB962C8B-B14F-4D97-AF65-F5344CB8AC3E}">
        <p14:creationId xmlns:p14="http://schemas.microsoft.com/office/powerpoint/2010/main" val="38159959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A29F6D1-55D0-4DA0-A81F-C5004FB72F77}"/>
              </a:ext>
            </a:extLst>
          </p:cNvPr>
          <p:cNvSpPr>
            <a:spLocks noGrp="1"/>
          </p:cNvSpPr>
          <p:nvPr>
            <p:ph type="title"/>
          </p:nvPr>
        </p:nvSpPr>
        <p:spPr/>
        <p:txBody>
          <a:bodyPr/>
          <a:lstStyle/>
          <a:p>
            <a:r>
              <a:rPr lang="en-JP" altLang="ja-JP" dirty="0"/>
              <a:t>CSLU開始型接続のCSLUの設定</a:t>
            </a:r>
            <a:endParaRPr lang="ja-JP" altLang="en-US" dirty="0"/>
          </a:p>
        </p:txBody>
      </p:sp>
      <p:sp>
        <p:nvSpPr>
          <p:cNvPr id="7" name="テキスト プレースホルダー 6">
            <a:extLst>
              <a:ext uri="{FF2B5EF4-FFF2-40B4-BE49-F238E27FC236}">
                <a16:creationId xmlns:a16="http://schemas.microsoft.com/office/drawing/2014/main" id="{A397F80D-77C6-4B7B-83A7-0A5DDB853196}"/>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ja-JP" altLang="en-US" dirty="0"/>
          </a:p>
        </p:txBody>
      </p:sp>
      <p:sp>
        <p:nvSpPr>
          <p:cNvPr id="8" name="Slide Number Placeholder 7">
            <a:extLst>
              <a:ext uri="{FF2B5EF4-FFF2-40B4-BE49-F238E27FC236}">
                <a16:creationId xmlns:a16="http://schemas.microsoft.com/office/drawing/2014/main" id="{99D8B454-2D95-E440-86EF-F5C71C5C1EFD}"/>
              </a:ext>
            </a:extLst>
          </p:cNvPr>
          <p:cNvSpPr>
            <a:spLocks noGrp="1"/>
          </p:cNvSpPr>
          <p:nvPr>
            <p:ph type="sldNum" sz="quarter" idx="13"/>
          </p:nvPr>
        </p:nvSpPr>
        <p:spPr/>
        <p:txBody>
          <a:bodyPr/>
          <a:lstStyle/>
          <a:p>
            <a:fld id="{35A41436-812F-4D49-8B20-D4F38E545342}" type="slidenum">
              <a:rPr lang="en-JP" smtClean="0"/>
              <a:pPr/>
              <a:t>143</a:t>
            </a:fld>
            <a:endParaRPr lang="en-JP"/>
          </a:p>
        </p:txBody>
      </p:sp>
      <p:sp>
        <p:nvSpPr>
          <p:cNvPr id="4" name="TextBox 3">
            <a:extLst>
              <a:ext uri="{FF2B5EF4-FFF2-40B4-BE49-F238E27FC236}">
                <a16:creationId xmlns:a16="http://schemas.microsoft.com/office/drawing/2014/main" id="{45561D2F-2A3F-C148-BFCB-AE64FD665DA8}"/>
              </a:ext>
            </a:extLst>
          </p:cNvPr>
          <p:cNvSpPr txBox="1"/>
          <p:nvPr/>
        </p:nvSpPr>
        <p:spPr>
          <a:xfrm>
            <a:off x="711201" y="2228671"/>
            <a:ext cx="10247531" cy="1200329"/>
          </a:xfrm>
          <a:prstGeom prst="rect">
            <a:avLst/>
          </a:prstGeom>
          <a:noFill/>
        </p:spPr>
        <p:txBody>
          <a:bodyPr wrap="square" rtlCol="0">
            <a:spAutoFit/>
          </a:bodyPr>
          <a:lstStyle/>
          <a:p>
            <a:r>
              <a:rPr lang="en-JP" sz="3600" dirty="0">
                <a:latin typeface="+mn-lt"/>
              </a:rPr>
              <a:t>デバイス開始型の手順-1(1) CSLUの環境設定を参照してください。</a:t>
            </a:r>
          </a:p>
        </p:txBody>
      </p:sp>
      <p:sp>
        <p:nvSpPr>
          <p:cNvPr id="6" name="Rounded Rectangle 5">
            <a:extLst>
              <a:ext uri="{FF2B5EF4-FFF2-40B4-BE49-F238E27FC236}">
                <a16:creationId xmlns:a16="http://schemas.microsoft.com/office/drawing/2014/main" id="{9988D824-1EDF-3D46-92A1-2318B3387CE3}"/>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0729089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手順-1(2)</a:t>
            </a:r>
            <a:br>
              <a:rPr lang="en-JP" dirty="0"/>
            </a:br>
            <a:r>
              <a:rPr lang="en-JP" dirty="0"/>
              <a:t>CSLUの環境設定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ja-JP" altLang="en-US" sz="1800">
                <a:latin typeface="+mn-lt"/>
              </a:rPr>
              <a:t>製品インスタンス（デバイス）との接続方法の設定</a:t>
            </a:r>
            <a:r>
              <a:rPr lang="ja-JP" altLang="en-US" sz="1800"/>
              <a:t>とクレデンシャル情報の設定</a:t>
            </a:r>
            <a:endParaRPr lang="ja-JP" altLang="en-US">
              <a:latin typeface="+mn-lt"/>
            </a:endParaRPr>
          </a:p>
        </p:txBody>
      </p:sp>
      <p:sp>
        <p:nvSpPr>
          <p:cNvPr id="8" name="Slide Number Placeholder 7">
            <a:extLst>
              <a:ext uri="{FF2B5EF4-FFF2-40B4-BE49-F238E27FC236}">
                <a16:creationId xmlns:a16="http://schemas.microsoft.com/office/drawing/2014/main" id="{F6169158-BF6B-4144-A8DF-95BCD661AFEB}"/>
              </a:ext>
            </a:extLst>
          </p:cNvPr>
          <p:cNvSpPr>
            <a:spLocks noGrp="1"/>
          </p:cNvSpPr>
          <p:nvPr>
            <p:ph type="sldNum" sz="quarter" idx="10"/>
          </p:nvPr>
        </p:nvSpPr>
        <p:spPr/>
        <p:txBody>
          <a:bodyPr/>
          <a:lstStyle/>
          <a:p>
            <a:fld id="{35A41436-812F-4D49-8B20-D4F38E545342}" type="slidenum">
              <a:rPr lang="en-JP" smtClean="0"/>
              <a:pPr/>
              <a:t>144</a:t>
            </a:fld>
            <a:endParaRPr lang="en-JP"/>
          </a:p>
        </p:txBody>
      </p:sp>
    </p:spTree>
    <p:extLst>
      <p:ext uri="{BB962C8B-B14F-4D97-AF65-F5344CB8AC3E}">
        <p14:creationId xmlns:p14="http://schemas.microsoft.com/office/powerpoint/2010/main" val="19705317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C75F6B-EFE4-264D-A5B8-3B7C71B6F8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17322"/>
            <a:ext cx="7450019" cy="2836669"/>
          </a:xfrm>
          <a:prstGeom prst="rect">
            <a:avLst/>
          </a:prstGeom>
          <a:ln>
            <a:solidFill>
              <a:schemeClr val="accent4"/>
            </a:solidFill>
          </a:ln>
        </p:spPr>
      </p:pic>
      <p:sp>
        <p:nvSpPr>
          <p:cNvPr id="3" name="Title 2">
            <a:extLst>
              <a:ext uri="{FF2B5EF4-FFF2-40B4-BE49-F238E27FC236}">
                <a16:creationId xmlns:a16="http://schemas.microsoft.com/office/drawing/2014/main" id="{DCFBC1EA-4F68-A748-9BB5-423E27FFF81A}"/>
              </a:ext>
            </a:extLst>
          </p:cNvPr>
          <p:cNvSpPr>
            <a:spLocks noGrp="1"/>
          </p:cNvSpPr>
          <p:nvPr>
            <p:ph type="title"/>
          </p:nvPr>
        </p:nvSpPr>
        <p:spPr/>
        <p:txBody>
          <a:bodyPr/>
          <a:lstStyle/>
          <a:p>
            <a:r>
              <a:rPr lang="en-JP" dirty="0"/>
              <a:t>CSLU開始型接続のCSLUの設定(1)</a:t>
            </a:r>
          </a:p>
        </p:txBody>
      </p:sp>
      <p:sp>
        <p:nvSpPr>
          <p:cNvPr id="2" name="テキスト プレースホルダー 1">
            <a:extLst>
              <a:ext uri="{FF2B5EF4-FFF2-40B4-BE49-F238E27FC236}">
                <a16:creationId xmlns:a16="http://schemas.microsoft.com/office/drawing/2014/main" id="{3283E573-4137-48A7-9CB4-1EBB9C9235C8}"/>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12" name="Slide Number Placeholder 11">
            <a:extLst>
              <a:ext uri="{FF2B5EF4-FFF2-40B4-BE49-F238E27FC236}">
                <a16:creationId xmlns:a16="http://schemas.microsoft.com/office/drawing/2014/main" id="{88AF7520-842E-A746-8866-52D5AE94BBA3}"/>
              </a:ext>
            </a:extLst>
          </p:cNvPr>
          <p:cNvSpPr>
            <a:spLocks noGrp="1"/>
          </p:cNvSpPr>
          <p:nvPr>
            <p:ph type="sldNum" sz="quarter" idx="13"/>
          </p:nvPr>
        </p:nvSpPr>
        <p:spPr/>
        <p:txBody>
          <a:bodyPr/>
          <a:lstStyle/>
          <a:p>
            <a:fld id="{35A41436-812F-4D49-8B20-D4F38E545342}" type="slidenum">
              <a:rPr lang="en-JP" smtClean="0"/>
              <a:pPr/>
              <a:t>145</a:t>
            </a:fld>
            <a:endParaRPr lang="en-JP"/>
          </a:p>
        </p:txBody>
      </p:sp>
      <p:sp>
        <p:nvSpPr>
          <p:cNvPr id="6" name="Rounded Rectangle 5">
            <a:extLst>
              <a:ext uri="{FF2B5EF4-FFF2-40B4-BE49-F238E27FC236}">
                <a16:creationId xmlns:a16="http://schemas.microsoft.com/office/drawing/2014/main" id="{B5E2B6E6-0845-3049-8B0F-BE3073AD8252}"/>
              </a:ext>
            </a:extLst>
          </p:cNvPr>
          <p:cNvSpPr/>
          <p:nvPr/>
        </p:nvSpPr>
        <p:spPr>
          <a:xfrm>
            <a:off x="514038" y="2165082"/>
            <a:ext cx="1123912" cy="34023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EDC9D8DC-F4EE-9B45-A958-64B7A07DF6E9}"/>
              </a:ext>
            </a:extLst>
          </p:cNvPr>
          <p:cNvSpPr/>
          <p:nvPr/>
        </p:nvSpPr>
        <p:spPr>
          <a:xfrm>
            <a:off x="514039" y="2864678"/>
            <a:ext cx="1123912" cy="34023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TextBox 8">
            <a:extLst>
              <a:ext uri="{FF2B5EF4-FFF2-40B4-BE49-F238E27FC236}">
                <a16:creationId xmlns:a16="http://schemas.microsoft.com/office/drawing/2014/main" id="{45309A23-0070-024E-85A5-F874901510AD}"/>
              </a:ext>
            </a:extLst>
          </p:cNvPr>
          <p:cNvSpPr txBox="1"/>
          <p:nvPr/>
        </p:nvSpPr>
        <p:spPr>
          <a:xfrm>
            <a:off x="8217878" y="1664677"/>
            <a:ext cx="3569679" cy="2308324"/>
          </a:xfrm>
          <a:prstGeom prst="rect">
            <a:avLst/>
          </a:prstGeom>
          <a:noFill/>
        </p:spPr>
        <p:txBody>
          <a:bodyPr wrap="square" rtlCol="0">
            <a:spAutoFit/>
          </a:bodyPr>
          <a:lstStyle/>
          <a:p>
            <a:r>
              <a:rPr lang="en-JP" dirty="0"/>
              <a:t>Inventory</a:t>
            </a:r>
            <a:r>
              <a:rPr lang="ja-JP" altLang="en-US"/>
              <a:t> 画面からデバイスを登録します。</a:t>
            </a:r>
            <a:endParaRPr lang="en-US" altLang="ja-JP" dirty="0"/>
          </a:p>
          <a:p>
            <a:endParaRPr lang="en-US" dirty="0"/>
          </a:p>
          <a:p>
            <a:r>
              <a:rPr lang="en-US" dirty="0"/>
              <a:t>Inventory </a:t>
            </a:r>
            <a:r>
              <a:rPr lang="ja-JP" altLang="en-US"/>
              <a:t>タブをクリックします。</a:t>
            </a:r>
            <a:endParaRPr lang="en-JP" dirty="0"/>
          </a:p>
          <a:p>
            <a:endParaRPr lang="en-JP" dirty="0"/>
          </a:p>
          <a:p>
            <a:r>
              <a:rPr lang="en-JP" dirty="0"/>
              <a:t>1台ずつデバイスを登録する場合は、「Add Single Product」をクリックします。</a:t>
            </a:r>
          </a:p>
        </p:txBody>
      </p:sp>
      <p:sp>
        <p:nvSpPr>
          <p:cNvPr id="10" name="Rounded Rectangle 9">
            <a:extLst>
              <a:ext uri="{FF2B5EF4-FFF2-40B4-BE49-F238E27FC236}">
                <a16:creationId xmlns:a16="http://schemas.microsoft.com/office/drawing/2014/main" id="{E4182DBE-4F00-1F4F-8EB1-5E09EEA7E635}"/>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39961344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C5C2A-4DB6-BC4D-A3AB-8C826B88EA50}"/>
              </a:ext>
            </a:extLst>
          </p:cNvPr>
          <p:cNvPicPr>
            <a:picLocks noChangeAspect="1"/>
          </p:cNvPicPr>
          <p:nvPr/>
        </p:nvPicPr>
        <p:blipFill>
          <a:blip r:embed="rId2"/>
          <a:stretch>
            <a:fillRect/>
          </a:stretch>
        </p:blipFill>
        <p:spPr>
          <a:xfrm>
            <a:off x="404443" y="1517322"/>
            <a:ext cx="7437581" cy="4937658"/>
          </a:xfrm>
          <a:prstGeom prst="rect">
            <a:avLst/>
          </a:prstGeom>
          <a:ln>
            <a:solidFill>
              <a:schemeClr val="accent4"/>
            </a:solidFill>
          </a:ln>
        </p:spPr>
      </p:pic>
      <p:sp>
        <p:nvSpPr>
          <p:cNvPr id="2" name="Title 1">
            <a:extLst>
              <a:ext uri="{FF2B5EF4-FFF2-40B4-BE49-F238E27FC236}">
                <a16:creationId xmlns:a16="http://schemas.microsoft.com/office/drawing/2014/main" id="{3303702B-003C-4348-B6A0-2D13DC22AFC0}"/>
              </a:ext>
            </a:extLst>
          </p:cNvPr>
          <p:cNvSpPr>
            <a:spLocks noGrp="1"/>
          </p:cNvSpPr>
          <p:nvPr>
            <p:ph type="title"/>
          </p:nvPr>
        </p:nvSpPr>
        <p:spPr/>
        <p:txBody>
          <a:bodyPr/>
          <a:lstStyle/>
          <a:p>
            <a:r>
              <a:rPr lang="en-JP" dirty="0"/>
              <a:t>CSLU開始型接続のCSLUの設定(2)</a:t>
            </a:r>
            <a:br>
              <a:rPr lang="en-JP" dirty="0"/>
            </a:br>
            <a:r>
              <a:rPr lang="en-JP" dirty="0"/>
              <a:t>(デバイスのIPアドレスの入力)</a:t>
            </a:r>
          </a:p>
        </p:txBody>
      </p:sp>
      <p:sp>
        <p:nvSpPr>
          <p:cNvPr id="5" name="テキスト プレースホルダー 4">
            <a:extLst>
              <a:ext uri="{FF2B5EF4-FFF2-40B4-BE49-F238E27FC236}">
                <a16:creationId xmlns:a16="http://schemas.microsoft.com/office/drawing/2014/main" id="{12C15D28-38D4-46EE-8B6B-1ECCBCB28764}"/>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11" name="Slide Number Placeholder 10">
            <a:extLst>
              <a:ext uri="{FF2B5EF4-FFF2-40B4-BE49-F238E27FC236}">
                <a16:creationId xmlns:a16="http://schemas.microsoft.com/office/drawing/2014/main" id="{EC66A049-AE74-0C43-AEE8-9174FADC54EC}"/>
              </a:ext>
            </a:extLst>
          </p:cNvPr>
          <p:cNvSpPr>
            <a:spLocks noGrp="1"/>
          </p:cNvSpPr>
          <p:nvPr>
            <p:ph type="sldNum" sz="quarter" idx="13"/>
          </p:nvPr>
        </p:nvSpPr>
        <p:spPr/>
        <p:txBody>
          <a:bodyPr/>
          <a:lstStyle/>
          <a:p>
            <a:fld id="{35A41436-812F-4D49-8B20-D4F38E545342}" type="slidenum">
              <a:rPr lang="en-JP" smtClean="0"/>
              <a:pPr/>
              <a:t>146</a:t>
            </a:fld>
            <a:endParaRPr lang="en-JP"/>
          </a:p>
        </p:txBody>
      </p:sp>
      <p:sp>
        <p:nvSpPr>
          <p:cNvPr id="6" name="TextBox 5">
            <a:extLst>
              <a:ext uri="{FF2B5EF4-FFF2-40B4-BE49-F238E27FC236}">
                <a16:creationId xmlns:a16="http://schemas.microsoft.com/office/drawing/2014/main" id="{4BFB65D8-CE2F-8D42-B224-303BD91C7CD7}"/>
              </a:ext>
            </a:extLst>
          </p:cNvPr>
          <p:cNvSpPr txBox="1"/>
          <p:nvPr/>
        </p:nvSpPr>
        <p:spPr>
          <a:xfrm>
            <a:off x="8217878" y="1664677"/>
            <a:ext cx="3569679" cy="5078313"/>
          </a:xfrm>
          <a:prstGeom prst="rect">
            <a:avLst/>
          </a:prstGeom>
          <a:noFill/>
        </p:spPr>
        <p:txBody>
          <a:bodyPr wrap="square" rtlCol="0">
            <a:spAutoFit/>
          </a:bodyPr>
          <a:lstStyle/>
          <a:p>
            <a:r>
              <a:rPr lang="en-JP" dirty="0">
                <a:latin typeface="+mn-lt"/>
              </a:rPr>
              <a:t>Add</a:t>
            </a:r>
            <a:r>
              <a:rPr lang="ja-JP" altLang="en-US">
                <a:latin typeface="+mn-lt"/>
              </a:rPr>
              <a:t> </a:t>
            </a:r>
            <a:r>
              <a:rPr lang="en-US" altLang="ja-JP" dirty="0">
                <a:latin typeface="+mn-lt"/>
              </a:rPr>
              <a:t>Product </a:t>
            </a:r>
            <a:r>
              <a:rPr lang="ja-JP" altLang="en-US">
                <a:latin typeface="+mn-lt"/>
              </a:rPr>
              <a:t>の</a:t>
            </a:r>
            <a:r>
              <a:rPr lang="en-US" altLang="ja-JP" dirty="0">
                <a:latin typeface="+mn-lt"/>
              </a:rPr>
              <a:t> Host Identifier </a:t>
            </a:r>
            <a:r>
              <a:rPr lang="ja-JP" altLang="en-US">
                <a:latin typeface="+mn-lt"/>
              </a:rPr>
              <a:t>入力画面が開きます。</a:t>
            </a:r>
            <a:endParaRPr lang="en-US" altLang="ja-JP" dirty="0">
              <a:latin typeface="+mn-lt"/>
            </a:endParaRPr>
          </a:p>
          <a:p>
            <a:endParaRPr lang="en-US" dirty="0"/>
          </a:p>
          <a:p>
            <a:r>
              <a:rPr lang="en-US" dirty="0"/>
              <a:t>Host </a:t>
            </a:r>
            <a:r>
              <a:rPr lang="en-US" dirty="0" err="1"/>
              <a:t>にデバイスのIPアドレスを入力します</a:t>
            </a:r>
            <a:r>
              <a:rPr lang="en-US" dirty="0"/>
              <a:t>。</a:t>
            </a:r>
          </a:p>
          <a:p>
            <a:endParaRPr lang="en-US" dirty="0"/>
          </a:p>
          <a:p>
            <a:r>
              <a:rPr lang="en-US" dirty="0"/>
              <a:t>Connect Method</a:t>
            </a:r>
            <a:r>
              <a:rPr lang="ja-JP" altLang="en-US"/>
              <a:t> </a:t>
            </a:r>
            <a:r>
              <a:rPr lang="en-US" dirty="0" err="1"/>
              <a:t>にはPreference</a:t>
            </a:r>
            <a:r>
              <a:rPr lang="ja-JP" altLang="en-US"/>
              <a:t> </a:t>
            </a:r>
            <a:r>
              <a:rPr lang="en-US" dirty="0" err="1"/>
              <a:t>画面の</a:t>
            </a:r>
            <a:r>
              <a:rPr lang="ja-JP" altLang="en-US"/>
              <a:t> </a:t>
            </a:r>
            <a:r>
              <a:rPr lang="en-US" dirty="0"/>
              <a:t>Default Connect Method </a:t>
            </a:r>
            <a:r>
              <a:rPr lang="en-US" dirty="0" err="1"/>
              <a:t>に設定されている方法</a:t>
            </a:r>
            <a:r>
              <a:rPr lang="en-US" dirty="0"/>
              <a:t>(Product Instance Initiated only)</a:t>
            </a:r>
            <a:r>
              <a:rPr lang="en-US" dirty="0" err="1"/>
              <a:t>が表示されていますので、適切なアクセス方法に変更します</a:t>
            </a:r>
            <a:r>
              <a:rPr lang="en-US" dirty="0"/>
              <a:t>。</a:t>
            </a:r>
          </a:p>
          <a:p>
            <a:r>
              <a:rPr lang="en-US" dirty="0" err="1"/>
              <a:t>CSLU接続型で選択できるデバイスへの接続方法は以下です</a:t>
            </a:r>
            <a:r>
              <a:rPr lang="en-US" dirty="0"/>
              <a:t>。</a:t>
            </a:r>
          </a:p>
          <a:p>
            <a:pPr marL="285750" indent="-285750">
              <a:buFont typeface="Arial" panose="020B0604020202020204" pitchFamily="34" charset="0"/>
              <a:buChar char="•"/>
            </a:pPr>
            <a:r>
              <a:rPr lang="en-US" dirty="0"/>
              <a:t>NETCONF</a:t>
            </a:r>
          </a:p>
          <a:p>
            <a:pPr marL="285750" indent="-285750">
              <a:buFont typeface="Arial" panose="020B0604020202020204" pitchFamily="34" charset="0"/>
              <a:buChar char="•"/>
            </a:pPr>
            <a:r>
              <a:rPr lang="en-US" dirty="0" err="1"/>
              <a:t>RESTCONF</a:t>
            </a:r>
            <a:endParaRPr lang="en-US" dirty="0"/>
          </a:p>
          <a:p>
            <a:pPr marL="285750" indent="-285750">
              <a:buFont typeface="Arial" panose="020B0604020202020204" pitchFamily="34" charset="0"/>
              <a:buChar char="•"/>
            </a:pPr>
            <a:r>
              <a:rPr lang="en-US" dirty="0"/>
              <a:t>REST API</a:t>
            </a:r>
          </a:p>
        </p:txBody>
      </p:sp>
      <p:sp>
        <p:nvSpPr>
          <p:cNvPr id="7" name="Rounded Rectangle 6">
            <a:extLst>
              <a:ext uri="{FF2B5EF4-FFF2-40B4-BE49-F238E27FC236}">
                <a16:creationId xmlns:a16="http://schemas.microsoft.com/office/drawing/2014/main" id="{EFB324B6-A290-6343-A886-92DFA01362A5}"/>
              </a:ext>
            </a:extLst>
          </p:cNvPr>
          <p:cNvSpPr/>
          <p:nvPr/>
        </p:nvSpPr>
        <p:spPr>
          <a:xfrm>
            <a:off x="711200" y="3258884"/>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94A4658F-03D1-E04E-8BE7-7AA119C4ADD7}"/>
              </a:ext>
            </a:extLst>
          </p:cNvPr>
          <p:cNvSpPr/>
          <p:nvPr/>
        </p:nvSpPr>
        <p:spPr>
          <a:xfrm>
            <a:off x="711200" y="3984748"/>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866BF0B8-280A-4645-96BC-B6818C007D11}"/>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5806123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506C73-4B10-A044-8B48-3810A3C0DB62}"/>
              </a:ext>
            </a:extLst>
          </p:cNvPr>
          <p:cNvPicPr>
            <a:picLocks noChangeAspect="1"/>
          </p:cNvPicPr>
          <p:nvPr/>
        </p:nvPicPr>
        <p:blipFill>
          <a:blip r:embed="rId2"/>
          <a:stretch>
            <a:fillRect/>
          </a:stretch>
        </p:blipFill>
        <p:spPr>
          <a:xfrm>
            <a:off x="404443" y="1517322"/>
            <a:ext cx="7450018" cy="4958373"/>
          </a:xfrm>
          <a:prstGeom prst="rect">
            <a:avLst/>
          </a:prstGeom>
          <a:ln>
            <a:solidFill>
              <a:schemeClr val="accent4"/>
            </a:solidFill>
          </a:ln>
        </p:spPr>
      </p:pic>
      <p:sp>
        <p:nvSpPr>
          <p:cNvPr id="2" name="Title 1">
            <a:extLst>
              <a:ext uri="{FF2B5EF4-FFF2-40B4-BE49-F238E27FC236}">
                <a16:creationId xmlns:a16="http://schemas.microsoft.com/office/drawing/2014/main" id="{6EC5C4B8-7E20-2742-B152-AC9CB7305BD3}"/>
              </a:ext>
            </a:extLst>
          </p:cNvPr>
          <p:cNvSpPr>
            <a:spLocks noGrp="1"/>
          </p:cNvSpPr>
          <p:nvPr>
            <p:ph type="title"/>
          </p:nvPr>
        </p:nvSpPr>
        <p:spPr/>
        <p:txBody>
          <a:bodyPr/>
          <a:lstStyle/>
          <a:p>
            <a:r>
              <a:rPr lang="en-JP" dirty="0"/>
              <a:t>CSLU開始型接続のCSLUの設定(3)</a:t>
            </a:r>
            <a:br>
              <a:rPr lang="en-JP" dirty="0"/>
            </a:br>
            <a:r>
              <a:rPr lang="en-JP" dirty="0"/>
              <a:t>(デバイスへの接続方法の選択)</a:t>
            </a:r>
          </a:p>
        </p:txBody>
      </p:sp>
      <p:sp>
        <p:nvSpPr>
          <p:cNvPr id="4" name="テキスト プレースホルダー 3">
            <a:extLst>
              <a:ext uri="{FF2B5EF4-FFF2-40B4-BE49-F238E27FC236}">
                <a16:creationId xmlns:a16="http://schemas.microsoft.com/office/drawing/2014/main" id="{CFD55464-62AE-48CF-94E9-C4CB681EB4A3}"/>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7" name="Slide Number Placeholder 6">
            <a:extLst>
              <a:ext uri="{FF2B5EF4-FFF2-40B4-BE49-F238E27FC236}">
                <a16:creationId xmlns:a16="http://schemas.microsoft.com/office/drawing/2014/main" id="{832D0CFD-4B27-0B4F-BE92-9CF7160AAE3D}"/>
              </a:ext>
            </a:extLst>
          </p:cNvPr>
          <p:cNvSpPr>
            <a:spLocks noGrp="1"/>
          </p:cNvSpPr>
          <p:nvPr>
            <p:ph type="sldNum" sz="quarter" idx="13"/>
          </p:nvPr>
        </p:nvSpPr>
        <p:spPr/>
        <p:txBody>
          <a:bodyPr/>
          <a:lstStyle/>
          <a:p>
            <a:fld id="{35A41436-812F-4D49-8B20-D4F38E545342}" type="slidenum">
              <a:rPr lang="en-JP" smtClean="0"/>
              <a:pPr/>
              <a:t>147</a:t>
            </a:fld>
            <a:endParaRPr lang="en-JP"/>
          </a:p>
        </p:txBody>
      </p:sp>
      <p:sp>
        <p:nvSpPr>
          <p:cNvPr id="10" name="Rounded Rectangle 9">
            <a:extLst>
              <a:ext uri="{FF2B5EF4-FFF2-40B4-BE49-F238E27FC236}">
                <a16:creationId xmlns:a16="http://schemas.microsoft.com/office/drawing/2014/main" id="{B8689726-686B-AF40-8AC3-52461B1A38BA}"/>
              </a:ext>
            </a:extLst>
          </p:cNvPr>
          <p:cNvSpPr/>
          <p:nvPr/>
        </p:nvSpPr>
        <p:spPr>
          <a:xfrm>
            <a:off x="711200" y="4060162"/>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F789EC12-1C7B-E245-98F5-E8CA17D44D00}"/>
              </a:ext>
            </a:extLst>
          </p:cNvPr>
          <p:cNvSpPr/>
          <p:nvPr/>
        </p:nvSpPr>
        <p:spPr>
          <a:xfrm>
            <a:off x="4274531" y="2815824"/>
            <a:ext cx="3361180"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5" name="TextBox 14">
            <a:extLst>
              <a:ext uri="{FF2B5EF4-FFF2-40B4-BE49-F238E27FC236}">
                <a16:creationId xmlns:a16="http://schemas.microsoft.com/office/drawing/2014/main" id="{3D7EC32A-B87A-1E41-9CA2-8744DC71DCBB}"/>
              </a:ext>
            </a:extLst>
          </p:cNvPr>
          <p:cNvSpPr txBox="1"/>
          <p:nvPr/>
        </p:nvSpPr>
        <p:spPr>
          <a:xfrm>
            <a:off x="8217878" y="1664677"/>
            <a:ext cx="3569679" cy="2862322"/>
          </a:xfrm>
          <a:prstGeom prst="rect">
            <a:avLst/>
          </a:prstGeom>
          <a:noFill/>
        </p:spPr>
        <p:txBody>
          <a:bodyPr wrap="square" rtlCol="0">
            <a:spAutoFit/>
          </a:bodyPr>
          <a:lstStyle/>
          <a:p>
            <a:r>
              <a:rPr lang="en-US" dirty="0"/>
              <a:t>「</a:t>
            </a:r>
            <a:r>
              <a:rPr lang="en-US" dirty="0" err="1"/>
              <a:t>CSLU</a:t>
            </a:r>
            <a:r>
              <a:rPr lang="en-US" dirty="0"/>
              <a:t> Initiated – REST </a:t>
            </a:r>
            <a:r>
              <a:rPr lang="en-US" dirty="0" err="1"/>
              <a:t>API」を選択します</a:t>
            </a:r>
            <a:r>
              <a:rPr lang="en-US" dirty="0"/>
              <a:t>。</a:t>
            </a:r>
          </a:p>
          <a:p>
            <a:r>
              <a:rPr lang="en-US" dirty="0" err="1"/>
              <a:t>選択すると、ウインドウ右側に「Product</a:t>
            </a:r>
            <a:r>
              <a:rPr lang="en-US" dirty="0"/>
              <a:t> Instance Login </a:t>
            </a:r>
            <a:r>
              <a:rPr lang="en-US" dirty="0" err="1"/>
              <a:t>Credentials」ボタンが表示されます</a:t>
            </a:r>
            <a:r>
              <a:rPr lang="en-US" dirty="0"/>
              <a:t>。</a:t>
            </a:r>
          </a:p>
          <a:p>
            <a:endParaRPr lang="en-US" dirty="0"/>
          </a:p>
          <a:p>
            <a:r>
              <a:rPr lang="en-US" dirty="0"/>
              <a:t>「Product Instance Login </a:t>
            </a:r>
            <a:r>
              <a:rPr lang="en-US" dirty="0" err="1"/>
              <a:t>Credentials」をクリックします</a:t>
            </a:r>
            <a:r>
              <a:rPr lang="en-US" dirty="0"/>
              <a:t>。</a:t>
            </a:r>
          </a:p>
        </p:txBody>
      </p:sp>
      <p:cxnSp>
        <p:nvCxnSpPr>
          <p:cNvPr id="16" name="Straight Arrow Connector 15">
            <a:extLst>
              <a:ext uri="{FF2B5EF4-FFF2-40B4-BE49-F238E27FC236}">
                <a16:creationId xmlns:a16="http://schemas.microsoft.com/office/drawing/2014/main" id="{80348E44-CEF8-BB49-8D0F-A2D37AC50924}"/>
              </a:ext>
            </a:extLst>
          </p:cNvPr>
          <p:cNvCxnSpPr>
            <a:cxnSpLocks/>
            <a:stCxn id="10" idx="3"/>
            <a:endCxn id="11" idx="1"/>
          </p:cNvCxnSpPr>
          <p:nvPr/>
        </p:nvCxnSpPr>
        <p:spPr>
          <a:xfrm flipV="1">
            <a:off x="3761295" y="3118877"/>
            <a:ext cx="513236" cy="1244338"/>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0F9F1AA6-43DD-A84B-B74D-31F1730768B4}"/>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42180598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A860D-F44B-A04C-9455-98FFD813649D}"/>
              </a:ext>
            </a:extLst>
          </p:cNvPr>
          <p:cNvPicPr>
            <a:picLocks noChangeAspect="1"/>
          </p:cNvPicPr>
          <p:nvPr/>
        </p:nvPicPr>
        <p:blipFill>
          <a:blip r:embed="rId2"/>
          <a:stretch>
            <a:fillRect/>
          </a:stretch>
        </p:blipFill>
        <p:spPr>
          <a:xfrm>
            <a:off x="404443" y="1517322"/>
            <a:ext cx="7456314" cy="4950095"/>
          </a:xfrm>
          <a:prstGeom prst="rect">
            <a:avLst/>
          </a:prstGeom>
          <a:ln>
            <a:solidFill>
              <a:schemeClr val="accent4"/>
            </a:solidFill>
          </a:ln>
        </p:spPr>
      </p:pic>
      <p:sp>
        <p:nvSpPr>
          <p:cNvPr id="2" name="Title 1">
            <a:extLst>
              <a:ext uri="{FF2B5EF4-FFF2-40B4-BE49-F238E27FC236}">
                <a16:creationId xmlns:a16="http://schemas.microsoft.com/office/drawing/2014/main" id="{B1AB9C53-DD5E-874A-8E7B-F4B1B56B417A}"/>
              </a:ext>
            </a:extLst>
          </p:cNvPr>
          <p:cNvSpPr>
            <a:spLocks noGrp="1"/>
          </p:cNvSpPr>
          <p:nvPr>
            <p:ph type="title"/>
          </p:nvPr>
        </p:nvSpPr>
        <p:spPr/>
        <p:txBody>
          <a:bodyPr/>
          <a:lstStyle/>
          <a:p>
            <a:r>
              <a:rPr lang="en-JP" dirty="0"/>
              <a:t>CSLU開始型接続のCSLUの設定(4)</a:t>
            </a:r>
            <a:br>
              <a:rPr lang="en-JP" dirty="0"/>
            </a:br>
            <a:r>
              <a:rPr lang="en-JP" dirty="0"/>
              <a:t>(デバイス接続の</a:t>
            </a:r>
            <a:r>
              <a:rPr lang="ja-JP" altLang="en-US"/>
              <a:t>クレデンシャル情報</a:t>
            </a:r>
            <a:r>
              <a:rPr lang="en-JP" dirty="0"/>
              <a:t>の入力)</a:t>
            </a:r>
          </a:p>
        </p:txBody>
      </p:sp>
      <p:sp>
        <p:nvSpPr>
          <p:cNvPr id="4" name="テキスト プレースホルダー 3">
            <a:extLst>
              <a:ext uri="{FF2B5EF4-FFF2-40B4-BE49-F238E27FC236}">
                <a16:creationId xmlns:a16="http://schemas.microsoft.com/office/drawing/2014/main" id="{E5CF9B75-BA66-4171-9105-1983758261A3}"/>
              </a:ext>
            </a:extLst>
          </p:cNvPr>
          <p:cNvSpPr>
            <a:spLocks noGrp="1"/>
          </p:cNvSpPr>
          <p:nvPr>
            <p:ph type="body" sz="quarter" idx="12"/>
          </p:nvPr>
        </p:nvSpPr>
        <p:spPr/>
        <p:txBody>
          <a:bodyPr/>
          <a:lstStyle/>
          <a:p>
            <a:r>
              <a:rPr lang="en-US" altLang="ja-JP">
                <a:ea typeface="MS PGothic" panose="020B0600070205080204" pitchFamily="34" charset="-128"/>
              </a:rPr>
              <a:t>4-5. CSLU開始型（RESTCONF）</a:t>
            </a:r>
            <a:endParaRPr lang="en-JP" altLang="ja-JP" dirty="0"/>
          </a:p>
        </p:txBody>
      </p:sp>
      <p:sp>
        <p:nvSpPr>
          <p:cNvPr id="12" name="Slide Number Placeholder 11">
            <a:extLst>
              <a:ext uri="{FF2B5EF4-FFF2-40B4-BE49-F238E27FC236}">
                <a16:creationId xmlns:a16="http://schemas.microsoft.com/office/drawing/2014/main" id="{3ECB7F14-A2B6-5846-9F1B-76A165263DD8}"/>
              </a:ext>
            </a:extLst>
          </p:cNvPr>
          <p:cNvSpPr>
            <a:spLocks noGrp="1"/>
          </p:cNvSpPr>
          <p:nvPr>
            <p:ph type="sldNum" sz="quarter" idx="13"/>
          </p:nvPr>
        </p:nvSpPr>
        <p:spPr/>
        <p:txBody>
          <a:bodyPr/>
          <a:lstStyle/>
          <a:p>
            <a:fld id="{35A41436-812F-4D49-8B20-D4F38E545342}" type="slidenum">
              <a:rPr lang="en-JP" smtClean="0"/>
              <a:pPr/>
              <a:t>148</a:t>
            </a:fld>
            <a:endParaRPr lang="en-JP"/>
          </a:p>
        </p:txBody>
      </p:sp>
      <p:sp>
        <p:nvSpPr>
          <p:cNvPr id="7" name="TextBox 6">
            <a:extLst>
              <a:ext uri="{FF2B5EF4-FFF2-40B4-BE49-F238E27FC236}">
                <a16:creationId xmlns:a16="http://schemas.microsoft.com/office/drawing/2014/main" id="{2C4DAB87-26C1-924C-962F-C1287B2F39A2}"/>
              </a:ext>
            </a:extLst>
          </p:cNvPr>
          <p:cNvSpPr txBox="1"/>
          <p:nvPr/>
        </p:nvSpPr>
        <p:spPr>
          <a:xfrm>
            <a:off x="8217878" y="1664677"/>
            <a:ext cx="3569679" cy="3693319"/>
          </a:xfrm>
          <a:prstGeom prst="rect">
            <a:avLst/>
          </a:prstGeom>
          <a:noFill/>
        </p:spPr>
        <p:txBody>
          <a:bodyPr wrap="square" rtlCol="0">
            <a:spAutoFit/>
          </a:bodyPr>
          <a:lstStyle/>
          <a:p>
            <a:r>
              <a:rPr lang="en-JP" dirty="0">
                <a:latin typeface="+mn-lt"/>
              </a:rPr>
              <a:t>Add</a:t>
            </a:r>
            <a:r>
              <a:rPr lang="ja-JP" altLang="en-US">
                <a:latin typeface="+mn-lt"/>
              </a:rPr>
              <a:t> </a:t>
            </a:r>
            <a:r>
              <a:rPr lang="en-US" altLang="ja-JP" dirty="0">
                <a:latin typeface="+mn-lt"/>
              </a:rPr>
              <a:t>Product</a:t>
            </a:r>
            <a:r>
              <a:rPr lang="en-US" altLang="ja-JP" dirty="0"/>
              <a:t> </a:t>
            </a:r>
            <a:r>
              <a:rPr lang="ja-JP" altLang="en-US">
                <a:latin typeface="+mn-lt"/>
              </a:rPr>
              <a:t>の</a:t>
            </a:r>
            <a:r>
              <a:rPr lang="en-US" altLang="ja-JP" dirty="0">
                <a:latin typeface="+mn-lt"/>
              </a:rPr>
              <a:t> </a:t>
            </a:r>
            <a:r>
              <a:rPr lang="en-US" dirty="0"/>
              <a:t>Product Instance Login Credentials </a:t>
            </a:r>
            <a:r>
              <a:rPr lang="ja-JP" altLang="en-US">
                <a:latin typeface="+mn-lt"/>
              </a:rPr>
              <a:t>入力画面が開きます。</a:t>
            </a:r>
            <a:endParaRPr lang="en-US" altLang="ja-JP" dirty="0">
              <a:latin typeface="+mn-lt"/>
            </a:endParaRPr>
          </a:p>
          <a:p>
            <a:endParaRPr lang="en-US" dirty="0"/>
          </a:p>
          <a:p>
            <a:r>
              <a:rPr lang="en-US" dirty="0" err="1"/>
              <a:t>デバイスにログインするための</a:t>
            </a:r>
            <a:r>
              <a:rPr lang="en-US" dirty="0"/>
              <a:t> User </a:t>
            </a:r>
            <a:r>
              <a:rPr lang="en-US" dirty="0" err="1"/>
              <a:t>NameとPasswordを設定します</a:t>
            </a:r>
            <a:r>
              <a:rPr lang="en-US" dirty="0"/>
              <a:t>。</a:t>
            </a:r>
          </a:p>
          <a:p>
            <a:endParaRPr lang="en-US" dirty="0"/>
          </a:p>
          <a:p>
            <a:r>
              <a:rPr lang="en-US" dirty="0"/>
              <a:t>「</a:t>
            </a:r>
            <a:r>
              <a:rPr lang="en-US" dirty="0" err="1"/>
              <a:t>Save」をクリックします</a:t>
            </a:r>
            <a:r>
              <a:rPr lang="en-US" dirty="0"/>
              <a:t>。</a:t>
            </a:r>
          </a:p>
          <a:p>
            <a:endParaRPr lang="en-US" dirty="0"/>
          </a:p>
          <a:p>
            <a:r>
              <a:rPr lang="en-US" dirty="0"/>
              <a:t>(</a:t>
            </a:r>
            <a:r>
              <a:rPr lang="en-US" dirty="0" err="1"/>
              <a:t>デバイスでのusernameと</a:t>
            </a:r>
            <a:endParaRPr lang="en-US" dirty="0"/>
          </a:p>
          <a:p>
            <a:r>
              <a:rPr lang="en-US" dirty="0" err="1"/>
              <a:t>passwordの設定は後の手順で実施します</a:t>
            </a:r>
            <a:r>
              <a:rPr lang="en-US" dirty="0"/>
              <a:t>)</a:t>
            </a:r>
          </a:p>
        </p:txBody>
      </p:sp>
      <p:sp>
        <p:nvSpPr>
          <p:cNvPr id="8" name="Rounded Rectangle 7">
            <a:extLst>
              <a:ext uri="{FF2B5EF4-FFF2-40B4-BE49-F238E27FC236}">
                <a16:creationId xmlns:a16="http://schemas.microsoft.com/office/drawing/2014/main" id="{09C6A775-930E-DB44-B30C-1C801E7BCE82}"/>
              </a:ext>
            </a:extLst>
          </p:cNvPr>
          <p:cNvSpPr/>
          <p:nvPr/>
        </p:nvSpPr>
        <p:spPr>
          <a:xfrm>
            <a:off x="711200" y="3202323"/>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3D29F31A-C9F8-B641-AA93-0B5D19CA7A40}"/>
              </a:ext>
            </a:extLst>
          </p:cNvPr>
          <p:cNvSpPr/>
          <p:nvPr/>
        </p:nvSpPr>
        <p:spPr>
          <a:xfrm>
            <a:off x="711200" y="3928187"/>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524B69AD-D3C2-E24C-80D4-6DB49C8673E1}"/>
              </a:ext>
            </a:extLst>
          </p:cNvPr>
          <p:cNvSpPr/>
          <p:nvPr/>
        </p:nvSpPr>
        <p:spPr>
          <a:xfrm>
            <a:off x="522665" y="5144244"/>
            <a:ext cx="1249576"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390F3C10-AB0B-8D4A-B469-C4335C21EBE0}"/>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4977769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92A1F4-345F-C24C-B16A-5D37386D4F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700" y="1517323"/>
            <a:ext cx="7449934" cy="3077539"/>
          </a:xfrm>
          <a:prstGeom prst="rect">
            <a:avLst/>
          </a:prstGeom>
          <a:ln>
            <a:solidFill>
              <a:schemeClr val="accent4"/>
            </a:solidFill>
          </a:ln>
        </p:spPr>
      </p:pic>
      <p:sp>
        <p:nvSpPr>
          <p:cNvPr id="2" name="Title 1">
            <a:extLst>
              <a:ext uri="{FF2B5EF4-FFF2-40B4-BE49-F238E27FC236}">
                <a16:creationId xmlns:a16="http://schemas.microsoft.com/office/drawing/2014/main" id="{86510AD7-9B8B-D24E-9891-406BB83D76C0}"/>
              </a:ext>
            </a:extLst>
          </p:cNvPr>
          <p:cNvSpPr>
            <a:spLocks noGrp="1"/>
          </p:cNvSpPr>
          <p:nvPr>
            <p:ph type="title"/>
          </p:nvPr>
        </p:nvSpPr>
        <p:spPr/>
        <p:txBody>
          <a:bodyPr/>
          <a:lstStyle/>
          <a:p>
            <a:r>
              <a:rPr lang="en-JP" dirty="0"/>
              <a:t>CSLU開始型接続のCSLUの設定(5)</a:t>
            </a:r>
          </a:p>
        </p:txBody>
      </p:sp>
      <p:sp>
        <p:nvSpPr>
          <p:cNvPr id="5" name="テキスト プレースホルダー 4">
            <a:extLst>
              <a:ext uri="{FF2B5EF4-FFF2-40B4-BE49-F238E27FC236}">
                <a16:creationId xmlns:a16="http://schemas.microsoft.com/office/drawing/2014/main" id="{8EBAE010-EDDE-43B5-B85E-D01BB4F773D0}"/>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6" name="Slide Number Placeholder 5">
            <a:extLst>
              <a:ext uri="{FF2B5EF4-FFF2-40B4-BE49-F238E27FC236}">
                <a16:creationId xmlns:a16="http://schemas.microsoft.com/office/drawing/2014/main" id="{B2FD8291-67C2-9A4F-AFAF-C3978DF6C819}"/>
              </a:ext>
            </a:extLst>
          </p:cNvPr>
          <p:cNvSpPr>
            <a:spLocks noGrp="1"/>
          </p:cNvSpPr>
          <p:nvPr>
            <p:ph type="sldNum" sz="quarter" idx="13"/>
          </p:nvPr>
        </p:nvSpPr>
        <p:spPr/>
        <p:txBody>
          <a:bodyPr/>
          <a:lstStyle/>
          <a:p>
            <a:fld id="{35A41436-812F-4D49-8B20-D4F38E545342}" type="slidenum">
              <a:rPr lang="en-JP" smtClean="0"/>
              <a:pPr/>
              <a:t>149</a:t>
            </a:fld>
            <a:endParaRPr lang="en-JP"/>
          </a:p>
        </p:txBody>
      </p:sp>
      <p:sp>
        <p:nvSpPr>
          <p:cNvPr id="7" name="TextBox 6">
            <a:extLst>
              <a:ext uri="{FF2B5EF4-FFF2-40B4-BE49-F238E27FC236}">
                <a16:creationId xmlns:a16="http://schemas.microsoft.com/office/drawing/2014/main" id="{EA2861BD-B33F-C74D-A4D7-73E3D6A7156C}"/>
              </a:ext>
            </a:extLst>
          </p:cNvPr>
          <p:cNvSpPr txBox="1"/>
          <p:nvPr/>
        </p:nvSpPr>
        <p:spPr>
          <a:xfrm>
            <a:off x="8217878" y="1664677"/>
            <a:ext cx="3569679" cy="1477328"/>
          </a:xfrm>
          <a:prstGeom prst="rect">
            <a:avLst/>
          </a:prstGeom>
          <a:noFill/>
        </p:spPr>
        <p:txBody>
          <a:bodyPr wrap="square" rtlCol="0">
            <a:spAutoFit/>
          </a:bodyPr>
          <a:lstStyle/>
          <a:p>
            <a:r>
              <a:rPr lang="en-US" dirty="0"/>
              <a:t>Inventory </a:t>
            </a:r>
            <a:r>
              <a:rPr lang="en-US" dirty="0" err="1"/>
              <a:t>画面の</a:t>
            </a:r>
            <a:r>
              <a:rPr lang="ja-JP" altLang="en-US"/>
              <a:t> </a:t>
            </a:r>
            <a:r>
              <a:rPr lang="en-US" dirty="0"/>
              <a:t>Product Instances</a:t>
            </a:r>
            <a:r>
              <a:rPr lang="ja-JP" altLang="en-US"/>
              <a:t> に登録したデバイスが表示されます。</a:t>
            </a:r>
            <a:endParaRPr lang="en-US" altLang="ja-JP" dirty="0"/>
          </a:p>
          <a:p>
            <a:r>
              <a:rPr lang="en-US" altLang="ja-JP" dirty="0"/>
              <a:t>Last Contact</a:t>
            </a:r>
            <a:r>
              <a:rPr lang="ja-JP" altLang="en-US"/>
              <a:t>は</a:t>
            </a:r>
            <a:r>
              <a:rPr lang="en-US" altLang="ja-JP" dirty="0"/>
              <a:t> –never-</a:t>
            </a:r>
            <a:r>
              <a:rPr lang="ja-JP" altLang="en-US"/>
              <a:t> と表示されます。</a:t>
            </a:r>
            <a:endParaRPr lang="en-US" altLang="ja-JP" dirty="0"/>
          </a:p>
        </p:txBody>
      </p:sp>
      <p:sp>
        <p:nvSpPr>
          <p:cNvPr id="9" name="Rounded Rectangle 8">
            <a:extLst>
              <a:ext uri="{FF2B5EF4-FFF2-40B4-BE49-F238E27FC236}">
                <a16:creationId xmlns:a16="http://schemas.microsoft.com/office/drawing/2014/main" id="{A8A26644-03C0-C745-90BC-BE8F759324B2}"/>
              </a:ext>
            </a:extLst>
          </p:cNvPr>
          <p:cNvSpPr/>
          <p:nvPr/>
        </p:nvSpPr>
        <p:spPr>
          <a:xfrm>
            <a:off x="584462" y="3686370"/>
            <a:ext cx="6720228" cy="33229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26992949-167A-BB4C-897B-D735827F528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787790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38811E1-441C-8B42-A045-BFA56B9B5168}"/>
              </a:ext>
            </a:extLst>
          </p:cNvPr>
          <p:cNvSpPr txBox="1"/>
          <p:nvPr/>
        </p:nvSpPr>
        <p:spPr>
          <a:xfrm>
            <a:off x="711200" y="1223488"/>
            <a:ext cx="6313055" cy="1754326"/>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 </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license boot level network-advantage</a:t>
            </a:r>
          </a:p>
          <a:p>
            <a:r>
              <a:rPr lang="en-US" sz="900" dirty="0">
                <a:latin typeface="Courier New" panose="02070309020205020404" pitchFamily="49" charset="0"/>
                <a:cs typeface="Courier New" panose="02070309020205020404" pitchFamily="49" charset="0"/>
              </a:rPr>
              <a:t>% use 'write' command to make license boot config take effect on next boot</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6 09:07:57.831: %SYS-5-CONFIG_I: Configured from console by console</a:t>
            </a:r>
          </a:p>
          <a:p>
            <a:r>
              <a:rPr lang="en-US" sz="900" dirty="0" err="1">
                <a:latin typeface="Courier New" panose="02070309020205020404" pitchFamily="49" charset="0"/>
                <a:cs typeface="Courier New" panose="02070309020205020404" pitchFamily="49" charset="0"/>
              </a:rPr>
              <a:t>Switch#write</a:t>
            </a:r>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p:txBody>
      </p:sp>
      <p:sp>
        <p:nvSpPr>
          <p:cNvPr id="2" name="Title 1">
            <a:extLst>
              <a:ext uri="{FF2B5EF4-FFF2-40B4-BE49-F238E27FC236}">
                <a16:creationId xmlns:a16="http://schemas.microsoft.com/office/drawing/2014/main" id="{E99CC0EC-FE01-4A41-8975-44A7134CDCC6}"/>
              </a:ext>
            </a:extLst>
          </p:cNvPr>
          <p:cNvSpPr>
            <a:spLocks noGrp="1"/>
          </p:cNvSpPr>
          <p:nvPr>
            <p:ph type="title"/>
          </p:nvPr>
        </p:nvSpPr>
        <p:spPr/>
        <p:txBody>
          <a:bodyPr/>
          <a:lstStyle/>
          <a:p>
            <a:r>
              <a:rPr lang="en-JP" dirty="0"/>
              <a:t>(参考)従来のS</a:t>
            </a:r>
            <a:r>
              <a:rPr lang="en-US" altLang="ja-JP" dirty="0"/>
              <a:t>mart </a:t>
            </a:r>
            <a:r>
              <a:rPr lang="en-JP" dirty="0"/>
              <a:t>Licensingのデバイスの基本設定</a:t>
            </a:r>
          </a:p>
        </p:txBody>
      </p:sp>
      <p:sp>
        <p:nvSpPr>
          <p:cNvPr id="11" name="テキスト プレースホルダー 10">
            <a:extLst>
              <a:ext uri="{FF2B5EF4-FFF2-40B4-BE49-F238E27FC236}">
                <a16:creationId xmlns:a16="http://schemas.microsoft.com/office/drawing/2014/main" id="{8D99C633-F6EC-49A8-B501-8F538EF7D2B2}"/>
              </a:ext>
            </a:extLst>
          </p:cNvPr>
          <p:cNvSpPr>
            <a:spLocks noGrp="1"/>
          </p:cNvSpPr>
          <p:nvPr>
            <p:ph type="body" sz="quarter" idx="12"/>
          </p:nvPr>
        </p:nvSpPr>
        <p:spPr/>
        <p:txBody>
          <a:bodyPr/>
          <a:lstStyle/>
          <a:p>
            <a:r>
              <a:rPr lang="en-US" altLang="ja-JP" dirty="0"/>
              <a:t>2. CSSM</a:t>
            </a:r>
            <a:r>
              <a:rPr lang="ja-JP" altLang="en-US" dirty="0"/>
              <a:t>ダイレクト接続（バージョンアップ）</a:t>
            </a:r>
          </a:p>
        </p:txBody>
      </p:sp>
      <p:sp>
        <p:nvSpPr>
          <p:cNvPr id="14" name="Slide Number Placeholder 13">
            <a:extLst>
              <a:ext uri="{FF2B5EF4-FFF2-40B4-BE49-F238E27FC236}">
                <a16:creationId xmlns:a16="http://schemas.microsoft.com/office/drawing/2014/main" id="{4339E2D5-E5E1-F548-9924-D45A7FDCAD30}"/>
              </a:ext>
            </a:extLst>
          </p:cNvPr>
          <p:cNvSpPr>
            <a:spLocks noGrp="1"/>
          </p:cNvSpPr>
          <p:nvPr>
            <p:ph type="sldNum" sz="quarter" idx="13"/>
          </p:nvPr>
        </p:nvSpPr>
        <p:spPr/>
        <p:txBody>
          <a:bodyPr/>
          <a:lstStyle/>
          <a:p>
            <a:fld id="{35A41436-812F-4D49-8B20-D4F38E545342}" type="slidenum">
              <a:rPr lang="en-JP" smtClean="0"/>
              <a:pPr/>
              <a:t>15</a:t>
            </a:fld>
            <a:endParaRPr lang="en-JP" dirty="0"/>
          </a:p>
        </p:txBody>
      </p:sp>
      <p:sp>
        <p:nvSpPr>
          <p:cNvPr id="4" name="TextBox 3">
            <a:extLst>
              <a:ext uri="{FF2B5EF4-FFF2-40B4-BE49-F238E27FC236}">
                <a16:creationId xmlns:a16="http://schemas.microsoft.com/office/drawing/2014/main" id="{7AAD2AE0-BBB3-6B49-A941-A82ECC193709}"/>
              </a:ext>
            </a:extLst>
          </p:cNvPr>
          <p:cNvSpPr txBox="1"/>
          <p:nvPr/>
        </p:nvSpPr>
        <p:spPr>
          <a:xfrm>
            <a:off x="711200" y="3037683"/>
            <a:ext cx="6313055" cy="1015663"/>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interface Vlan1</a:t>
            </a:r>
          </a:p>
          <a:p>
            <a:r>
              <a:rPr lang="en-US" sz="1000" dirty="0">
                <a:latin typeface="Courier New" panose="02070309020205020404" pitchFamily="49" charset="0"/>
                <a:cs typeface="Courier New" panose="02070309020205020404" pitchFamily="49" charset="0"/>
              </a:rPr>
              <a:t>Switch(config-if)#</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address 192.168.1.232 255.255.255.0</a:t>
            </a:r>
          </a:p>
          <a:p>
            <a:r>
              <a:rPr lang="en-US" sz="1000" dirty="0">
                <a:latin typeface="Courier New" panose="02070309020205020404" pitchFamily="49" charset="0"/>
                <a:cs typeface="Courier New" panose="02070309020205020404" pitchFamily="49" charset="0"/>
              </a:rPr>
              <a:t>Switch(config-if)#</a:t>
            </a:r>
            <a:r>
              <a:rPr lang="en-US" sz="1000" b="1" dirty="0">
                <a:latin typeface="Courier New" panose="02070309020205020404" pitchFamily="49" charset="0"/>
                <a:cs typeface="Courier New" panose="02070309020205020404" pitchFamily="49" charset="0"/>
              </a:rPr>
              <a:t>no shutdown</a:t>
            </a:r>
          </a:p>
          <a:p>
            <a:r>
              <a:rPr lang="en-US" sz="1000" dirty="0">
                <a:latin typeface="Courier New" panose="02070309020205020404" pitchFamily="49" charset="0"/>
                <a:cs typeface="Courier New" panose="02070309020205020404" pitchFamily="49" charset="0"/>
              </a:rPr>
              <a:t>Switch(config-if)#exit</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name-server 192.168.1.254</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route 0.0.0.0 0.0.0.0 192.168.1.254</a:t>
            </a:r>
          </a:p>
        </p:txBody>
      </p:sp>
      <p:sp>
        <p:nvSpPr>
          <p:cNvPr id="5" name="TextBox 4">
            <a:extLst>
              <a:ext uri="{FF2B5EF4-FFF2-40B4-BE49-F238E27FC236}">
                <a16:creationId xmlns:a16="http://schemas.microsoft.com/office/drawing/2014/main" id="{30D81641-9710-9E45-8AE6-C4FD1A3C5382}"/>
              </a:ext>
            </a:extLst>
          </p:cNvPr>
          <p:cNvSpPr txBox="1"/>
          <p:nvPr/>
        </p:nvSpPr>
        <p:spPr>
          <a:xfrm>
            <a:off x="7140633" y="3037683"/>
            <a:ext cx="4850723" cy="923330"/>
          </a:xfrm>
          <a:prstGeom prst="rect">
            <a:avLst/>
          </a:prstGeom>
          <a:noFill/>
        </p:spPr>
        <p:txBody>
          <a:bodyPr wrap="square" rtlCol="0">
            <a:spAutoFit/>
          </a:bodyPr>
          <a:lstStyle/>
          <a:p>
            <a:r>
              <a:rPr lang="en-US" dirty="0"/>
              <a:t>(</a:t>
            </a:r>
            <a:r>
              <a:rPr lang="en-US" dirty="0" err="1"/>
              <a:t>必須</a:t>
            </a:r>
            <a:r>
              <a:rPr lang="en-US" dirty="0"/>
              <a:t>) </a:t>
            </a:r>
            <a:r>
              <a:rPr lang="en-US" dirty="0" err="1"/>
              <a:t>IPアドレスとDNSを設定します</a:t>
            </a:r>
            <a:r>
              <a:rPr lang="en-US" dirty="0"/>
              <a:t>。</a:t>
            </a:r>
          </a:p>
          <a:p>
            <a:r>
              <a:rPr lang="en-US" dirty="0" err="1"/>
              <a:t>左図は</a:t>
            </a:r>
            <a:r>
              <a:rPr lang="en-US" dirty="0"/>
              <a:t> Vlan1インターフェイスに設定した例です。</a:t>
            </a:r>
          </a:p>
        </p:txBody>
      </p:sp>
      <p:sp>
        <p:nvSpPr>
          <p:cNvPr id="6" name="TextBox 5">
            <a:extLst>
              <a:ext uri="{FF2B5EF4-FFF2-40B4-BE49-F238E27FC236}">
                <a16:creationId xmlns:a16="http://schemas.microsoft.com/office/drawing/2014/main" id="{6A13F667-A63C-AD44-A73F-A714C5AAFC70}"/>
              </a:ext>
            </a:extLst>
          </p:cNvPr>
          <p:cNvSpPr txBox="1"/>
          <p:nvPr/>
        </p:nvSpPr>
        <p:spPr>
          <a:xfrm>
            <a:off x="711200" y="5835077"/>
            <a:ext cx="6313055" cy="861774"/>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Switch#ping</a:t>
            </a:r>
            <a:r>
              <a:rPr lang="en-US" sz="1000"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tools.cisco.com</a:t>
            </a:r>
            <a:endParaRPr lang="en-US" sz="1000" b="1"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Type escape sequence to abort.</a:t>
            </a:r>
          </a:p>
          <a:p>
            <a:r>
              <a:rPr lang="en-US" sz="1000" dirty="0">
                <a:latin typeface="Courier New" panose="02070309020205020404" pitchFamily="49" charset="0"/>
                <a:cs typeface="Courier New" panose="02070309020205020404" pitchFamily="49" charset="0"/>
              </a:rPr>
              <a:t>Sending 5, 100-byte </a:t>
            </a:r>
            <a:r>
              <a:rPr lang="en-US" sz="1000" dirty="0" err="1">
                <a:latin typeface="Courier New" panose="02070309020205020404" pitchFamily="49" charset="0"/>
                <a:cs typeface="Courier New" panose="02070309020205020404" pitchFamily="49" charset="0"/>
              </a:rPr>
              <a:t>ICMP</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Echos</a:t>
            </a:r>
            <a:r>
              <a:rPr lang="en-US" sz="1000" dirty="0">
                <a:latin typeface="Courier New" panose="02070309020205020404" pitchFamily="49" charset="0"/>
                <a:cs typeface="Courier New" panose="02070309020205020404" pitchFamily="49" charset="0"/>
              </a:rPr>
              <a:t> to 173.37.145.8, timeout is 2 seconds:</a:t>
            </a:r>
          </a:p>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Success rate is 100 percent (5/5), round-trip min/avg/max = 148/148/148 </a:t>
            </a:r>
            <a:r>
              <a:rPr lang="en-US" sz="1000" dirty="0" err="1">
                <a:latin typeface="Courier New" panose="02070309020205020404" pitchFamily="49" charset="0"/>
                <a:cs typeface="Courier New" panose="02070309020205020404" pitchFamily="49" charset="0"/>
              </a:rPr>
              <a:t>ms</a:t>
            </a:r>
            <a:endParaRPr lang="en-US" sz="1000" dirty="0">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FC8B7CC4-F0EA-284E-81AF-18D073916ACF}"/>
              </a:ext>
            </a:extLst>
          </p:cNvPr>
          <p:cNvSpPr txBox="1"/>
          <p:nvPr/>
        </p:nvSpPr>
        <p:spPr>
          <a:xfrm>
            <a:off x="7140633" y="5835077"/>
            <a:ext cx="4850723" cy="646331"/>
          </a:xfrm>
          <a:prstGeom prst="rect">
            <a:avLst/>
          </a:prstGeom>
          <a:noFill/>
        </p:spPr>
        <p:txBody>
          <a:bodyPr wrap="square" rtlCol="0">
            <a:spAutoFit/>
          </a:bodyPr>
          <a:lstStyle/>
          <a:p>
            <a:r>
              <a:rPr lang="en-US" dirty="0"/>
              <a:t>(</a:t>
            </a:r>
            <a:r>
              <a:rPr lang="en-US" dirty="0" err="1"/>
              <a:t>必須</a:t>
            </a:r>
            <a:r>
              <a:rPr lang="en-US" dirty="0"/>
              <a:t>)</a:t>
            </a:r>
            <a:r>
              <a:rPr lang="ja-JP" altLang="en-US"/>
              <a:t> </a:t>
            </a:r>
            <a:r>
              <a:rPr lang="en-US" altLang="ja-JP" dirty="0" err="1"/>
              <a:t>tools</a:t>
            </a:r>
            <a:r>
              <a:rPr lang="en-US" dirty="0" err="1"/>
              <a:t>.cisco.com</a:t>
            </a:r>
            <a:r>
              <a:rPr lang="en-US" dirty="0"/>
              <a:t> </a:t>
            </a:r>
            <a:r>
              <a:rPr lang="en-US" dirty="0" err="1"/>
              <a:t>にIP到達可能であることを確認します</a:t>
            </a:r>
            <a:r>
              <a:rPr lang="en-US" dirty="0"/>
              <a:t>。</a:t>
            </a:r>
          </a:p>
        </p:txBody>
      </p:sp>
      <p:sp>
        <p:nvSpPr>
          <p:cNvPr id="8" name="TextBox 7">
            <a:extLst>
              <a:ext uri="{FF2B5EF4-FFF2-40B4-BE49-F238E27FC236}">
                <a16:creationId xmlns:a16="http://schemas.microsoft.com/office/drawing/2014/main" id="{5E76ECB7-5EB7-144B-87DA-F45652C7AF1B}"/>
              </a:ext>
            </a:extLst>
          </p:cNvPr>
          <p:cNvSpPr txBox="1"/>
          <p:nvPr/>
        </p:nvSpPr>
        <p:spPr>
          <a:xfrm>
            <a:off x="711200" y="4113215"/>
            <a:ext cx="6313055" cy="1015663"/>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service timestamps debug datetime msec </a:t>
            </a:r>
            <a:r>
              <a:rPr lang="en-US" sz="1000" b="1" dirty="0" err="1">
                <a:latin typeface="Courier New" panose="02070309020205020404" pitchFamily="49" charset="0"/>
                <a:cs typeface="Courier New" panose="02070309020205020404" pitchFamily="49" charset="0"/>
              </a:rPr>
              <a:t>localtime</a:t>
            </a:r>
            <a:r>
              <a:rPr lang="en-US" sz="1000" b="1" dirty="0">
                <a:latin typeface="Courier New" panose="02070309020205020404" pitchFamily="49" charset="0"/>
                <a:cs typeface="Courier New" panose="02070309020205020404" pitchFamily="49" charset="0"/>
              </a:rPr>
              <a:t> show-</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year</a:t>
            </a:r>
          </a:p>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service timestamps log datetime msec </a:t>
            </a:r>
            <a:r>
              <a:rPr lang="en-US" sz="1000" b="1" dirty="0" err="1">
                <a:latin typeface="Courier New" panose="02070309020205020404" pitchFamily="49" charset="0"/>
                <a:cs typeface="Courier New" panose="02070309020205020404" pitchFamily="49" charset="0"/>
              </a:rPr>
              <a:t>localtime</a:t>
            </a:r>
            <a:r>
              <a:rPr lang="en-US" sz="1000" b="1" dirty="0">
                <a:latin typeface="Courier New" panose="02070309020205020404" pitchFamily="49" charset="0"/>
                <a:cs typeface="Courier New" panose="02070309020205020404" pitchFamily="49" charset="0"/>
              </a:rPr>
              <a:t> show-</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year</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clock </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JST</a:t>
            </a:r>
            <a:r>
              <a:rPr lang="en-US" sz="1000" b="1" dirty="0">
                <a:latin typeface="Courier New" panose="02070309020205020404" pitchFamily="49" charset="0"/>
                <a:cs typeface="Courier New" panose="02070309020205020404" pitchFamily="49" charset="0"/>
              </a:rPr>
              <a:t> 9 0</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ntp</a:t>
            </a:r>
            <a:r>
              <a:rPr lang="en-US" sz="1000" b="1" dirty="0">
                <a:latin typeface="Courier New" panose="02070309020205020404" pitchFamily="49" charset="0"/>
                <a:cs typeface="Courier New" panose="02070309020205020404" pitchFamily="49" charset="0"/>
              </a:rPr>
              <a:t> server 192.168.1.254</a:t>
            </a:r>
          </a:p>
        </p:txBody>
      </p:sp>
      <p:sp>
        <p:nvSpPr>
          <p:cNvPr id="9" name="TextBox 8">
            <a:extLst>
              <a:ext uri="{FF2B5EF4-FFF2-40B4-BE49-F238E27FC236}">
                <a16:creationId xmlns:a16="http://schemas.microsoft.com/office/drawing/2014/main" id="{D1DE1475-4668-B34D-B484-3321DFBF8C0F}"/>
              </a:ext>
            </a:extLst>
          </p:cNvPr>
          <p:cNvSpPr txBox="1"/>
          <p:nvPr/>
        </p:nvSpPr>
        <p:spPr>
          <a:xfrm>
            <a:off x="7140633" y="4113214"/>
            <a:ext cx="4850723" cy="923330"/>
          </a:xfrm>
          <a:prstGeom prst="rect">
            <a:avLst/>
          </a:prstGeom>
          <a:noFill/>
        </p:spPr>
        <p:txBody>
          <a:bodyPr wrap="square" rtlCol="0">
            <a:spAutoFit/>
          </a:bodyPr>
          <a:lstStyle/>
          <a:p>
            <a:r>
              <a:rPr lang="en-US" dirty="0"/>
              <a:t>(</a:t>
            </a:r>
            <a:r>
              <a:rPr lang="en-US" dirty="0" err="1"/>
              <a:t>推奨</a:t>
            </a:r>
            <a:r>
              <a:rPr lang="en-US" dirty="0"/>
              <a:t>) </a:t>
            </a:r>
            <a:r>
              <a:rPr lang="en-US" dirty="0" err="1"/>
              <a:t>時刻を合わせます</a:t>
            </a:r>
            <a:r>
              <a:rPr lang="en-US" dirty="0"/>
              <a:t>。</a:t>
            </a:r>
          </a:p>
          <a:p>
            <a:r>
              <a:rPr lang="en-US" dirty="0" err="1"/>
              <a:t>左図はNTPによる時刻同期設定、タイムゾーン設定、ログの時間表示を変更した例です</a:t>
            </a:r>
            <a:r>
              <a:rPr lang="en-US" dirty="0"/>
              <a:t>。</a:t>
            </a:r>
          </a:p>
        </p:txBody>
      </p:sp>
      <p:sp>
        <p:nvSpPr>
          <p:cNvPr id="10" name="Rounded Rectangle 9">
            <a:extLst>
              <a:ext uri="{FF2B5EF4-FFF2-40B4-BE49-F238E27FC236}">
                <a16:creationId xmlns:a16="http://schemas.microsoft.com/office/drawing/2014/main" id="{0EAA9DA1-59FB-B748-BCBC-20B46B7F1AE4}"/>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3" name="TextBox 12">
            <a:extLst>
              <a:ext uri="{FF2B5EF4-FFF2-40B4-BE49-F238E27FC236}">
                <a16:creationId xmlns:a16="http://schemas.microsoft.com/office/drawing/2014/main" id="{154A53C2-C37A-194B-BC7C-4640E5D19769}"/>
              </a:ext>
            </a:extLst>
          </p:cNvPr>
          <p:cNvSpPr txBox="1"/>
          <p:nvPr/>
        </p:nvSpPr>
        <p:spPr>
          <a:xfrm>
            <a:off x="7140633" y="1228502"/>
            <a:ext cx="4850723" cy="1477328"/>
          </a:xfrm>
          <a:prstGeom prst="rect">
            <a:avLst/>
          </a:prstGeom>
          <a:noFill/>
        </p:spPr>
        <p:txBody>
          <a:bodyPr wrap="square" rtlCol="0">
            <a:spAutoFit/>
          </a:bodyPr>
          <a:lstStyle/>
          <a:p>
            <a:r>
              <a:rPr lang="en-JP" dirty="0"/>
              <a:t>(任意) 必要に応じて、適切なDNAライセンスで起動、動作するように設定変更します。設定変更後はデバイスを再起動します。</a:t>
            </a:r>
          </a:p>
          <a:p>
            <a:pPr marL="285750" indent="-285750">
              <a:buFont typeface="Arial" panose="020B0604020202020204" pitchFamily="34" charset="0"/>
              <a:buChar char="•"/>
            </a:pPr>
            <a:r>
              <a:rPr lang="en-JP" dirty="0"/>
              <a:t>license boot level </a:t>
            </a:r>
            <a:r>
              <a:rPr lang="en-JP" i="1" dirty="0"/>
              <a:t>&lt;Networkライセンスレベル&gt;</a:t>
            </a:r>
            <a:r>
              <a:rPr lang="en-JP" dirty="0"/>
              <a:t> [addon </a:t>
            </a:r>
            <a:r>
              <a:rPr lang="en-JP" i="1" dirty="0"/>
              <a:t>&lt;DNAライセンスレベル&gt;</a:t>
            </a:r>
            <a:r>
              <a:rPr lang="en-JP" dirty="0"/>
              <a:t>]</a:t>
            </a:r>
            <a:endParaRPr lang="en-US" dirty="0"/>
          </a:p>
        </p:txBody>
      </p:sp>
      <p:sp>
        <p:nvSpPr>
          <p:cNvPr id="15" name="TextBox 14">
            <a:extLst>
              <a:ext uri="{FF2B5EF4-FFF2-40B4-BE49-F238E27FC236}">
                <a16:creationId xmlns:a16="http://schemas.microsoft.com/office/drawing/2014/main" id="{7FCABB06-0FAA-904C-A0CD-E37490D28505}"/>
              </a:ext>
            </a:extLst>
          </p:cNvPr>
          <p:cNvSpPr txBox="1"/>
          <p:nvPr/>
        </p:nvSpPr>
        <p:spPr>
          <a:xfrm>
            <a:off x="711200" y="5188746"/>
            <a:ext cx="6313055" cy="246221"/>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license smart transport </a:t>
            </a:r>
            <a:r>
              <a:rPr lang="en-US" sz="1000" b="1" dirty="0" err="1">
                <a:latin typeface="Courier New" panose="02070309020205020404" pitchFamily="49" charset="0"/>
                <a:cs typeface="Courier New" panose="02070309020205020404" pitchFamily="49" charset="0"/>
              </a:rPr>
              <a:t>callhome</a:t>
            </a:r>
            <a:endParaRPr lang="en-US" sz="1000" b="1" dirty="0">
              <a:latin typeface="Courier New" panose="02070309020205020404" pitchFamily="49" charset="0"/>
              <a:cs typeface="Courier New" panose="02070309020205020404" pitchFamily="49" charset="0"/>
            </a:endParaRPr>
          </a:p>
        </p:txBody>
      </p:sp>
      <p:sp>
        <p:nvSpPr>
          <p:cNvPr id="16" name="TextBox 15">
            <a:extLst>
              <a:ext uri="{FF2B5EF4-FFF2-40B4-BE49-F238E27FC236}">
                <a16:creationId xmlns:a16="http://schemas.microsoft.com/office/drawing/2014/main" id="{8F598A7B-4F7B-624B-84A1-73888AE82C0D}"/>
              </a:ext>
            </a:extLst>
          </p:cNvPr>
          <p:cNvSpPr txBox="1"/>
          <p:nvPr/>
        </p:nvSpPr>
        <p:spPr>
          <a:xfrm>
            <a:off x="7140633" y="5188745"/>
            <a:ext cx="4850723" cy="646331"/>
          </a:xfrm>
          <a:prstGeom prst="rect">
            <a:avLst/>
          </a:prstGeom>
          <a:noFill/>
        </p:spPr>
        <p:txBody>
          <a:bodyPr wrap="square" rtlCol="0">
            <a:spAutoFit/>
          </a:bodyPr>
          <a:lstStyle/>
          <a:p>
            <a:r>
              <a:rPr lang="en-US" dirty="0"/>
              <a:t>(</a:t>
            </a:r>
            <a:r>
              <a:rPr lang="en-US" dirty="0" err="1"/>
              <a:t>必須</a:t>
            </a:r>
            <a:r>
              <a:rPr lang="en-US" dirty="0"/>
              <a:t>)</a:t>
            </a:r>
            <a:r>
              <a:rPr lang="ja-JP" altLang="en-US"/>
              <a:t> ライセンス転送モードを「</a:t>
            </a:r>
            <a:r>
              <a:rPr lang="en-US" dirty="0" err="1"/>
              <a:t>callhome</a:t>
            </a:r>
            <a:r>
              <a:rPr lang="en-US" dirty="0"/>
              <a:t>」</a:t>
            </a:r>
            <a:r>
              <a:rPr lang="ja-JP" altLang="en-US"/>
              <a:t>に設定します</a:t>
            </a:r>
            <a:r>
              <a:rPr lang="en-US" dirty="0"/>
              <a:t>。</a:t>
            </a:r>
          </a:p>
        </p:txBody>
      </p:sp>
    </p:spTree>
    <p:extLst>
      <p:ext uri="{BB962C8B-B14F-4D97-AF65-F5344CB8AC3E}">
        <p14:creationId xmlns:p14="http://schemas.microsoft.com/office/powerpoint/2010/main" val="22443311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a:t>手順</a:t>
            </a:r>
            <a:r>
              <a:rPr lang="en-US" altLang="ja-JP" dirty="0"/>
              <a:t>-2(1)</a:t>
            </a:r>
            <a:br>
              <a:rPr lang="en-US" altLang="ja-JP" dirty="0"/>
            </a:br>
            <a:r>
              <a:rPr lang="ja-JP" altLang="en-US"/>
              <a:t>製品インスタンスの設定</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en-US" altLang="ja-JP" sz="1800" dirty="0" err="1">
                <a:latin typeface="+mn-lt"/>
              </a:rPr>
              <a:t>CSLU</a:t>
            </a:r>
            <a:r>
              <a:rPr lang="ja-JP" altLang="en-US" sz="1800">
                <a:latin typeface="+mn-lt"/>
              </a:rPr>
              <a:t>との接続方法とのクレデンシャル情報の設定</a:t>
            </a:r>
            <a:endParaRPr lang="en-JP" dirty="0">
              <a:latin typeface="+mn-lt"/>
            </a:endParaRPr>
          </a:p>
        </p:txBody>
      </p:sp>
      <p:sp>
        <p:nvSpPr>
          <p:cNvPr id="7" name="Slide Number Placeholder 6">
            <a:extLst>
              <a:ext uri="{FF2B5EF4-FFF2-40B4-BE49-F238E27FC236}">
                <a16:creationId xmlns:a16="http://schemas.microsoft.com/office/drawing/2014/main" id="{C2DEFFD9-22F0-D24C-9215-9B1C652EF703}"/>
              </a:ext>
            </a:extLst>
          </p:cNvPr>
          <p:cNvSpPr>
            <a:spLocks noGrp="1"/>
          </p:cNvSpPr>
          <p:nvPr>
            <p:ph type="sldNum" sz="quarter" idx="10"/>
          </p:nvPr>
        </p:nvSpPr>
        <p:spPr/>
        <p:txBody>
          <a:bodyPr/>
          <a:lstStyle/>
          <a:p>
            <a:fld id="{35A41436-812F-4D49-8B20-D4F38E545342}" type="slidenum">
              <a:rPr lang="en-JP" smtClean="0"/>
              <a:pPr/>
              <a:t>150</a:t>
            </a:fld>
            <a:endParaRPr lang="en-JP"/>
          </a:p>
        </p:txBody>
      </p:sp>
    </p:spTree>
    <p:extLst>
      <p:ext uri="{BB962C8B-B14F-4D97-AF65-F5344CB8AC3E}">
        <p14:creationId xmlns:p14="http://schemas.microsoft.com/office/powerpoint/2010/main" val="2298078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デバイス起動後のshow license all</a:t>
            </a:r>
          </a:p>
        </p:txBody>
      </p:sp>
      <p:sp>
        <p:nvSpPr>
          <p:cNvPr id="2" name="テキスト プレースホルダー 1">
            <a:extLst>
              <a:ext uri="{FF2B5EF4-FFF2-40B4-BE49-F238E27FC236}">
                <a16:creationId xmlns:a16="http://schemas.microsoft.com/office/drawing/2014/main" id="{736DFD35-387F-4E41-85C7-F21698560C9A}"/>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7" name="Slide Number Placeholder 6">
            <a:extLst>
              <a:ext uri="{FF2B5EF4-FFF2-40B4-BE49-F238E27FC236}">
                <a16:creationId xmlns:a16="http://schemas.microsoft.com/office/drawing/2014/main" id="{D854D164-A8A1-D443-BDB7-D59C410DE731}"/>
              </a:ext>
            </a:extLst>
          </p:cNvPr>
          <p:cNvSpPr>
            <a:spLocks noGrp="1"/>
          </p:cNvSpPr>
          <p:nvPr>
            <p:ph type="sldNum" sz="quarter" idx="13"/>
          </p:nvPr>
        </p:nvSpPr>
        <p:spPr/>
        <p:txBody>
          <a:bodyPr/>
          <a:lstStyle/>
          <a:p>
            <a:fld id="{35A41436-812F-4D49-8B20-D4F38E545342}" type="slidenum">
              <a:rPr lang="en-JP" smtClean="0"/>
              <a:pPr/>
              <a:t>151</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cslu</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 address: &lt;empty&gt;</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&lt;none&gt;</a:t>
            </a:r>
          </a:p>
          <a:p>
            <a:r>
              <a:rPr lang="en-US" sz="800" dirty="0">
                <a:latin typeface="Courier New" panose="02070309020205020404" pitchFamily="49" charset="0"/>
                <a:cs typeface="Courier New" panose="02070309020205020404" pitchFamily="49" charset="0"/>
              </a:rPr>
              <a:t>  Next ACK deadline: May 07 13:22:15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Reporting push interval: 30  days</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May 07 13:24:15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push: &lt;none&gt;</a:t>
            </a: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13" name="Rounded Rectangle 12">
            <a:extLst>
              <a:ext uri="{FF2B5EF4-FFF2-40B4-BE49-F238E27FC236}">
                <a16:creationId xmlns:a16="http://schemas.microsoft.com/office/drawing/2014/main" id="{6E4B0FDF-C450-8141-A39C-DC7957E294D0}"/>
              </a:ext>
            </a:extLst>
          </p:cNvPr>
          <p:cNvSpPr/>
          <p:nvPr/>
        </p:nvSpPr>
        <p:spPr>
          <a:xfrm>
            <a:off x="45257" y="3989114"/>
            <a:ext cx="3446087" cy="732516"/>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0D20F7B0-B4F9-FB46-82C3-56714AE0C704}"/>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2" name="吹き出し: 線 10">
            <a:extLst>
              <a:ext uri="{FF2B5EF4-FFF2-40B4-BE49-F238E27FC236}">
                <a16:creationId xmlns:a16="http://schemas.microsoft.com/office/drawing/2014/main" id="{C9A71A5C-2402-F44A-836C-29543FF490C6}"/>
              </a:ext>
            </a:extLst>
          </p:cNvPr>
          <p:cNvSpPr/>
          <p:nvPr/>
        </p:nvSpPr>
        <p:spPr>
          <a:xfrm>
            <a:off x="1964185" y="5361909"/>
            <a:ext cx="1258410" cy="399422"/>
          </a:xfrm>
          <a:prstGeom prst="callout1">
            <a:avLst>
              <a:gd name="adj1" fmla="val 49397"/>
              <a:gd name="adj2" fmla="val 318"/>
              <a:gd name="adj3" fmla="val -154474"/>
              <a:gd name="adj4" fmla="val -3064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デフォルト設定</a:t>
            </a:r>
            <a:endParaRPr kumimoji="1" lang="en-US" altLang="ja-JP" sz="1050" dirty="0">
              <a:ea typeface="MS PGothic" panose="020B0600070205080204" pitchFamily="34" charset="-128"/>
            </a:endParaRPr>
          </a:p>
        </p:txBody>
      </p:sp>
      <p:sp>
        <p:nvSpPr>
          <p:cNvPr id="14" name="Rounded Rectangle 13">
            <a:extLst>
              <a:ext uri="{FF2B5EF4-FFF2-40B4-BE49-F238E27FC236}">
                <a16:creationId xmlns:a16="http://schemas.microsoft.com/office/drawing/2014/main" id="{839F011A-CDA9-B64A-AF9B-390EEBE3449E}"/>
              </a:ext>
            </a:extLst>
          </p:cNvPr>
          <p:cNvSpPr/>
          <p:nvPr/>
        </p:nvSpPr>
        <p:spPr>
          <a:xfrm>
            <a:off x="8155114" y="2203857"/>
            <a:ext cx="1304572" cy="169229"/>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5" name="吹き出し: 線 10">
            <a:extLst>
              <a:ext uri="{FF2B5EF4-FFF2-40B4-BE49-F238E27FC236}">
                <a16:creationId xmlns:a16="http://schemas.microsoft.com/office/drawing/2014/main" id="{257AA17A-E900-ED45-BF5F-E3EB1F83F543}"/>
              </a:ext>
            </a:extLst>
          </p:cNvPr>
          <p:cNvSpPr/>
          <p:nvPr/>
        </p:nvSpPr>
        <p:spPr>
          <a:xfrm>
            <a:off x="10030498" y="2781994"/>
            <a:ext cx="1808019" cy="551211"/>
          </a:xfrm>
          <a:prstGeom prst="callout1">
            <a:avLst>
              <a:gd name="adj1" fmla="val 49397"/>
              <a:gd name="adj2" fmla="val 318"/>
              <a:gd name="adj3" fmla="val -70643"/>
              <a:gd name="adj4" fmla="val -3144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US" altLang="ja-JP" sz="1050" dirty="0">
                <a:ea typeface="MS PGothic" panose="020B0600070205080204" pitchFamily="34" charset="-128"/>
              </a:rPr>
              <a:t>Status</a:t>
            </a:r>
            <a:r>
              <a:rPr kumimoji="1" lang="ja-JP" altLang="en-US" sz="1050">
                <a:ea typeface="MS PGothic" panose="020B0600070205080204" pitchFamily="34" charset="-128"/>
              </a:rPr>
              <a:t>は最初から</a:t>
            </a:r>
            <a:r>
              <a:rPr kumimoji="1" lang="en-US" altLang="ja-JP" sz="1050" dirty="0">
                <a:ea typeface="MS PGothic" panose="020B0600070205080204" pitchFamily="34" charset="-128"/>
              </a:rPr>
              <a:t> IN USE</a:t>
            </a:r>
          </a:p>
        </p:txBody>
      </p:sp>
    </p:spTree>
    <p:extLst>
      <p:ext uri="{BB962C8B-B14F-4D97-AF65-F5344CB8AC3E}">
        <p14:creationId xmlns:p14="http://schemas.microsoft.com/office/powerpoint/2010/main" val="147557659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デバイスのクレデンシャル情報設定</a:t>
            </a:r>
          </a:p>
        </p:txBody>
      </p:sp>
      <p:sp>
        <p:nvSpPr>
          <p:cNvPr id="2" name="テキスト プレースホルダー 1">
            <a:extLst>
              <a:ext uri="{FF2B5EF4-FFF2-40B4-BE49-F238E27FC236}">
                <a16:creationId xmlns:a16="http://schemas.microsoft.com/office/drawing/2014/main" id="{002805DF-D545-43F3-992B-0333CB045DB2}"/>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9" name="Slide Number Placeholder 8">
            <a:extLst>
              <a:ext uri="{FF2B5EF4-FFF2-40B4-BE49-F238E27FC236}">
                <a16:creationId xmlns:a16="http://schemas.microsoft.com/office/drawing/2014/main" id="{3561541E-7C8C-A24B-850E-6CB0E2B458D2}"/>
              </a:ext>
            </a:extLst>
          </p:cNvPr>
          <p:cNvSpPr>
            <a:spLocks noGrp="1"/>
          </p:cNvSpPr>
          <p:nvPr>
            <p:ph type="sldNum" sz="quarter" idx="13"/>
          </p:nvPr>
        </p:nvSpPr>
        <p:spPr/>
        <p:txBody>
          <a:bodyPr/>
          <a:lstStyle/>
          <a:p>
            <a:fld id="{35A41436-812F-4D49-8B20-D4F38E545342}" type="slidenum">
              <a:rPr lang="en-JP" smtClean="0"/>
              <a:pPr/>
              <a:t>152</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200" y="1330036"/>
            <a:ext cx="6313055" cy="5216813"/>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aaa</a:t>
            </a:r>
            <a:r>
              <a:rPr lang="en-US" sz="900" b="1" dirty="0">
                <a:latin typeface="Courier New" panose="02070309020205020404" pitchFamily="49" charset="0"/>
                <a:cs typeface="Courier New" panose="02070309020205020404" pitchFamily="49" charset="0"/>
              </a:rPr>
              <a:t> new-model</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aaa</a:t>
            </a:r>
            <a:r>
              <a:rPr lang="en-US" sz="900" b="1" dirty="0">
                <a:latin typeface="Courier New" panose="02070309020205020404" pitchFamily="49" charset="0"/>
                <a:cs typeface="Courier New" panose="02070309020205020404" pitchFamily="49" charset="0"/>
              </a:rPr>
              <a:t> authentication login default local</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aaa</a:t>
            </a:r>
            <a:r>
              <a:rPr lang="en-US" sz="900" b="1" dirty="0">
                <a:latin typeface="Courier New" panose="02070309020205020404" pitchFamily="49" charset="0"/>
                <a:cs typeface="Courier New" panose="02070309020205020404" pitchFamily="49" charset="0"/>
              </a:rPr>
              <a:t> authorization exec default local</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server</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secure-server</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ip</a:t>
            </a:r>
            <a:r>
              <a:rPr lang="en-US" sz="900" b="1" dirty="0">
                <a:latin typeface="Courier New" panose="02070309020205020404" pitchFamily="49" charset="0"/>
                <a:cs typeface="Courier New" panose="02070309020205020404" pitchFamily="49" charset="0"/>
              </a:rPr>
              <a:t> http authentication local</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username cisco privilege 15 password 0 Cisco123</a:t>
            </a:r>
          </a:p>
          <a:p>
            <a:r>
              <a:rPr lang="en-US" sz="900" dirty="0">
                <a:latin typeface="Courier New" panose="02070309020205020404" pitchFamily="49" charset="0"/>
                <a:cs typeface="Courier New" panose="02070309020205020404" pitchFamily="49" charset="0"/>
              </a:rPr>
              <a:t> WARNING: Command has been added to the configuration using a type 0 password. However, type 0 passwords will soon be deprecated. Migrate to a supported password type</a:t>
            </a: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*May  7 2021 13:24:11.078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%AAAA-4-CLI_DEPRECATED: WARNING: Command has been added to the configuration using a type 0 password. However, type 0 passwords will soon be deprecated. Migrate to a supported password type</a:t>
            </a: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Switch(config)#</a:t>
            </a:r>
            <a:r>
              <a:rPr lang="en-US" sz="900" b="1" dirty="0" err="1">
                <a:latin typeface="Courier New" panose="02070309020205020404" pitchFamily="49" charset="0"/>
                <a:cs typeface="Courier New" panose="02070309020205020404" pitchFamily="49" charset="0"/>
              </a:rPr>
              <a:t>restconf</a:t>
            </a:r>
            <a:endParaRPr lang="en-US" sz="900" b="1"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Switch(config)#</a:t>
            </a:r>
          </a:p>
          <a:p>
            <a:r>
              <a:rPr lang="en-US" sz="900" dirty="0">
                <a:latin typeface="Courier New" panose="02070309020205020404" pitchFamily="49" charset="0"/>
                <a:cs typeface="Courier New" panose="02070309020205020404" pitchFamily="49" charset="0"/>
              </a:rPr>
              <a:t>*May  7 2021 13:24:30.091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%PSD_MOD-5-DMI_NOTIFY_RESTCONF_START: Switch 1 R0/0: </a:t>
            </a:r>
            <a:r>
              <a:rPr lang="en-US" sz="900" dirty="0" err="1">
                <a:latin typeface="Courier New" panose="02070309020205020404" pitchFamily="49" charset="0"/>
                <a:cs typeface="Courier New" panose="02070309020205020404" pitchFamily="49" charset="0"/>
              </a:rPr>
              <a:t>psd</a:t>
            </a:r>
            <a:r>
              <a:rPr lang="en-US" sz="900" dirty="0">
                <a:latin typeface="Courier New" panose="02070309020205020404" pitchFamily="49" charset="0"/>
                <a:cs typeface="Courier New" panose="02070309020205020404" pitchFamily="49" charset="0"/>
              </a:rPr>
              <a:t>: PSD/</a:t>
            </a:r>
            <a:r>
              <a:rPr lang="en-US" sz="900" dirty="0" err="1">
                <a:latin typeface="Courier New" panose="02070309020205020404" pitchFamily="49" charset="0"/>
                <a:cs typeface="Courier New" panose="02070309020205020404" pitchFamily="49" charset="0"/>
              </a:rPr>
              <a:t>DMI</a:t>
            </a:r>
            <a:r>
              <a:rPr lang="en-US" sz="900" dirty="0">
                <a:latin typeface="Courier New" panose="02070309020205020404" pitchFamily="49" charset="0"/>
                <a:cs typeface="Courier New" panose="02070309020205020404" pitchFamily="49" charset="0"/>
              </a:rPr>
              <a:t>: </a:t>
            </a:r>
            <a:r>
              <a:rPr lang="en-US" sz="900" dirty="0" err="1">
                <a:latin typeface="Courier New" panose="02070309020205020404" pitchFamily="49" charset="0"/>
                <a:cs typeface="Courier New" panose="02070309020205020404" pitchFamily="49" charset="0"/>
              </a:rPr>
              <a:t>restconf</a:t>
            </a:r>
            <a:r>
              <a:rPr lang="en-US" sz="900" dirty="0">
                <a:latin typeface="Courier New" panose="02070309020205020404" pitchFamily="49" charset="0"/>
                <a:cs typeface="Courier New" panose="02070309020205020404" pitchFamily="49" charset="0"/>
              </a:rPr>
              <a:t> server has been notified to start</a:t>
            </a: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7 2021 13:24:40.978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%SMART_LIC-3-COMM_FAILED: Communications failure with the Cisco Smart License Utility (</a:t>
            </a:r>
            <a:r>
              <a:rPr lang="en-US" sz="900" dirty="0" err="1">
                <a:latin typeface="Courier New" panose="02070309020205020404" pitchFamily="49" charset="0"/>
                <a:cs typeface="Courier New" panose="02070309020205020404" pitchFamily="49" charset="0"/>
              </a:rPr>
              <a:t>CSLU</a:t>
            </a:r>
            <a:r>
              <a:rPr lang="en-US" sz="900" dirty="0">
                <a:latin typeface="Courier New" panose="02070309020205020404" pitchFamily="49" charset="0"/>
                <a:cs typeface="Courier New" panose="02070309020205020404" pitchFamily="49" charset="0"/>
              </a:rPr>
              <a:t>) : Unable to resolve server hostname/domain name </a:t>
            </a:r>
          </a:p>
          <a:p>
            <a:r>
              <a:rPr lang="en-US" sz="900" dirty="0">
                <a:latin typeface="Courier New" panose="02070309020205020404" pitchFamily="49" charset="0"/>
                <a:cs typeface="Courier New" panose="02070309020205020404" pitchFamily="49" charset="0"/>
              </a:rPr>
              <a:t>*May  7 2021 13:24:41.154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%SYS-5-CONFIG_I: Configured from console by console</a:t>
            </a:r>
          </a:p>
          <a:p>
            <a:r>
              <a:rPr lang="en-US" sz="900" dirty="0">
                <a:latin typeface="Courier New" panose="02070309020205020404" pitchFamily="49" charset="0"/>
                <a:cs typeface="Courier New" panose="02070309020205020404" pitchFamily="49" charset="0"/>
              </a:rPr>
              <a:t>Switch#</a:t>
            </a:r>
          </a:p>
          <a:p>
            <a:r>
              <a:rPr lang="en-US" sz="900" dirty="0" err="1">
                <a:latin typeface="Courier New" panose="02070309020205020404" pitchFamily="49" charset="0"/>
                <a:cs typeface="Courier New" panose="02070309020205020404" pitchFamily="49" charset="0"/>
              </a:rPr>
              <a:t>Switch#</a:t>
            </a:r>
            <a:r>
              <a:rPr lang="en-US" sz="900" b="1" dirty="0" err="1">
                <a:latin typeface="Courier New" panose="02070309020205020404" pitchFamily="49" charset="0"/>
                <a:cs typeface="Courier New" panose="02070309020205020404" pitchFamily="49" charset="0"/>
              </a:rPr>
              <a:t>copy</a:t>
            </a:r>
            <a:r>
              <a:rPr lang="en-US" sz="900" b="1" dirty="0">
                <a:latin typeface="Courier New" panose="02070309020205020404" pitchFamily="49" charset="0"/>
                <a:cs typeface="Courier New" panose="02070309020205020404" pitchFamily="49" charset="0"/>
              </a:rPr>
              <a:t> running-config startup-config</a:t>
            </a:r>
          </a:p>
          <a:p>
            <a:r>
              <a:rPr lang="en-US" sz="900" dirty="0">
                <a:latin typeface="Courier New" panose="02070309020205020404" pitchFamily="49" charset="0"/>
                <a:cs typeface="Courier New" panose="02070309020205020404" pitchFamily="49" charset="0"/>
              </a:rPr>
              <a:t>Destination filename [startup-config]? </a:t>
            </a: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7 2021 13:26:01.268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%NDBMAN-5-ACTIVE: Switch 1 R0/0: </a:t>
            </a:r>
            <a:r>
              <a:rPr lang="en-US" sz="900" dirty="0" err="1">
                <a:latin typeface="Courier New" panose="02070309020205020404" pitchFamily="49" charset="0"/>
                <a:cs typeface="Courier New" panose="02070309020205020404" pitchFamily="49" charset="0"/>
              </a:rPr>
              <a:t>ndbmand</a:t>
            </a:r>
            <a:r>
              <a:rPr lang="en-US" sz="900" dirty="0">
                <a:latin typeface="Courier New" panose="02070309020205020404" pitchFamily="49" charset="0"/>
                <a:cs typeface="Courier New" panose="02070309020205020404" pitchFamily="49" charset="0"/>
              </a:rPr>
              <a:t>: All data providers active.</a:t>
            </a:r>
          </a:p>
          <a:p>
            <a:r>
              <a:rPr lang="en-US" sz="900" dirty="0">
                <a:latin typeface="Courier New" panose="02070309020205020404" pitchFamily="49" charset="0"/>
                <a:cs typeface="Courier New" panose="02070309020205020404" pitchFamily="49" charset="0"/>
              </a:rPr>
              <a:t>*May  7 2021 13:26:19.715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%DMI-5-NACM_INIT: Switch 1 R0/0: </a:t>
            </a:r>
            <a:r>
              <a:rPr lang="en-US" sz="900" dirty="0" err="1">
                <a:latin typeface="Courier New" panose="02070309020205020404" pitchFamily="49" charset="0"/>
                <a:cs typeface="Courier New" panose="02070309020205020404" pitchFamily="49" charset="0"/>
              </a:rPr>
              <a:t>dmiauthd</a:t>
            </a:r>
            <a:r>
              <a:rPr lang="en-US" sz="900" dirty="0">
                <a:latin typeface="Courier New" panose="02070309020205020404" pitchFamily="49" charset="0"/>
                <a:cs typeface="Courier New" panose="02070309020205020404" pitchFamily="49" charset="0"/>
              </a:rPr>
              <a:t>: NACM configuration has been set to its initial configuration.</a:t>
            </a:r>
          </a:p>
          <a:p>
            <a:r>
              <a:rPr lang="en-US" sz="900" dirty="0">
                <a:latin typeface="Courier New" panose="02070309020205020404" pitchFamily="49" charset="0"/>
                <a:cs typeface="Courier New" panose="02070309020205020404" pitchFamily="49" charset="0"/>
              </a:rPr>
              <a:t>*May  7 2021 13:26:51.494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%DMI-5-SYNC_COMPLETE: Switch 1 R0/0: </a:t>
            </a:r>
            <a:r>
              <a:rPr lang="en-US" sz="900" dirty="0" err="1">
                <a:latin typeface="Courier New" panose="02070309020205020404" pitchFamily="49" charset="0"/>
                <a:cs typeface="Courier New" panose="02070309020205020404" pitchFamily="49" charset="0"/>
              </a:rPr>
              <a:t>dmiauthd</a:t>
            </a:r>
            <a:r>
              <a:rPr lang="en-US" sz="900" dirty="0">
                <a:latin typeface="Courier New" panose="02070309020205020404" pitchFamily="49" charset="0"/>
                <a:cs typeface="Courier New" panose="02070309020205020404" pitchFamily="49" charset="0"/>
              </a:rPr>
              <a:t>: The running configuration has been synchronized to the NETCONF running data store.</a:t>
            </a:r>
          </a:p>
        </p:txBody>
      </p:sp>
      <p:sp>
        <p:nvSpPr>
          <p:cNvPr id="6" name="TextBox 5">
            <a:extLst>
              <a:ext uri="{FF2B5EF4-FFF2-40B4-BE49-F238E27FC236}">
                <a16:creationId xmlns:a16="http://schemas.microsoft.com/office/drawing/2014/main" id="{C889549E-910A-104D-8229-348DB2C0D395}"/>
              </a:ext>
            </a:extLst>
          </p:cNvPr>
          <p:cNvSpPr txBox="1"/>
          <p:nvPr/>
        </p:nvSpPr>
        <p:spPr>
          <a:xfrm>
            <a:off x="7140634" y="1330036"/>
            <a:ext cx="4646924" cy="3970318"/>
          </a:xfrm>
          <a:prstGeom prst="rect">
            <a:avLst/>
          </a:prstGeom>
          <a:noFill/>
        </p:spPr>
        <p:txBody>
          <a:bodyPr wrap="square" rtlCol="0">
            <a:spAutoFit/>
          </a:bodyPr>
          <a:lstStyle/>
          <a:p>
            <a:r>
              <a:rPr lang="en-JP" dirty="0"/>
              <a:t>CSLUからデバイスに接続できるようにするために以下の設定を入力します。</a:t>
            </a:r>
          </a:p>
          <a:p>
            <a:endParaRPr lang="en-JP" dirty="0"/>
          </a:p>
          <a:p>
            <a:pPr marL="285750" indent="-285750">
              <a:buFont typeface="Arial" panose="020B0604020202020204" pitchFamily="34" charset="0"/>
              <a:buChar char="•"/>
            </a:pPr>
            <a:r>
              <a:rPr lang="en-US" dirty="0" err="1"/>
              <a:t>aaa</a:t>
            </a:r>
            <a:r>
              <a:rPr lang="en-US" dirty="0"/>
              <a:t> new-model</a:t>
            </a:r>
          </a:p>
          <a:p>
            <a:pPr marL="285750" indent="-285750">
              <a:buFont typeface="Arial" panose="020B0604020202020204" pitchFamily="34" charset="0"/>
              <a:buChar char="•"/>
            </a:pPr>
            <a:r>
              <a:rPr lang="en-US" dirty="0" err="1"/>
              <a:t>aaa</a:t>
            </a:r>
            <a:r>
              <a:rPr lang="en-US" dirty="0"/>
              <a:t> authentication login default local</a:t>
            </a:r>
          </a:p>
          <a:p>
            <a:pPr marL="285750" indent="-285750">
              <a:buFont typeface="Arial" panose="020B0604020202020204" pitchFamily="34" charset="0"/>
              <a:buChar char="•"/>
            </a:pPr>
            <a:r>
              <a:rPr lang="en-US" dirty="0" err="1"/>
              <a:t>aaa</a:t>
            </a:r>
            <a:r>
              <a:rPr lang="en-US" dirty="0"/>
              <a:t> authorization exec default local</a:t>
            </a:r>
          </a:p>
          <a:p>
            <a:pPr marL="285750" indent="-285750">
              <a:buFont typeface="Arial" panose="020B0604020202020204" pitchFamily="34" charset="0"/>
              <a:buChar char="•"/>
            </a:pPr>
            <a:r>
              <a:rPr lang="en-US" dirty="0" err="1"/>
              <a:t>ip</a:t>
            </a:r>
            <a:r>
              <a:rPr lang="en-US" dirty="0"/>
              <a:t> http server</a:t>
            </a:r>
          </a:p>
          <a:p>
            <a:pPr marL="285750" indent="-285750">
              <a:buFont typeface="Arial" panose="020B0604020202020204" pitchFamily="34" charset="0"/>
              <a:buChar char="•"/>
            </a:pPr>
            <a:r>
              <a:rPr lang="en-US" dirty="0" err="1"/>
              <a:t>ip</a:t>
            </a:r>
            <a:r>
              <a:rPr lang="en-US" dirty="0"/>
              <a:t> http secure-server</a:t>
            </a:r>
          </a:p>
          <a:p>
            <a:pPr marL="285750" indent="-285750">
              <a:buFont typeface="Arial" panose="020B0604020202020204" pitchFamily="34" charset="0"/>
              <a:buChar char="•"/>
            </a:pPr>
            <a:r>
              <a:rPr lang="en-US" dirty="0" err="1"/>
              <a:t>ip</a:t>
            </a:r>
            <a:r>
              <a:rPr lang="en-US" dirty="0"/>
              <a:t> http authentication local</a:t>
            </a:r>
          </a:p>
          <a:p>
            <a:pPr marL="285750" indent="-285750">
              <a:buFont typeface="Arial" panose="020B0604020202020204" pitchFamily="34" charset="0"/>
              <a:buChar char="•"/>
            </a:pPr>
            <a:r>
              <a:rPr lang="en-US" dirty="0"/>
              <a:t>username </a:t>
            </a:r>
            <a:r>
              <a:rPr lang="en-US" i="1" dirty="0"/>
              <a:t>&lt;User Name&gt;</a:t>
            </a:r>
            <a:r>
              <a:rPr lang="en-US" dirty="0"/>
              <a:t> privilege 15 password 0 </a:t>
            </a:r>
            <a:r>
              <a:rPr lang="en-US" i="1" dirty="0"/>
              <a:t>&lt;Password&gt;</a:t>
            </a:r>
          </a:p>
          <a:p>
            <a:pPr marL="285750" indent="-285750">
              <a:buFont typeface="Arial" panose="020B0604020202020204" pitchFamily="34" charset="0"/>
              <a:buChar char="•"/>
            </a:pPr>
            <a:r>
              <a:rPr lang="en-US" dirty="0" err="1"/>
              <a:t>restconf</a:t>
            </a:r>
            <a:endParaRPr lang="en-US" dirty="0"/>
          </a:p>
          <a:p>
            <a:endParaRPr lang="en-US" dirty="0"/>
          </a:p>
          <a:p>
            <a:r>
              <a:rPr lang="en-US" dirty="0" err="1"/>
              <a:t>設定後、コンフィグを保存します</a:t>
            </a:r>
            <a:r>
              <a:rPr lang="en-US" dirty="0"/>
              <a:t>。</a:t>
            </a:r>
          </a:p>
        </p:txBody>
      </p:sp>
      <p:sp>
        <p:nvSpPr>
          <p:cNvPr id="7" name="Rounded Rectangle 6">
            <a:extLst>
              <a:ext uri="{FF2B5EF4-FFF2-40B4-BE49-F238E27FC236}">
                <a16:creationId xmlns:a16="http://schemas.microsoft.com/office/drawing/2014/main" id="{AEAD97B2-A442-4E4D-B28B-26377E9F951C}"/>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4365501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HTTPで接続できることを確認</a:t>
            </a:r>
          </a:p>
        </p:txBody>
      </p:sp>
      <p:sp>
        <p:nvSpPr>
          <p:cNvPr id="6" name="テキスト プレースホルダー 5">
            <a:extLst>
              <a:ext uri="{FF2B5EF4-FFF2-40B4-BE49-F238E27FC236}">
                <a16:creationId xmlns:a16="http://schemas.microsoft.com/office/drawing/2014/main" id="{0DFE6B27-8A9B-4918-9F5E-FC3844F47B2A}"/>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9" name="Slide Number Placeholder 8">
            <a:extLst>
              <a:ext uri="{FF2B5EF4-FFF2-40B4-BE49-F238E27FC236}">
                <a16:creationId xmlns:a16="http://schemas.microsoft.com/office/drawing/2014/main" id="{364B2F45-A584-A944-96BA-68E6DA6F2E74}"/>
              </a:ext>
            </a:extLst>
          </p:cNvPr>
          <p:cNvSpPr>
            <a:spLocks noGrp="1"/>
          </p:cNvSpPr>
          <p:nvPr>
            <p:ph type="sldNum" sz="quarter" idx="13"/>
          </p:nvPr>
        </p:nvSpPr>
        <p:spPr/>
        <p:txBody>
          <a:bodyPr/>
          <a:lstStyle/>
          <a:p>
            <a:fld id="{35A41436-812F-4D49-8B20-D4F38E545342}" type="slidenum">
              <a:rPr lang="en-JP" smtClean="0"/>
              <a:pPr/>
              <a:t>153</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199" y="1330035"/>
            <a:ext cx="6306785" cy="2708434"/>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Switch#show</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ip</a:t>
            </a:r>
            <a:r>
              <a:rPr lang="en-US" sz="1000" dirty="0">
                <a:latin typeface="Courier New" panose="02070309020205020404" pitchFamily="49" charset="0"/>
                <a:cs typeface="Courier New" panose="02070309020205020404" pitchFamily="49" charset="0"/>
              </a:rPr>
              <a:t> http server session-module </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HTTP server application session modules:</a:t>
            </a:r>
          </a:p>
          <a:p>
            <a:r>
              <a:rPr lang="en-US" sz="1000" dirty="0">
                <a:latin typeface="Courier New" panose="02070309020205020404" pitchFamily="49" charset="0"/>
                <a:cs typeface="Courier New" panose="02070309020205020404" pitchFamily="49" charset="0"/>
              </a:rPr>
              <a:t> Session module Name  Handle Status   Secure-status     Description</a:t>
            </a:r>
          </a:p>
          <a:p>
            <a:r>
              <a:rPr lang="en-US" sz="1000" dirty="0" err="1">
                <a:latin typeface="Courier New" panose="02070309020205020404" pitchFamily="49" charset="0"/>
                <a:cs typeface="Courier New" panose="02070309020205020404" pitchFamily="49" charset="0"/>
              </a:rPr>
              <a:t>HTTP_IFS</a:t>
            </a:r>
            <a:r>
              <a:rPr lang="en-US" sz="1000" dirty="0">
                <a:latin typeface="Courier New" panose="02070309020205020404" pitchFamily="49" charset="0"/>
                <a:cs typeface="Courier New" panose="02070309020205020404" pitchFamily="49" charset="0"/>
              </a:rPr>
              <a:t>              1      Active   Active         HTTP based IOS File Server              </a:t>
            </a:r>
          </a:p>
          <a:p>
            <a:r>
              <a:rPr lang="en-US" sz="1000" dirty="0" err="1">
                <a:latin typeface="Courier New" panose="02070309020205020404" pitchFamily="49" charset="0"/>
                <a:cs typeface="Courier New" panose="02070309020205020404" pitchFamily="49" charset="0"/>
              </a:rPr>
              <a:t>SL_HTTP</a:t>
            </a:r>
            <a:r>
              <a:rPr lang="en-US" sz="1000" dirty="0">
                <a:latin typeface="Courier New" panose="02070309020205020404" pitchFamily="49" charset="0"/>
                <a:cs typeface="Courier New" panose="02070309020205020404" pitchFamily="49" charset="0"/>
              </a:rPr>
              <a:t>               2      Active   Active         HTTP REST IOS-XE Smart License Server   </a:t>
            </a:r>
          </a:p>
          <a:p>
            <a:r>
              <a:rPr lang="en-US" sz="1000" dirty="0" err="1">
                <a:latin typeface="Courier New" panose="02070309020205020404" pitchFamily="49" charset="0"/>
                <a:cs typeface="Courier New" panose="02070309020205020404" pitchFamily="49" charset="0"/>
              </a:rPr>
              <a:t>HOME_PAGE</a:t>
            </a:r>
            <a:r>
              <a:rPr lang="en-US" sz="1000" dirty="0">
                <a:latin typeface="Courier New" panose="02070309020205020404" pitchFamily="49" charset="0"/>
                <a:cs typeface="Courier New" panose="02070309020205020404" pitchFamily="49" charset="0"/>
              </a:rPr>
              <a:t>             3      Active   Active         IOS Homepage Server                     </a:t>
            </a:r>
          </a:p>
          <a:p>
            <a:r>
              <a:rPr lang="en-US" sz="1000" dirty="0" err="1">
                <a:latin typeface="Courier New" panose="02070309020205020404" pitchFamily="49" charset="0"/>
                <a:cs typeface="Courier New" panose="02070309020205020404" pitchFamily="49" charset="0"/>
              </a:rPr>
              <a:t>BANNER_PAGE</a:t>
            </a:r>
            <a:r>
              <a:rPr lang="en-US" sz="1000" dirty="0">
                <a:latin typeface="Courier New" panose="02070309020205020404" pitchFamily="49" charset="0"/>
                <a:cs typeface="Courier New" panose="02070309020205020404" pitchFamily="49" charset="0"/>
              </a:rPr>
              <a:t>           4      Active   Active         HTTP Banner Page Server                 </a:t>
            </a:r>
          </a:p>
          <a:p>
            <a:r>
              <a:rPr lang="en-US" sz="1000" dirty="0" err="1">
                <a:latin typeface="Courier New" panose="02070309020205020404" pitchFamily="49" charset="0"/>
                <a:cs typeface="Courier New" panose="02070309020205020404" pitchFamily="49" charset="0"/>
              </a:rPr>
              <a:t>WEB_EXEC</a:t>
            </a:r>
            <a:r>
              <a:rPr lang="en-US" sz="1000" dirty="0">
                <a:latin typeface="Courier New" panose="02070309020205020404" pitchFamily="49" charset="0"/>
                <a:cs typeface="Courier New" panose="02070309020205020404" pitchFamily="49" charset="0"/>
              </a:rPr>
              <a:t>              5      Active   Active         HTTP based IOS EXEC Server              </a:t>
            </a:r>
          </a:p>
          <a:p>
            <a:r>
              <a:rPr lang="en-US" sz="1000" dirty="0" err="1">
                <a:latin typeface="Courier New" panose="02070309020205020404" pitchFamily="49" charset="0"/>
                <a:cs typeface="Courier New" panose="02070309020205020404" pitchFamily="49" charset="0"/>
              </a:rPr>
              <a:t>IXI</a:t>
            </a:r>
            <a:r>
              <a:rPr lang="en-US" sz="1000" dirty="0">
                <a:latin typeface="Courier New" panose="02070309020205020404" pitchFamily="49" charset="0"/>
                <a:cs typeface="Courier New" panose="02070309020205020404" pitchFamily="49" charset="0"/>
              </a:rPr>
              <a:t>                   6      Active   Active         IOS XML Infra Application Server        </a:t>
            </a:r>
          </a:p>
          <a:p>
            <a:r>
              <a:rPr lang="en-US" sz="1000" dirty="0" err="1">
                <a:latin typeface="Courier New" panose="02070309020205020404" pitchFamily="49" charset="0"/>
                <a:cs typeface="Courier New" panose="02070309020205020404" pitchFamily="49" charset="0"/>
              </a:rPr>
              <a:t>OPENRESTY_PKI</a:t>
            </a:r>
            <a:r>
              <a:rPr lang="en-US" sz="1000" dirty="0">
                <a:latin typeface="Courier New" panose="02070309020205020404" pitchFamily="49" charset="0"/>
                <a:cs typeface="Courier New" panose="02070309020205020404" pitchFamily="49" charset="0"/>
              </a:rPr>
              <a:t>         7      Active   Active         IOS </a:t>
            </a:r>
            <a:r>
              <a:rPr lang="en-US" sz="1000" dirty="0" err="1">
                <a:latin typeface="Courier New" panose="02070309020205020404" pitchFamily="49" charset="0"/>
                <a:cs typeface="Courier New" panose="02070309020205020404" pitchFamily="49" charset="0"/>
              </a:rPr>
              <a:t>OpenResty</a:t>
            </a:r>
            <a:r>
              <a:rPr lang="en-US" sz="1000" dirty="0">
                <a:latin typeface="Courier New" panose="02070309020205020404" pitchFamily="49" charset="0"/>
                <a:cs typeface="Courier New" panose="02070309020205020404" pitchFamily="49" charset="0"/>
              </a:rPr>
              <a:t> PKI Server                </a:t>
            </a:r>
          </a:p>
          <a:p>
            <a:r>
              <a:rPr lang="en-US" sz="1000" dirty="0">
                <a:latin typeface="Courier New" panose="02070309020205020404" pitchFamily="49" charset="0"/>
                <a:cs typeface="Courier New" panose="02070309020205020404" pitchFamily="49" charset="0"/>
              </a:rPr>
              <a:t>GSI4B3FEA50-lic-age   8      Active   Active         license agent app                       </a:t>
            </a:r>
          </a:p>
          <a:p>
            <a:r>
              <a:rPr lang="en-US" sz="1000" dirty="0">
                <a:latin typeface="Courier New" panose="02070309020205020404" pitchFamily="49" charset="0"/>
                <a:cs typeface="Courier New" panose="02070309020205020404" pitchFamily="49" charset="0"/>
              </a:rPr>
              <a:t>GSI4AB57BB0-webui_w   9      Active   Active         </a:t>
            </a:r>
            <a:r>
              <a:rPr lang="en-US" sz="1000" dirty="0" err="1">
                <a:latin typeface="Courier New" panose="02070309020205020404" pitchFamily="49" charset="0"/>
                <a:cs typeface="Courier New" panose="02070309020205020404" pitchFamily="49" charset="0"/>
              </a:rPr>
              <a:t>wsma</a:t>
            </a:r>
            <a:r>
              <a:rPr lang="en-US" sz="1000" dirty="0">
                <a:latin typeface="Courier New" panose="02070309020205020404" pitchFamily="49" charset="0"/>
                <a:cs typeface="Courier New" panose="02070309020205020404" pitchFamily="49" charset="0"/>
              </a:rPr>
              <a:t> infra                              </a:t>
            </a:r>
          </a:p>
          <a:p>
            <a:r>
              <a:rPr lang="en-US" sz="1000" dirty="0">
                <a:latin typeface="Courier New" panose="02070309020205020404" pitchFamily="49" charset="0"/>
                <a:cs typeface="Courier New" panose="02070309020205020404" pitchFamily="49" charset="0"/>
              </a:rPr>
              <a:t>GSI4BEF3F14-webui_w   10     Active   Active         </a:t>
            </a:r>
            <a:r>
              <a:rPr lang="en-US" sz="1000" dirty="0" err="1">
                <a:latin typeface="Courier New" panose="02070309020205020404" pitchFamily="49" charset="0"/>
                <a:cs typeface="Courier New" panose="02070309020205020404" pitchFamily="49" charset="0"/>
              </a:rPr>
              <a:t>wsma</a:t>
            </a:r>
            <a:r>
              <a:rPr lang="en-US" sz="1000" dirty="0">
                <a:latin typeface="Courier New" panose="02070309020205020404" pitchFamily="49" charset="0"/>
                <a:cs typeface="Courier New" panose="02070309020205020404" pitchFamily="49" charset="0"/>
              </a:rPr>
              <a:t> infra                              </a:t>
            </a:r>
          </a:p>
          <a:p>
            <a:r>
              <a:rPr lang="en-US" sz="1000" dirty="0" err="1">
                <a:latin typeface="Courier New" panose="02070309020205020404" pitchFamily="49" charset="0"/>
                <a:cs typeface="Courier New" panose="02070309020205020404" pitchFamily="49" charset="0"/>
              </a:rPr>
              <a:t>NG_WEBUI</a:t>
            </a:r>
            <a:r>
              <a:rPr lang="en-US" sz="1000" dirty="0">
                <a:latin typeface="Courier New" panose="02070309020205020404" pitchFamily="49" charset="0"/>
                <a:cs typeface="Courier New" panose="02070309020205020404" pitchFamily="49" charset="0"/>
              </a:rPr>
              <a:t>              11     Active   Active         Web GUI  </a:t>
            </a:r>
          </a:p>
        </p:txBody>
      </p:sp>
      <p:sp>
        <p:nvSpPr>
          <p:cNvPr id="2" name="Rounded Rectangle 1">
            <a:extLst>
              <a:ext uri="{FF2B5EF4-FFF2-40B4-BE49-F238E27FC236}">
                <a16:creationId xmlns:a16="http://schemas.microsoft.com/office/drawing/2014/main" id="{7039F971-CE62-9B40-8245-A3BD650D2646}"/>
              </a:ext>
            </a:extLst>
          </p:cNvPr>
          <p:cNvSpPr/>
          <p:nvPr/>
        </p:nvSpPr>
        <p:spPr>
          <a:xfrm>
            <a:off x="603315" y="2102226"/>
            <a:ext cx="6495069" cy="24938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641FBBC4-3766-9547-AD84-537C80662E14}"/>
              </a:ext>
            </a:extLst>
          </p:cNvPr>
          <p:cNvSpPr txBox="1"/>
          <p:nvPr/>
        </p:nvSpPr>
        <p:spPr>
          <a:xfrm>
            <a:off x="7140634" y="1330036"/>
            <a:ext cx="4646924" cy="923330"/>
          </a:xfrm>
          <a:prstGeom prst="rect">
            <a:avLst/>
          </a:prstGeom>
          <a:noFill/>
        </p:spPr>
        <p:txBody>
          <a:bodyPr wrap="square" rtlCol="0">
            <a:spAutoFit/>
          </a:bodyPr>
          <a:lstStyle/>
          <a:p>
            <a:r>
              <a:rPr lang="en-JP" dirty="0"/>
              <a:t>show ip http server session-module</a:t>
            </a:r>
            <a:r>
              <a:rPr lang="ja-JP" altLang="en-US"/>
              <a:t> コマンドで、</a:t>
            </a:r>
            <a:r>
              <a:rPr lang="en-US" altLang="ja-JP" dirty="0" err="1"/>
              <a:t>SL_HTTP</a:t>
            </a:r>
            <a:r>
              <a:rPr lang="en-US" altLang="ja-JP" dirty="0"/>
              <a:t> </a:t>
            </a:r>
            <a:r>
              <a:rPr lang="ja-JP" altLang="en-US"/>
              <a:t>が</a:t>
            </a:r>
            <a:r>
              <a:rPr lang="en-US" altLang="ja-JP" dirty="0"/>
              <a:t> Active </a:t>
            </a:r>
            <a:r>
              <a:rPr lang="ja-JP" altLang="en-US"/>
              <a:t>になっていることを確認します。</a:t>
            </a:r>
            <a:endParaRPr lang="en-US" altLang="ja-JP" dirty="0"/>
          </a:p>
        </p:txBody>
      </p:sp>
      <p:sp>
        <p:nvSpPr>
          <p:cNvPr id="8" name="TextBox 7">
            <a:extLst>
              <a:ext uri="{FF2B5EF4-FFF2-40B4-BE49-F238E27FC236}">
                <a16:creationId xmlns:a16="http://schemas.microsoft.com/office/drawing/2014/main" id="{9429CE83-5162-374F-B7EF-464EF1138E93}"/>
              </a:ext>
            </a:extLst>
          </p:cNvPr>
          <p:cNvSpPr txBox="1"/>
          <p:nvPr/>
        </p:nvSpPr>
        <p:spPr>
          <a:xfrm>
            <a:off x="711199" y="4499997"/>
            <a:ext cx="6306785" cy="1631216"/>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Switch#show</a:t>
            </a:r>
            <a:r>
              <a:rPr lang="en-US" sz="1000" dirty="0">
                <a:latin typeface="Courier New" panose="02070309020205020404" pitchFamily="49" charset="0"/>
                <a:cs typeface="Courier New" panose="02070309020205020404" pitchFamily="49" charset="0"/>
              </a:rPr>
              <a:t> platform software yang-management process</a:t>
            </a:r>
          </a:p>
          <a:p>
            <a:r>
              <a:rPr lang="en-US" sz="1000" dirty="0" err="1">
                <a:latin typeface="Courier New" panose="02070309020205020404" pitchFamily="49" charset="0"/>
                <a:cs typeface="Courier New" panose="02070309020205020404" pitchFamily="49" charset="0"/>
              </a:rPr>
              <a:t>confd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nesd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syncfd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ncsshd</a:t>
            </a:r>
            <a:r>
              <a:rPr lang="en-US" sz="1000" dirty="0">
                <a:latin typeface="Courier New" panose="02070309020205020404" pitchFamily="49" charset="0"/>
                <a:cs typeface="Courier New" panose="02070309020205020404" pitchFamily="49" charset="0"/>
              </a:rPr>
              <a:t>           : Not Running</a:t>
            </a:r>
            <a:r>
              <a:rPr lang="ja-JP" altLang="en-US" sz="1000" dirty="0">
                <a:latin typeface="Courier New" panose="02070309020205020404" pitchFamily="49" charset="0"/>
                <a:cs typeface="Courier New" panose="02070309020205020404" pitchFamily="49" charset="0"/>
              </a:rPr>
              <a:t>　</a:t>
            </a:r>
            <a:r>
              <a:rPr lang="en-US" altLang="ja-JP" sz="1000" dirty="0">
                <a:latin typeface="Courier New" panose="02070309020205020404" pitchFamily="49" charset="0"/>
                <a:cs typeface="Courier New" panose="02070309020205020404" pitchFamily="49" charset="0"/>
              </a:rPr>
              <a:t>! NETCONF-YANG</a:t>
            </a:r>
            <a:r>
              <a:rPr lang="ja-JP" altLang="en-US" sz="1000" dirty="0">
                <a:latin typeface="Courier New" panose="02070309020205020404" pitchFamily="49" charset="0"/>
                <a:cs typeface="Courier New" panose="02070309020205020404" pitchFamily="49" charset="0"/>
              </a:rPr>
              <a:t>は設定されていないため</a:t>
            </a:r>
            <a:r>
              <a:rPr lang="en-US" altLang="ja-JP" sz="1000" dirty="0">
                <a:latin typeface="Courier New" panose="02070309020205020404" pitchFamily="49" charset="0"/>
                <a:cs typeface="Courier New" panose="02070309020205020404" pitchFamily="49" charset="0"/>
              </a:rPr>
              <a:t> Not Running</a:t>
            </a:r>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dmiauthd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nginx</a:t>
            </a:r>
            <a:r>
              <a:rPr lang="en-US" sz="1000" dirty="0">
                <a:latin typeface="Courier New" panose="02070309020205020404" pitchFamily="49" charset="0"/>
                <a:cs typeface="Courier New" panose="02070309020205020404" pitchFamily="49" charset="0"/>
              </a:rPr>
              <a:t>            : Running    ! </a:t>
            </a:r>
            <a:r>
              <a:rPr lang="en-US" sz="1000" dirty="0" err="1">
                <a:latin typeface="Courier New" panose="02070309020205020404" pitchFamily="49" charset="0"/>
                <a:cs typeface="Courier New" panose="02070309020205020404" pitchFamily="49" charset="0"/>
              </a:rPr>
              <a:t>HTTPが設定されている</a:t>
            </a:r>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ndbmand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pubd</a:t>
            </a:r>
            <a:r>
              <a:rPr lang="en-US" sz="1000" dirty="0">
                <a:latin typeface="Courier New" panose="02070309020205020404" pitchFamily="49" charset="0"/>
                <a:cs typeface="Courier New" panose="02070309020205020404" pitchFamily="49" charset="0"/>
              </a:rPr>
              <a:t>             : Running    </a:t>
            </a:r>
          </a:p>
          <a:p>
            <a:r>
              <a:rPr lang="en-US" sz="1000" dirty="0" err="1">
                <a:latin typeface="Courier New" panose="02070309020205020404" pitchFamily="49" charset="0"/>
                <a:cs typeface="Courier New" panose="02070309020205020404" pitchFamily="49" charset="0"/>
              </a:rPr>
              <a:t>gnmib</a:t>
            </a:r>
            <a:r>
              <a:rPr lang="en-US" sz="1000" dirty="0">
                <a:latin typeface="Courier New" panose="02070309020205020404" pitchFamily="49" charset="0"/>
                <a:cs typeface="Courier New" panose="02070309020205020404" pitchFamily="49" charset="0"/>
              </a:rPr>
              <a:t>            : Not Running</a:t>
            </a:r>
          </a:p>
        </p:txBody>
      </p:sp>
      <p:sp>
        <p:nvSpPr>
          <p:cNvPr id="10" name="TextBox 9">
            <a:extLst>
              <a:ext uri="{FF2B5EF4-FFF2-40B4-BE49-F238E27FC236}">
                <a16:creationId xmlns:a16="http://schemas.microsoft.com/office/drawing/2014/main" id="{833811E2-6193-944E-A7D3-06643FB5CE21}"/>
              </a:ext>
            </a:extLst>
          </p:cNvPr>
          <p:cNvSpPr txBox="1"/>
          <p:nvPr/>
        </p:nvSpPr>
        <p:spPr>
          <a:xfrm>
            <a:off x="7140634" y="4499997"/>
            <a:ext cx="4646924" cy="923330"/>
          </a:xfrm>
          <a:prstGeom prst="rect">
            <a:avLst/>
          </a:prstGeom>
          <a:noFill/>
        </p:spPr>
        <p:txBody>
          <a:bodyPr wrap="square" rtlCol="0">
            <a:spAutoFit/>
          </a:bodyPr>
          <a:lstStyle/>
          <a:p>
            <a:r>
              <a:rPr lang="en-US" dirty="0"/>
              <a:t>show platform software yang-management process</a:t>
            </a:r>
            <a:r>
              <a:rPr lang="ja-JP" altLang="en-US"/>
              <a:t> コマンドで、</a:t>
            </a:r>
            <a:r>
              <a:rPr lang="en-US" altLang="ja-JP" dirty="0" err="1"/>
              <a:t>nqinx</a:t>
            </a:r>
            <a:r>
              <a:rPr lang="en-US" altLang="ja-JP" dirty="0"/>
              <a:t> </a:t>
            </a:r>
            <a:r>
              <a:rPr lang="ja-JP" altLang="en-US"/>
              <a:t>が</a:t>
            </a:r>
            <a:r>
              <a:rPr lang="en-US" altLang="ja-JP" dirty="0"/>
              <a:t>Running </a:t>
            </a:r>
            <a:r>
              <a:rPr lang="ja-JP" altLang="en-US"/>
              <a:t>になっていることを確認します。</a:t>
            </a:r>
            <a:endParaRPr lang="en-US" altLang="ja-JP" dirty="0"/>
          </a:p>
        </p:txBody>
      </p:sp>
      <p:sp>
        <p:nvSpPr>
          <p:cNvPr id="11" name="Rounded Rectangle 10">
            <a:extLst>
              <a:ext uri="{FF2B5EF4-FFF2-40B4-BE49-F238E27FC236}">
                <a16:creationId xmlns:a16="http://schemas.microsoft.com/office/drawing/2014/main" id="{37A5057B-F6B8-F143-9217-B2D69FE2D5E1}"/>
              </a:ext>
            </a:extLst>
          </p:cNvPr>
          <p:cNvSpPr/>
          <p:nvPr/>
        </p:nvSpPr>
        <p:spPr>
          <a:xfrm>
            <a:off x="603315" y="5129866"/>
            <a:ext cx="6149177" cy="24938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872F2012-850B-6041-BF45-BFBEC5A674A6}"/>
              </a:ext>
            </a:extLst>
          </p:cNvPr>
          <p:cNvSpPr/>
          <p:nvPr/>
        </p:nvSpPr>
        <p:spPr>
          <a:xfrm>
            <a:off x="603315" y="5453423"/>
            <a:ext cx="6149177" cy="24938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3" name="Rounded Rectangle 12">
            <a:extLst>
              <a:ext uri="{FF2B5EF4-FFF2-40B4-BE49-F238E27FC236}">
                <a16:creationId xmlns:a16="http://schemas.microsoft.com/office/drawing/2014/main" id="{46B3E995-C3C5-1B4C-826F-AAF34F2758A6}"/>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18672766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a:t>手順</a:t>
            </a:r>
            <a:r>
              <a:rPr lang="en-US" altLang="ja-JP" dirty="0"/>
              <a:t>-3(1)</a:t>
            </a:r>
            <a:br>
              <a:rPr lang="en-US" altLang="ja-JP" dirty="0"/>
            </a:br>
            <a:r>
              <a:rPr lang="ja-JP" altLang="en-US"/>
              <a:t>製品インスタンスの情報更新</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244334"/>
            <a:ext cx="5078396" cy="369332"/>
          </a:xfrm>
          <a:prstGeom prst="rect">
            <a:avLst/>
          </a:prstGeom>
          <a:noFill/>
        </p:spPr>
        <p:txBody>
          <a:bodyPr wrap="square" rtlCol="0" anchor="ctr">
            <a:spAutoFit/>
          </a:bodyPr>
          <a:lstStyle/>
          <a:p>
            <a:r>
              <a:rPr lang="ja-JP" altLang="en-US" sz="1800"/>
              <a:t>情報の更新と確認</a:t>
            </a:r>
            <a:endParaRPr lang="en-US" sz="18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Slide Number Placeholder 6">
            <a:extLst>
              <a:ext uri="{FF2B5EF4-FFF2-40B4-BE49-F238E27FC236}">
                <a16:creationId xmlns:a16="http://schemas.microsoft.com/office/drawing/2014/main" id="{BAFA7E10-5716-F642-81C6-D676DF761CB5}"/>
              </a:ext>
            </a:extLst>
          </p:cNvPr>
          <p:cNvSpPr>
            <a:spLocks noGrp="1"/>
          </p:cNvSpPr>
          <p:nvPr>
            <p:ph type="sldNum" sz="quarter" idx="10"/>
          </p:nvPr>
        </p:nvSpPr>
        <p:spPr/>
        <p:txBody>
          <a:bodyPr/>
          <a:lstStyle/>
          <a:p>
            <a:fld id="{35A41436-812F-4D49-8B20-D4F38E545342}" type="slidenum">
              <a:rPr lang="en-JP" smtClean="0"/>
              <a:pPr/>
              <a:t>154</a:t>
            </a:fld>
            <a:endParaRPr lang="en-JP"/>
          </a:p>
        </p:txBody>
      </p:sp>
    </p:spTree>
    <p:extLst>
      <p:ext uri="{BB962C8B-B14F-4D97-AF65-F5344CB8AC3E}">
        <p14:creationId xmlns:p14="http://schemas.microsoft.com/office/powerpoint/2010/main" val="23203926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785DE9-3AA4-8742-BFE3-9FB6C23B0B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700" y="1517323"/>
            <a:ext cx="7449934" cy="3077539"/>
          </a:xfrm>
          <a:prstGeom prst="rect">
            <a:avLst/>
          </a:prstGeom>
          <a:ln>
            <a:solidFill>
              <a:schemeClr val="accent4"/>
            </a:solidFill>
          </a:ln>
        </p:spPr>
      </p:pic>
      <p:sp>
        <p:nvSpPr>
          <p:cNvPr id="2" name="Title 1">
            <a:extLst>
              <a:ext uri="{FF2B5EF4-FFF2-40B4-BE49-F238E27FC236}">
                <a16:creationId xmlns:a16="http://schemas.microsoft.com/office/drawing/2014/main" id="{01B6FA6D-4A5A-284B-A6DE-FB0A499A3814}"/>
              </a:ext>
            </a:extLst>
          </p:cNvPr>
          <p:cNvSpPr>
            <a:spLocks noGrp="1"/>
          </p:cNvSpPr>
          <p:nvPr>
            <p:ph type="title"/>
          </p:nvPr>
        </p:nvSpPr>
        <p:spPr/>
        <p:txBody>
          <a:bodyPr/>
          <a:lstStyle/>
          <a:p>
            <a:r>
              <a:rPr lang="ja-JP" altLang="en-US"/>
              <a:t>製品インスタンス情報の更新</a:t>
            </a:r>
            <a:r>
              <a:rPr lang="en-US" altLang="ja-JP" dirty="0"/>
              <a:t>(1)</a:t>
            </a:r>
            <a:endParaRPr lang="en-JP" dirty="0"/>
          </a:p>
        </p:txBody>
      </p:sp>
      <p:sp>
        <p:nvSpPr>
          <p:cNvPr id="4" name="テキスト プレースホルダー 3">
            <a:extLst>
              <a:ext uri="{FF2B5EF4-FFF2-40B4-BE49-F238E27FC236}">
                <a16:creationId xmlns:a16="http://schemas.microsoft.com/office/drawing/2014/main" id="{7B5F5343-CCDA-4C26-9623-9B2A761873A1}"/>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11" name="Slide Number Placeholder 10">
            <a:extLst>
              <a:ext uri="{FF2B5EF4-FFF2-40B4-BE49-F238E27FC236}">
                <a16:creationId xmlns:a16="http://schemas.microsoft.com/office/drawing/2014/main" id="{0635B287-EA56-8247-BA00-B16366A0325F}"/>
              </a:ext>
            </a:extLst>
          </p:cNvPr>
          <p:cNvSpPr>
            <a:spLocks noGrp="1"/>
          </p:cNvSpPr>
          <p:nvPr>
            <p:ph type="sldNum" sz="quarter" idx="13"/>
          </p:nvPr>
        </p:nvSpPr>
        <p:spPr/>
        <p:txBody>
          <a:bodyPr/>
          <a:lstStyle/>
          <a:p>
            <a:fld id="{35A41436-812F-4D49-8B20-D4F38E545342}" type="slidenum">
              <a:rPr lang="en-JP" smtClean="0"/>
              <a:pPr/>
              <a:t>155</a:t>
            </a:fld>
            <a:endParaRPr lang="en-JP"/>
          </a:p>
        </p:txBody>
      </p:sp>
      <p:sp>
        <p:nvSpPr>
          <p:cNvPr id="6" name="Rounded Rectangle 5">
            <a:extLst>
              <a:ext uri="{FF2B5EF4-FFF2-40B4-BE49-F238E27FC236}">
                <a16:creationId xmlns:a16="http://schemas.microsoft.com/office/drawing/2014/main" id="{5CF7941E-B183-5F41-BA4D-0676DAD53892}"/>
              </a:ext>
            </a:extLst>
          </p:cNvPr>
          <p:cNvSpPr/>
          <p:nvPr/>
        </p:nvSpPr>
        <p:spPr>
          <a:xfrm>
            <a:off x="623518" y="3675269"/>
            <a:ext cx="316322" cy="33070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CC0D4262-356F-B540-BED8-482E8862E9D4}"/>
              </a:ext>
            </a:extLst>
          </p:cNvPr>
          <p:cNvSpPr/>
          <p:nvPr/>
        </p:nvSpPr>
        <p:spPr>
          <a:xfrm>
            <a:off x="1662701" y="2853667"/>
            <a:ext cx="1243337" cy="36033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TextBox 8">
            <a:extLst>
              <a:ext uri="{FF2B5EF4-FFF2-40B4-BE49-F238E27FC236}">
                <a16:creationId xmlns:a16="http://schemas.microsoft.com/office/drawing/2014/main" id="{CE8B90BE-21DA-384A-8DAD-812353D31734}"/>
              </a:ext>
            </a:extLst>
          </p:cNvPr>
          <p:cNvSpPr txBox="1"/>
          <p:nvPr/>
        </p:nvSpPr>
        <p:spPr>
          <a:xfrm>
            <a:off x="8217878" y="1664677"/>
            <a:ext cx="3569679" cy="1477328"/>
          </a:xfrm>
          <a:prstGeom prst="rect">
            <a:avLst/>
          </a:prstGeom>
          <a:noFill/>
        </p:spPr>
        <p:txBody>
          <a:bodyPr wrap="square" rtlCol="0">
            <a:spAutoFit/>
          </a:bodyPr>
          <a:lstStyle/>
          <a:p>
            <a:r>
              <a:rPr lang="ja-JP" altLang="en-US"/>
              <a:t>情報を取得したいデバイスのチェックボックスをチェックします。</a:t>
            </a:r>
            <a:endParaRPr lang="en-US" altLang="ja-JP" dirty="0"/>
          </a:p>
          <a:p>
            <a:r>
              <a:rPr lang="ja-JP" altLang="en-US"/>
              <a:t>「</a:t>
            </a:r>
            <a:r>
              <a:rPr lang="en-US" altLang="ja-JP" dirty="0"/>
              <a:t>Actions for Selected…</a:t>
            </a:r>
            <a:r>
              <a:rPr lang="ja-JP" altLang="en-US"/>
              <a:t>」をクリックします。</a:t>
            </a:r>
            <a:endParaRPr lang="en-US" altLang="ja-JP" dirty="0"/>
          </a:p>
        </p:txBody>
      </p:sp>
      <p:sp>
        <p:nvSpPr>
          <p:cNvPr id="10" name="Rounded Rectangle 9">
            <a:extLst>
              <a:ext uri="{FF2B5EF4-FFF2-40B4-BE49-F238E27FC236}">
                <a16:creationId xmlns:a16="http://schemas.microsoft.com/office/drawing/2014/main" id="{F046CB6D-F5A0-CD46-9920-28E45A2886D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4745150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774D6D-C375-9F4C-8048-DC1E672DE0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22430"/>
            <a:ext cx="7450019" cy="3048555"/>
          </a:xfrm>
          <a:prstGeom prst="rect">
            <a:avLst/>
          </a:prstGeom>
          <a:ln>
            <a:solidFill>
              <a:schemeClr val="accent4"/>
            </a:solidFill>
          </a:ln>
        </p:spPr>
      </p:pic>
      <p:sp>
        <p:nvSpPr>
          <p:cNvPr id="2" name="Title 1">
            <a:extLst>
              <a:ext uri="{FF2B5EF4-FFF2-40B4-BE49-F238E27FC236}">
                <a16:creationId xmlns:a16="http://schemas.microsoft.com/office/drawing/2014/main" id="{0BDF97C4-4524-A945-9D02-D9192F039B4E}"/>
              </a:ext>
            </a:extLst>
          </p:cNvPr>
          <p:cNvSpPr>
            <a:spLocks noGrp="1"/>
          </p:cNvSpPr>
          <p:nvPr>
            <p:ph type="title"/>
          </p:nvPr>
        </p:nvSpPr>
        <p:spPr/>
        <p:txBody>
          <a:bodyPr/>
          <a:lstStyle/>
          <a:p>
            <a:r>
              <a:rPr lang="ja-JP" altLang="en-US"/>
              <a:t>製品インスタンス情報の更新</a:t>
            </a:r>
            <a:r>
              <a:rPr lang="en-US" altLang="ja-JP" dirty="0"/>
              <a:t>(2)</a:t>
            </a:r>
            <a:endParaRPr lang="en-JP" dirty="0"/>
          </a:p>
        </p:txBody>
      </p:sp>
      <p:sp>
        <p:nvSpPr>
          <p:cNvPr id="4" name="テキスト プレースホルダー 3">
            <a:extLst>
              <a:ext uri="{FF2B5EF4-FFF2-40B4-BE49-F238E27FC236}">
                <a16:creationId xmlns:a16="http://schemas.microsoft.com/office/drawing/2014/main" id="{90D67583-E15A-43DA-A1ED-A794AD904D0D}"/>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10" name="Slide Number Placeholder 9">
            <a:extLst>
              <a:ext uri="{FF2B5EF4-FFF2-40B4-BE49-F238E27FC236}">
                <a16:creationId xmlns:a16="http://schemas.microsoft.com/office/drawing/2014/main" id="{B865F450-A59B-5248-96E9-378CD86DD1CA}"/>
              </a:ext>
            </a:extLst>
          </p:cNvPr>
          <p:cNvSpPr>
            <a:spLocks noGrp="1"/>
          </p:cNvSpPr>
          <p:nvPr>
            <p:ph type="sldNum" sz="quarter" idx="13"/>
          </p:nvPr>
        </p:nvSpPr>
        <p:spPr/>
        <p:txBody>
          <a:bodyPr/>
          <a:lstStyle/>
          <a:p>
            <a:fld id="{35A41436-812F-4D49-8B20-D4F38E545342}" type="slidenum">
              <a:rPr lang="en-JP" smtClean="0"/>
              <a:pPr/>
              <a:t>156</a:t>
            </a:fld>
            <a:endParaRPr lang="en-JP"/>
          </a:p>
        </p:txBody>
      </p:sp>
      <p:sp>
        <p:nvSpPr>
          <p:cNvPr id="5" name="Rounded Rectangle 4">
            <a:extLst>
              <a:ext uri="{FF2B5EF4-FFF2-40B4-BE49-F238E27FC236}">
                <a16:creationId xmlns:a16="http://schemas.microsoft.com/office/drawing/2014/main" id="{564655C3-E8B0-2045-B43A-8A5A7588F4CD}"/>
              </a:ext>
            </a:extLst>
          </p:cNvPr>
          <p:cNvSpPr/>
          <p:nvPr/>
        </p:nvSpPr>
        <p:spPr>
          <a:xfrm>
            <a:off x="1655812" y="3709057"/>
            <a:ext cx="1538326" cy="316413"/>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E8C749BA-BD4A-8640-BDB5-922CD77BAF9E}"/>
              </a:ext>
            </a:extLst>
          </p:cNvPr>
          <p:cNvSpPr txBox="1"/>
          <p:nvPr/>
        </p:nvSpPr>
        <p:spPr>
          <a:xfrm>
            <a:off x="8217878" y="1664677"/>
            <a:ext cx="3569679" cy="646331"/>
          </a:xfrm>
          <a:prstGeom prst="rect">
            <a:avLst/>
          </a:prstGeom>
          <a:noFill/>
        </p:spPr>
        <p:txBody>
          <a:bodyPr wrap="square" rtlCol="0">
            <a:spAutoFit/>
          </a:bodyPr>
          <a:lstStyle/>
          <a:p>
            <a:r>
              <a:rPr lang="ja-JP" altLang="en-US"/>
              <a:t>「</a:t>
            </a:r>
            <a:r>
              <a:rPr lang="en-US" altLang="ja-JP" dirty="0"/>
              <a:t>Collect Usage…</a:t>
            </a:r>
            <a:r>
              <a:rPr lang="ja-JP" altLang="en-US"/>
              <a:t>」をクリックします。</a:t>
            </a:r>
            <a:endParaRPr lang="en-US" altLang="ja-JP" dirty="0"/>
          </a:p>
        </p:txBody>
      </p:sp>
      <p:sp>
        <p:nvSpPr>
          <p:cNvPr id="8" name="Rounded Rectangle 7">
            <a:extLst>
              <a:ext uri="{FF2B5EF4-FFF2-40B4-BE49-F238E27FC236}">
                <a16:creationId xmlns:a16="http://schemas.microsoft.com/office/drawing/2014/main" id="{A37DE757-CB50-6C4B-B813-8A069EC61E1B}"/>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29629350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817A4-E0A3-8F42-8CE1-7C7A9EF56B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589" y="1507971"/>
            <a:ext cx="7483558" cy="3034528"/>
          </a:xfrm>
          <a:prstGeom prst="rect">
            <a:avLst/>
          </a:prstGeom>
          <a:ln>
            <a:solidFill>
              <a:schemeClr val="accent4"/>
            </a:solidFill>
          </a:ln>
        </p:spPr>
      </p:pic>
      <p:sp>
        <p:nvSpPr>
          <p:cNvPr id="2" name="Title 1">
            <a:extLst>
              <a:ext uri="{FF2B5EF4-FFF2-40B4-BE49-F238E27FC236}">
                <a16:creationId xmlns:a16="http://schemas.microsoft.com/office/drawing/2014/main" id="{96CB10A3-D172-9746-9534-D4F5568268B7}"/>
              </a:ext>
            </a:extLst>
          </p:cNvPr>
          <p:cNvSpPr>
            <a:spLocks noGrp="1"/>
          </p:cNvSpPr>
          <p:nvPr>
            <p:ph type="title"/>
          </p:nvPr>
        </p:nvSpPr>
        <p:spPr/>
        <p:txBody>
          <a:bodyPr/>
          <a:lstStyle/>
          <a:p>
            <a:r>
              <a:rPr lang="ja-JP" altLang="en-US" dirty="0"/>
              <a:t>製品インスタンス情報の更新</a:t>
            </a:r>
            <a:r>
              <a:rPr lang="en-US" altLang="ja-JP" dirty="0"/>
              <a:t>(3)</a:t>
            </a:r>
            <a:endParaRPr lang="en-JP" dirty="0"/>
          </a:p>
        </p:txBody>
      </p:sp>
      <p:sp>
        <p:nvSpPr>
          <p:cNvPr id="13" name="テキスト プレースホルダー 12">
            <a:extLst>
              <a:ext uri="{FF2B5EF4-FFF2-40B4-BE49-F238E27FC236}">
                <a16:creationId xmlns:a16="http://schemas.microsoft.com/office/drawing/2014/main" id="{84AC2097-96D9-40C8-9A92-D7AD21581AE7}"/>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10" name="Slide Number Placeholder 9">
            <a:extLst>
              <a:ext uri="{FF2B5EF4-FFF2-40B4-BE49-F238E27FC236}">
                <a16:creationId xmlns:a16="http://schemas.microsoft.com/office/drawing/2014/main" id="{F02BB9E8-8825-7D4C-9EA4-77833E4E9182}"/>
              </a:ext>
            </a:extLst>
          </p:cNvPr>
          <p:cNvSpPr>
            <a:spLocks noGrp="1"/>
          </p:cNvSpPr>
          <p:nvPr>
            <p:ph type="sldNum" sz="quarter" idx="13"/>
          </p:nvPr>
        </p:nvSpPr>
        <p:spPr/>
        <p:txBody>
          <a:bodyPr/>
          <a:lstStyle/>
          <a:p>
            <a:fld id="{35A41436-812F-4D49-8B20-D4F38E545342}" type="slidenum">
              <a:rPr lang="en-JP" smtClean="0"/>
              <a:pPr/>
              <a:t>157</a:t>
            </a:fld>
            <a:endParaRPr lang="en-JP"/>
          </a:p>
        </p:txBody>
      </p:sp>
      <p:sp>
        <p:nvSpPr>
          <p:cNvPr id="6" name="Rounded Rectangle 5">
            <a:extLst>
              <a:ext uri="{FF2B5EF4-FFF2-40B4-BE49-F238E27FC236}">
                <a16:creationId xmlns:a16="http://schemas.microsoft.com/office/drawing/2014/main" id="{2BC78EF0-0B03-294D-AF23-0A31A011BF14}"/>
              </a:ext>
            </a:extLst>
          </p:cNvPr>
          <p:cNvSpPr/>
          <p:nvPr/>
        </p:nvSpPr>
        <p:spPr>
          <a:xfrm>
            <a:off x="615142" y="3619483"/>
            <a:ext cx="6716683" cy="496263"/>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TextBox 6">
            <a:extLst>
              <a:ext uri="{FF2B5EF4-FFF2-40B4-BE49-F238E27FC236}">
                <a16:creationId xmlns:a16="http://schemas.microsoft.com/office/drawing/2014/main" id="{A29E5894-B24B-4646-8266-D7555DFA6A8E}"/>
              </a:ext>
            </a:extLst>
          </p:cNvPr>
          <p:cNvSpPr txBox="1"/>
          <p:nvPr/>
        </p:nvSpPr>
        <p:spPr>
          <a:xfrm>
            <a:off x="8217878" y="1469436"/>
            <a:ext cx="3569679" cy="2031325"/>
          </a:xfrm>
          <a:prstGeom prst="rect">
            <a:avLst/>
          </a:prstGeom>
          <a:noFill/>
        </p:spPr>
        <p:txBody>
          <a:bodyPr wrap="square" rtlCol="0">
            <a:spAutoFit/>
          </a:bodyPr>
          <a:lstStyle/>
          <a:p>
            <a:r>
              <a:rPr lang="en-US" dirty="0" err="1"/>
              <a:t>製品インスタンスの情報がアップデートされたことを確認します</a:t>
            </a:r>
            <a:r>
              <a:rPr lang="en-US" dirty="0"/>
              <a:t>。</a:t>
            </a:r>
          </a:p>
          <a:p>
            <a:endParaRPr lang="en-US" dirty="0"/>
          </a:p>
          <a:p>
            <a:r>
              <a:rPr lang="en-US" dirty="0" err="1"/>
              <a:t>情報の詳細は、製品インスタンスのNameをクリックして確認します</a:t>
            </a:r>
            <a:r>
              <a:rPr lang="en-US" dirty="0"/>
              <a:t>。</a:t>
            </a:r>
          </a:p>
        </p:txBody>
      </p:sp>
      <p:sp>
        <p:nvSpPr>
          <p:cNvPr id="15" name="Rounded Rectangle 14">
            <a:extLst>
              <a:ext uri="{FF2B5EF4-FFF2-40B4-BE49-F238E27FC236}">
                <a16:creationId xmlns:a16="http://schemas.microsoft.com/office/drawing/2014/main" id="{4D78AF8E-724C-144D-B8AB-2182D39EFCE8}"/>
              </a:ext>
            </a:extLst>
          </p:cNvPr>
          <p:cNvSpPr/>
          <p:nvPr/>
        </p:nvSpPr>
        <p:spPr>
          <a:xfrm>
            <a:off x="2876541" y="2860512"/>
            <a:ext cx="1595251" cy="369156"/>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E1CABDDF-BB31-4A4E-94AC-A8D035DA6103}"/>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pic>
        <p:nvPicPr>
          <p:cNvPr id="5" name="Picture 4">
            <a:extLst>
              <a:ext uri="{FF2B5EF4-FFF2-40B4-BE49-F238E27FC236}">
                <a16:creationId xmlns:a16="http://schemas.microsoft.com/office/drawing/2014/main" id="{955B43E1-116D-B34F-83D0-F6C17A34D1C1}"/>
              </a:ext>
            </a:extLst>
          </p:cNvPr>
          <p:cNvPicPr>
            <a:picLocks noChangeAspect="1"/>
          </p:cNvPicPr>
          <p:nvPr/>
        </p:nvPicPr>
        <p:blipFill>
          <a:blip r:embed="rId3"/>
          <a:stretch>
            <a:fillRect/>
          </a:stretch>
        </p:blipFill>
        <p:spPr>
          <a:xfrm>
            <a:off x="8205588" y="4687314"/>
            <a:ext cx="3118177" cy="540366"/>
          </a:xfrm>
          <a:prstGeom prst="rect">
            <a:avLst/>
          </a:prstGeom>
          <a:ln>
            <a:solidFill>
              <a:schemeClr val="accent4"/>
            </a:solidFill>
          </a:ln>
        </p:spPr>
      </p:pic>
      <p:pic>
        <p:nvPicPr>
          <p:cNvPr id="8" name="Picture 7">
            <a:extLst>
              <a:ext uri="{FF2B5EF4-FFF2-40B4-BE49-F238E27FC236}">
                <a16:creationId xmlns:a16="http://schemas.microsoft.com/office/drawing/2014/main" id="{A9343360-D5DE-1540-BB05-664CDACABC40}"/>
              </a:ext>
            </a:extLst>
          </p:cNvPr>
          <p:cNvPicPr>
            <a:picLocks noChangeAspect="1"/>
          </p:cNvPicPr>
          <p:nvPr/>
        </p:nvPicPr>
        <p:blipFill>
          <a:blip r:embed="rId4"/>
          <a:stretch>
            <a:fillRect/>
          </a:stretch>
        </p:blipFill>
        <p:spPr>
          <a:xfrm>
            <a:off x="8205588" y="5417360"/>
            <a:ext cx="3118177" cy="540366"/>
          </a:xfrm>
          <a:prstGeom prst="rect">
            <a:avLst/>
          </a:prstGeom>
          <a:ln>
            <a:solidFill>
              <a:schemeClr val="accent4"/>
            </a:solidFill>
          </a:ln>
        </p:spPr>
      </p:pic>
      <p:pic>
        <p:nvPicPr>
          <p:cNvPr id="9" name="Picture 8">
            <a:extLst>
              <a:ext uri="{FF2B5EF4-FFF2-40B4-BE49-F238E27FC236}">
                <a16:creationId xmlns:a16="http://schemas.microsoft.com/office/drawing/2014/main" id="{7E13C288-A059-2648-9E49-2960E0A41A5D}"/>
              </a:ext>
            </a:extLst>
          </p:cNvPr>
          <p:cNvPicPr>
            <a:picLocks noChangeAspect="1"/>
          </p:cNvPicPr>
          <p:nvPr/>
        </p:nvPicPr>
        <p:blipFill>
          <a:blip r:embed="rId5"/>
          <a:stretch>
            <a:fillRect/>
          </a:stretch>
        </p:blipFill>
        <p:spPr>
          <a:xfrm>
            <a:off x="8205588" y="6147408"/>
            <a:ext cx="3118177" cy="540366"/>
          </a:xfrm>
          <a:prstGeom prst="rect">
            <a:avLst/>
          </a:prstGeom>
          <a:ln>
            <a:solidFill>
              <a:schemeClr val="accent4"/>
            </a:solidFill>
          </a:ln>
        </p:spPr>
      </p:pic>
      <p:pic>
        <p:nvPicPr>
          <p:cNvPr id="11" name="Picture 10">
            <a:extLst>
              <a:ext uri="{FF2B5EF4-FFF2-40B4-BE49-F238E27FC236}">
                <a16:creationId xmlns:a16="http://schemas.microsoft.com/office/drawing/2014/main" id="{9CB6BC3E-F807-8C48-9D1A-494BEB17F38D}"/>
              </a:ext>
            </a:extLst>
          </p:cNvPr>
          <p:cNvPicPr>
            <a:picLocks noChangeAspect="1"/>
          </p:cNvPicPr>
          <p:nvPr/>
        </p:nvPicPr>
        <p:blipFill>
          <a:blip r:embed="rId6"/>
          <a:stretch>
            <a:fillRect/>
          </a:stretch>
        </p:blipFill>
        <p:spPr>
          <a:xfrm>
            <a:off x="8205588" y="3957268"/>
            <a:ext cx="3118177" cy="540366"/>
          </a:xfrm>
          <a:prstGeom prst="rect">
            <a:avLst/>
          </a:prstGeom>
          <a:ln>
            <a:solidFill>
              <a:schemeClr val="accent4"/>
            </a:solidFill>
          </a:ln>
        </p:spPr>
      </p:pic>
      <p:sp>
        <p:nvSpPr>
          <p:cNvPr id="19" name="Down Arrow 18">
            <a:extLst>
              <a:ext uri="{FF2B5EF4-FFF2-40B4-BE49-F238E27FC236}">
                <a16:creationId xmlns:a16="http://schemas.microsoft.com/office/drawing/2014/main" id="{DFBD090B-4FC1-6548-A378-C710897E9460}"/>
              </a:ext>
            </a:extLst>
          </p:cNvPr>
          <p:cNvSpPr/>
          <p:nvPr/>
        </p:nvSpPr>
        <p:spPr>
          <a:xfrm>
            <a:off x="9445262" y="4527952"/>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0" name="Down Arrow 19">
            <a:extLst>
              <a:ext uri="{FF2B5EF4-FFF2-40B4-BE49-F238E27FC236}">
                <a16:creationId xmlns:a16="http://schemas.microsoft.com/office/drawing/2014/main" id="{10B88AEC-2766-344F-A7EA-FCD4A2FF26C5}"/>
              </a:ext>
            </a:extLst>
          </p:cNvPr>
          <p:cNvSpPr/>
          <p:nvPr/>
        </p:nvSpPr>
        <p:spPr>
          <a:xfrm>
            <a:off x="9445262" y="5257998"/>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Down Arrow 20">
            <a:extLst>
              <a:ext uri="{FF2B5EF4-FFF2-40B4-BE49-F238E27FC236}">
                <a16:creationId xmlns:a16="http://schemas.microsoft.com/office/drawing/2014/main" id="{CAF8C272-5735-0041-893F-706E8A205234}"/>
              </a:ext>
            </a:extLst>
          </p:cNvPr>
          <p:cNvSpPr/>
          <p:nvPr/>
        </p:nvSpPr>
        <p:spPr>
          <a:xfrm>
            <a:off x="9445262" y="5988044"/>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2" name="Rounded Rectangle 21">
            <a:extLst>
              <a:ext uri="{FF2B5EF4-FFF2-40B4-BE49-F238E27FC236}">
                <a16:creationId xmlns:a16="http://schemas.microsoft.com/office/drawing/2014/main" id="{2AD71E9D-257A-714B-BE2F-B44BB98A07BD}"/>
              </a:ext>
            </a:extLst>
          </p:cNvPr>
          <p:cNvSpPr/>
          <p:nvPr/>
        </p:nvSpPr>
        <p:spPr>
          <a:xfrm>
            <a:off x="8098700" y="3715448"/>
            <a:ext cx="3331952" cy="3043605"/>
          </a:xfrm>
          <a:prstGeom prst="roundRect">
            <a:avLst>
              <a:gd name="adj" fmla="val 4728"/>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3" name="TextBox 22">
            <a:extLst>
              <a:ext uri="{FF2B5EF4-FFF2-40B4-BE49-F238E27FC236}">
                <a16:creationId xmlns:a16="http://schemas.microsoft.com/office/drawing/2014/main" id="{A7879084-8FB9-F649-A48B-884155C47534}"/>
              </a:ext>
            </a:extLst>
          </p:cNvPr>
          <p:cNvSpPr txBox="1"/>
          <p:nvPr/>
        </p:nvSpPr>
        <p:spPr>
          <a:xfrm>
            <a:off x="8682489" y="3540740"/>
            <a:ext cx="2164375" cy="369332"/>
          </a:xfrm>
          <a:prstGeom prst="rect">
            <a:avLst/>
          </a:prstGeom>
          <a:solidFill>
            <a:schemeClr val="bg2"/>
          </a:solidFill>
          <a:ln>
            <a:solidFill>
              <a:srgbClr val="00B050"/>
            </a:solidFill>
          </a:ln>
        </p:spPr>
        <p:txBody>
          <a:bodyPr wrap="none" rtlCol="0">
            <a:spAutoFit/>
          </a:bodyPr>
          <a:lstStyle/>
          <a:p>
            <a:pPr algn="ctr"/>
            <a:r>
              <a:rPr lang="en-JP" dirty="0">
                <a:solidFill>
                  <a:srgbClr val="00B050"/>
                </a:solidFill>
              </a:rPr>
              <a:t>Alertsの表示の遷移</a:t>
            </a:r>
            <a:endParaRPr lang="en-JP" dirty="0">
              <a:solidFill>
                <a:srgbClr val="00B050"/>
              </a:solidFill>
              <a:latin typeface="+mn-lt"/>
            </a:endParaRPr>
          </a:p>
        </p:txBody>
      </p:sp>
      <p:sp>
        <p:nvSpPr>
          <p:cNvPr id="25" name="吹き出し: 線 10">
            <a:extLst>
              <a:ext uri="{FF2B5EF4-FFF2-40B4-BE49-F238E27FC236}">
                <a16:creationId xmlns:a16="http://schemas.microsoft.com/office/drawing/2014/main" id="{BABF619C-171C-DA43-AEF6-DF51FD80742C}"/>
              </a:ext>
            </a:extLst>
          </p:cNvPr>
          <p:cNvSpPr/>
          <p:nvPr/>
        </p:nvSpPr>
        <p:spPr>
          <a:xfrm>
            <a:off x="5298510" y="5766191"/>
            <a:ext cx="2126909" cy="590159"/>
          </a:xfrm>
          <a:prstGeom prst="callout1">
            <a:avLst>
              <a:gd name="adj1" fmla="val 55669"/>
              <a:gd name="adj2" fmla="val 99500"/>
              <a:gd name="adj3" fmla="val 97260"/>
              <a:gd name="adj4" fmla="val 13854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36525" indent="-136525">
              <a:buFont typeface="System Font Regular"/>
              <a:buChar char="※"/>
            </a:pPr>
            <a:r>
              <a:rPr lang="en-JP" sz="1050" dirty="0">
                <a:latin typeface="+mn-lt"/>
              </a:rPr>
              <a:t>ACKがデバイスに送付されるまで数分かかります</a:t>
            </a:r>
          </a:p>
        </p:txBody>
      </p:sp>
    </p:spTree>
    <p:extLst>
      <p:ext uri="{BB962C8B-B14F-4D97-AF65-F5344CB8AC3E}">
        <p14:creationId xmlns:p14="http://schemas.microsoft.com/office/powerpoint/2010/main" val="22976390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E94B49-6FB0-AA43-B7DD-2293D3C28462}"/>
              </a:ext>
            </a:extLst>
          </p:cNvPr>
          <p:cNvPicPr>
            <a:picLocks noChangeAspect="1"/>
          </p:cNvPicPr>
          <p:nvPr/>
        </p:nvPicPr>
        <p:blipFill>
          <a:blip r:embed="rId2"/>
          <a:stretch>
            <a:fillRect/>
          </a:stretch>
        </p:blipFill>
        <p:spPr>
          <a:xfrm>
            <a:off x="404444" y="1526016"/>
            <a:ext cx="6317474" cy="4594527"/>
          </a:xfrm>
          <a:prstGeom prst="rect">
            <a:avLst/>
          </a:prstGeom>
          <a:ln>
            <a:solidFill>
              <a:schemeClr val="accent4"/>
            </a:solidFill>
          </a:ln>
        </p:spPr>
      </p:pic>
      <p:sp>
        <p:nvSpPr>
          <p:cNvPr id="2" name="Title 1">
            <a:extLst>
              <a:ext uri="{FF2B5EF4-FFF2-40B4-BE49-F238E27FC236}">
                <a16:creationId xmlns:a16="http://schemas.microsoft.com/office/drawing/2014/main" id="{B4CB3875-0C6F-5649-ACC9-46619B952CA5}"/>
              </a:ext>
            </a:extLst>
          </p:cNvPr>
          <p:cNvSpPr>
            <a:spLocks noGrp="1"/>
          </p:cNvSpPr>
          <p:nvPr>
            <p:ph type="title"/>
          </p:nvPr>
        </p:nvSpPr>
        <p:spPr/>
        <p:txBody>
          <a:bodyPr/>
          <a:lstStyle/>
          <a:p>
            <a:r>
              <a:rPr lang="ja-JP" altLang="en-US"/>
              <a:t>製品インスタンス情報の更新</a:t>
            </a:r>
            <a:r>
              <a:rPr lang="en-US" altLang="ja-JP" dirty="0"/>
              <a:t>(4)</a:t>
            </a:r>
            <a:endParaRPr lang="en-JP" dirty="0"/>
          </a:p>
        </p:txBody>
      </p:sp>
      <p:sp>
        <p:nvSpPr>
          <p:cNvPr id="5" name="テキスト プレースホルダー 4">
            <a:extLst>
              <a:ext uri="{FF2B5EF4-FFF2-40B4-BE49-F238E27FC236}">
                <a16:creationId xmlns:a16="http://schemas.microsoft.com/office/drawing/2014/main" id="{8BF7D5AA-D3B8-46F0-B9BF-2A992E25F9E1}"/>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9" name="Slide Number Placeholder 8">
            <a:extLst>
              <a:ext uri="{FF2B5EF4-FFF2-40B4-BE49-F238E27FC236}">
                <a16:creationId xmlns:a16="http://schemas.microsoft.com/office/drawing/2014/main" id="{AD597265-7192-E446-9053-C5B5CAB19F6D}"/>
              </a:ext>
            </a:extLst>
          </p:cNvPr>
          <p:cNvSpPr>
            <a:spLocks noGrp="1"/>
          </p:cNvSpPr>
          <p:nvPr>
            <p:ph type="sldNum" sz="quarter" idx="13"/>
          </p:nvPr>
        </p:nvSpPr>
        <p:spPr/>
        <p:txBody>
          <a:bodyPr/>
          <a:lstStyle/>
          <a:p>
            <a:fld id="{35A41436-812F-4D49-8B20-D4F38E545342}" type="slidenum">
              <a:rPr lang="en-JP" smtClean="0"/>
              <a:pPr/>
              <a:t>158</a:t>
            </a:fld>
            <a:endParaRPr lang="en-JP"/>
          </a:p>
        </p:txBody>
      </p:sp>
      <p:sp>
        <p:nvSpPr>
          <p:cNvPr id="6" name="Rounded Rectangle 5">
            <a:extLst>
              <a:ext uri="{FF2B5EF4-FFF2-40B4-BE49-F238E27FC236}">
                <a16:creationId xmlns:a16="http://schemas.microsoft.com/office/drawing/2014/main" id="{6C39418B-AC2B-8F4E-8F27-FE7F64D36F0C}"/>
              </a:ext>
            </a:extLst>
          </p:cNvPr>
          <p:cNvSpPr/>
          <p:nvPr/>
        </p:nvSpPr>
        <p:spPr>
          <a:xfrm>
            <a:off x="3479397" y="3584315"/>
            <a:ext cx="2521990" cy="781194"/>
          </a:xfrm>
          <a:prstGeom prst="roundRect">
            <a:avLst>
              <a:gd name="adj" fmla="val 25957"/>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AFBA17BB-CA56-D843-BFD9-1F5EDBC6D1A0}"/>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
        <p:nvSpPr>
          <p:cNvPr id="10" name="TextBox 9">
            <a:extLst>
              <a:ext uri="{FF2B5EF4-FFF2-40B4-BE49-F238E27FC236}">
                <a16:creationId xmlns:a16="http://schemas.microsoft.com/office/drawing/2014/main" id="{C2D41CBE-B840-FC47-810E-E0DB3FD1C178}"/>
              </a:ext>
            </a:extLst>
          </p:cNvPr>
          <p:cNvSpPr txBox="1"/>
          <p:nvPr/>
        </p:nvSpPr>
        <p:spPr>
          <a:xfrm>
            <a:off x="8217878" y="1526016"/>
            <a:ext cx="3569679" cy="923330"/>
          </a:xfrm>
          <a:prstGeom prst="rect">
            <a:avLst/>
          </a:prstGeom>
          <a:noFill/>
        </p:spPr>
        <p:txBody>
          <a:bodyPr wrap="square" rtlCol="0">
            <a:spAutoFit/>
          </a:bodyPr>
          <a:lstStyle/>
          <a:p>
            <a:r>
              <a:rPr lang="ja-JP" altLang="en-US"/>
              <a:t>デバイスから取得した</a:t>
            </a:r>
            <a:r>
              <a:rPr lang="en-US" altLang="ja-JP" dirty="0"/>
              <a:t> </a:t>
            </a:r>
            <a:r>
              <a:rPr lang="en-US" altLang="ja-JP" dirty="0" err="1"/>
              <a:t>PID</a:t>
            </a:r>
            <a:r>
              <a:rPr lang="en-US" altLang="ja-JP" dirty="0"/>
              <a:t> </a:t>
            </a:r>
            <a:r>
              <a:rPr lang="ja-JP" altLang="en-US"/>
              <a:t>と</a:t>
            </a:r>
            <a:r>
              <a:rPr lang="en-US" altLang="ja-JP" dirty="0"/>
              <a:t>Serial Number </a:t>
            </a:r>
            <a:r>
              <a:rPr lang="ja-JP" altLang="en-US"/>
              <a:t>が反映されていることを確認します。</a:t>
            </a:r>
            <a:endParaRPr lang="en-US" altLang="ja-JP" dirty="0"/>
          </a:p>
        </p:txBody>
      </p:sp>
    </p:spTree>
    <p:extLst>
      <p:ext uri="{BB962C8B-B14F-4D97-AF65-F5344CB8AC3E}">
        <p14:creationId xmlns:p14="http://schemas.microsoft.com/office/powerpoint/2010/main" val="32006378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レポート後のshow license all</a:t>
            </a:r>
          </a:p>
        </p:txBody>
      </p:sp>
      <p:sp>
        <p:nvSpPr>
          <p:cNvPr id="2" name="テキスト プレースホルダー 1">
            <a:extLst>
              <a:ext uri="{FF2B5EF4-FFF2-40B4-BE49-F238E27FC236}">
                <a16:creationId xmlns:a16="http://schemas.microsoft.com/office/drawing/2014/main" id="{24551B10-1A1D-4955-BA59-ED3B32602ADD}"/>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7" name="Slide Number Placeholder 6">
            <a:extLst>
              <a:ext uri="{FF2B5EF4-FFF2-40B4-BE49-F238E27FC236}">
                <a16:creationId xmlns:a16="http://schemas.microsoft.com/office/drawing/2014/main" id="{C108184B-358B-B44B-A75A-1A6503040019}"/>
              </a:ext>
            </a:extLst>
          </p:cNvPr>
          <p:cNvSpPr>
            <a:spLocks noGrp="1"/>
          </p:cNvSpPr>
          <p:nvPr>
            <p:ph type="sldNum" sz="quarter" idx="13"/>
          </p:nvPr>
        </p:nvSpPr>
        <p:spPr/>
        <p:txBody>
          <a:bodyPr/>
          <a:lstStyle/>
          <a:p>
            <a:fld id="{35A41436-812F-4D49-8B20-D4F38E545342}" type="slidenum">
              <a:rPr lang="en-JP" smtClean="0"/>
              <a:pPr/>
              <a:t>159</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cslu</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 address: &lt;empty&gt;</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May 07 13:39:19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Next ACK deadline: May 07 13:39:19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Reporting push interval: 30  days</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May 07 13:24:15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push: &lt;none&gt;</a:t>
            </a: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8" name="Rounded Rectangle 7">
            <a:extLst>
              <a:ext uri="{FF2B5EF4-FFF2-40B4-BE49-F238E27FC236}">
                <a16:creationId xmlns:a16="http://schemas.microsoft.com/office/drawing/2014/main" id="{53162A98-988D-9543-AAB8-EEEC381A92B4}"/>
              </a:ext>
            </a:extLst>
          </p:cNvPr>
          <p:cNvSpPr/>
          <p:nvPr/>
        </p:nvSpPr>
        <p:spPr>
          <a:xfrm>
            <a:off x="3981796" y="3756357"/>
            <a:ext cx="3250146" cy="1065025"/>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76A5D25D-11C0-774A-B74A-31874EA55EC5}"/>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4" name="吹き出し: 線 10">
            <a:extLst>
              <a:ext uri="{FF2B5EF4-FFF2-40B4-BE49-F238E27FC236}">
                <a16:creationId xmlns:a16="http://schemas.microsoft.com/office/drawing/2014/main" id="{ADC86C02-7B5B-AD40-B1F2-24CFD178408A}"/>
              </a:ext>
            </a:extLst>
          </p:cNvPr>
          <p:cNvSpPr/>
          <p:nvPr/>
        </p:nvSpPr>
        <p:spPr>
          <a:xfrm>
            <a:off x="6456174" y="5461569"/>
            <a:ext cx="2083837" cy="399422"/>
          </a:xfrm>
          <a:prstGeom prst="callout1">
            <a:avLst>
              <a:gd name="adj1" fmla="val 49397"/>
              <a:gd name="adj2" fmla="val 318"/>
              <a:gd name="adj3" fmla="val -154474"/>
              <a:gd name="adj4" fmla="val -3064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情報が更新されて</a:t>
            </a:r>
            <a:r>
              <a:rPr lang="ja-JP" altLang="en-US" sz="1050">
                <a:ea typeface="MS PGothic" panose="020B0600070205080204" pitchFamily="34" charset="-128"/>
              </a:rPr>
              <a:t>、</a:t>
            </a:r>
            <a:r>
              <a:rPr lang="en-US" altLang="ja-JP" sz="1050" dirty="0">
                <a:ea typeface="MS PGothic" panose="020B0600070205080204" pitchFamily="34" charset="-128"/>
              </a:rPr>
              <a:t>ACK</a:t>
            </a:r>
            <a:r>
              <a:rPr lang="ja-JP" altLang="en-US" sz="1050">
                <a:ea typeface="MS PGothic" panose="020B0600070205080204" pitchFamily="34" charset="-128"/>
              </a:rPr>
              <a:t>を受信して</a:t>
            </a:r>
            <a:r>
              <a:rPr kumimoji="1" lang="ja-JP" altLang="en-US" sz="1050">
                <a:ea typeface="MS PGothic" panose="020B0600070205080204" pitchFamily="34" charset="-128"/>
              </a:rPr>
              <a:t>いることを確認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230754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sz="4000" dirty="0"/>
              <a:t>(参考)</a:t>
            </a:r>
            <a:r>
              <a:rPr lang="ja-JP" altLang="en-US" sz="4000">
                <a:latin typeface="+mn-lt"/>
              </a:rPr>
              <a:t>従来の</a:t>
            </a:r>
            <a:r>
              <a:rPr lang="en-US" altLang="ja-JP" sz="4000" dirty="0">
                <a:latin typeface="+mn-lt"/>
              </a:rPr>
              <a:t>Smart Licensing</a:t>
            </a:r>
            <a:r>
              <a:rPr lang="ja-JP" altLang="en-US" sz="4000">
                <a:latin typeface="+mn-lt"/>
              </a:rPr>
              <a:t>の登録</a:t>
            </a:r>
            <a:endParaRPr lang="en-JP" dirty="0">
              <a:latin typeface="+mn-lt"/>
            </a:endParaRPr>
          </a:p>
        </p:txBody>
      </p:sp>
      <p:sp>
        <p:nvSpPr>
          <p:cNvPr id="2" name="テキスト プレースホルダー 1">
            <a:extLst>
              <a:ext uri="{FF2B5EF4-FFF2-40B4-BE49-F238E27FC236}">
                <a16:creationId xmlns:a16="http://schemas.microsoft.com/office/drawing/2014/main" id="{77B4AE71-BD6B-40A3-B8AF-997C8185AB8B}"/>
              </a:ext>
            </a:extLst>
          </p:cNvPr>
          <p:cNvSpPr>
            <a:spLocks noGrp="1"/>
          </p:cNvSpPr>
          <p:nvPr>
            <p:ph type="body" sz="quarter" idx="12"/>
          </p:nvPr>
        </p:nvSpPr>
        <p:spPr/>
        <p:txBody>
          <a:bodyPr/>
          <a:lstStyle/>
          <a:p>
            <a:r>
              <a:rPr lang="en-JP" altLang="ja-JP" dirty="0"/>
              <a:t>2. CSSMダイレクト接続（バージョンアップ）</a:t>
            </a:r>
          </a:p>
        </p:txBody>
      </p:sp>
      <p:sp>
        <p:nvSpPr>
          <p:cNvPr id="15" name="Slide Number Placeholder 14">
            <a:extLst>
              <a:ext uri="{FF2B5EF4-FFF2-40B4-BE49-F238E27FC236}">
                <a16:creationId xmlns:a16="http://schemas.microsoft.com/office/drawing/2014/main" id="{34BBD97B-3F4E-EA49-8ACC-55AFB4D08649}"/>
              </a:ext>
            </a:extLst>
          </p:cNvPr>
          <p:cNvSpPr>
            <a:spLocks noGrp="1"/>
          </p:cNvSpPr>
          <p:nvPr>
            <p:ph type="sldNum" sz="quarter" idx="13"/>
          </p:nvPr>
        </p:nvSpPr>
        <p:spPr/>
        <p:txBody>
          <a:bodyPr/>
          <a:lstStyle/>
          <a:p>
            <a:fld id="{35A41436-812F-4D49-8B20-D4F38E545342}" type="slidenum">
              <a:rPr lang="en-JP" smtClean="0"/>
              <a:pPr/>
              <a:t>16</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199" y="1563216"/>
            <a:ext cx="6313055" cy="2723823"/>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a:t>
            </a:r>
            <a:r>
              <a:rPr lang="en-US" sz="900" b="1" dirty="0" err="1">
                <a:latin typeface="Courier New" panose="02070309020205020404" pitchFamily="49" charset="0"/>
                <a:cs typeface="Courier New" panose="02070309020205020404" pitchFamily="49" charset="0"/>
              </a:rPr>
              <a:t>license</a:t>
            </a:r>
            <a:r>
              <a:rPr lang="en-US" sz="900" b="1" dirty="0">
                <a:latin typeface="Courier New" panose="02070309020205020404" pitchFamily="49" charset="0"/>
                <a:cs typeface="Courier New" panose="02070309020205020404" pitchFamily="49" charset="0"/>
              </a:rPr>
              <a:t> smart register </a:t>
            </a:r>
            <a:r>
              <a:rPr lang="en-US" sz="900" b="1" dirty="0" err="1">
                <a:latin typeface="Courier New" panose="02070309020205020404" pitchFamily="49" charset="0"/>
                <a:cs typeface="Courier New" panose="02070309020205020404" pitchFamily="49" charset="0"/>
              </a:rPr>
              <a:t>idtoken</a:t>
            </a:r>
            <a:r>
              <a:rPr lang="en-US" sz="900" b="1" dirty="0">
                <a:latin typeface="Courier New" panose="02070309020205020404" pitchFamily="49" charset="0"/>
                <a:cs typeface="Courier New" panose="02070309020205020404" pitchFamily="49" charset="0"/>
              </a:rPr>
              <a:t> MDI4MjY0ZTUtZGUyNi00YzVkLTg4NDUtMTA5N2IwYTgzYjBjLTE2MjI5Nzgz%0AOTY4MTV8dFBtWmhiY01Zd29HZ0EyUE5KN0FFN0xlUXhZalF0VmF6RmxLQjcv%0AZ2pmWT0%3D%0A</a:t>
            </a:r>
          </a:p>
          <a:p>
            <a:r>
              <a:rPr lang="en-US" sz="900" dirty="0">
                <a:latin typeface="Courier New" panose="02070309020205020404" pitchFamily="49" charset="0"/>
                <a:cs typeface="Courier New" panose="02070309020205020404" pitchFamily="49" charset="0"/>
              </a:rPr>
              <a:t>Registration process is in progress. Use the 'show license status' command to check the progress and result</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8 2021 00:25:42.918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%CRYPTO_ENGINE-5-KEY_ADDITION: A key named SLA-</a:t>
            </a:r>
            <a:r>
              <a:rPr lang="en-US" sz="900" dirty="0" err="1">
                <a:latin typeface="Courier New" panose="02070309020205020404" pitchFamily="49" charset="0"/>
                <a:cs typeface="Courier New" panose="02070309020205020404" pitchFamily="49" charset="0"/>
              </a:rPr>
              <a:t>KeyPair</a:t>
            </a:r>
            <a:r>
              <a:rPr lang="en-US" sz="900" dirty="0">
                <a:latin typeface="Courier New" panose="02070309020205020404" pitchFamily="49" charset="0"/>
                <a:cs typeface="Courier New" panose="02070309020205020404" pitchFamily="49" charset="0"/>
              </a:rPr>
              <a:t> has been generated or imported by crypto-engine[OK]</a:t>
            </a:r>
          </a:p>
          <a:p>
            <a:r>
              <a:rPr lang="en-US" sz="900" dirty="0">
                <a:latin typeface="Courier New" panose="02070309020205020404" pitchFamily="49" charset="0"/>
                <a:cs typeface="Courier New" panose="02070309020205020404" pitchFamily="49" charset="0"/>
              </a:rPr>
              <a:t>May  8 2021 00:25:43.143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%PKI-6-CONFIGAUTOSAVE: Running configuration saved to </a:t>
            </a:r>
            <a:r>
              <a:rPr lang="en-US" sz="900" dirty="0" err="1">
                <a:latin typeface="Courier New" panose="02070309020205020404" pitchFamily="49" charset="0"/>
                <a:cs typeface="Courier New" panose="02070309020205020404" pitchFamily="49" charset="0"/>
              </a:rPr>
              <a:t>NVRAM</a:t>
            </a:r>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May  8 2021 00:25:47.137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%SMART_LIC-6-EXPORT_CONTROLLED: Usage of export controlled features is allowed</a:t>
            </a:r>
          </a:p>
          <a:p>
            <a:r>
              <a:rPr lang="en-US" sz="900" dirty="0">
                <a:latin typeface="Courier New" panose="02070309020205020404" pitchFamily="49" charset="0"/>
                <a:cs typeface="Courier New" panose="02070309020205020404" pitchFamily="49" charset="0"/>
              </a:rPr>
              <a:t>May  8 2021 00:25:47.139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%SMART_LIC-6-AGENT_REG_SUCCESS: Smart Agent for Licensing Registration successful. </a:t>
            </a:r>
            <a:r>
              <a:rPr lang="en-US" sz="900" dirty="0" err="1">
                <a:latin typeface="Courier New" panose="02070309020205020404" pitchFamily="49" charset="0"/>
                <a:cs typeface="Courier New" panose="02070309020205020404" pitchFamily="49" charset="0"/>
              </a:rPr>
              <a:t>udi</a:t>
            </a:r>
            <a:r>
              <a:rPr lang="en-US" sz="900" dirty="0">
                <a:latin typeface="Courier New" panose="02070309020205020404" pitchFamily="49" charset="0"/>
                <a:cs typeface="Courier New" panose="02070309020205020404" pitchFamily="49" charset="0"/>
              </a:rPr>
              <a:t> PID:C9200L-48T-4G,SN:JAE22490RQJ</a:t>
            </a:r>
          </a:p>
          <a:p>
            <a:r>
              <a:rPr lang="en-US" sz="900" dirty="0">
                <a:latin typeface="Courier New" panose="02070309020205020404" pitchFamily="49" charset="0"/>
                <a:cs typeface="Courier New" panose="02070309020205020404" pitchFamily="49" charset="0"/>
              </a:rPr>
              <a:t>May  8 2021 00:25:52.522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%SMART_LIC-5-IN_COMPLIANCE: All entitlements and licenses in use on this device are authorized</a:t>
            </a:r>
          </a:p>
          <a:p>
            <a:r>
              <a:rPr lang="en-US" sz="900" dirty="0">
                <a:latin typeface="Courier New" panose="02070309020205020404" pitchFamily="49" charset="0"/>
                <a:cs typeface="Courier New" panose="02070309020205020404" pitchFamily="49" charset="0"/>
              </a:rPr>
              <a:t>May  8 2021 00:25:52.524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%SMART_LIC-5-END_POINT_RESET: End Point list reset</a:t>
            </a:r>
          </a:p>
          <a:p>
            <a:r>
              <a:rPr lang="en-US" sz="900" dirty="0">
                <a:latin typeface="Courier New" panose="02070309020205020404" pitchFamily="49" charset="0"/>
                <a:cs typeface="Courier New" panose="02070309020205020404" pitchFamily="49" charset="0"/>
              </a:rPr>
              <a:t>May  8 2021 00:25:52.524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%SMART_LIC-6-AUTH_RENEW_SUCCESS: Authorization renewal successful. State=authorized for </a:t>
            </a:r>
            <a:r>
              <a:rPr lang="en-US" sz="900" dirty="0" err="1">
                <a:latin typeface="Courier New" panose="02070309020205020404" pitchFamily="49" charset="0"/>
                <a:cs typeface="Courier New" panose="02070309020205020404" pitchFamily="49" charset="0"/>
              </a:rPr>
              <a:t>udi</a:t>
            </a:r>
            <a:r>
              <a:rPr lang="en-US" sz="900" dirty="0">
                <a:latin typeface="Courier New" panose="02070309020205020404" pitchFamily="49" charset="0"/>
                <a:cs typeface="Courier New" panose="02070309020205020404" pitchFamily="49" charset="0"/>
              </a:rPr>
              <a:t> PID:C9200L-48T-4G,SN:JAE22490RQJ</a:t>
            </a:r>
          </a:p>
          <a:p>
            <a:endParaRPr lang="en-US" sz="9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C889549E-910A-104D-8229-348DB2C0D395}"/>
              </a:ext>
            </a:extLst>
          </p:cNvPr>
          <p:cNvSpPr txBox="1"/>
          <p:nvPr/>
        </p:nvSpPr>
        <p:spPr>
          <a:xfrm>
            <a:off x="7140633" y="1563216"/>
            <a:ext cx="4646924" cy="1477328"/>
          </a:xfrm>
          <a:prstGeom prst="rect">
            <a:avLst/>
          </a:prstGeom>
          <a:noFill/>
        </p:spPr>
        <p:txBody>
          <a:bodyPr wrap="square" rtlCol="0">
            <a:spAutoFit/>
          </a:bodyPr>
          <a:lstStyle/>
          <a:p>
            <a:r>
              <a:rPr lang="en-US" dirty="0"/>
              <a:t>license smart register </a:t>
            </a:r>
            <a:r>
              <a:rPr lang="en-US" dirty="0" err="1"/>
              <a:t>idtoken</a:t>
            </a:r>
            <a:r>
              <a:rPr lang="en-US" dirty="0"/>
              <a:t> </a:t>
            </a:r>
            <a:r>
              <a:rPr lang="en-US" dirty="0" err="1"/>
              <a:t>コマンドでトークンをインストールします</a:t>
            </a:r>
            <a:r>
              <a:rPr lang="en-US" dirty="0"/>
              <a:t>。</a:t>
            </a:r>
          </a:p>
          <a:p>
            <a:endParaRPr lang="en-US" dirty="0"/>
          </a:p>
          <a:p>
            <a:pPr marL="285750" indent="-285750">
              <a:buFont typeface="Arial" panose="020B0604020202020204" pitchFamily="34" charset="0"/>
              <a:buChar char="•"/>
            </a:pPr>
            <a:r>
              <a:rPr lang="en-US" dirty="0"/>
              <a:t>license smart register </a:t>
            </a:r>
            <a:r>
              <a:rPr lang="en-US" dirty="0" err="1"/>
              <a:t>idtoken</a:t>
            </a:r>
            <a:r>
              <a:rPr lang="en-US" dirty="0"/>
              <a:t> &lt;</a:t>
            </a:r>
            <a:r>
              <a:rPr lang="en-US" dirty="0" err="1"/>
              <a:t>IDトークン</a:t>
            </a:r>
            <a:r>
              <a:rPr lang="en-US" dirty="0"/>
              <a:t>&gt;</a:t>
            </a:r>
          </a:p>
        </p:txBody>
      </p:sp>
      <p:sp>
        <p:nvSpPr>
          <p:cNvPr id="12" name="Rounded Rectangle 11">
            <a:extLst>
              <a:ext uri="{FF2B5EF4-FFF2-40B4-BE49-F238E27FC236}">
                <a16:creationId xmlns:a16="http://schemas.microsoft.com/office/drawing/2014/main" id="{86EF9104-95B9-A64C-964F-61A892F81DAC}"/>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23031501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E92F398-322E-8B41-B2BE-04D1E8D50951}"/>
              </a:ext>
            </a:extLst>
          </p:cNvPr>
          <p:cNvGrpSpPr/>
          <p:nvPr/>
        </p:nvGrpSpPr>
        <p:grpSpPr>
          <a:xfrm>
            <a:off x="404442" y="1495731"/>
            <a:ext cx="5780451" cy="4676172"/>
            <a:chOff x="6694810" y="2617926"/>
            <a:chExt cx="5384801" cy="4356106"/>
          </a:xfrm>
        </p:grpSpPr>
        <p:pic>
          <p:nvPicPr>
            <p:cNvPr id="18" name="Picture 17">
              <a:extLst>
                <a:ext uri="{FF2B5EF4-FFF2-40B4-BE49-F238E27FC236}">
                  <a16:creationId xmlns:a16="http://schemas.microsoft.com/office/drawing/2014/main" id="{D471ED7A-F750-964F-890E-3CBB6102A4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4810" y="4469842"/>
              <a:ext cx="5384801" cy="2504190"/>
            </a:xfrm>
            <a:prstGeom prst="rect">
              <a:avLst/>
            </a:prstGeom>
            <a:ln>
              <a:solidFill>
                <a:schemeClr val="accent4"/>
              </a:solidFill>
            </a:ln>
          </p:spPr>
        </p:pic>
        <p:pic>
          <p:nvPicPr>
            <p:cNvPr id="19" name="Picture 18">
              <a:extLst>
                <a:ext uri="{FF2B5EF4-FFF2-40B4-BE49-F238E27FC236}">
                  <a16:creationId xmlns:a16="http://schemas.microsoft.com/office/drawing/2014/main" id="{16BC4497-3084-B349-8B71-DF4A2C405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810" y="2617926"/>
              <a:ext cx="5384800" cy="1851915"/>
            </a:xfrm>
            <a:prstGeom prst="rect">
              <a:avLst/>
            </a:prstGeom>
            <a:ln>
              <a:solidFill>
                <a:schemeClr val="accent4"/>
              </a:solidFill>
            </a:ln>
          </p:spPr>
        </p:pic>
      </p:grpSp>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CSSMへのアクセス</a:t>
            </a:r>
          </a:p>
        </p:txBody>
      </p:sp>
      <p:sp>
        <p:nvSpPr>
          <p:cNvPr id="4" name="テキスト プレースホルダー 3">
            <a:extLst>
              <a:ext uri="{FF2B5EF4-FFF2-40B4-BE49-F238E27FC236}">
                <a16:creationId xmlns:a16="http://schemas.microsoft.com/office/drawing/2014/main" id="{EA9E3B7B-60F6-4D68-979C-DAB0632BDE31}"/>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160</a:t>
            </a:fld>
            <a:endParaRPr lang="en-JP"/>
          </a:p>
        </p:txBody>
      </p:sp>
      <p:sp>
        <p:nvSpPr>
          <p:cNvPr id="8" name="Rounded Rectangle 7">
            <a:extLst>
              <a:ext uri="{FF2B5EF4-FFF2-40B4-BE49-F238E27FC236}">
                <a16:creationId xmlns:a16="http://schemas.microsoft.com/office/drawing/2014/main" id="{BAB36441-0A1D-A54A-9F8E-8E72CA1AB706}"/>
              </a:ext>
            </a:extLst>
          </p:cNvPr>
          <p:cNvSpPr/>
          <p:nvPr/>
        </p:nvSpPr>
        <p:spPr>
          <a:xfrm>
            <a:off x="711200" y="4318985"/>
            <a:ext cx="1389194" cy="891768"/>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2495134" y="3919563"/>
            <a:ext cx="2083838" cy="399422"/>
          </a:xfrm>
          <a:prstGeom prst="callout1">
            <a:avLst>
              <a:gd name="adj1" fmla="val 49397"/>
              <a:gd name="adj2" fmla="val 318"/>
              <a:gd name="adj3" fmla="val 256195"/>
              <a:gd name="adj4" fmla="val -4347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JP" altLang="ja-JP" sz="1050" dirty="0">
                <a:ea typeface="MS PGothic" panose="020B0600070205080204" pitchFamily="34" charset="-128"/>
              </a:rPr>
              <a:t>CSSM</a:t>
            </a:r>
            <a:r>
              <a:rPr kumimoji="1" lang="ja-JP" altLang="en-US" sz="1050">
                <a:ea typeface="MS PGothic" panose="020B0600070205080204" pitchFamily="34" charset="-128"/>
              </a:rPr>
              <a:t>での</a:t>
            </a:r>
            <a:r>
              <a:rPr kumimoji="1" lang="en-US" altLang="ja-JP" sz="1050" dirty="0">
                <a:ea typeface="MS PGothic" panose="020B0600070205080204" pitchFamily="34" charset="-128"/>
              </a:rPr>
              <a:t>Smart Licensing</a:t>
            </a:r>
            <a:r>
              <a:rPr kumimoji="1" lang="ja-JP" altLang="en-US" sz="1050">
                <a:ea typeface="MS PGothic" panose="020B0600070205080204" pitchFamily="34" charset="-128"/>
              </a:rPr>
              <a:t>管理はここから</a:t>
            </a:r>
            <a:endParaRPr kumimoji="1" lang="en-US" altLang="ja-JP" sz="1050" dirty="0">
              <a:ea typeface="MS PGothic" panose="020B0600070205080204" pitchFamily="34" charset="-128"/>
            </a:endParaRPr>
          </a:p>
        </p:txBody>
      </p:sp>
      <p:sp>
        <p:nvSpPr>
          <p:cNvPr id="10" name="Rounded Rectangle 9">
            <a:extLst>
              <a:ext uri="{FF2B5EF4-FFF2-40B4-BE49-F238E27FC236}">
                <a16:creationId xmlns:a16="http://schemas.microsoft.com/office/drawing/2014/main" id="{5D58AA12-868C-2C49-AF02-1E5FD2E85239}"/>
              </a:ext>
            </a:extLst>
          </p:cNvPr>
          <p:cNvSpPr/>
          <p:nvPr/>
        </p:nvSpPr>
        <p:spPr>
          <a:xfrm>
            <a:off x="4578972" y="1953097"/>
            <a:ext cx="1389194" cy="20906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吹き出し: 線 10">
            <a:extLst>
              <a:ext uri="{FF2B5EF4-FFF2-40B4-BE49-F238E27FC236}">
                <a16:creationId xmlns:a16="http://schemas.microsoft.com/office/drawing/2014/main" id="{CF145E9E-9793-DA42-8B03-C1B3287C37FC}"/>
              </a:ext>
            </a:extLst>
          </p:cNvPr>
          <p:cNvSpPr/>
          <p:nvPr/>
        </p:nvSpPr>
        <p:spPr>
          <a:xfrm>
            <a:off x="6274857" y="1300328"/>
            <a:ext cx="2480523" cy="399422"/>
          </a:xfrm>
          <a:prstGeom prst="callout1">
            <a:avLst>
              <a:gd name="adj1" fmla="val 49397"/>
              <a:gd name="adj2" fmla="val 318"/>
              <a:gd name="adj3" fmla="val 158489"/>
              <a:gd name="adj4" fmla="val -178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管理対象の</a:t>
            </a:r>
            <a:r>
              <a:rPr lang="en-US" altLang="ja-JP" sz="1050" dirty="0">
                <a:ea typeface="MS PGothic" panose="020B0600070205080204" pitchFamily="34" charset="-128"/>
              </a:rPr>
              <a:t>Smart Account</a:t>
            </a:r>
            <a:r>
              <a:rPr lang="ja-JP" altLang="en-US" sz="1050">
                <a:ea typeface="MS PGothic" panose="020B0600070205080204" pitchFamily="34" charset="-128"/>
              </a:rPr>
              <a:t>になっていることを確認</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969413"/>
            <a:ext cx="4850723" cy="923330"/>
          </a:xfrm>
          <a:prstGeom prst="rect">
            <a:avLst/>
          </a:prstGeom>
          <a:noFill/>
        </p:spPr>
        <p:txBody>
          <a:bodyPr wrap="square" rtlCol="0">
            <a:spAutoFit/>
          </a:bodyPr>
          <a:lstStyle/>
          <a:p>
            <a:r>
              <a:rPr lang="en-US" dirty="0">
                <a:latin typeface="+mn-lt"/>
              </a:rPr>
              <a:t>Cisco Software Central </a:t>
            </a:r>
            <a:r>
              <a:rPr lang="en-US" dirty="0" err="1">
                <a:latin typeface="+mn-lt"/>
              </a:rPr>
              <a:t>にアクセスします</a:t>
            </a:r>
            <a:r>
              <a:rPr lang="en-US" dirty="0">
                <a:latin typeface="+mn-lt"/>
              </a:rPr>
              <a:t>。</a:t>
            </a:r>
          </a:p>
          <a:p>
            <a:r>
              <a:rPr lang="en-US" dirty="0">
                <a:latin typeface="+mn-lt"/>
                <a:hlinkClick r:id="rId4"/>
              </a:rPr>
              <a:t>https://software.cisco.com/</a:t>
            </a:r>
            <a:endParaRPr lang="en-US" dirty="0">
              <a:latin typeface="+mn-lt"/>
            </a:endParaRPr>
          </a:p>
          <a:p>
            <a:endParaRPr lang="en-JP" dirty="0">
              <a:latin typeface="+mn-lt"/>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Tree>
    <p:extLst>
      <p:ext uri="{BB962C8B-B14F-4D97-AF65-F5344CB8AC3E}">
        <p14:creationId xmlns:p14="http://schemas.microsoft.com/office/powerpoint/2010/main" val="41725818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BF8EF3-57D7-D240-86C3-7FB8D4F7CF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0438" y="1631118"/>
            <a:ext cx="3469859" cy="2245902"/>
          </a:xfrm>
          <a:prstGeom prst="rect">
            <a:avLst/>
          </a:prstGeom>
          <a:ln>
            <a:solidFill>
              <a:schemeClr val="accent4"/>
            </a:solidFill>
          </a:ln>
        </p:spPr>
      </p:pic>
      <p:pic>
        <p:nvPicPr>
          <p:cNvPr id="4" name="Picture 3">
            <a:extLst>
              <a:ext uri="{FF2B5EF4-FFF2-40B4-BE49-F238E27FC236}">
                <a16:creationId xmlns:a16="http://schemas.microsoft.com/office/drawing/2014/main" id="{47CFA0E7-AF0F-3044-A854-9617FDAC161B}"/>
              </a:ext>
            </a:extLst>
          </p:cNvPr>
          <p:cNvPicPr>
            <a:picLocks noChangeAspect="1"/>
          </p:cNvPicPr>
          <p:nvPr/>
        </p:nvPicPr>
        <p:blipFill>
          <a:blip r:embed="rId3"/>
          <a:stretch>
            <a:fillRect/>
          </a:stretch>
        </p:blipFill>
        <p:spPr>
          <a:xfrm>
            <a:off x="372792" y="1631118"/>
            <a:ext cx="7444092" cy="4358754"/>
          </a:xfrm>
          <a:prstGeom prst="rect">
            <a:avLst/>
          </a:prstGeom>
          <a:ln>
            <a:solidFill>
              <a:schemeClr val="accent4"/>
            </a:solidFill>
          </a:ln>
        </p:spPr>
      </p:pic>
      <p:sp>
        <p:nvSpPr>
          <p:cNvPr id="2" name="Title 1">
            <a:extLst>
              <a:ext uri="{FF2B5EF4-FFF2-40B4-BE49-F238E27FC236}">
                <a16:creationId xmlns:a16="http://schemas.microsoft.com/office/drawing/2014/main" id="{B0E5AAAA-7E55-4443-95A9-48A28AE7E6A5}"/>
              </a:ext>
            </a:extLst>
          </p:cNvPr>
          <p:cNvSpPr>
            <a:spLocks noGrp="1"/>
          </p:cNvSpPr>
          <p:nvPr>
            <p:ph type="title"/>
          </p:nvPr>
        </p:nvSpPr>
        <p:spPr/>
        <p:txBody>
          <a:bodyPr/>
          <a:lstStyle/>
          <a:p>
            <a:r>
              <a:rPr lang="en-JP" dirty="0"/>
              <a:t>CSSMでの製品インスタンスのライセンス情報確認</a:t>
            </a:r>
          </a:p>
        </p:txBody>
      </p:sp>
      <p:sp>
        <p:nvSpPr>
          <p:cNvPr id="5" name="テキスト プレースホルダー 4">
            <a:extLst>
              <a:ext uri="{FF2B5EF4-FFF2-40B4-BE49-F238E27FC236}">
                <a16:creationId xmlns:a16="http://schemas.microsoft.com/office/drawing/2014/main" id="{9551F0DC-7E7F-4E61-854B-E0499D65179D}"/>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19" name="Slide Number Placeholder 18">
            <a:extLst>
              <a:ext uri="{FF2B5EF4-FFF2-40B4-BE49-F238E27FC236}">
                <a16:creationId xmlns:a16="http://schemas.microsoft.com/office/drawing/2014/main" id="{BCE52946-AA89-D34B-BD0A-A85121376A12}"/>
              </a:ext>
            </a:extLst>
          </p:cNvPr>
          <p:cNvSpPr>
            <a:spLocks noGrp="1"/>
          </p:cNvSpPr>
          <p:nvPr>
            <p:ph type="sldNum" sz="quarter" idx="13"/>
          </p:nvPr>
        </p:nvSpPr>
        <p:spPr/>
        <p:txBody>
          <a:bodyPr/>
          <a:lstStyle/>
          <a:p>
            <a:fld id="{35A41436-812F-4D49-8B20-D4F38E545342}" type="slidenum">
              <a:rPr lang="en-JP" smtClean="0"/>
              <a:pPr/>
              <a:t>161</a:t>
            </a:fld>
            <a:endParaRPr lang="en-JP"/>
          </a:p>
        </p:txBody>
      </p:sp>
      <p:sp>
        <p:nvSpPr>
          <p:cNvPr id="8" name="Rounded Rectangle 7">
            <a:extLst>
              <a:ext uri="{FF2B5EF4-FFF2-40B4-BE49-F238E27FC236}">
                <a16:creationId xmlns:a16="http://schemas.microsoft.com/office/drawing/2014/main" id="{DDB3CF17-61CF-754E-8A15-D5D147CAF21A}"/>
              </a:ext>
            </a:extLst>
          </p:cNvPr>
          <p:cNvSpPr/>
          <p:nvPr/>
        </p:nvSpPr>
        <p:spPr>
          <a:xfrm>
            <a:off x="515388" y="4946518"/>
            <a:ext cx="4655127" cy="199174"/>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F9B20890-D8E8-684B-B9C1-AD32A792BAA7}"/>
              </a:ext>
            </a:extLst>
          </p:cNvPr>
          <p:cNvSpPr/>
          <p:nvPr/>
        </p:nvSpPr>
        <p:spPr>
          <a:xfrm>
            <a:off x="1254879" y="2503008"/>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5CDEDD48-44A1-2F40-BAEA-3FA744EF6A9A}"/>
              </a:ext>
            </a:extLst>
          </p:cNvPr>
          <p:cNvSpPr/>
          <p:nvPr/>
        </p:nvSpPr>
        <p:spPr>
          <a:xfrm>
            <a:off x="1650133" y="2832245"/>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1389D0A1-1C0E-B845-AAC7-1BE28903C2EC}"/>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3" name="吹き出し: 線 10">
            <a:extLst>
              <a:ext uri="{FF2B5EF4-FFF2-40B4-BE49-F238E27FC236}">
                <a16:creationId xmlns:a16="http://schemas.microsoft.com/office/drawing/2014/main" id="{300F617D-F06F-5C40-84B3-F866B0F963C8}"/>
              </a:ext>
            </a:extLst>
          </p:cNvPr>
          <p:cNvSpPr/>
          <p:nvPr/>
        </p:nvSpPr>
        <p:spPr>
          <a:xfrm>
            <a:off x="4043555" y="5587067"/>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製品インスタンスが登録されていることを確認</a:t>
            </a:r>
            <a:endParaRPr kumimoji="1" lang="en-US" altLang="ja-JP" sz="1050" dirty="0">
              <a:ea typeface="MS PGothic" panose="020B0600070205080204" pitchFamily="34" charset="-128"/>
            </a:endParaRPr>
          </a:p>
        </p:txBody>
      </p:sp>
      <p:sp>
        <p:nvSpPr>
          <p:cNvPr id="14" name="吹き出し: 線 10">
            <a:extLst>
              <a:ext uri="{FF2B5EF4-FFF2-40B4-BE49-F238E27FC236}">
                <a16:creationId xmlns:a16="http://schemas.microsoft.com/office/drawing/2014/main" id="{29821613-19CA-A147-BC84-43E7875E7AEC}"/>
              </a:ext>
            </a:extLst>
          </p:cNvPr>
          <p:cNvSpPr/>
          <p:nvPr/>
        </p:nvSpPr>
        <p:spPr>
          <a:xfrm>
            <a:off x="3576118" y="2507506"/>
            <a:ext cx="2267923" cy="399422"/>
          </a:xfrm>
          <a:prstGeom prst="callout1">
            <a:avLst>
              <a:gd name="adj1" fmla="val 49397"/>
              <a:gd name="adj2" fmla="val 318"/>
              <a:gd name="adj3" fmla="val 39082"/>
              <a:gd name="adj4" fmla="val -5600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管理対象のバーチャルアカウント</a:t>
            </a:r>
            <a:r>
              <a:rPr kumimoji="1" lang="en-US" altLang="ja-JP" sz="1050" dirty="0">
                <a:ea typeface="MS PGothic" panose="020B0600070205080204" pitchFamily="34" charset="-128"/>
              </a:rPr>
              <a:t>(Virtual Account)</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15" name="吹き出し: 線 10">
            <a:extLst>
              <a:ext uri="{FF2B5EF4-FFF2-40B4-BE49-F238E27FC236}">
                <a16:creationId xmlns:a16="http://schemas.microsoft.com/office/drawing/2014/main" id="{B4FEC39E-D834-4548-B34C-C91BD861B185}"/>
              </a:ext>
            </a:extLst>
          </p:cNvPr>
          <p:cNvSpPr/>
          <p:nvPr/>
        </p:nvSpPr>
        <p:spPr>
          <a:xfrm>
            <a:off x="3375686" y="2969296"/>
            <a:ext cx="2979394" cy="399422"/>
          </a:xfrm>
          <a:prstGeom prst="callout1">
            <a:avLst>
              <a:gd name="adj1" fmla="val 49397"/>
              <a:gd name="adj2" fmla="val 318"/>
              <a:gd name="adj3" fmla="val 15104"/>
              <a:gd name="adj4" fmla="val -2655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a:t>
            </a:r>
            <a:r>
              <a:rPr kumimoji="1" lang="en-US" altLang="ja-JP" sz="1050" dirty="0">
                <a:ea typeface="MS PGothic" panose="020B0600070205080204" pitchFamily="34" charset="-128"/>
              </a:rPr>
              <a:t>(Product Instances)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cxnSp>
        <p:nvCxnSpPr>
          <p:cNvPr id="9" name="Straight Arrow Connector 8">
            <a:extLst>
              <a:ext uri="{FF2B5EF4-FFF2-40B4-BE49-F238E27FC236}">
                <a16:creationId xmlns:a16="http://schemas.microsoft.com/office/drawing/2014/main" id="{782F6301-39A8-A648-B85A-715F22D4508C}"/>
              </a:ext>
            </a:extLst>
          </p:cNvPr>
          <p:cNvCxnSpPr>
            <a:cxnSpLocks/>
            <a:stCxn id="8" idx="3"/>
          </p:cNvCxnSpPr>
          <p:nvPr/>
        </p:nvCxnSpPr>
        <p:spPr>
          <a:xfrm flipV="1">
            <a:off x="5170515" y="1782008"/>
            <a:ext cx="2866544" cy="326409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6" name="Rounded Rectangle 15">
            <a:extLst>
              <a:ext uri="{FF2B5EF4-FFF2-40B4-BE49-F238E27FC236}">
                <a16:creationId xmlns:a16="http://schemas.microsoft.com/office/drawing/2014/main" id="{93D1F94E-7FBE-C245-AE27-63206F39A297}"/>
              </a:ext>
            </a:extLst>
          </p:cNvPr>
          <p:cNvSpPr/>
          <p:nvPr/>
        </p:nvSpPr>
        <p:spPr>
          <a:xfrm>
            <a:off x="792919" y="2143010"/>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8" name="吹き出し: 線 10">
            <a:extLst>
              <a:ext uri="{FF2B5EF4-FFF2-40B4-BE49-F238E27FC236}">
                <a16:creationId xmlns:a16="http://schemas.microsoft.com/office/drawing/2014/main" id="{748E33B1-BBD0-4545-9FC9-876A752D9A2D}"/>
              </a:ext>
            </a:extLst>
          </p:cNvPr>
          <p:cNvSpPr/>
          <p:nvPr/>
        </p:nvSpPr>
        <p:spPr>
          <a:xfrm>
            <a:off x="2781545" y="1671026"/>
            <a:ext cx="2083838" cy="399422"/>
          </a:xfrm>
          <a:prstGeom prst="callout1">
            <a:avLst>
              <a:gd name="adj1" fmla="val 49397"/>
              <a:gd name="adj2" fmla="val 318"/>
              <a:gd name="adj3" fmla="val 143105"/>
              <a:gd name="adj4" fmla="val -700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インベントリ</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Inventory)</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
        <p:nvSpPr>
          <p:cNvPr id="20" name="Rounded Rectangle 19">
            <a:extLst>
              <a:ext uri="{FF2B5EF4-FFF2-40B4-BE49-F238E27FC236}">
                <a16:creationId xmlns:a16="http://schemas.microsoft.com/office/drawing/2014/main" id="{932F4B7E-A716-7B45-BE9D-B3457AEEB60D}"/>
              </a:ext>
            </a:extLst>
          </p:cNvPr>
          <p:cNvSpPr/>
          <p:nvPr/>
        </p:nvSpPr>
        <p:spPr>
          <a:xfrm>
            <a:off x="8159594" y="3324369"/>
            <a:ext cx="3404384" cy="36512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吹き出し: 線 10">
            <a:extLst>
              <a:ext uri="{FF2B5EF4-FFF2-40B4-BE49-F238E27FC236}">
                <a16:creationId xmlns:a16="http://schemas.microsoft.com/office/drawing/2014/main" id="{49D537DC-7BDD-2344-AA0D-3D0AAA7CFE09}"/>
              </a:ext>
            </a:extLst>
          </p:cNvPr>
          <p:cNvSpPr/>
          <p:nvPr/>
        </p:nvSpPr>
        <p:spPr>
          <a:xfrm>
            <a:off x="9356143" y="4221023"/>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ライセンスが適切であることを確認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1349822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A377-BCCF-0142-BEBC-0A215ECC8997}"/>
              </a:ext>
            </a:extLst>
          </p:cNvPr>
          <p:cNvPicPr>
            <a:picLocks noChangeAspect="1"/>
          </p:cNvPicPr>
          <p:nvPr/>
        </p:nvPicPr>
        <p:blipFill>
          <a:blip r:embed="rId2"/>
          <a:stretch>
            <a:fillRect/>
          </a:stretch>
        </p:blipFill>
        <p:spPr>
          <a:xfrm>
            <a:off x="404442" y="1532078"/>
            <a:ext cx="7463241" cy="4355156"/>
          </a:xfrm>
          <a:prstGeom prst="rect">
            <a:avLst/>
          </a:prstGeom>
          <a:ln>
            <a:solidFill>
              <a:schemeClr val="accent4"/>
            </a:solidFill>
          </a:ln>
        </p:spPr>
      </p:pic>
      <p:sp>
        <p:nvSpPr>
          <p:cNvPr id="2" name="Title 1">
            <a:extLst>
              <a:ext uri="{FF2B5EF4-FFF2-40B4-BE49-F238E27FC236}">
                <a16:creationId xmlns:a16="http://schemas.microsoft.com/office/drawing/2014/main" id="{59C2BF15-E3B7-BB46-878B-573E6EC26F88}"/>
              </a:ext>
            </a:extLst>
          </p:cNvPr>
          <p:cNvSpPr>
            <a:spLocks noGrp="1"/>
          </p:cNvSpPr>
          <p:nvPr>
            <p:ph type="title"/>
          </p:nvPr>
        </p:nvSpPr>
        <p:spPr/>
        <p:txBody>
          <a:bodyPr/>
          <a:lstStyle/>
          <a:p>
            <a:r>
              <a:rPr lang="en-JP" dirty="0"/>
              <a:t>CSSMでの消費ライセンス数の確認</a:t>
            </a:r>
          </a:p>
        </p:txBody>
      </p:sp>
      <p:sp>
        <p:nvSpPr>
          <p:cNvPr id="4" name="テキスト プレースホルダー 3">
            <a:extLst>
              <a:ext uri="{FF2B5EF4-FFF2-40B4-BE49-F238E27FC236}">
                <a16:creationId xmlns:a16="http://schemas.microsoft.com/office/drawing/2014/main" id="{C22BAA55-7310-42AA-BED9-59EC64C2E784}"/>
              </a:ext>
            </a:extLst>
          </p:cNvPr>
          <p:cNvSpPr>
            <a:spLocks noGrp="1"/>
          </p:cNvSpPr>
          <p:nvPr>
            <p:ph type="body" sz="quarter" idx="12"/>
          </p:nvPr>
        </p:nvSpPr>
        <p:spPr/>
        <p:txBody>
          <a:bodyPr/>
          <a:lstStyle/>
          <a:p>
            <a:r>
              <a:rPr lang="en-US" altLang="ja-JP" dirty="0">
                <a:ea typeface="MS PGothic" panose="020B0600070205080204" pitchFamily="34" charset="-128"/>
              </a:rPr>
              <a:t>4-5. </a:t>
            </a:r>
            <a:r>
              <a:rPr lang="en-US" altLang="ja-JP" dirty="0" err="1">
                <a:ea typeface="MS PGothic" panose="020B0600070205080204" pitchFamily="34" charset="-128"/>
              </a:rPr>
              <a:t>CSLU開始型（RESTCONF</a:t>
            </a:r>
            <a:r>
              <a:rPr lang="en-US" altLang="ja-JP" dirty="0">
                <a:ea typeface="MS PGothic" panose="020B0600070205080204" pitchFamily="34" charset="-128"/>
              </a:rPr>
              <a:t>）</a:t>
            </a:r>
            <a:endParaRPr lang="en-JP" altLang="ja-JP" dirty="0"/>
          </a:p>
        </p:txBody>
      </p:sp>
      <p:sp>
        <p:nvSpPr>
          <p:cNvPr id="13" name="Slide Number Placeholder 12">
            <a:extLst>
              <a:ext uri="{FF2B5EF4-FFF2-40B4-BE49-F238E27FC236}">
                <a16:creationId xmlns:a16="http://schemas.microsoft.com/office/drawing/2014/main" id="{297C64EA-86D9-FF4C-AE59-58F1BD5454B1}"/>
              </a:ext>
            </a:extLst>
          </p:cNvPr>
          <p:cNvSpPr>
            <a:spLocks noGrp="1"/>
          </p:cNvSpPr>
          <p:nvPr>
            <p:ph type="sldNum" sz="quarter" idx="13"/>
          </p:nvPr>
        </p:nvSpPr>
        <p:spPr/>
        <p:txBody>
          <a:bodyPr/>
          <a:lstStyle/>
          <a:p>
            <a:fld id="{35A41436-812F-4D49-8B20-D4F38E545342}" type="slidenum">
              <a:rPr lang="en-JP" smtClean="0"/>
              <a:pPr/>
              <a:t>162</a:t>
            </a:fld>
            <a:endParaRPr lang="en-JP"/>
          </a:p>
        </p:txBody>
      </p:sp>
      <p:sp>
        <p:nvSpPr>
          <p:cNvPr id="7" name="Rounded Rectangle 6">
            <a:extLst>
              <a:ext uri="{FF2B5EF4-FFF2-40B4-BE49-F238E27FC236}">
                <a16:creationId xmlns:a16="http://schemas.microsoft.com/office/drawing/2014/main" id="{67F8BE49-BABF-FB4A-BB0C-57B22A405E22}"/>
              </a:ext>
            </a:extLst>
          </p:cNvPr>
          <p:cNvSpPr/>
          <p:nvPr/>
        </p:nvSpPr>
        <p:spPr>
          <a:xfrm>
            <a:off x="1042620" y="2735291"/>
            <a:ext cx="623455"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8BDA7563-072E-4642-833E-51E08725C152}"/>
              </a:ext>
            </a:extLst>
          </p:cNvPr>
          <p:cNvSpPr/>
          <p:nvPr/>
        </p:nvSpPr>
        <p:spPr>
          <a:xfrm>
            <a:off x="702886" y="4381365"/>
            <a:ext cx="5393114"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B6AE9936-760E-8B41-B273-75EC46D5247A}"/>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0" name="吹き出し: 線 10">
            <a:extLst>
              <a:ext uri="{FF2B5EF4-FFF2-40B4-BE49-F238E27FC236}">
                <a16:creationId xmlns:a16="http://schemas.microsoft.com/office/drawing/2014/main" id="{A38B444D-8214-BB43-AC75-8D08810C33BA}"/>
              </a:ext>
            </a:extLst>
          </p:cNvPr>
          <p:cNvSpPr/>
          <p:nvPr/>
        </p:nvSpPr>
        <p:spPr>
          <a:xfrm>
            <a:off x="4854813" y="5906737"/>
            <a:ext cx="2482374" cy="399422"/>
          </a:xfrm>
          <a:prstGeom prst="callout1">
            <a:avLst>
              <a:gd name="adj1" fmla="val 49397"/>
              <a:gd name="adj2" fmla="val 318"/>
              <a:gd name="adj3" fmla="val -306013"/>
              <a:gd name="adj4" fmla="val -99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対象のライセンスが</a:t>
            </a:r>
            <a:r>
              <a:rPr lang="ja-JP" altLang="en-US" sz="1050">
                <a:ea typeface="MS PGothic" panose="020B0600070205080204" pitchFamily="34" charset="-128"/>
              </a:rPr>
              <a:t>正しく消費されている</a:t>
            </a:r>
            <a:r>
              <a:rPr kumimoji="1" lang="ja-JP" altLang="en-US" sz="1050">
                <a:ea typeface="MS PGothic" panose="020B0600070205080204" pitchFamily="34" charset="-128"/>
              </a:rPr>
              <a:t>ことを確認</a:t>
            </a:r>
            <a:endParaRPr kumimoji="1" lang="en-US" altLang="ja-JP" sz="1050" dirty="0">
              <a:ea typeface="MS PGothic" panose="020B0600070205080204" pitchFamily="34" charset="-128"/>
            </a:endParaRPr>
          </a:p>
        </p:txBody>
      </p:sp>
      <p:sp>
        <p:nvSpPr>
          <p:cNvPr id="11" name="吹き出し: 線 10">
            <a:extLst>
              <a:ext uri="{FF2B5EF4-FFF2-40B4-BE49-F238E27FC236}">
                <a16:creationId xmlns:a16="http://schemas.microsoft.com/office/drawing/2014/main" id="{E7B35122-04CE-D34C-B94F-D22E475CF405}"/>
              </a:ext>
            </a:extLst>
          </p:cNvPr>
          <p:cNvSpPr/>
          <p:nvPr/>
        </p:nvSpPr>
        <p:spPr>
          <a:xfrm>
            <a:off x="2621922" y="2277317"/>
            <a:ext cx="2217363" cy="399422"/>
          </a:xfrm>
          <a:prstGeom prst="callout1">
            <a:avLst>
              <a:gd name="adj1" fmla="val 49397"/>
              <a:gd name="adj2" fmla="val 318"/>
              <a:gd name="adj3" fmla="val 131549"/>
              <a:gd name="adj4" fmla="val -42741"/>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Licenses)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24138052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pl-PL" sz="4400" dirty="0" err="1"/>
              <a:t>CSLU</a:t>
            </a:r>
            <a:r>
              <a:rPr lang="ja-JP" altLang="en-US" sz="4400"/>
              <a:t>開始型</a:t>
            </a:r>
            <a:br>
              <a:rPr lang="en-US" altLang="ja-JP" sz="4400" dirty="0"/>
            </a:br>
            <a:r>
              <a:rPr lang="ja-JP" altLang="en-US" sz="4400"/>
              <a:t>（</a:t>
            </a:r>
            <a:r>
              <a:rPr lang="en-US" altLang="ja-JP" sz="4400" dirty="0"/>
              <a:t>CSV</a:t>
            </a:r>
            <a:r>
              <a:rPr lang="ja-JP" altLang="en-US" sz="4400"/>
              <a:t>で登録）</a:t>
            </a:r>
            <a:endParaRPr lang="en-US" altLang="ja-JP" sz="4400" dirty="0"/>
          </a:p>
        </p:txBody>
      </p:sp>
      <p:sp>
        <p:nvSpPr>
          <p:cNvPr id="6" name="Slide Number Placeholder 5">
            <a:extLst>
              <a:ext uri="{FF2B5EF4-FFF2-40B4-BE49-F238E27FC236}">
                <a16:creationId xmlns:a16="http://schemas.microsoft.com/office/drawing/2014/main" id="{B473588A-D628-0949-9062-2ABDC9221EF2}"/>
              </a:ext>
            </a:extLst>
          </p:cNvPr>
          <p:cNvSpPr>
            <a:spLocks noGrp="1"/>
          </p:cNvSpPr>
          <p:nvPr>
            <p:ph type="sldNum" sz="quarter" idx="10"/>
          </p:nvPr>
        </p:nvSpPr>
        <p:spPr/>
        <p:txBody>
          <a:bodyPr/>
          <a:lstStyle/>
          <a:p>
            <a:fld id="{35A41436-812F-4D49-8B20-D4F38E545342}" type="slidenum">
              <a:rPr lang="en-JP" smtClean="0"/>
              <a:pPr/>
              <a:t>163</a:t>
            </a:fld>
            <a:endParaRPr lang="en-JP"/>
          </a:p>
        </p:txBody>
      </p:sp>
    </p:spTree>
    <p:extLst>
      <p:ext uri="{BB962C8B-B14F-4D97-AF65-F5344CB8AC3E}">
        <p14:creationId xmlns:p14="http://schemas.microsoft.com/office/powerpoint/2010/main" val="42355120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DC21-5125-A64C-B7E5-BE7481DF7F11}"/>
              </a:ext>
            </a:extLst>
          </p:cNvPr>
          <p:cNvSpPr>
            <a:spLocks noGrp="1"/>
          </p:cNvSpPr>
          <p:nvPr>
            <p:ph type="title"/>
          </p:nvPr>
        </p:nvSpPr>
        <p:spPr/>
        <p:txBody>
          <a:bodyPr/>
          <a:lstStyle/>
          <a:p>
            <a:r>
              <a:rPr lang="en-US" altLang="ja-JP" dirty="0" err="1"/>
              <a:t>CSLU</a:t>
            </a:r>
            <a:r>
              <a:rPr lang="ja-JP" altLang="en-US"/>
              <a:t>開始型での製品インスタンスの登録方法</a:t>
            </a:r>
            <a:endParaRPr lang="en-JP" dirty="0"/>
          </a:p>
        </p:txBody>
      </p:sp>
      <p:sp>
        <p:nvSpPr>
          <p:cNvPr id="3" name="テキスト プレースホルダー 2">
            <a:extLst>
              <a:ext uri="{FF2B5EF4-FFF2-40B4-BE49-F238E27FC236}">
                <a16:creationId xmlns:a16="http://schemas.microsoft.com/office/drawing/2014/main" id="{FEBB4960-3F80-4395-A34A-A55E4076AB01}"/>
              </a:ext>
            </a:extLst>
          </p:cNvPr>
          <p:cNvSpPr>
            <a:spLocks noGrp="1"/>
          </p:cNvSpPr>
          <p:nvPr>
            <p:ph type="body" sz="quarter" idx="12"/>
          </p:nvPr>
        </p:nvSpPr>
        <p:spPr/>
        <p:txBody>
          <a:bodyPr/>
          <a:lstStyle/>
          <a:p>
            <a:r>
              <a:rPr lang="en-US" altLang="ja-JP" dirty="0">
                <a:ea typeface="MS PGothic" panose="020B0600070205080204" pitchFamily="34" charset="-128"/>
              </a:rPr>
              <a:t>4-6. </a:t>
            </a:r>
            <a:r>
              <a:rPr lang="en-US" altLang="ja-JP" dirty="0" err="1">
                <a:ea typeface="MS PGothic" panose="020B0600070205080204" pitchFamily="34" charset="-128"/>
              </a:rPr>
              <a:t>CSLU開始型（CSVで登録</a:t>
            </a:r>
            <a:r>
              <a:rPr lang="en-US" altLang="ja-JP" dirty="0">
                <a:ea typeface="MS PGothic" panose="020B0600070205080204" pitchFamily="34" charset="-128"/>
              </a:rPr>
              <a:t>）</a:t>
            </a:r>
            <a:endParaRPr lang="en-JP" altLang="ja-JP" dirty="0"/>
          </a:p>
        </p:txBody>
      </p:sp>
      <p:sp>
        <p:nvSpPr>
          <p:cNvPr id="12" name="Slide Number Placeholder 11">
            <a:extLst>
              <a:ext uri="{FF2B5EF4-FFF2-40B4-BE49-F238E27FC236}">
                <a16:creationId xmlns:a16="http://schemas.microsoft.com/office/drawing/2014/main" id="{B62A4873-E510-EF46-B961-AAAAD071DAEE}"/>
              </a:ext>
            </a:extLst>
          </p:cNvPr>
          <p:cNvSpPr>
            <a:spLocks noGrp="1"/>
          </p:cNvSpPr>
          <p:nvPr>
            <p:ph type="sldNum" sz="quarter" idx="13"/>
          </p:nvPr>
        </p:nvSpPr>
        <p:spPr/>
        <p:txBody>
          <a:bodyPr/>
          <a:lstStyle/>
          <a:p>
            <a:fld id="{35A41436-812F-4D49-8B20-D4F38E545342}" type="slidenum">
              <a:rPr lang="en-JP" smtClean="0"/>
              <a:t>164</a:t>
            </a:fld>
            <a:endParaRPr lang="en-JP"/>
          </a:p>
        </p:txBody>
      </p:sp>
      <p:sp>
        <p:nvSpPr>
          <p:cNvPr id="10" name="Text Placeholder 1">
            <a:extLst>
              <a:ext uri="{FF2B5EF4-FFF2-40B4-BE49-F238E27FC236}">
                <a16:creationId xmlns:a16="http://schemas.microsoft.com/office/drawing/2014/main" id="{36DDD3D3-75DE-B349-B47F-7820887EE81B}"/>
              </a:ext>
            </a:extLst>
          </p:cNvPr>
          <p:cNvSpPr txBox="1">
            <a:spLocks/>
          </p:cNvSpPr>
          <p:nvPr/>
        </p:nvSpPr>
        <p:spPr>
          <a:xfrm>
            <a:off x="529647" y="1678492"/>
            <a:ext cx="10747953" cy="4589862"/>
          </a:xfrm>
          <a:prstGeom prst="rect">
            <a:avLst/>
          </a:prstGeom>
        </p:spPr>
        <p:txBody>
          <a:bodyPr wrap="square" lIns="91420" tIns="45710" rIns="91420" bIns="45710" anchor="t" anchorCtr="0">
            <a:noAutofit/>
          </a:bodyPr>
          <a:lstStyle>
            <a:lvl1pPr marL="226478" indent="-226478" algn="l" defTabSz="804747" rtl="0" eaLnBrk="1" fontAlgn="base" hangingPunct="1">
              <a:lnSpc>
                <a:spcPct val="100000"/>
              </a:lnSpc>
              <a:spcBef>
                <a:spcPct val="50000"/>
              </a:spcBef>
              <a:spcAft>
                <a:spcPct val="0"/>
              </a:spcAft>
              <a:buClr>
                <a:schemeClr val="tx2"/>
              </a:buClr>
              <a:buSzPct val="90000"/>
              <a:buFont typeface="Arial" charset="0"/>
              <a:buNone/>
              <a:defRPr lang="en-US" sz="1867" b="0" i="0" kern="1200">
                <a:solidFill>
                  <a:schemeClr val="bg1"/>
                </a:solidFill>
                <a:latin typeface="+mn-lt"/>
                <a:ea typeface="ＭＳ Ｐゴシック" charset="0"/>
                <a:cs typeface="CiscoSans ExtraLight"/>
              </a:defRPr>
            </a:lvl1pPr>
            <a:lvl2pPr marL="478355" indent="-287859" algn="l" defTabSz="912261" rtl="0" eaLnBrk="1" fontAlgn="base" hangingPunct="1">
              <a:lnSpc>
                <a:spcPct val="95000"/>
              </a:lnSpc>
              <a:spcBef>
                <a:spcPts val="800"/>
              </a:spcBef>
              <a:spcAft>
                <a:spcPct val="0"/>
              </a:spcAft>
              <a:buClr>
                <a:schemeClr val="tx2"/>
              </a:buClr>
              <a:buFont typeface="Arial" pitchFamily="34" charset="0"/>
              <a:buNone/>
              <a:defRPr lang="en-US" sz="1467" kern="120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538" indent="-179388">
              <a:buFont typeface="Apple SD Gothic Neo Regular" panose="02000300000000000000" pitchFamily="2" charset="-127"/>
              <a:buChar char="◼"/>
            </a:pPr>
            <a:r>
              <a:rPr kumimoji="0" lang="en-JP" altLang="ja-JP" sz="1600" b="1" dirty="0">
                <a:ea typeface="MS PGothic" panose="020B0600070205080204" pitchFamily="34" charset="-128"/>
              </a:rPr>
              <a:t>1</a:t>
            </a:r>
            <a:r>
              <a:rPr kumimoji="0" lang="ja-JP" altLang="en-US" sz="1600" b="1">
                <a:ea typeface="MS PGothic" panose="020B0600070205080204" pitchFamily="34" charset="-128"/>
              </a:rPr>
              <a:t>台</a:t>
            </a:r>
            <a:r>
              <a:rPr kumimoji="0" lang="ja-JP" altLang="en-JP" sz="1600" b="1">
                <a:ea typeface="MS PGothic" panose="020B0600070205080204" pitchFamily="34" charset="-128"/>
              </a:rPr>
              <a:t>ずつ</a:t>
            </a:r>
            <a:r>
              <a:rPr kumimoji="0" lang="ja-JP" altLang="en-US" sz="1600" b="1">
                <a:ea typeface="MS PGothic" panose="020B0600070205080204" pitchFamily="34" charset="-128"/>
              </a:rPr>
              <a:t>登録</a:t>
            </a:r>
            <a:endParaRPr kumimoji="0" lang="en-US" altLang="ja-JP" sz="1600" b="1" dirty="0">
              <a:ea typeface="MS PGothic" panose="020B0600070205080204" pitchFamily="34" charset="-128"/>
            </a:endParaRPr>
          </a:p>
          <a:p>
            <a:pPr lvl="1" indent="-122238">
              <a:buClrTx/>
              <a:buFont typeface="Arial" pitchFamily="34" charset="0"/>
              <a:buChar char="•"/>
            </a:pPr>
            <a:r>
              <a:rPr kumimoji="0" lang="en-US" altLang="ja-JP" sz="1600" dirty="0">
                <a:ea typeface="MS PGothic" panose="020B0600070205080204" pitchFamily="34" charset="-128"/>
              </a:rPr>
              <a:t>4-3, 4-4, 4-5</a:t>
            </a:r>
            <a:r>
              <a:rPr kumimoji="0" lang="ja-JP" altLang="en-US" sz="1600">
                <a:ea typeface="MS PGothic" panose="020B0600070205080204" pitchFamily="34" charset="-128"/>
              </a:rPr>
              <a:t> に記した手順に沿って製品インスタンス（デバイス）を登録します。</a:t>
            </a:r>
            <a:endParaRPr kumimoji="0" lang="en-US" altLang="ja-JP" sz="1600" dirty="0">
              <a:ea typeface="MS PGothic" panose="020B0600070205080204" pitchFamily="34" charset="-128"/>
            </a:endParaRPr>
          </a:p>
          <a:p>
            <a:pPr marL="356117" lvl="1" indent="0">
              <a:buClrTx/>
            </a:pPr>
            <a:r>
              <a:rPr kumimoji="0" lang="ja-JP" altLang="en-US" sz="1600">
                <a:ea typeface="MS PGothic" panose="020B0600070205080204" pitchFamily="34" charset="-128"/>
              </a:rPr>
              <a:t> </a:t>
            </a:r>
          </a:p>
          <a:p>
            <a:pPr marL="236538" indent="-179388">
              <a:buFont typeface="Apple SD Gothic Neo Regular" panose="02000300000000000000" pitchFamily="2" charset="-127"/>
              <a:buChar char="◼"/>
            </a:pPr>
            <a:r>
              <a:rPr kumimoji="0" lang="en-US" altLang="ja-JP" sz="1600" b="1" dirty="0">
                <a:ea typeface="MS PGothic" panose="020B0600070205080204" pitchFamily="34" charset="-128"/>
              </a:rPr>
              <a:t>CSV</a:t>
            </a:r>
            <a:r>
              <a:rPr kumimoji="0" lang="ja-JP" altLang="en-US" sz="1600" b="1">
                <a:ea typeface="MS PGothic" panose="020B0600070205080204" pitchFamily="34" charset="-128"/>
              </a:rPr>
              <a:t>ファイルで一括登録</a:t>
            </a:r>
            <a:endParaRPr kumimoji="0" lang="en-US" altLang="ja-JP" sz="1600" b="1" dirty="0">
              <a:ea typeface="MS PGothic" panose="020B0600070205080204" pitchFamily="34" charset="-128"/>
            </a:endParaRPr>
          </a:p>
          <a:p>
            <a:pPr marL="457200" marR="0" lvl="1" indent="-12223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ja-JP" altLang="en-US" sz="1600" b="0" i="0" u="none" strike="noStrike" kern="1200" cap="none" spc="0" normalizeH="0" baseline="0" noProof="0">
                <a:ln>
                  <a:noFill/>
                </a:ln>
                <a:solidFill>
                  <a:srgbClr val="282828"/>
                </a:solidFill>
                <a:effectLst/>
                <a:uLnTx/>
                <a:uFillTx/>
                <a:latin typeface="CiscoSansTT ExtraLight"/>
                <a:ea typeface="MS PGothic" panose="020B0600070205080204" pitchFamily="34" charset="-128"/>
                <a:cs typeface="+mn-cs"/>
              </a:rPr>
              <a:t>登録デバイスが多い場合などに、</a:t>
            </a:r>
            <a:r>
              <a:rPr kumimoji="0" lang="en-US" altLang="ja-JP" sz="1600" b="0" i="0" u="none" strike="noStrike" kern="1200" cap="none" spc="0" normalizeH="0" baseline="0" noProof="0" dirty="0">
                <a:ln>
                  <a:noFill/>
                </a:ln>
                <a:solidFill>
                  <a:srgbClr val="282828"/>
                </a:solidFill>
                <a:effectLst/>
                <a:uLnTx/>
                <a:uFillTx/>
                <a:latin typeface="CiscoSansTT ExtraLight"/>
                <a:ea typeface="MS PGothic" panose="020B0600070205080204" pitchFamily="34" charset="-128"/>
                <a:cs typeface="+mn-cs"/>
              </a:rPr>
              <a:t>CSV</a:t>
            </a:r>
            <a:r>
              <a:rPr kumimoji="0" lang="ja-JP" altLang="en-US" sz="1600" b="0" i="0" u="none" strike="noStrike" kern="1200" cap="none" spc="0" normalizeH="0" baseline="0" noProof="0">
                <a:ln>
                  <a:noFill/>
                </a:ln>
                <a:solidFill>
                  <a:srgbClr val="282828"/>
                </a:solidFill>
                <a:effectLst/>
                <a:uLnTx/>
                <a:uFillTx/>
                <a:latin typeface="CiscoSansTT ExtraLight"/>
                <a:ea typeface="MS PGothic" panose="020B0600070205080204" pitchFamily="34" charset="-128"/>
                <a:cs typeface="+mn-cs"/>
              </a:rPr>
              <a:t>ファイルで一括登録することが可能です。</a:t>
            </a:r>
            <a:endParaRPr kumimoji="0" lang="en-US" altLang="ja-JP" sz="1600" b="0" i="0" u="none" strike="noStrike" kern="1200" cap="none" spc="0" normalizeH="0" baseline="0" noProof="0" dirty="0">
              <a:ln>
                <a:noFill/>
              </a:ln>
              <a:solidFill>
                <a:srgbClr val="282828"/>
              </a:solidFill>
              <a:effectLst/>
              <a:uLnTx/>
              <a:uFillTx/>
              <a:latin typeface="CiscoSansTT ExtraLight"/>
              <a:ea typeface="MS PGothic" panose="020B0600070205080204" pitchFamily="34" charset="-128"/>
              <a:cs typeface="+mn-cs"/>
            </a:endParaRPr>
          </a:p>
          <a:p>
            <a:pPr marL="190496" lvl="1" indent="0"/>
            <a:endParaRPr lang="en-US" sz="1600" dirty="0">
              <a:latin typeface="+mn-lt"/>
            </a:endParaRPr>
          </a:p>
          <a:p>
            <a:pPr marL="190496" lvl="1" indent="0"/>
            <a:r>
              <a:rPr lang="en-US" sz="1600" dirty="0" err="1">
                <a:latin typeface="+mn-lt"/>
              </a:rPr>
              <a:t>手順</a:t>
            </a:r>
            <a:endParaRPr lang="en-US" sz="1600" dirty="0">
              <a:latin typeface="+mn-lt"/>
            </a:endParaRPr>
          </a:p>
          <a:p>
            <a:pPr marL="533396" lvl="1" indent="-342900">
              <a:buFont typeface="+mj-lt"/>
              <a:buAutoNum type="arabicPeriod"/>
            </a:pPr>
            <a:r>
              <a:rPr lang="en-US" sz="1600" dirty="0" err="1">
                <a:latin typeface="+mn-lt"/>
              </a:rPr>
              <a:t>CSLUからCSVテンプレートファイルをダウンロード</a:t>
            </a:r>
            <a:endParaRPr lang="en-US" sz="1600" dirty="0"/>
          </a:p>
          <a:p>
            <a:pPr marL="533396" lvl="1" indent="-342900">
              <a:buFont typeface="+mj-lt"/>
              <a:buAutoNum type="arabicPeriod"/>
            </a:pPr>
            <a:r>
              <a:rPr lang="ja-JP" altLang="en-US" sz="1600">
                <a:latin typeface="+mn-lt"/>
              </a:rPr>
              <a:t>テンプレートファイルを編集し、デバイスの</a:t>
            </a:r>
            <a:r>
              <a:rPr lang="en-US" altLang="ja-JP" sz="1600" dirty="0">
                <a:latin typeface="+mn-lt"/>
              </a:rPr>
              <a:t>IP</a:t>
            </a:r>
            <a:r>
              <a:rPr lang="ja-JP" altLang="en-US" sz="1600">
                <a:latin typeface="+mn-lt"/>
              </a:rPr>
              <a:t>アドレスとクレデンシャル情報、デバイスへの接続方法を記入します。</a:t>
            </a:r>
            <a:endParaRPr lang="en-US" altLang="ja-JP" sz="1600" dirty="0">
              <a:latin typeface="+mn-lt"/>
            </a:endParaRPr>
          </a:p>
          <a:p>
            <a:pPr marL="533396" lvl="1" indent="-342900">
              <a:buFont typeface="+mj-lt"/>
              <a:buAutoNum type="arabicPeriod"/>
            </a:pPr>
            <a:r>
              <a:rPr lang="ja-JP" altLang="en-US" sz="1600"/>
              <a:t>編集した</a:t>
            </a:r>
            <a:r>
              <a:rPr lang="en-US" altLang="ja-JP" sz="1600" dirty="0"/>
              <a:t>CSV</a:t>
            </a:r>
            <a:r>
              <a:rPr lang="ja-JP" altLang="en-US" sz="1600"/>
              <a:t>ファイルを</a:t>
            </a:r>
            <a:r>
              <a:rPr lang="en-US" altLang="ja-JP" sz="1600" dirty="0" err="1"/>
              <a:t>CSLU</a:t>
            </a:r>
            <a:r>
              <a:rPr lang="ja-JP" altLang="en-US" sz="1600"/>
              <a:t>にアップロードします。</a:t>
            </a:r>
            <a:endParaRPr lang="ja-JP" altLang="en-US" sz="1600">
              <a:latin typeface="+mn-lt"/>
            </a:endParaRPr>
          </a:p>
          <a:p>
            <a:pPr marL="755650" lvl="2" indent="-347663">
              <a:buFont typeface="+mj-lt"/>
              <a:buAutoNum type="arabicParenR"/>
            </a:pPr>
            <a:endParaRPr lang="ja-JP" altLang="en-US" sz="1600">
              <a:latin typeface="+mn-lt"/>
            </a:endParaRPr>
          </a:p>
        </p:txBody>
      </p:sp>
    </p:spTree>
    <p:extLst>
      <p:ext uri="{BB962C8B-B14F-4D97-AF65-F5344CB8AC3E}">
        <p14:creationId xmlns:p14="http://schemas.microsoft.com/office/powerpoint/2010/main" val="5155624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52B7D1-39D3-914E-8B92-06F6CBB368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17323"/>
            <a:ext cx="7449934" cy="2715925"/>
          </a:xfrm>
          <a:prstGeom prst="rect">
            <a:avLst/>
          </a:prstGeom>
          <a:ln>
            <a:solidFill>
              <a:schemeClr val="accent4"/>
            </a:solidFill>
          </a:ln>
        </p:spPr>
      </p:pic>
      <p:sp>
        <p:nvSpPr>
          <p:cNvPr id="2" name="Title 1">
            <a:extLst>
              <a:ext uri="{FF2B5EF4-FFF2-40B4-BE49-F238E27FC236}">
                <a16:creationId xmlns:a16="http://schemas.microsoft.com/office/drawing/2014/main" id="{01B6FA6D-4A5A-284B-A6DE-FB0A499A3814}"/>
              </a:ext>
            </a:extLst>
          </p:cNvPr>
          <p:cNvSpPr>
            <a:spLocks noGrp="1"/>
          </p:cNvSpPr>
          <p:nvPr>
            <p:ph type="title"/>
          </p:nvPr>
        </p:nvSpPr>
        <p:spPr/>
        <p:txBody>
          <a:bodyPr/>
          <a:lstStyle/>
          <a:p>
            <a:r>
              <a:rPr lang="en-JP" dirty="0"/>
              <a:t>CSVテンプレートファイルのダウンロード</a:t>
            </a:r>
          </a:p>
        </p:txBody>
      </p:sp>
      <p:sp>
        <p:nvSpPr>
          <p:cNvPr id="4" name="テキスト プレースホルダー 3">
            <a:extLst>
              <a:ext uri="{FF2B5EF4-FFF2-40B4-BE49-F238E27FC236}">
                <a16:creationId xmlns:a16="http://schemas.microsoft.com/office/drawing/2014/main" id="{AFDC5C32-852B-4CEB-9D88-BC3B8F79F997}"/>
              </a:ext>
            </a:extLst>
          </p:cNvPr>
          <p:cNvSpPr>
            <a:spLocks noGrp="1"/>
          </p:cNvSpPr>
          <p:nvPr>
            <p:ph type="body" sz="quarter" idx="12"/>
          </p:nvPr>
        </p:nvSpPr>
        <p:spPr/>
        <p:txBody>
          <a:bodyPr/>
          <a:lstStyle/>
          <a:p>
            <a:r>
              <a:rPr lang="en-US" altLang="ja-JP" dirty="0">
                <a:ea typeface="MS PGothic" panose="020B0600070205080204" pitchFamily="34" charset="-128"/>
              </a:rPr>
              <a:t>4-6. </a:t>
            </a:r>
            <a:r>
              <a:rPr lang="en-US" altLang="ja-JP" dirty="0" err="1">
                <a:ea typeface="MS PGothic" panose="020B0600070205080204" pitchFamily="34" charset="-128"/>
              </a:rPr>
              <a:t>CSLU開始型（CSVで登録</a:t>
            </a:r>
            <a:r>
              <a:rPr lang="en-US" altLang="ja-JP" dirty="0">
                <a:ea typeface="MS PGothic" panose="020B0600070205080204" pitchFamily="34" charset="-128"/>
              </a:rPr>
              <a:t>）</a:t>
            </a:r>
            <a:endParaRPr lang="en-JP" altLang="ja-JP" dirty="0"/>
          </a:p>
        </p:txBody>
      </p:sp>
      <p:sp>
        <p:nvSpPr>
          <p:cNvPr id="11" name="Slide Number Placeholder 10">
            <a:extLst>
              <a:ext uri="{FF2B5EF4-FFF2-40B4-BE49-F238E27FC236}">
                <a16:creationId xmlns:a16="http://schemas.microsoft.com/office/drawing/2014/main" id="{0635B287-EA56-8247-BA00-B16366A0325F}"/>
              </a:ext>
            </a:extLst>
          </p:cNvPr>
          <p:cNvSpPr>
            <a:spLocks noGrp="1"/>
          </p:cNvSpPr>
          <p:nvPr>
            <p:ph type="sldNum" sz="quarter" idx="13"/>
          </p:nvPr>
        </p:nvSpPr>
        <p:spPr/>
        <p:txBody>
          <a:bodyPr/>
          <a:lstStyle/>
          <a:p>
            <a:fld id="{35A41436-812F-4D49-8B20-D4F38E545342}" type="slidenum">
              <a:rPr lang="en-JP" smtClean="0"/>
              <a:pPr/>
              <a:t>165</a:t>
            </a:fld>
            <a:endParaRPr lang="en-JP"/>
          </a:p>
        </p:txBody>
      </p:sp>
      <p:sp>
        <p:nvSpPr>
          <p:cNvPr id="9" name="TextBox 8">
            <a:extLst>
              <a:ext uri="{FF2B5EF4-FFF2-40B4-BE49-F238E27FC236}">
                <a16:creationId xmlns:a16="http://schemas.microsoft.com/office/drawing/2014/main" id="{CE8B90BE-21DA-384A-8DAD-812353D31734}"/>
              </a:ext>
            </a:extLst>
          </p:cNvPr>
          <p:cNvSpPr txBox="1"/>
          <p:nvPr/>
        </p:nvSpPr>
        <p:spPr>
          <a:xfrm>
            <a:off x="8217878" y="1517323"/>
            <a:ext cx="3569679" cy="2862322"/>
          </a:xfrm>
          <a:prstGeom prst="rect">
            <a:avLst/>
          </a:prstGeom>
          <a:noFill/>
        </p:spPr>
        <p:txBody>
          <a:bodyPr wrap="square" rtlCol="0">
            <a:spAutoFit/>
          </a:bodyPr>
          <a:lstStyle/>
          <a:p>
            <a:pPr marL="342900" indent="-342900">
              <a:buFont typeface="+mj-lt"/>
              <a:buAutoNum type="arabicPeriod"/>
            </a:pPr>
            <a:r>
              <a:rPr lang="ja-JP" altLang="en-US"/>
              <a:t>メニューバーの「</a:t>
            </a:r>
            <a:r>
              <a:rPr lang="en-US" altLang="ja-JP" dirty="0"/>
              <a:t>Product Instances</a:t>
            </a:r>
            <a:r>
              <a:rPr lang="ja-JP" altLang="en-US"/>
              <a:t>」</a:t>
            </a:r>
            <a:r>
              <a:rPr lang="en-US" altLang="ja-JP" dirty="0"/>
              <a:t>&gt; </a:t>
            </a:r>
            <a:r>
              <a:rPr lang="ja-JP" altLang="en-US"/>
              <a:t>「</a:t>
            </a:r>
            <a:r>
              <a:rPr lang="en-US" altLang="ja-JP" dirty="0"/>
              <a:t>Upload Product Instance List</a:t>
            </a:r>
            <a:r>
              <a:rPr lang="ja-JP" altLang="en-US"/>
              <a:t>」をクリックします。</a:t>
            </a:r>
            <a:endParaRPr lang="en-US" altLang="ja-JP" dirty="0"/>
          </a:p>
          <a:p>
            <a:pPr marL="342900" indent="-342900">
              <a:buFont typeface="+mj-lt"/>
              <a:buAutoNum type="arabicPeriod"/>
            </a:pPr>
            <a:r>
              <a:rPr lang="ja-JP" altLang="en-US"/>
              <a:t>「</a:t>
            </a:r>
            <a:r>
              <a:rPr lang="en-US" altLang="ja-JP" dirty="0"/>
              <a:t>Upload Product Instance List</a:t>
            </a:r>
            <a:r>
              <a:rPr lang="ja-JP" altLang="en-US"/>
              <a:t>」ウィンドウの「</a:t>
            </a:r>
            <a:r>
              <a:rPr lang="en-US" altLang="ja-JP" dirty="0"/>
              <a:t>Download</a:t>
            </a:r>
            <a:r>
              <a:rPr lang="ja-JP" altLang="en-US"/>
              <a:t>」をクリックして、</a:t>
            </a:r>
            <a:r>
              <a:rPr lang="en-US" altLang="ja-JP" dirty="0" err="1"/>
              <a:t>Template_devices.csv</a:t>
            </a:r>
            <a:r>
              <a:rPr lang="ja-JP" altLang="en-US"/>
              <a:t> ファイルをダウンロードします。</a:t>
            </a:r>
            <a:endParaRPr lang="en-US" altLang="ja-JP" dirty="0"/>
          </a:p>
        </p:txBody>
      </p:sp>
      <p:sp>
        <p:nvSpPr>
          <p:cNvPr id="10" name="Rounded Rectangle 9">
            <a:extLst>
              <a:ext uri="{FF2B5EF4-FFF2-40B4-BE49-F238E27FC236}">
                <a16:creationId xmlns:a16="http://schemas.microsoft.com/office/drawing/2014/main" id="{F046CB6D-F5A0-CD46-9920-28E45A2886D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pic>
        <p:nvPicPr>
          <p:cNvPr id="14" name="Picture 13">
            <a:extLst>
              <a:ext uri="{FF2B5EF4-FFF2-40B4-BE49-F238E27FC236}">
                <a16:creationId xmlns:a16="http://schemas.microsoft.com/office/drawing/2014/main" id="{44D22A9C-5F14-5D4C-A80D-43F20810F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443" y="4346397"/>
            <a:ext cx="4405552" cy="1892317"/>
          </a:xfrm>
          <a:prstGeom prst="rect">
            <a:avLst/>
          </a:prstGeom>
          <a:ln>
            <a:solidFill>
              <a:schemeClr val="accent4"/>
            </a:solidFill>
          </a:ln>
        </p:spPr>
      </p:pic>
      <p:pic>
        <p:nvPicPr>
          <p:cNvPr id="15" name="Picture 14">
            <a:extLst>
              <a:ext uri="{FF2B5EF4-FFF2-40B4-BE49-F238E27FC236}">
                <a16:creationId xmlns:a16="http://schemas.microsoft.com/office/drawing/2014/main" id="{BEBE12E3-1DCE-8F46-B3A3-B6F8885367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1089" y="4346398"/>
            <a:ext cx="2617940" cy="1889544"/>
          </a:xfrm>
          <a:prstGeom prst="rect">
            <a:avLst/>
          </a:prstGeom>
          <a:ln>
            <a:solidFill>
              <a:schemeClr val="accent4"/>
            </a:solidFill>
          </a:ln>
        </p:spPr>
      </p:pic>
      <p:sp>
        <p:nvSpPr>
          <p:cNvPr id="16" name="Rounded Rectangle 15">
            <a:extLst>
              <a:ext uri="{FF2B5EF4-FFF2-40B4-BE49-F238E27FC236}">
                <a16:creationId xmlns:a16="http://schemas.microsoft.com/office/drawing/2014/main" id="{13ABFFFF-2337-AA46-990E-0639C6A7A9F2}"/>
              </a:ext>
            </a:extLst>
          </p:cNvPr>
          <p:cNvSpPr/>
          <p:nvPr/>
        </p:nvSpPr>
        <p:spPr>
          <a:xfrm>
            <a:off x="628112" y="1925074"/>
            <a:ext cx="2027406" cy="24193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7" name="吹き出し: 線 10">
            <a:extLst>
              <a:ext uri="{FF2B5EF4-FFF2-40B4-BE49-F238E27FC236}">
                <a16:creationId xmlns:a16="http://schemas.microsoft.com/office/drawing/2014/main" id="{C4ACDD9A-2A75-1A43-A76D-EBBB0FC76A49}"/>
              </a:ext>
            </a:extLst>
          </p:cNvPr>
          <p:cNvSpPr/>
          <p:nvPr/>
        </p:nvSpPr>
        <p:spPr>
          <a:xfrm>
            <a:off x="3586426" y="1999622"/>
            <a:ext cx="2664062" cy="399422"/>
          </a:xfrm>
          <a:prstGeom prst="callout1">
            <a:avLst>
              <a:gd name="adj1" fmla="val 49397"/>
              <a:gd name="adj2" fmla="val 318"/>
              <a:gd name="adj3" fmla="val 28060"/>
              <a:gd name="adj4" fmla="val -333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ja-JP" sz="1050" dirty="0"/>
              <a:t>Upload Product Instance List </a:t>
            </a:r>
            <a:r>
              <a:rPr lang="ja-JP" altLang="en-US" sz="1050"/>
              <a:t>をクリック</a:t>
            </a:r>
            <a:endParaRPr kumimoji="1" lang="en-US" altLang="ja-JP" sz="1050" dirty="0">
              <a:ea typeface="MS PGothic" panose="020B0600070205080204" pitchFamily="34" charset="-128"/>
            </a:endParaRPr>
          </a:p>
        </p:txBody>
      </p:sp>
      <p:sp>
        <p:nvSpPr>
          <p:cNvPr id="18" name="Rounded Rectangle 17">
            <a:extLst>
              <a:ext uri="{FF2B5EF4-FFF2-40B4-BE49-F238E27FC236}">
                <a16:creationId xmlns:a16="http://schemas.microsoft.com/office/drawing/2014/main" id="{954C9CDB-5777-874D-B63B-FE304B1A833C}"/>
              </a:ext>
            </a:extLst>
          </p:cNvPr>
          <p:cNvSpPr/>
          <p:nvPr/>
        </p:nvSpPr>
        <p:spPr>
          <a:xfrm>
            <a:off x="3548848" y="5682882"/>
            <a:ext cx="772632" cy="229404"/>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9" name="吹き出し: 線 10">
            <a:extLst>
              <a:ext uri="{FF2B5EF4-FFF2-40B4-BE49-F238E27FC236}">
                <a16:creationId xmlns:a16="http://schemas.microsoft.com/office/drawing/2014/main" id="{BE55B08B-451B-B243-B33E-C6B7C3295369}"/>
              </a:ext>
            </a:extLst>
          </p:cNvPr>
          <p:cNvSpPr/>
          <p:nvPr/>
        </p:nvSpPr>
        <p:spPr>
          <a:xfrm>
            <a:off x="3731948" y="4814929"/>
            <a:ext cx="1441301" cy="399422"/>
          </a:xfrm>
          <a:prstGeom prst="callout1">
            <a:avLst>
              <a:gd name="adj1" fmla="val 49397"/>
              <a:gd name="adj2" fmla="val 318"/>
              <a:gd name="adj3" fmla="val 213086"/>
              <a:gd name="adj4" fmla="val -68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ja-JP" sz="1050" dirty="0" err="1"/>
              <a:t>Dowload</a:t>
            </a:r>
            <a:r>
              <a:rPr lang="ja-JP" altLang="en-US" sz="1050"/>
              <a:t>をクリック</a:t>
            </a:r>
            <a:endParaRPr kumimoji="1" lang="en-US" altLang="ja-JP" sz="1050" dirty="0">
              <a:ea typeface="MS PGothic" panose="020B0600070205080204" pitchFamily="34" charset="-128"/>
            </a:endParaRPr>
          </a:p>
        </p:txBody>
      </p:sp>
      <p:cxnSp>
        <p:nvCxnSpPr>
          <p:cNvPr id="5" name="Straight Arrow Connector 4">
            <a:extLst>
              <a:ext uri="{FF2B5EF4-FFF2-40B4-BE49-F238E27FC236}">
                <a16:creationId xmlns:a16="http://schemas.microsoft.com/office/drawing/2014/main" id="{5E71BA35-3444-724C-A03E-66A6E647B878}"/>
              </a:ext>
            </a:extLst>
          </p:cNvPr>
          <p:cNvCxnSpPr>
            <a:stCxn id="16" idx="2"/>
            <a:endCxn id="18" idx="1"/>
          </p:cNvCxnSpPr>
          <p:nvPr/>
        </p:nvCxnSpPr>
        <p:spPr>
          <a:xfrm>
            <a:off x="1641815" y="2167004"/>
            <a:ext cx="1907033" cy="363058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0" name="Straight Arrow Connector 19">
            <a:extLst>
              <a:ext uri="{FF2B5EF4-FFF2-40B4-BE49-F238E27FC236}">
                <a16:creationId xmlns:a16="http://schemas.microsoft.com/office/drawing/2014/main" id="{0D67EFA2-D3B4-8A48-9E0D-F47FDF69E587}"/>
              </a:ext>
            </a:extLst>
          </p:cNvPr>
          <p:cNvCxnSpPr>
            <a:cxnSpLocks/>
            <a:stCxn id="18" idx="3"/>
          </p:cNvCxnSpPr>
          <p:nvPr/>
        </p:nvCxnSpPr>
        <p:spPr>
          <a:xfrm flipV="1">
            <a:off x="4321480" y="5720580"/>
            <a:ext cx="1286801" cy="7700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pic>
        <p:nvPicPr>
          <p:cNvPr id="22" name="Picture 21">
            <a:extLst>
              <a:ext uri="{FF2B5EF4-FFF2-40B4-BE49-F238E27FC236}">
                <a16:creationId xmlns:a16="http://schemas.microsoft.com/office/drawing/2014/main" id="{91F50F2D-974C-2944-8405-40BC7524003D}"/>
              </a:ext>
            </a:extLst>
          </p:cNvPr>
          <p:cNvPicPr>
            <a:picLocks noChangeAspect="1"/>
          </p:cNvPicPr>
          <p:nvPr/>
        </p:nvPicPr>
        <p:blipFill>
          <a:blip r:embed="rId5"/>
          <a:stretch>
            <a:fillRect/>
          </a:stretch>
        </p:blipFill>
        <p:spPr>
          <a:xfrm>
            <a:off x="8270123" y="5149482"/>
            <a:ext cx="1333500" cy="1066800"/>
          </a:xfrm>
          <a:prstGeom prst="rect">
            <a:avLst/>
          </a:prstGeom>
        </p:spPr>
      </p:pic>
    </p:spTree>
    <p:extLst>
      <p:ext uri="{BB962C8B-B14F-4D97-AF65-F5344CB8AC3E}">
        <p14:creationId xmlns:p14="http://schemas.microsoft.com/office/powerpoint/2010/main" val="11739959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7374-FE69-A44B-9053-A3FF85EF8563}"/>
              </a:ext>
            </a:extLst>
          </p:cNvPr>
          <p:cNvSpPr>
            <a:spLocks noGrp="1"/>
          </p:cNvSpPr>
          <p:nvPr>
            <p:ph type="title"/>
          </p:nvPr>
        </p:nvSpPr>
        <p:spPr/>
        <p:txBody>
          <a:bodyPr/>
          <a:lstStyle/>
          <a:p>
            <a:r>
              <a:rPr lang="en-US" dirty="0" err="1"/>
              <a:t>Template_devices.csv</a:t>
            </a:r>
            <a:endParaRPr lang="en-JP" dirty="0"/>
          </a:p>
        </p:txBody>
      </p:sp>
      <p:sp>
        <p:nvSpPr>
          <p:cNvPr id="6" name="テキスト プレースホルダー 5">
            <a:extLst>
              <a:ext uri="{FF2B5EF4-FFF2-40B4-BE49-F238E27FC236}">
                <a16:creationId xmlns:a16="http://schemas.microsoft.com/office/drawing/2014/main" id="{B40F3C84-93C8-4C31-BD31-75712A1CCCF7}"/>
              </a:ext>
            </a:extLst>
          </p:cNvPr>
          <p:cNvSpPr>
            <a:spLocks noGrp="1"/>
          </p:cNvSpPr>
          <p:nvPr>
            <p:ph type="body" sz="quarter" idx="12"/>
          </p:nvPr>
        </p:nvSpPr>
        <p:spPr/>
        <p:txBody>
          <a:bodyPr/>
          <a:lstStyle/>
          <a:p>
            <a:r>
              <a:rPr lang="en-US" altLang="ja-JP" dirty="0">
                <a:ea typeface="MS PGothic" panose="020B0600070205080204" pitchFamily="34" charset="-128"/>
              </a:rPr>
              <a:t>4-6. </a:t>
            </a:r>
            <a:r>
              <a:rPr lang="en-US" altLang="ja-JP" dirty="0" err="1">
                <a:ea typeface="MS PGothic" panose="020B0600070205080204" pitchFamily="34" charset="-128"/>
              </a:rPr>
              <a:t>CSLU開始型（CSVで登録</a:t>
            </a:r>
            <a:r>
              <a:rPr lang="en-US" altLang="ja-JP" dirty="0">
                <a:ea typeface="MS PGothic" panose="020B0600070205080204" pitchFamily="34" charset="-128"/>
              </a:rPr>
              <a:t>）</a:t>
            </a:r>
            <a:endParaRPr lang="en-JP" altLang="ja-JP" dirty="0"/>
          </a:p>
        </p:txBody>
      </p:sp>
      <p:sp>
        <p:nvSpPr>
          <p:cNvPr id="4" name="Slide Number Placeholder 3">
            <a:extLst>
              <a:ext uri="{FF2B5EF4-FFF2-40B4-BE49-F238E27FC236}">
                <a16:creationId xmlns:a16="http://schemas.microsoft.com/office/drawing/2014/main" id="{9DD22891-D58E-344E-9665-8F6892EBB565}"/>
              </a:ext>
            </a:extLst>
          </p:cNvPr>
          <p:cNvSpPr>
            <a:spLocks noGrp="1"/>
          </p:cNvSpPr>
          <p:nvPr>
            <p:ph type="sldNum" sz="quarter" idx="13"/>
          </p:nvPr>
        </p:nvSpPr>
        <p:spPr/>
        <p:txBody>
          <a:bodyPr/>
          <a:lstStyle/>
          <a:p>
            <a:fld id="{35A41436-812F-4D49-8B20-D4F38E545342}" type="slidenum">
              <a:rPr lang="en-JP" smtClean="0"/>
              <a:pPr/>
              <a:t>166</a:t>
            </a:fld>
            <a:endParaRPr lang="en-JP"/>
          </a:p>
        </p:txBody>
      </p:sp>
      <p:graphicFrame>
        <p:nvGraphicFramePr>
          <p:cNvPr id="5" name="Table 5">
            <a:extLst>
              <a:ext uri="{FF2B5EF4-FFF2-40B4-BE49-F238E27FC236}">
                <a16:creationId xmlns:a16="http://schemas.microsoft.com/office/drawing/2014/main" id="{0E681C16-9B6C-0342-96E5-196CF9469C2F}"/>
              </a:ext>
            </a:extLst>
          </p:cNvPr>
          <p:cNvGraphicFramePr>
            <a:graphicFrameLocks noGrp="1"/>
          </p:cNvGraphicFramePr>
          <p:nvPr>
            <p:extLst>
              <p:ext uri="{D42A27DB-BD31-4B8C-83A1-F6EECF244321}">
                <p14:modId xmlns:p14="http://schemas.microsoft.com/office/powerpoint/2010/main" val="2172619295"/>
              </p:ext>
            </p:extLst>
          </p:nvPr>
        </p:nvGraphicFramePr>
        <p:xfrm>
          <a:off x="566455" y="1604644"/>
          <a:ext cx="11127315" cy="1132840"/>
        </p:xfrm>
        <a:graphic>
          <a:graphicData uri="http://schemas.openxmlformats.org/drawingml/2006/table">
            <a:tbl>
              <a:tblPr firstRow="1" bandRow="1">
                <a:tableStyleId>{616DA210-FB5B-4158-B5E0-FEB733F419BA}</a:tableStyleId>
              </a:tblPr>
              <a:tblGrid>
                <a:gridCol w="741821">
                  <a:extLst>
                    <a:ext uri="{9D8B030D-6E8A-4147-A177-3AD203B41FA5}">
                      <a16:colId xmlns:a16="http://schemas.microsoft.com/office/drawing/2014/main" val="1992460266"/>
                    </a:ext>
                  </a:extLst>
                </a:gridCol>
                <a:gridCol w="741821">
                  <a:extLst>
                    <a:ext uri="{9D8B030D-6E8A-4147-A177-3AD203B41FA5}">
                      <a16:colId xmlns:a16="http://schemas.microsoft.com/office/drawing/2014/main" val="2171118523"/>
                    </a:ext>
                  </a:extLst>
                </a:gridCol>
                <a:gridCol w="741821">
                  <a:extLst>
                    <a:ext uri="{9D8B030D-6E8A-4147-A177-3AD203B41FA5}">
                      <a16:colId xmlns:a16="http://schemas.microsoft.com/office/drawing/2014/main" val="3858329344"/>
                    </a:ext>
                  </a:extLst>
                </a:gridCol>
                <a:gridCol w="741821">
                  <a:extLst>
                    <a:ext uri="{9D8B030D-6E8A-4147-A177-3AD203B41FA5}">
                      <a16:colId xmlns:a16="http://schemas.microsoft.com/office/drawing/2014/main" val="880696400"/>
                    </a:ext>
                  </a:extLst>
                </a:gridCol>
                <a:gridCol w="741821">
                  <a:extLst>
                    <a:ext uri="{9D8B030D-6E8A-4147-A177-3AD203B41FA5}">
                      <a16:colId xmlns:a16="http://schemas.microsoft.com/office/drawing/2014/main" val="2322361419"/>
                    </a:ext>
                  </a:extLst>
                </a:gridCol>
                <a:gridCol w="741821">
                  <a:extLst>
                    <a:ext uri="{9D8B030D-6E8A-4147-A177-3AD203B41FA5}">
                      <a16:colId xmlns:a16="http://schemas.microsoft.com/office/drawing/2014/main" val="2895058224"/>
                    </a:ext>
                  </a:extLst>
                </a:gridCol>
                <a:gridCol w="741821">
                  <a:extLst>
                    <a:ext uri="{9D8B030D-6E8A-4147-A177-3AD203B41FA5}">
                      <a16:colId xmlns:a16="http://schemas.microsoft.com/office/drawing/2014/main" val="2373806395"/>
                    </a:ext>
                  </a:extLst>
                </a:gridCol>
                <a:gridCol w="741821">
                  <a:extLst>
                    <a:ext uri="{9D8B030D-6E8A-4147-A177-3AD203B41FA5}">
                      <a16:colId xmlns:a16="http://schemas.microsoft.com/office/drawing/2014/main" val="881041984"/>
                    </a:ext>
                  </a:extLst>
                </a:gridCol>
                <a:gridCol w="741821">
                  <a:extLst>
                    <a:ext uri="{9D8B030D-6E8A-4147-A177-3AD203B41FA5}">
                      <a16:colId xmlns:a16="http://schemas.microsoft.com/office/drawing/2014/main" val="1693601144"/>
                    </a:ext>
                  </a:extLst>
                </a:gridCol>
                <a:gridCol w="741821">
                  <a:extLst>
                    <a:ext uri="{9D8B030D-6E8A-4147-A177-3AD203B41FA5}">
                      <a16:colId xmlns:a16="http://schemas.microsoft.com/office/drawing/2014/main" val="2838260493"/>
                    </a:ext>
                  </a:extLst>
                </a:gridCol>
                <a:gridCol w="741821">
                  <a:extLst>
                    <a:ext uri="{9D8B030D-6E8A-4147-A177-3AD203B41FA5}">
                      <a16:colId xmlns:a16="http://schemas.microsoft.com/office/drawing/2014/main" val="1379249118"/>
                    </a:ext>
                  </a:extLst>
                </a:gridCol>
                <a:gridCol w="741821">
                  <a:extLst>
                    <a:ext uri="{9D8B030D-6E8A-4147-A177-3AD203B41FA5}">
                      <a16:colId xmlns:a16="http://schemas.microsoft.com/office/drawing/2014/main" val="155825313"/>
                    </a:ext>
                  </a:extLst>
                </a:gridCol>
                <a:gridCol w="741821">
                  <a:extLst>
                    <a:ext uri="{9D8B030D-6E8A-4147-A177-3AD203B41FA5}">
                      <a16:colId xmlns:a16="http://schemas.microsoft.com/office/drawing/2014/main" val="4180624370"/>
                    </a:ext>
                  </a:extLst>
                </a:gridCol>
                <a:gridCol w="741821">
                  <a:extLst>
                    <a:ext uri="{9D8B030D-6E8A-4147-A177-3AD203B41FA5}">
                      <a16:colId xmlns:a16="http://schemas.microsoft.com/office/drawing/2014/main" val="747544150"/>
                    </a:ext>
                  </a:extLst>
                </a:gridCol>
                <a:gridCol w="741821">
                  <a:extLst>
                    <a:ext uri="{9D8B030D-6E8A-4147-A177-3AD203B41FA5}">
                      <a16:colId xmlns:a16="http://schemas.microsoft.com/office/drawing/2014/main" val="4062535644"/>
                    </a:ext>
                  </a:extLst>
                </a:gridCol>
              </a:tblGrid>
              <a:tr h="370840">
                <a:tc>
                  <a:txBody>
                    <a:bodyPr/>
                    <a:lstStyle/>
                    <a:p>
                      <a:r>
                        <a:rPr lang="en-US" sz="1000" dirty="0">
                          <a:effectLst/>
                        </a:rPr>
                        <a:t>Name</a:t>
                      </a:r>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a:effectLst/>
                        </a:rPr>
                        <a:t>IP Address</a:t>
                      </a:r>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Smart Account</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Virtual Account</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UDI</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PID (If entered, SN is required)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Serial Number (if entered, PID is required)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VID (If entered, PID and SN are required)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UDI Host ID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MAC Address</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SUVI</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UUID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User Name</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Password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a:effectLst/>
                        </a:rPr>
                        <a:t>Connect Method</a:t>
                      </a:r>
                      <a:endParaRPr lang="en-US" sz="1000" dirty="0">
                        <a:effectLst/>
                        <a:latin typeface="Arial" panose="020B0604020202020204" pitchFamily="34" charset="0"/>
                        <a:cs typeface="Arial" panose="020B0604020202020204" pitchFamily="34" charset="0"/>
                      </a:endParaRPr>
                    </a:p>
                  </a:txBody>
                  <a:tcPr marL="47625" marR="47625" marT="0" marB="0" anchor="ctr"/>
                </a:tc>
                <a:extLst>
                  <a:ext uri="{0D108BD9-81ED-4DB2-BD59-A6C34878D82A}">
                    <a16:rowId xmlns:a16="http://schemas.microsoft.com/office/drawing/2014/main" val="754582963"/>
                  </a:ext>
                </a:extLst>
              </a:tr>
              <a:tr h="370840">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a:latin typeface="Arial" panose="020B0604020202020204" pitchFamily="34" charset="0"/>
                        <a:cs typeface="Arial" panose="020B0604020202020204" pitchFamily="34" charset="0"/>
                      </a:endParaRPr>
                    </a:p>
                  </a:txBody>
                  <a:tcPr/>
                </a:tc>
                <a:tc>
                  <a:txBody>
                    <a:bodyPr/>
                    <a:lstStyle/>
                    <a:p>
                      <a:endParaRPr lang="en-JP"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47061302"/>
                  </a:ext>
                </a:extLst>
              </a:tr>
            </a:tbl>
          </a:graphicData>
        </a:graphic>
      </p:graphicFrame>
      <p:sp>
        <p:nvSpPr>
          <p:cNvPr id="7" name="Rounded Rectangle 6">
            <a:extLst>
              <a:ext uri="{FF2B5EF4-FFF2-40B4-BE49-F238E27FC236}">
                <a16:creationId xmlns:a16="http://schemas.microsoft.com/office/drawing/2014/main" id="{E7DF9C76-1F9A-C64B-9508-C89CA78FEDD1}"/>
              </a:ext>
            </a:extLst>
          </p:cNvPr>
          <p:cNvSpPr/>
          <p:nvPr/>
        </p:nvSpPr>
        <p:spPr>
          <a:xfrm>
            <a:off x="1327759" y="1604643"/>
            <a:ext cx="688931" cy="1126493"/>
          </a:xfrm>
          <a:prstGeom prst="roundRect">
            <a:avLst>
              <a:gd name="adj" fmla="val 19475"/>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397F51DA-26DB-E843-BCE4-EAB629A0D7EE}"/>
              </a:ext>
            </a:extLst>
          </p:cNvPr>
          <p:cNvSpPr/>
          <p:nvPr/>
        </p:nvSpPr>
        <p:spPr>
          <a:xfrm>
            <a:off x="9482203" y="1604643"/>
            <a:ext cx="688931" cy="1126493"/>
          </a:xfrm>
          <a:prstGeom prst="roundRect">
            <a:avLst>
              <a:gd name="adj" fmla="val 19475"/>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FB6CBF8C-C1E1-B947-B10F-7795C89C9573}"/>
              </a:ext>
            </a:extLst>
          </p:cNvPr>
          <p:cNvSpPr/>
          <p:nvPr/>
        </p:nvSpPr>
        <p:spPr>
          <a:xfrm>
            <a:off x="10233765" y="1604643"/>
            <a:ext cx="688931" cy="1126493"/>
          </a:xfrm>
          <a:prstGeom prst="roundRect">
            <a:avLst>
              <a:gd name="adj" fmla="val 19475"/>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3" name="Rounded Rectangle 12">
            <a:extLst>
              <a:ext uri="{FF2B5EF4-FFF2-40B4-BE49-F238E27FC236}">
                <a16:creationId xmlns:a16="http://schemas.microsoft.com/office/drawing/2014/main" id="{8D70DA82-5CBB-324D-B6CA-69DEDA73B644}"/>
              </a:ext>
            </a:extLst>
          </p:cNvPr>
          <p:cNvSpPr/>
          <p:nvPr/>
        </p:nvSpPr>
        <p:spPr>
          <a:xfrm>
            <a:off x="10972800" y="1604643"/>
            <a:ext cx="688931" cy="1126493"/>
          </a:xfrm>
          <a:prstGeom prst="roundRect">
            <a:avLst>
              <a:gd name="adj" fmla="val 19475"/>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4" name="TextBox 13">
            <a:extLst>
              <a:ext uri="{FF2B5EF4-FFF2-40B4-BE49-F238E27FC236}">
                <a16:creationId xmlns:a16="http://schemas.microsoft.com/office/drawing/2014/main" id="{59C2EFD5-1660-024C-A621-D0101D545987}"/>
              </a:ext>
            </a:extLst>
          </p:cNvPr>
          <p:cNvSpPr txBox="1"/>
          <p:nvPr/>
        </p:nvSpPr>
        <p:spPr>
          <a:xfrm>
            <a:off x="566455" y="3109408"/>
            <a:ext cx="11127315" cy="1477328"/>
          </a:xfrm>
          <a:prstGeom prst="rect">
            <a:avLst/>
          </a:prstGeom>
          <a:noFill/>
        </p:spPr>
        <p:txBody>
          <a:bodyPr wrap="square" rtlCol="0">
            <a:spAutoFit/>
          </a:bodyPr>
          <a:lstStyle/>
          <a:p>
            <a:pPr marL="342900" indent="-342900">
              <a:buFont typeface="+mj-lt"/>
              <a:buAutoNum type="arabicPeriod" startAt="3"/>
            </a:pPr>
            <a:r>
              <a:rPr lang="ja-JP" altLang="en-US"/>
              <a:t>ダウンロードした</a:t>
            </a:r>
            <a:r>
              <a:rPr lang="en-US" altLang="ja-JP" dirty="0"/>
              <a:t> </a:t>
            </a:r>
            <a:r>
              <a:rPr lang="en-US" altLang="ja-JP" dirty="0" err="1"/>
              <a:t>Template_devices.csv</a:t>
            </a:r>
            <a:r>
              <a:rPr lang="en-US" altLang="ja-JP" dirty="0"/>
              <a:t> </a:t>
            </a:r>
            <a:r>
              <a:rPr lang="ja-JP" altLang="en-US"/>
              <a:t>を編集し、製品インスタンスの情報を入力します。</a:t>
            </a:r>
            <a:br>
              <a:rPr lang="en-US" altLang="ja-JP" dirty="0"/>
            </a:br>
            <a:br>
              <a:rPr lang="en-US" altLang="ja-JP" dirty="0"/>
            </a:br>
            <a:r>
              <a:rPr lang="en-US" altLang="ja-JP" dirty="0"/>
              <a:t>IP Address: </a:t>
            </a:r>
            <a:r>
              <a:rPr lang="ja-JP" altLang="en-US"/>
              <a:t>デバイスの</a:t>
            </a:r>
            <a:r>
              <a:rPr lang="en-US" altLang="ja-JP" dirty="0"/>
              <a:t>IP</a:t>
            </a:r>
            <a:r>
              <a:rPr lang="ja-JP" altLang="en-US"/>
              <a:t>アドレス</a:t>
            </a:r>
            <a:br>
              <a:rPr lang="en-US" altLang="ja-JP" dirty="0"/>
            </a:br>
            <a:r>
              <a:rPr lang="en-US" altLang="ja-JP" dirty="0"/>
              <a:t>User Name / Password: </a:t>
            </a:r>
            <a:r>
              <a:rPr lang="ja-JP" altLang="en-US"/>
              <a:t>デバイスにログインするための </a:t>
            </a:r>
            <a:r>
              <a:rPr lang="en-US" altLang="ja-JP" dirty="0"/>
              <a:t>username </a:t>
            </a:r>
            <a:r>
              <a:rPr lang="ja-JP" altLang="en-US"/>
              <a:t>と</a:t>
            </a:r>
            <a:r>
              <a:rPr lang="en-US" altLang="ja-JP" dirty="0"/>
              <a:t> password</a:t>
            </a:r>
            <a:br>
              <a:rPr lang="en-US" altLang="ja-JP" dirty="0"/>
            </a:br>
            <a:r>
              <a:rPr lang="en-US" altLang="ja-JP" dirty="0"/>
              <a:t>Connect Method: </a:t>
            </a:r>
            <a:r>
              <a:rPr lang="en-US" altLang="ja-JP" dirty="0" err="1"/>
              <a:t>CSLU</a:t>
            </a:r>
            <a:r>
              <a:rPr lang="ja-JP" altLang="en-US"/>
              <a:t>とデバイス間の接続方法に合わせて、以下のキーワードを記入</a:t>
            </a:r>
          </a:p>
        </p:txBody>
      </p:sp>
      <p:graphicFrame>
        <p:nvGraphicFramePr>
          <p:cNvPr id="15" name="Table 15">
            <a:extLst>
              <a:ext uri="{FF2B5EF4-FFF2-40B4-BE49-F238E27FC236}">
                <a16:creationId xmlns:a16="http://schemas.microsoft.com/office/drawing/2014/main" id="{49C87FDD-A9E8-ED44-944D-EB772AB348BD}"/>
              </a:ext>
            </a:extLst>
          </p:cNvPr>
          <p:cNvGraphicFramePr>
            <a:graphicFrameLocks noGrp="1"/>
          </p:cNvGraphicFramePr>
          <p:nvPr>
            <p:extLst>
              <p:ext uri="{D42A27DB-BD31-4B8C-83A1-F6EECF244321}">
                <p14:modId xmlns:p14="http://schemas.microsoft.com/office/powerpoint/2010/main" val="249706956"/>
              </p:ext>
            </p:extLst>
          </p:nvPr>
        </p:nvGraphicFramePr>
        <p:xfrm>
          <a:off x="1002083" y="4586736"/>
          <a:ext cx="8304755" cy="1341120"/>
        </p:xfrm>
        <a:graphic>
          <a:graphicData uri="http://schemas.openxmlformats.org/drawingml/2006/table">
            <a:tbl>
              <a:tblPr firstRow="1" bandRow="1">
                <a:tableStyleId>{21E4AEA4-8DFA-4A89-87EB-49C32662AFE0}</a:tableStyleId>
              </a:tblPr>
              <a:tblGrid>
                <a:gridCol w="3244240">
                  <a:extLst>
                    <a:ext uri="{9D8B030D-6E8A-4147-A177-3AD203B41FA5}">
                      <a16:colId xmlns:a16="http://schemas.microsoft.com/office/drawing/2014/main" val="2277297729"/>
                    </a:ext>
                  </a:extLst>
                </a:gridCol>
                <a:gridCol w="3394554">
                  <a:extLst>
                    <a:ext uri="{9D8B030D-6E8A-4147-A177-3AD203B41FA5}">
                      <a16:colId xmlns:a16="http://schemas.microsoft.com/office/drawing/2014/main" val="1225189914"/>
                    </a:ext>
                  </a:extLst>
                </a:gridCol>
                <a:gridCol w="1665961">
                  <a:extLst>
                    <a:ext uri="{9D8B030D-6E8A-4147-A177-3AD203B41FA5}">
                      <a16:colId xmlns:a16="http://schemas.microsoft.com/office/drawing/2014/main" val="3172057317"/>
                    </a:ext>
                  </a:extLst>
                </a:gridCol>
              </a:tblGrid>
              <a:tr h="252584">
                <a:tc>
                  <a:txBody>
                    <a:bodyPr/>
                    <a:lstStyle/>
                    <a:p>
                      <a:pPr algn="ctr"/>
                      <a:r>
                        <a:rPr lang="en-US" sz="1600" dirty="0" err="1"/>
                        <a:t>CSLU</a:t>
                      </a:r>
                      <a:r>
                        <a:rPr lang="ja-JP" altLang="en-US" sz="1600"/>
                        <a:t>経由接続の方法</a:t>
                      </a:r>
                    </a:p>
                  </a:txBody>
                  <a:tcPr/>
                </a:tc>
                <a:tc>
                  <a:txBody>
                    <a:bodyPr/>
                    <a:lstStyle/>
                    <a:p>
                      <a:pPr algn="ctr"/>
                      <a:r>
                        <a:rPr lang="en-JP" sz="1600" dirty="0"/>
                        <a:t>CSLUのConnect Method</a:t>
                      </a:r>
                    </a:p>
                  </a:txBody>
                  <a:tcPr/>
                </a:tc>
                <a:tc>
                  <a:txBody>
                    <a:bodyPr/>
                    <a:lstStyle/>
                    <a:p>
                      <a:pPr algn="ctr"/>
                      <a:r>
                        <a:rPr lang="en-JP" sz="1600" dirty="0"/>
                        <a:t>CSVの記載</a:t>
                      </a:r>
                    </a:p>
                  </a:txBody>
                  <a:tcPr/>
                </a:tc>
                <a:extLst>
                  <a:ext uri="{0D108BD9-81ED-4DB2-BD59-A6C34878D82A}">
                    <a16:rowId xmlns:a16="http://schemas.microsoft.com/office/drawing/2014/main" val="3130622916"/>
                  </a:ext>
                </a:extLst>
              </a:tr>
              <a:tr h="252584">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JP" sz="1600" dirty="0"/>
                        <a:t>CSLU開始型（REST</a:t>
                      </a:r>
                      <a:r>
                        <a:rPr lang="ja-JP" altLang="en-US" sz="1600"/>
                        <a:t> </a:t>
                      </a:r>
                      <a:r>
                        <a:rPr lang="en-US" altLang="ja-JP" sz="1600" dirty="0"/>
                        <a:t>API</a:t>
                      </a:r>
                      <a:r>
                        <a:rPr lang="en-JP" sz="1600" dirty="0"/>
                        <a:t>）</a:t>
                      </a:r>
                    </a:p>
                  </a:txBody>
                  <a:tcPr/>
                </a:tc>
                <a:tc>
                  <a:txBody>
                    <a:bodyPr/>
                    <a:lstStyle/>
                    <a:p>
                      <a:r>
                        <a:rPr lang="en-JP" sz="1600" dirty="0"/>
                        <a:t>CSLU Initiated – REST API</a:t>
                      </a:r>
                    </a:p>
                  </a:txBody>
                  <a:tcPr/>
                </a:tc>
                <a:tc>
                  <a:txBody>
                    <a:bodyPr/>
                    <a:lstStyle/>
                    <a:p>
                      <a:r>
                        <a:rPr lang="en-JP" sz="1600" b="1" dirty="0"/>
                        <a:t>rest</a:t>
                      </a:r>
                    </a:p>
                  </a:txBody>
                  <a:tcPr/>
                </a:tc>
                <a:extLst>
                  <a:ext uri="{0D108BD9-81ED-4DB2-BD59-A6C34878D82A}">
                    <a16:rowId xmlns:a16="http://schemas.microsoft.com/office/drawing/2014/main" val="3963274696"/>
                  </a:ext>
                </a:extLst>
              </a:tr>
              <a:tr h="252584">
                <a:tc>
                  <a:txBody>
                    <a:bodyPr/>
                    <a:lstStyle/>
                    <a:p>
                      <a:r>
                        <a:rPr lang="en-JP" sz="1600" dirty="0"/>
                        <a:t>CSLU開始型（NETCONF）</a:t>
                      </a:r>
                    </a:p>
                  </a:txBody>
                  <a:tcPr/>
                </a:tc>
                <a:tc>
                  <a:txBody>
                    <a:bodyPr/>
                    <a:lstStyle/>
                    <a:p>
                      <a:r>
                        <a:rPr lang="en-JP" sz="1600" dirty="0"/>
                        <a:t>CSLU Initiated - NETCONF</a:t>
                      </a:r>
                    </a:p>
                  </a:txBody>
                  <a:tcPr/>
                </a:tc>
                <a:tc>
                  <a:txBody>
                    <a:bodyPr/>
                    <a:lstStyle/>
                    <a:p>
                      <a:r>
                        <a:rPr lang="en-JP" sz="1600" b="1" dirty="0"/>
                        <a:t>netconf</a:t>
                      </a:r>
                    </a:p>
                  </a:txBody>
                  <a:tcPr/>
                </a:tc>
                <a:extLst>
                  <a:ext uri="{0D108BD9-81ED-4DB2-BD59-A6C34878D82A}">
                    <a16:rowId xmlns:a16="http://schemas.microsoft.com/office/drawing/2014/main" val="2053415941"/>
                  </a:ext>
                </a:extLst>
              </a:tr>
              <a:tr h="252584">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JP" sz="1600" dirty="0"/>
                        <a:t>CSLU開始型（RESTCONF）</a:t>
                      </a:r>
                    </a:p>
                  </a:txBody>
                  <a:tcPr/>
                </a:tc>
                <a:tc>
                  <a:txBody>
                    <a:bodyPr/>
                    <a:lstStyle/>
                    <a:p>
                      <a:r>
                        <a:rPr lang="en-JP" sz="1600" dirty="0"/>
                        <a:t>CSLU Initiated - RESTCONF</a:t>
                      </a:r>
                    </a:p>
                  </a:txBody>
                  <a:tcPr/>
                </a:tc>
                <a:tc>
                  <a:txBody>
                    <a:bodyPr/>
                    <a:lstStyle/>
                    <a:p>
                      <a:r>
                        <a:rPr lang="en-JP" sz="1600" b="1" dirty="0"/>
                        <a:t>restconf</a:t>
                      </a:r>
                    </a:p>
                  </a:txBody>
                  <a:tcPr/>
                </a:tc>
                <a:extLst>
                  <a:ext uri="{0D108BD9-81ED-4DB2-BD59-A6C34878D82A}">
                    <a16:rowId xmlns:a16="http://schemas.microsoft.com/office/drawing/2014/main" val="1360285640"/>
                  </a:ext>
                </a:extLst>
              </a:tr>
            </a:tbl>
          </a:graphicData>
        </a:graphic>
      </p:graphicFrame>
      <p:sp>
        <p:nvSpPr>
          <p:cNvPr id="16" name="TextBox 15">
            <a:extLst>
              <a:ext uri="{FF2B5EF4-FFF2-40B4-BE49-F238E27FC236}">
                <a16:creationId xmlns:a16="http://schemas.microsoft.com/office/drawing/2014/main" id="{F01AC80B-DDBD-224A-98F6-CF845E10D900}"/>
              </a:ext>
            </a:extLst>
          </p:cNvPr>
          <p:cNvSpPr txBox="1"/>
          <p:nvPr/>
        </p:nvSpPr>
        <p:spPr>
          <a:xfrm>
            <a:off x="1002083" y="6015821"/>
            <a:ext cx="6814686" cy="307777"/>
          </a:xfrm>
          <a:prstGeom prst="rect">
            <a:avLst/>
          </a:prstGeom>
          <a:noFill/>
        </p:spPr>
        <p:txBody>
          <a:bodyPr wrap="none" rtlCol="0">
            <a:spAutoFit/>
          </a:bodyPr>
          <a:lstStyle/>
          <a:p>
            <a:r>
              <a:rPr lang="en-JP" sz="1400" dirty="0">
                <a:latin typeface="+mn-lt"/>
              </a:rPr>
              <a:t>※</a:t>
            </a:r>
            <a:r>
              <a:rPr lang="en-US" sz="1400" dirty="0"/>
              <a:t>(</a:t>
            </a:r>
            <a:r>
              <a:rPr lang="ja-JP" altLang="en-US" sz="1400"/>
              <a:t>参考</a:t>
            </a:r>
            <a:r>
              <a:rPr lang="en-US" altLang="ja-JP" sz="1400" dirty="0"/>
              <a:t>) </a:t>
            </a:r>
            <a:r>
              <a:rPr lang="ja-JP" altLang="en-US" sz="1400"/>
              <a:t>製品インスタンス開始型</a:t>
            </a:r>
            <a:r>
              <a:rPr lang="en-US" altLang="ja-JP" sz="1400" dirty="0"/>
              <a:t>(</a:t>
            </a:r>
            <a:r>
              <a:rPr lang="en-JP" sz="1400" dirty="0"/>
              <a:t>Product Instance Initiated only)では push</a:t>
            </a:r>
            <a:r>
              <a:rPr lang="ja-JP" altLang="en-US" sz="1400"/>
              <a:t> となる</a:t>
            </a:r>
            <a:endParaRPr lang="en-JP" sz="1400" dirty="0"/>
          </a:p>
        </p:txBody>
      </p:sp>
      <p:sp>
        <p:nvSpPr>
          <p:cNvPr id="17" name="Rounded Rectangle 16">
            <a:extLst>
              <a:ext uri="{FF2B5EF4-FFF2-40B4-BE49-F238E27FC236}">
                <a16:creationId xmlns:a16="http://schemas.microsoft.com/office/drawing/2014/main" id="{26A78830-F164-3D4A-807A-665495802ECF}"/>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426246112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7374-FE69-A44B-9053-A3FF85EF8563}"/>
              </a:ext>
            </a:extLst>
          </p:cNvPr>
          <p:cNvSpPr>
            <a:spLocks noGrp="1"/>
          </p:cNvSpPr>
          <p:nvPr>
            <p:ph type="title"/>
          </p:nvPr>
        </p:nvSpPr>
        <p:spPr/>
        <p:txBody>
          <a:bodyPr/>
          <a:lstStyle/>
          <a:p>
            <a:r>
              <a:rPr lang="en-US" dirty="0" err="1"/>
              <a:t>Template_devices.csv</a:t>
            </a:r>
            <a:r>
              <a:rPr lang="ja-JP" altLang="en-US"/>
              <a:t> の記入例</a:t>
            </a:r>
            <a:endParaRPr lang="en-JP" dirty="0"/>
          </a:p>
        </p:txBody>
      </p:sp>
      <p:sp>
        <p:nvSpPr>
          <p:cNvPr id="7" name="テキスト プレースホルダー 6">
            <a:extLst>
              <a:ext uri="{FF2B5EF4-FFF2-40B4-BE49-F238E27FC236}">
                <a16:creationId xmlns:a16="http://schemas.microsoft.com/office/drawing/2014/main" id="{41FD111A-0AB0-488E-AEBE-1360B77C645F}"/>
              </a:ext>
            </a:extLst>
          </p:cNvPr>
          <p:cNvSpPr>
            <a:spLocks noGrp="1"/>
          </p:cNvSpPr>
          <p:nvPr>
            <p:ph type="body" sz="quarter" idx="12"/>
          </p:nvPr>
        </p:nvSpPr>
        <p:spPr/>
        <p:txBody>
          <a:bodyPr/>
          <a:lstStyle/>
          <a:p>
            <a:r>
              <a:rPr lang="en-US" altLang="ja-JP" dirty="0">
                <a:ea typeface="MS PGothic" panose="020B0600070205080204" pitchFamily="34" charset="-128"/>
              </a:rPr>
              <a:t>4-6. </a:t>
            </a:r>
            <a:r>
              <a:rPr lang="en-US" altLang="ja-JP" dirty="0" err="1">
                <a:ea typeface="MS PGothic" panose="020B0600070205080204" pitchFamily="34" charset="-128"/>
              </a:rPr>
              <a:t>CSLU開始型（CSVで登録</a:t>
            </a:r>
            <a:r>
              <a:rPr lang="en-US" altLang="ja-JP" dirty="0">
                <a:ea typeface="MS PGothic" panose="020B0600070205080204" pitchFamily="34" charset="-128"/>
              </a:rPr>
              <a:t>）</a:t>
            </a:r>
            <a:endParaRPr lang="en-JP" altLang="ja-JP" dirty="0"/>
          </a:p>
        </p:txBody>
      </p:sp>
      <p:sp>
        <p:nvSpPr>
          <p:cNvPr id="4" name="Slide Number Placeholder 3">
            <a:extLst>
              <a:ext uri="{FF2B5EF4-FFF2-40B4-BE49-F238E27FC236}">
                <a16:creationId xmlns:a16="http://schemas.microsoft.com/office/drawing/2014/main" id="{9DD22891-D58E-344E-9665-8F6892EBB565}"/>
              </a:ext>
            </a:extLst>
          </p:cNvPr>
          <p:cNvSpPr>
            <a:spLocks noGrp="1"/>
          </p:cNvSpPr>
          <p:nvPr>
            <p:ph type="sldNum" sz="quarter" idx="13"/>
          </p:nvPr>
        </p:nvSpPr>
        <p:spPr/>
        <p:txBody>
          <a:bodyPr/>
          <a:lstStyle/>
          <a:p>
            <a:fld id="{35A41436-812F-4D49-8B20-D4F38E545342}" type="slidenum">
              <a:rPr lang="en-JP" smtClean="0"/>
              <a:pPr/>
              <a:t>167</a:t>
            </a:fld>
            <a:endParaRPr lang="en-JP"/>
          </a:p>
        </p:txBody>
      </p:sp>
      <p:graphicFrame>
        <p:nvGraphicFramePr>
          <p:cNvPr id="5" name="Table 5">
            <a:extLst>
              <a:ext uri="{FF2B5EF4-FFF2-40B4-BE49-F238E27FC236}">
                <a16:creationId xmlns:a16="http://schemas.microsoft.com/office/drawing/2014/main" id="{0E681C16-9B6C-0342-96E5-196CF9469C2F}"/>
              </a:ext>
            </a:extLst>
          </p:cNvPr>
          <p:cNvGraphicFramePr>
            <a:graphicFrameLocks noGrp="1"/>
          </p:cNvGraphicFramePr>
          <p:nvPr>
            <p:extLst>
              <p:ext uri="{D42A27DB-BD31-4B8C-83A1-F6EECF244321}">
                <p14:modId xmlns:p14="http://schemas.microsoft.com/office/powerpoint/2010/main" val="158268126"/>
              </p:ext>
            </p:extLst>
          </p:nvPr>
        </p:nvGraphicFramePr>
        <p:xfrm>
          <a:off x="566455" y="1601051"/>
          <a:ext cx="11127315" cy="1874520"/>
        </p:xfrm>
        <a:graphic>
          <a:graphicData uri="http://schemas.openxmlformats.org/drawingml/2006/table">
            <a:tbl>
              <a:tblPr firstRow="1" bandRow="1">
                <a:tableStyleId>{616DA210-FB5B-4158-B5E0-FEB733F419BA}</a:tableStyleId>
              </a:tblPr>
              <a:tblGrid>
                <a:gridCol w="741821">
                  <a:extLst>
                    <a:ext uri="{9D8B030D-6E8A-4147-A177-3AD203B41FA5}">
                      <a16:colId xmlns:a16="http://schemas.microsoft.com/office/drawing/2014/main" val="1992460266"/>
                    </a:ext>
                  </a:extLst>
                </a:gridCol>
                <a:gridCol w="741821">
                  <a:extLst>
                    <a:ext uri="{9D8B030D-6E8A-4147-A177-3AD203B41FA5}">
                      <a16:colId xmlns:a16="http://schemas.microsoft.com/office/drawing/2014/main" val="2171118523"/>
                    </a:ext>
                  </a:extLst>
                </a:gridCol>
                <a:gridCol w="741821">
                  <a:extLst>
                    <a:ext uri="{9D8B030D-6E8A-4147-A177-3AD203B41FA5}">
                      <a16:colId xmlns:a16="http://schemas.microsoft.com/office/drawing/2014/main" val="3858329344"/>
                    </a:ext>
                  </a:extLst>
                </a:gridCol>
                <a:gridCol w="741821">
                  <a:extLst>
                    <a:ext uri="{9D8B030D-6E8A-4147-A177-3AD203B41FA5}">
                      <a16:colId xmlns:a16="http://schemas.microsoft.com/office/drawing/2014/main" val="880696400"/>
                    </a:ext>
                  </a:extLst>
                </a:gridCol>
                <a:gridCol w="741821">
                  <a:extLst>
                    <a:ext uri="{9D8B030D-6E8A-4147-A177-3AD203B41FA5}">
                      <a16:colId xmlns:a16="http://schemas.microsoft.com/office/drawing/2014/main" val="2322361419"/>
                    </a:ext>
                  </a:extLst>
                </a:gridCol>
                <a:gridCol w="741821">
                  <a:extLst>
                    <a:ext uri="{9D8B030D-6E8A-4147-A177-3AD203B41FA5}">
                      <a16:colId xmlns:a16="http://schemas.microsoft.com/office/drawing/2014/main" val="2895058224"/>
                    </a:ext>
                  </a:extLst>
                </a:gridCol>
                <a:gridCol w="741821">
                  <a:extLst>
                    <a:ext uri="{9D8B030D-6E8A-4147-A177-3AD203B41FA5}">
                      <a16:colId xmlns:a16="http://schemas.microsoft.com/office/drawing/2014/main" val="2373806395"/>
                    </a:ext>
                  </a:extLst>
                </a:gridCol>
                <a:gridCol w="741821">
                  <a:extLst>
                    <a:ext uri="{9D8B030D-6E8A-4147-A177-3AD203B41FA5}">
                      <a16:colId xmlns:a16="http://schemas.microsoft.com/office/drawing/2014/main" val="881041984"/>
                    </a:ext>
                  </a:extLst>
                </a:gridCol>
                <a:gridCol w="741821">
                  <a:extLst>
                    <a:ext uri="{9D8B030D-6E8A-4147-A177-3AD203B41FA5}">
                      <a16:colId xmlns:a16="http://schemas.microsoft.com/office/drawing/2014/main" val="1693601144"/>
                    </a:ext>
                  </a:extLst>
                </a:gridCol>
                <a:gridCol w="741821">
                  <a:extLst>
                    <a:ext uri="{9D8B030D-6E8A-4147-A177-3AD203B41FA5}">
                      <a16:colId xmlns:a16="http://schemas.microsoft.com/office/drawing/2014/main" val="2838260493"/>
                    </a:ext>
                  </a:extLst>
                </a:gridCol>
                <a:gridCol w="741821">
                  <a:extLst>
                    <a:ext uri="{9D8B030D-6E8A-4147-A177-3AD203B41FA5}">
                      <a16:colId xmlns:a16="http://schemas.microsoft.com/office/drawing/2014/main" val="1379249118"/>
                    </a:ext>
                  </a:extLst>
                </a:gridCol>
                <a:gridCol w="741821">
                  <a:extLst>
                    <a:ext uri="{9D8B030D-6E8A-4147-A177-3AD203B41FA5}">
                      <a16:colId xmlns:a16="http://schemas.microsoft.com/office/drawing/2014/main" val="155825313"/>
                    </a:ext>
                  </a:extLst>
                </a:gridCol>
                <a:gridCol w="741821">
                  <a:extLst>
                    <a:ext uri="{9D8B030D-6E8A-4147-A177-3AD203B41FA5}">
                      <a16:colId xmlns:a16="http://schemas.microsoft.com/office/drawing/2014/main" val="4180624370"/>
                    </a:ext>
                  </a:extLst>
                </a:gridCol>
                <a:gridCol w="741821">
                  <a:extLst>
                    <a:ext uri="{9D8B030D-6E8A-4147-A177-3AD203B41FA5}">
                      <a16:colId xmlns:a16="http://schemas.microsoft.com/office/drawing/2014/main" val="747544150"/>
                    </a:ext>
                  </a:extLst>
                </a:gridCol>
                <a:gridCol w="741821">
                  <a:extLst>
                    <a:ext uri="{9D8B030D-6E8A-4147-A177-3AD203B41FA5}">
                      <a16:colId xmlns:a16="http://schemas.microsoft.com/office/drawing/2014/main" val="4062535644"/>
                    </a:ext>
                  </a:extLst>
                </a:gridCol>
              </a:tblGrid>
              <a:tr h="370840">
                <a:tc>
                  <a:txBody>
                    <a:bodyPr/>
                    <a:lstStyle/>
                    <a:p>
                      <a:r>
                        <a:rPr lang="en-US" sz="1000" dirty="0">
                          <a:effectLst/>
                        </a:rPr>
                        <a:t>Name</a:t>
                      </a:r>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IP Address</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Smart Account</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Virtual Account</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UDI</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PID (If entered, SN is required)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Serial Number (if entered, PID is required)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VID (If entered, PID and SN are required)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UDI Host ID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MAC Address</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SUVI</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UUID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User Name</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Password</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a:effectLst/>
                        </a:rPr>
                        <a:t>Connect Method</a:t>
                      </a:r>
                      <a:endParaRPr lang="en-US" sz="1000" dirty="0">
                        <a:effectLst/>
                        <a:latin typeface="Arial" panose="020B0604020202020204" pitchFamily="34" charset="0"/>
                        <a:cs typeface="Arial" panose="020B0604020202020204" pitchFamily="34" charset="0"/>
                      </a:endParaRPr>
                    </a:p>
                  </a:txBody>
                  <a:tcPr marL="47625" marR="47625" marT="0" marB="0" anchor="ctr"/>
                </a:tc>
                <a:extLst>
                  <a:ext uri="{0D108BD9-81ED-4DB2-BD59-A6C34878D82A}">
                    <a16:rowId xmlns:a16="http://schemas.microsoft.com/office/drawing/2014/main" val="754582963"/>
                  </a:ext>
                </a:extLst>
              </a:tr>
              <a:tr h="370840">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JP" sz="1000">
                          <a:effectLst/>
                        </a:rPr>
                        <a:t>192.168.1.231</a:t>
                      </a: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dirty="0">
                          <a:effectLst/>
                        </a:rPr>
                      </a:br>
                      <a:endParaRPr lang="en-JP" sz="1000" dirty="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a:effectLst/>
                        </a:rPr>
                        <a:t>cisco</a:t>
                      </a:r>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a:effectLst/>
                        </a:rPr>
                        <a:t>Cisco123</a:t>
                      </a:r>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a:effectLst/>
                        </a:rPr>
                        <a:t>rest</a:t>
                      </a:r>
                      <a:endParaRPr lang="en-US" sz="1000" dirty="0">
                        <a:effectLst/>
                        <a:latin typeface="Arial" panose="020B0604020202020204" pitchFamily="34" charset="0"/>
                        <a:cs typeface="Arial" panose="020B0604020202020204" pitchFamily="34" charset="0"/>
                      </a:endParaRPr>
                    </a:p>
                  </a:txBody>
                  <a:tcPr marL="47625" marR="47625" marT="0" marB="0" anchor="ctr"/>
                </a:tc>
                <a:extLst>
                  <a:ext uri="{0D108BD9-81ED-4DB2-BD59-A6C34878D82A}">
                    <a16:rowId xmlns:a16="http://schemas.microsoft.com/office/drawing/2014/main" val="3847061302"/>
                  </a:ext>
                </a:extLst>
              </a:tr>
              <a:tr h="370840">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JP" sz="1000">
                          <a:effectLst/>
                        </a:rPr>
                        <a:t>192.168.1.232</a:t>
                      </a: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dirty="0">
                          <a:effectLst/>
                        </a:rPr>
                      </a:br>
                      <a:endParaRPr lang="en-JP" sz="1000" dirty="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cisco</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a:effectLst/>
                        </a:rPr>
                        <a:t>Cisco123</a:t>
                      </a:r>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err="1">
                          <a:effectLst/>
                        </a:rPr>
                        <a:t>netconf</a:t>
                      </a:r>
                      <a:endParaRPr lang="en-US" sz="1000" dirty="0">
                        <a:effectLst/>
                        <a:latin typeface="Arial" panose="020B0604020202020204" pitchFamily="34" charset="0"/>
                        <a:cs typeface="Arial" panose="020B0604020202020204" pitchFamily="34" charset="0"/>
                      </a:endParaRPr>
                    </a:p>
                  </a:txBody>
                  <a:tcPr marL="47625" marR="47625" marT="0" marB="0" anchor="ctr"/>
                </a:tc>
                <a:extLst>
                  <a:ext uri="{0D108BD9-81ED-4DB2-BD59-A6C34878D82A}">
                    <a16:rowId xmlns:a16="http://schemas.microsoft.com/office/drawing/2014/main" val="107664004"/>
                  </a:ext>
                </a:extLst>
              </a:tr>
              <a:tr h="370840">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JP" sz="1000">
                          <a:effectLst/>
                        </a:rPr>
                        <a:t>192.168.1.233</a:t>
                      </a: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pPr algn="r"/>
                      <a:br>
                        <a:rPr lang="en-JP" sz="1000">
                          <a:effectLst/>
                        </a:rPr>
                      </a:br>
                      <a:endParaRPr lang="en-JP" sz="100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a:effectLst/>
                        </a:rPr>
                        <a:t>cisco</a:t>
                      </a:r>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a:effectLst/>
                        </a:rPr>
                        <a:t>Cisco123</a:t>
                      </a:r>
                      <a:endParaRPr lang="en-US" sz="1000" dirty="0">
                        <a:effectLst/>
                        <a:latin typeface="Arial" panose="020B0604020202020204" pitchFamily="34" charset="0"/>
                        <a:cs typeface="Arial" panose="020B0604020202020204" pitchFamily="34" charset="0"/>
                      </a:endParaRPr>
                    </a:p>
                  </a:txBody>
                  <a:tcPr marL="47625" marR="47625" marT="0" marB="0" anchor="ctr"/>
                </a:tc>
                <a:tc>
                  <a:txBody>
                    <a:bodyPr/>
                    <a:lstStyle/>
                    <a:p>
                      <a:r>
                        <a:rPr lang="en-US" sz="1000" dirty="0" err="1">
                          <a:effectLst/>
                        </a:rPr>
                        <a:t>restconf</a:t>
                      </a:r>
                      <a:endParaRPr lang="en-US" sz="1000" dirty="0">
                        <a:effectLst/>
                        <a:latin typeface="Arial" panose="020B0604020202020204" pitchFamily="34" charset="0"/>
                        <a:cs typeface="Arial" panose="020B0604020202020204" pitchFamily="34" charset="0"/>
                      </a:endParaRPr>
                    </a:p>
                  </a:txBody>
                  <a:tcPr marL="47625" marR="47625" marT="0" marB="0" anchor="ctr"/>
                </a:tc>
                <a:extLst>
                  <a:ext uri="{0D108BD9-81ED-4DB2-BD59-A6C34878D82A}">
                    <a16:rowId xmlns:a16="http://schemas.microsoft.com/office/drawing/2014/main" val="1249866498"/>
                  </a:ext>
                </a:extLst>
              </a:tr>
            </a:tbl>
          </a:graphicData>
        </a:graphic>
      </p:graphicFrame>
      <p:sp>
        <p:nvSpPr>
          <p:cNvPr id="6" name="Rounded Rectangle 5">
            <a:extLst>
              <a:ext uri="{FF2B5EF4-FFF2-40B4-BE49-F238E27FC236}">
                <a16:creationId xmlns:a16="http://schemas.microsoft.com/office/drawing/2014/main" id="{870071D8-BB7C-4A43-B450-A5C3C7DCF2A0}"/>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41673152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52B7D1-39D3-914E-8B92-06F6CBB368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17323"/>
            <a:ext cx="7449934" cy="2715925"/>
          </a:xfrm>
          <a:prstGeom prst="rect">
            <a:avLst/>
          </a:prstGeom>
          <a:ln>
            <a:solidFill>
              <a:schemeClr val="accent4"/>
            </a:solidFill>
          </a:ln>
        </p:spPr>
      </p:pic>
      <p:sp>
        <p:nvSpPr>
          <p:cNvPr id="2" name="Title 1">
            <a:extLst>
              <a:ext uri="{FF2B5EF4-FFF2-40B4-BE49-F238E27FC236}">
                <a16:creationId xmlns:a16="http://schemas.microsoft.com/office/drawing/2014/main" id="{01B6FA6D-4A5A-284B-A6DE-FB0A499A3814}"/>
              </a:ext>
            </a:extLst>
          </p:cNvPr>
          <p:cNvSpPr>
            <a:spLocks noGrp="1"/>
          </p:cNvSpPr>
          <p:nvPr>
            <p:ph type="title"/>
          </p:nvPr>
        </p:nvSpPr>
        <p:spPr/>
        <p:txBody>
          <a:bodyPr/>
          <a:lstStyle/>
          <a:p>
            <a:r>
              <a:rPr lang="en-US" dirty="0"/>
              <a:t>CSV</a:t>
            </a:r>
            <a:r>
              <a:rPr lang="ja-JP" altLang="en-US"/>
              <a:t>ファイルのアップロード</a:t>
            </a:r>
            <a:endParaRPr lang="en-JP" dirty="0"/>
          </a:p>
        </p:txBody>
      </p:sp>
      <p:sp>
        <p:nvSpPr>
          <p:cNvPr id="4" name="テキスト プレースホルダー 3">
            <a:extLst>
              <a:ext uri="{FF2B5EF4-FFF2-40B4-BE49-F238E27FC236}">
                <a16:creationId xmlns:a16="http://schemas.microsoft.com/office/drawing/2014/main" id="{CF0FAECC-2241-4FC0-8631-74A4163512B7}"/>
              </a:ext>
            </a:extLst>
          </p:cNvPr>
          <p:cNvSpPr>
            <a:spLocks noGrp="1"/>
          </p:cNvSpPr>
          <p:nvPr>
            <p:ph type="body" sz="quarter" idx="12"/>
          </p:nvPr>
        </p:nvSpPr>
        <p:spPr/>
        <p:txBody>
          <a:bodyPr/>
          <a:lstStyle/>
          <a:p>
            <a:r>
              <a:rPr lang="en-US" altLang="ja-JP" dirty="0">
                <a:ea typeface="MS PGothic" panose="020B0600070205080204" pitchFamily="34" charset="-128"/>
              </a:rPr>
              <a:t>4-6. </a:t>
            </a:r>
            <a:r>
              <a:rPr lang="en-US" altLang="ja-JP" dirty="0" err="1">
                <a:ea typeface="MS PGothic" panose="020B0600070205080204" pitchFamily="34" charset="-128"/>
              </a:rPr>
              <a:t>CSLU開始型（CSVで登録</a:t>
            </a:r>
            <a:r>
              <a:rPr lang="en-US" altLang="ja-JP" dirty="0">
                <a:ea typeface="MS PGothic" panose="020B0600070205080204" pitchFamily="34" charset="-128"/>
              </a:rPr>
              <a:t>）</a:t>
            </a:r>
            <a:endParaRPr lang="en-JP" altLang="ja-JP" dirty="0"/>
          </a:p>
        </p:txBody>
      </p:sp>
      <p:sp>
        <p:nvSpPr>
          <p:cNvPr id="11" name="Slide Number Placeholder 10">
            <a:extLst>
              <a:ext uri="{FF2B5EF4-FFF2-40B4-BE49-F238E27FC236}">
                <a16:creationId xmlns:a16="http://schemas.microsoft.com/office/drawing/2014/main" id="{0635B287-EA56-8247-BA00-B16366A0325F}"/>
              </a:ext>
            </a:extLst>
          </p:cNvPr>
          <p:cNvSpPr>
            <a:spLocks noGrp="1"/>
          </p:cNvSpPr>
          <p:nvPr>
            <p:ph type="sldNum" sz="quarter" idx="13"/>
          </p:nvPr>
        </p:nvSpPr>
        <p:spPr/>
        <p:txBody>
          <a:bodyPr/>
          <a:lstStyle/>
          <a:p>
            <a:fld id="{35A41436-812F-4D49-8B20-D4F38E545342}" type="slidenum">
              <a:rPr lang="en-JP" smtClean="0"/>
              <a:pPr/>
              <a:t>168</a:t>
            </a:fld>
            <a:endParaRPr lang="en-JP"/>
          </a:p>
        </p:txBody>
      </p:sp>
      <p:sp>
        <p:nvSpPr>
          <p:cNvPr id="9" name="TextBox 8">
            <a:extLst>
              <a:ext uri="{FF2B5EF4-FFF2-40B4-BE49-F238E27FC236}">
                <a16:creationId xmlns:a16="http://schemas.microsoft.com/office/drawing/2014/main" id="{CE8B90BE-21DA-384A-8DAD-812353D31734}"/>
              </a:ext>
            </a:extLst>
          </p:cNvPr>
          <p:cNvSpPr txBox="1"/>
          <p:nvPr/>
        </p:nvSpPr>
        <p:spPr>
          <a:xfrm>
            <a:off x="8217878" y="1517323"/>
            <a:ext cx="3569679" cy="2862322"/>
          </a:xfrm>
          <a:prstGeom prst="rect">
            <a:avLst/>
          </a:prstGeom>
          <a:noFill/>
        </p:spPr>
        <p:txBody>
          <a:bodyPr wrap="square" rtlCol="0">
            <a:spAutoFit/>
          </a:bodyPr>
          <a:lstStyle/>
          <a:p>
            <a:pPr marL="342900" indent="-342900">
              <a:buFont typeface="+mj-lt"/>
              <a:buAutoNum type="arabicPeriod" startAt="4"/>
            </a:pPr>
            <a:r>
              <a:rPr lang="ja-JP" altLang="en-US"/>
              <a:t>メニューバーの「</a:t>
            </a:r>
            <a:r>
              <a:rPr lang="en-US" altLang="ja-JP" dirty="0"/>
              <a:t>Product Instances</a:t>
            </a:r>
            <a:r>
              <a:rPr lang="ja-JP" altLang="en-US"/>
              <a:t>」</a:t>
            </a:r>
            <a:r>
              <a:rPr lang="en-US" altLang="ja-JP" dirty="0"/>
              <a:t>&gt; </a:t>
            </a:r>
            <a:r>
              <a:rPr lang="ja-JP" altLang="en-US"/>
              <a:t>「</a:t>
            </a:r>
            <a:r>
              <a:rPr lang="en-US" altLang="ja-JP" dirty="0"/>
              <a:t>Upload Product Instance List</a:t>
            </a:r>
            <a:r>
              <a:rPr lang="ja-JP" altLang="en-US"/>
              <a:t>」をクリックします。</a:t>
            </a:r>
            <a:endParaRPr lang="en-US" altLang="ja-JP" dirty="0"/>
          </a:p>
          <a:p>
            <a:pPr marL="342900" indent="-342900">
              <a:buFont typeface="+mj-lt"/>
              <a:buAutoNum type="arabicPeriod" startAt="4"/>
            </a:pPr>
            <a:r>
              <a:rPr lang="ja-JP" altLang="en-US"/>
              <a:t>「</a:t>
            </a:r>
            <a:r>
              <a:rPr lang="en-US" altLang="ja-JP" dirty="0"/>
              <a:t>Upload Product Instance List</a:t>
            </a:r>
            <a:r>
              <a:rPr lang="ja-JP" altLang="en-US"/>
              <a:t>」ウィンドウに編集した</a:t>
            </a:r>
            <a:r>
              <a:rPr lang="en-US" altLang="ja-JP" dirty="0"/>
              <a:t>CSV</a:t>
            </a:r>
            <a:r>
              <a:rPr lang="ja-JP" altLang="en-US"/>
              <a:t>ファイルをドラッグ＆ドロップ、または「</a:t>
            </a:r>
            <a:r>
              <a:rPr lang="en-US" altLang="ja-JP" dirty="0"/>
              <a:t>Browse</a:t>
            </a:r>
            <a:r>
              <a:rPr lang="ja-JP" altLang="en-US"/>
              <a:t>」からファイルを選択してアプロードします。</a:t>
            </a:r>
            <a:endParaRPr lang="en-US" altLang="ja-JP" dirty="0"/>
          </a:p>
        </p:txBody>
      </p:sp>
      <p:sp>
        <p:nvSpPr>
          <p:cNvPr id="10" name="Rounded Rectangle 9">
            <a:extLst>
              <a:ext uri="{FF2B5EF4-FFF2-40B4-BE49-F238E27FC236}">
                <a16:creationId xmlns:a16="http://schemas.microsoft.com/office/drawing/2014/main" id="{F046CB6D-F5A0-CD46-9920-28E45A2886D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pic>
        <p:nvPicPr>
          <p:cNvPr id="14" name="Picture 13">
            <a:extLst>
              <a:ext uri="{FF2B5EF4-FFF2-40B4-BE49-F238E27FC236}">
                <a16:creationId xmlns:a16="http://schemas.microsoft.com/office/drawing/2014/main" id="{44D22A9C-5F14-5D4C-A80D-43F20810F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443" y="4346397"/>
            <a:ext cx="4405552" cy="1892317"/>
          </a:xfrm>
          <a:prstGeom prst="rect">
            <a:avLst/>
          </a:prstGeom>
          <a:ln>
            <a:solidFill>
              <a:schemeClr val="accent4"/>
            </a:solidFill>
          </a:ln>
        </p:spPr>
      </p:pic>
      <p:sp>
        <p:nvSpPr>
          <p:cNvPr id="16" name="Rounded Rectangle 15">
            <a:extLst>
              <a:ext uri="{FF2B5EF4-FFF2-40B4-BE49-F238E27FC236}">
                <a16:creationId xmlns:a16="http://schemas.microsoft.com/office/drawing/2014/main" id="{13ABFFFF-2337-AA46-990E-0639C6A7A9F2}"/>
              </a:ext>
            </a:extLst>
          </p:cNvPr>
          <p:cNvSpPr/>
          <p:nvPr/>
        </p:nvSpPr>
        <p:spPr>
          <a:xfrm>
            <a:off x="628112" y="1925074"/>
            <a:ext cx="2027406" cy="24193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7" name="吹き出し: 線 10">
            <a:extLst>
              <a:ext uri="{FF2B5EF4-FFF2-40B4-BE49-F238E27FC236}">
                <a16:creationId xmlns:a16="http://schemas.microsoft.com/office/drawing/2014/main" id="{C4ACDD9A-2A75-1A43-A76D-EBBB0FC76A49}"/>
              </a:ext>
            </a:extLst>
          </p:cNvPr>
          <p:cNvSpPr/>
          <p:nvPr/>
        </p:nvSpPr>
        <p:spPr>
          <a:xfrm>
            <a:off x="3586426" y="1999622"/>
            <a:ext cx="2664062" cy="399422"/>
          </a:xfrm>
          <a:prstGeom prst="callout1">
            <a:avLst>
              <a:gd name="adj1" fmla="val 49397"/>
              <a:gd name="adj2" fmla="val 318"/>
              <a:gd name="adj3" fmla="val 28060"/>
              <a:gd name="adj4" fmla="val -333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ja-JP" sz="1050" dirty="0"/>
              <a:t>Upload Product Instance List </a:t>
            </a:r>
            <a:r>
              <a:rPr lang="ja-JP" altLang="en-US" sz="1050"/>
              <a:t>をクリック</a:t>
            </a:r>
            <a:endParaRPr kumimoji="1" lang="en-US" altLang="ja-JP" sz="1050" dirty="0">
              <a:ea typeface="MS PGothic" panose="020B0600070205080204" pitchFamily="34" charset="-128"/>
            </a:endParaRPr>
          </a:p>
        </p:txBody>
      </p:sp>
      <p:sp>
        <p:nvSpPr>
          <p:cNvPr id="19" name="吹き出し: 線 10">
            <a:extLst>
              <a:ext uri="{FF2B5EF4-FFF2-40B4-BE49-F238E27FC236}">
                <a16:creationId xmlns:a16="http://schemas.microsoft.com/office/drawing/2014/main" id="{BE55B08B-451B-B243-B33E-C6B7C3295369}"/>
              </a:ext>
            </a:extLst>
          </p:cNvPr>
          <p:cNvSpPr/>
          <p:nvPr/>
        </p:nvSpPr>
        <p:spPr>
          <a:xfrm>
            <a:off x="4926744" y="4279187"/>
            <a:ext cx="2676555" cy="399422"/>
          </a:xfrm>
          <a:prstGeom prst="callout1">
            <a:avLst>
              <a:gd name="adj1" fmla="val 49397"/>
              <a:gd name="adj2" fmla="val 318"/>
              <a:gd name="adj3" fmla="val 147229"/>
              <a:gd name="adj4" fmla="val -22374"/>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ja-JP" sz="1050" dirty="0"/>
              <a:t>CSV</a:t>
            </a:r>
            <a:r>
              <a:rPr lang="ja-JP" altLang="en-US" sz="1050"/>
              <a:t>ファイルをドラッグ＆ドロップ、</a:t>
            </a:r>
            <a:endParaRPr lang="en-US" altLang="ja-JP" sz="1050" dirty="0"/>
          </a:p>
          <a:p>
            <a:r>
              <a:rPr kumimoji="1" lang="ja-JP" altLang="en-US" sz="1050">
                <a:ea typeface="MS PGothic" panose="020B0600070205080204" pitchFamily="34" charset="-128"/>
              </a:rPr>
              <a:t>または</a:t>
            </a:r>
            <a:r>
              <a:rPr kumimoji="1" lang="en-US" altLang="ja-JP" sz="1050" dirty="0">
                <a:ea typeface="MS PGothic" panose="020B0600070205080204" pitchFamily="34" charset="-128"/>
              </a:rPr>
              <a:t>Browse</a:t>
            </a:r>
            <a:r>
              <a:rPr kumimoji="1" lang="ja-JP" altLang="en-US" sz="1050">
                <a:ea typeface="MS PGothic" panose="020B0600070205080204" pitchFamily="34" charset="-128"/>
              </a:rPr>
              <a:t>から</a:t>
            </a:r>
            <a:r>
              <a:rPr kumimoji="1" lang="en-US" altLang="ja-JP" sz="1050" dirty="0">
                <a:ea typeface="MS PGothic" panose="020B0600070205080204" pitchFamily="34" charset="-128"/>
              </a:rPr>
              <a:t>CSV</a:t>
            </a:r>
            <a:r>
              <a:rPr kumimoji="1" lang="ja-JP" altLang="en-US" sz="1050">
                <a:ea typeface="MS PGothic" panose="020B0600070205080204" pitchFamily="34" charset="-128"/>
              </a:rPr>
              <a:t>ファイルを選択する</a:t>
            </a:r>
            <a:endParaRPr kumimoji="1" lang="en-US" altLang="ja-JP" sz="1050" dirty="0">
              <a:ea typeface="MS PGothic" panose="020B0600070205080204" pitchFamily="34" charset="-128"/>
            </a:endParaRPr>
          </a:p>
        </p:txBody>
      </p:sp>
      <p:cxnSp>
        <p:nvCxnSpPr>
          <p:cNvPr id="5" name="Straight Arrow Connector 4">
            <a:extLst>
              <a:ext uri="{FF2B5EF4-FFF2-40B4-BE49-F238E27FC236}">
                <a16:creationId xmlns:a16="http://schemas.microsoft.com/office/drawing/2014/main" id="{5E71BA35-3444-724C-A03E-66A6E647B878}"/>
              </a:ext>
            </a:extLst>
          </p:cNvPr>
          <p:cNvCxnSpPr>
            <a:cxnSpLocks/>
            <a:stCxn id="16" idx="2"/>
          </p:cNvCxnSpPr>
          <p:nvPr/>
        </p:nvCxnSpPr>
        <p:spPr>
          <a:xfrm>
            <a:off x="1641815" y="2167004"/>
            <a:ext cx="153705" cy="221264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pic>
        <p:nvPicPr>
          <p:cNvPr id="22" name="Picture 21">
            <a:extLst>
              <a:ext uri="{FF2B5EF4-FFF2-40B4-BE49-F238E27FC236}">
                <a16:creationId xmlns:a16="http://schemas.microsoft.com/office/drawing/2014/main" id="{91F50F2D-974C-2944-8405-40BC7524003D}"/>
              </a:ext>
            </a:extLst>
          </p:cNvPr>
          <p:cNvPicPr>
            <a:picLocks noChangeAspect="1"/>
          </p:cNvPicPr>
          <p:nvPr/>
        </p:nvPicPr>
        <p:blipFill>
          <a:blip r:embed="rId4"/>
          <a:stretch>
            <a:fillRect/>
          </a:stretch>
        </p:blipFill>
        <p:spPr>
          <a:xfrm>
            <a:off x="5429250" y="5234313"/>
            <a:ext cx="1333500" cy="1066800"/>
          </a:xfrm>
          <a:prstGeom prst="rect">
            <a:avLst/>
          </a:prstGeom>
        </p:spPr>
      </p:pic>
      <p:sp>
        <p:nvSpPr>
          <p:cNvPr id="21" name="Rounded Rectangle 20">
            <a:extLst>
              <a:ext uri="{FF2B5EF4-FFF2-40B4-BE49-F238E27FC236}">
                <a16:creationId xmlns:a16="http://schemas.microsoft.com/office/drawing/2014/main" id="{48F62B0F-167A-424F-91B8-B819B62BE30C}"/>
              </a:ext>
            </a:extLst>
          </p:cNvPr>
          <p:cNvSpPr/>
          <p:nvPr/>
        </p:nvSpPr>
        <p:spPr>
          <a:xfrm>
            <a:off x="5269282" y="5133841"/>
            <a:ext cx="1653435" cy="1331416"/>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23" name="Straight Arrow Connector 22">
            <a:extLst>
              <a:ext uri="{FF2B5EF4-FFF2-40B4-BE49-F238E27FC236}">
                <a16:creationId xmlns:a16="http://schemas.microsoft.com/office/drawing/2014/main" id="{3E238902-7DE1-644F-87C2-F40A7BB87DCB}"/>
              </a:ext>
            </a:extLst>
          </p:cNvPr>
          <p:cNvCxnSpPr>
            <a:cxnSpLocks/>
            <a:stCxn id="21" idx="1"/>
          </p:cNvCxnSpPr>
          <p:nvPr/>
        </p:nvCxnSpPr>
        <p:spPr>
          <a:xfrm flipH="1" flipV="1">
            <a:off x="3557200" y="5688511"/>
            <a:ext cx="1712082" cy="111038"/>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24" name="Rounded Rectangle 23">
            <a:extLst>
              <a:ext uri="{FF2B5EF4-FFF2-40B4-BE49-F238E27FC236}">
                <a16:creationId xmlns:a16="http://schemas.microsoft.com/office/drawing/2014/main" id="{F522FEE7-8291-3746-92E9-C612D0D39850}"/>
              </a:ext>
            </a:extLst>
          </p:cNvPr>
          <p:cNvSpPr/>
          <p:nvPr/>
        </p:nvSpPr>
        <p:spPr>
          <a:xfrm>
            <a:off x="1795520" y="5421940"/>
            <a:ext cx="684633" cy="27740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Tree>
    <p:extLst>
      <p:ext uri="{BB962C8B-B14F-4D97-AF65-F5344CB8AC3E}">
        <p14:creationId xmlns:p14="http://schemas.microsoft.com/office/powerpoint/2010/main" val="24239218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B3100A-C17F-4143-92DA-41E05E4186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17323"/>
            <a:ext cx="7466198" cy="4042089"/>
          </a:xfrm>
          <a:prstGeom prst="rect">
            <a:avLst/>
          </a:prstGeom>
          <a:ln>
            <a:solidFill>
              <a:schemeClr val="accent4"/>
            </a:solidFill>
          </a:ln>
        </p:spPr>
      </p:pic>
      <p:sp>
        <p:nvSpPr>
          <p:cNvPr id="2" name="Title 1">
            <a:extLst>
              <a:ext uri="{FF2B5EF4-FFF2-40B4-BE49-F238E27FC236}">
                <a16:creationId xmlns:a16="http://schemas.microsoft.com/office/drawing/2014/main" id="{01B6FA6D-4A5A-284B-A6DE-FB0A499A3814}"/>
              </a:ext>
            </a:extLst>
          </p:cNvPr>
          <p:cNvSpPr>
            <a:spLocks noGrp="1"/>
          </p:cNvSpPr>
          <p:nvPr>
            <p:ph type="title"/>
          </p:nvPr>
        </p:nvSpPr>
        <p:spPr/>
        <p:txBody>
          <a:bodyPr/>
          <a:lstStyle/>
          <a:p>
            <a:r>
              <a:rPr lang="en-JP" dirty="0"/>
              <a:t>製品インスタンスリストの登録</a:t>
            </a:r>
          </a:p>
        </p:txBody>
      </p:sp>
      <p:sp>
        <p:nvSpPr>
          <p:cNvPr id="5" name="テキスト プレースホルダー 4">
            <a:extLst>
              <a:ext uri="{FF2B5EF4-FFF2-40B4-BE49-F238E27FC236}">
                <a16:creationId xmlns:a16="http://schemas.microsoft.com/office/drawing/2014/main" id="{9DDFC3C0-50F5-4F9F-A572-37FF070965BC}"/>
              </a:ext>
            </a:extLst>
          </p:cNvPr>
          <p:cNvSpPr>
            <a:spLocks noGrp="1"/>
          </p:cNvSpPr>
          <p:nvPr>
            <p:ph type="body" sz="quarter" idx="12"/>
          </p:nvPr>
        </p:nvSpPr>
        <p:spPr/>
        <p:txBody>
          <a:bodyPr/>
          <a:lstStyle/>
          <a:p>
            <a:r>
              <a:rPr lang="en-US" altLang="ja-JP" dirty="0">
                <a:ea typeface="MS PGothic" panose="020B0600070205080204" pitchFamily="34" charset="-128"/>
              </a:rPr>
              <a:t>4-6. </a:t>
            </a:r>
            <a:r>
              <a:rPr lang="en-US" altLang="ja-JP" dirty="0" err="1">
                <a:ea typeface="MS PGothic" panose="020B0600070205080204" pitchFamily="34" charset="-128"/>
              </a:rPr>
              <a:t>CSLU開始型（CSVで登録</a:t>
            </a:r>
            <a:r>
              <a:rPr lang="en-US" altLang="ja-JP" dirty="0">
                <a:ea typeface="MS PGothic" panose="020B0600070205080204" pitchFamily="34" charset="-128"/>
              </a:rPr>
              <a:t>）</a:t>
            </a:r>
            <a:endParaRPr lang="en-JP" altLang="ja-JP" dirty="0"/>
          </a:p>
        </p:txBody>
      </p:sp>
      <p:sp>
        <p:nvSpPr>
          <p:cNvPr id="11" name="Slide Number Placeholder 10">
            <a:extLst>
              <a:ext uri="{FF2B5EF4-FFF2-40B4-BE49-F238E27FC236}">
                <a16:creationId xmlns:a16="http://schemas.microsoft.com/office/drawing/2014/main" id="{0635B287-EA56-8247-BA00-B16366A0325F}"/>
              </a:ext>
            </a:extLst>
          </p:cNvPr>
          <p:cNvSpPr>
            <a:spLocks noGrp="1"/>
          </p:cNvSpPr>
          <p:nvPr>
            <p:ph type="sldNum" sz="quarter" idx="13"/>
          </p:nvPr>
        </p:nvSpPr>
        <p:spPr/>
        <p:txBody>
          <a:bodyPr/>
          <a:lstStyle/>
          <a:p>
            <a:fld id="{35A41436-812F-4D49-8B20-D4F38E545342}" type="slidenum">
              <a:rPr lang="en-JP" smtClean="0"/>
              <a:pPr/>
              <a:t>169</a:t>
            </a:fld>
            <a:endParaRPr lang="en-JP"/>
          </a:p>
        </p:txBody>
      </p:sp>
      <p:sp>
        <p:nvSpPr>
          <p:cNvPr id="9" name="TextBox 8">
            <a:extLst>
              <a:ext uri="{FF2B5EF4-FFF2-40B4-BE49-F238E27FC236}">
                <a16:creationId xmlns:a16="http://schemas.microsoft.com/office/drawing/2014/main" id="{CE8B90BE-21DA-384A-8DAD-812353D31734}"/>
              </a:ext>
            </a:extLst>
          </p:cNvPr>
          <p:cNvSpPr txBox="1"/>
          <p:nvPr/>
        </p:nvSpPr>
        <p:spPr>
          <a:xfrm>
            <a:off x="8217878" y="1517323"/>
            <a:ext cx="3569679" cy="923330"/>
          </a:xfrm>
          <a:prstGeom prst="rect">
            <a:avLst/>
          </a:prstGeom>
          <a:noFill/>
        </p:spPr>
        <p:txBody>
          <a:bodyPr wrap="square" rtlCol="0">
            <a:spAutoFit/>
          </a:bodyPr>
          <a:lstStyle/>
          <a:p>
            <a:pPr marL="342900" indent="-342900">
              <a:buFont typeface="+mj-lt"/>
              <a:buAutoNum type="arabicPeriod" startAt="6"/>
            </a:pPr>
            <a:r>
              <a:rPr lang="ja-JP" altLang="en-US"/>
              <a:t>製品インスタンスのリストがアップロードされたことを確認します。</a:t>
            </a:r>
            <a:endParaRPr lang="en-US" altLang="ja-JP" dirty="0"/>
          </a:p>
        </p:txBody>
      </p:sp>
      <p:sp>
        <p:nvSpPr>
          <p:cNvPr id="10" name="Rounded Rectangle 9">
            <a:extLst>
              <a:ext uri="{FF2B5EF4-FFF2-40B4-BE49-F238E27FC236}">
                <a16:creationId xmlns:a16="http://schemas.microsoft.com/office/drawing/2014/main" id="{F046CB6D-F5A0-CD46-9920-28E45A2886D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
        <p:nvSpPr>
          <p:cNvPr id="16" name="Rounded Rectangle 15">
            <a:extLst>
              <a:ext uri="{FF2B5EF4-FFF2-40B4-BE49-F238E27FC236}">
                <a16:creationId xmlns:a16="http://schemas.microsoft.com/office/drawing/2014/main" id="{13ABFFFF-2337-AA46-990E-0639C6A7A9F2}"/>
              </a:ext>
            </a:extLst>
          </p:cNvPr>
          <p:cNvSpPr/>
          <p:nvPr/>
        </p:nvSpPr>
        <p:spPr>
          <a:xfrm>
            <a:off x="601249" y="3872575"/>
            <a:ext cx="4734839" cy="1175414"/>
          </a:xfrm>
          <a:prstGeom prst="roundRect">
            <a:avLst>
              <a:gd name="adj" fmla="val 1595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7" name="吹き出し: 線 10">
            <a:extLst>
              <a:ext uri="{FF2B5EF4-FFF2-40B4-BE49-F238E27FC236}">
                <a16:creationId xmlns:a16="http://schemas.microsoft.com/office/drawing/2014/main" id="{C4ACDD9A-2A75-1A43-A76D-EBBB0FC76A49}"/>
              </a:ext>
            </a:extLst>
          </p:cNvPr>
          <p:cNvSpPr/>
          <p:nvPr/>
        </p:nvSpPr>
        <p:spPr>
          <a:xfrm>
            <a:off x="4602455" y="2495238"/>
            <a:ext cx="2111496" cy="399422"/>
          </a:xfrm>
          <a:prstGeom prst="callout1">
            <a:avLst>
              <a:gd name="adj1" fmla="val 49397"/>
              <a:gd name="adj2" fmla="val 318"/>
              <a:gd name="adj3" fmla="val 329119"/>
              <a:gd name="adj4" fmla="val -34523"/>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t>リストがアップロードされる</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1598036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E92F398-322E-8B41-B2BE-04D1E8D50951}"/>
              </a:ext>
            </a:extLst>
          </p:cNvPr>
          <p:cNvGrpSpPr/>
          <p:nvPr/>
        </p:nvGrpSpPr>
        <p:grpSpPr>
          <a:xfrm>
            <a:off x="404442" y="1495731"/>
            <a:ext cx="5780451" cy="4676172"/>
            <a:chOff x="6694810" y="2617926"/>
            <a:chExt cx="5384801" cy="4356106"/>
          </a:xfrm>
        </p:grpSpPr>
        <p:pic>
          <p:nvPicPr>
            <p:cNvPr id="18" name="Picture 17">
              <a:extLst>
                <a:ext uri="{FF2B5EF4-FFF2-40B4-BE49-F238E27FC236}">
                  <a16:creationId xmlns:a16="http://schemas.microsoft.com/office/drawing/2014/main" id="{D471ED7A-F750-964F-890E-3CBB6102A4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4810" y="4469842"/>
              <a:ext cx="5384801" cy="2504190"/>
            </a:xfrm>
            <a:prstGeom prst="rect">
              <a:avLst/>
            </a:prstGeom>
            <a:ln>
              <a:solidFill>
                <a:schemeClr val="accent4"/>
              </a:solidFill>
            </a:ln>
          </p:spPr>
        </p:pic>
        <p:pic>
          <p:nvPicPr>
            <p:cNvPr id="19" name="Picture 18">
              <a:extLst>
                <a:ext uri="{FF2B5EF4-FFF2-40B4-BE49-F238E27FC236}">
                  <a16:creationId xmlns:a16="http://schemas.microsoft.com/office/drawing/2014/main" id="{16BC4497-3084-B349-8B71-DF4A2C405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810" y="2617926"/>
              <a:ext cx="5384800" cy="1851915"/>
            </a:xfrm>
            <a:prstGeom prst="rect">
              <a:avLst/>
            </a:prstGeom>
            <a:ln>
              <a:solidFill>
                <a:schemeClr val="accent4"/>
              </a:solidFill>
            </a:ln>
          </p:spPr>
        </p:pic>
      </p:grpSp>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CSSMへのアクセス</a:t>
            </a:r>
          </a:p>
        </p:txBody>
      </p:sp>
      <p:sp>
        <p:nvSpPr>
          <p:cNvPr id="5" name="テキスト プレースホルダー 4">
            <a:extLst>
              <a:ext uri="{FF2B5EF4-FFF2-40B4-BE49-F238E27FC236}">
                <a16:creationId xmlns:a16="http://schemas.microsoft.com/office/drawing/2014/main" id="{FEFEE605-5BF9-4153-AF6B-8E17F53AA4A1}"/>
              </a:ext>
            </a:extLst>
          </p:cNvPr>
          <p:cNvSpPr>
            <a:spLocks noGrp="1"/>
          </p:cNvSpPr>
          <p:nvPr>
            <p:ph type="body" sz="quarter" idx="12"/>
          </p:nvPr>
        </p:nvSpPr>
        <p:spPr/>
        <p:txBody>
          <a:bodyPr/>
          <a:lstStyle/>
          <a:p>
            <a:r>
              <a:rPr lang="en-JP" altLang="ja-JP" dirty="0"/>
              <a:t>2. CSSMダイレクト接続（バージョンアップ）</a:t>
            </a:r>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17</a:t>
            </a:fld>
            <a:endParaRPr lang="en-JP"/>
          </a:p>
        </p:txBody>
      </p:sp>
      <p:sp>
        <p:nvSpPr>
          <p:cNvPr id="8" name="Rounded Rectangle 7">
            <a:extLst>
              <a:ext uri="{FF2B5EF4-FFF2-40B4-BE49-F238E27FC236}">
                <a16:creationId xmlns:a16="http://schemas.microsoft.com/office/drawing/2014/main" id="{BAB36441-0A1D-A54A-9F8E-8E72CA1AB706}"/>
              </a:ext>
            </a:extLst>
          </p:cNvPr>
          <p:cNvSpPr/>
          <p:nvPr/>
        </p:nvSpPr>
        <p:spPr>
          <a:xfrm>
            <a:off x="711200" y="4318985"/>
            <a:ext cx="1389194" cy="891768"/>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2495134" y="3919563"/>
            <a:ext cx="2083838" cy="399422"/>
          </a:xfrm>
          <a:prstGeom prst="callout1">
            <a:avLst>
              <a:gd name="adj1" fmla="val 49397"/>
              <a:gd name="adj2" fmla="val 318"/>
              <a:gd name="adj3" fmla="val 256195"/>
              <a:gd name="adj4" fmla="val -4347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JP" altLang="ja-JP" sz="1050" dirty="0">
                <a:ea typeface="MS PGothic" panose="020B0600070205080204" pitchFamily="34" charset="-128"/>
              </a:rPr>
              <a:t>CSSM</a:t>
            </a:r>
            <a:r>
              <a:rPr kumimoji="1" lang="ja-JP" altLang="en-US" sz="1050">
                <a:ea typeface="MS PGothic" panose="020B0600070205080204" pitchFamily="34" charset="-128"/>
              </a:rPr>
              <a:t>での</a:t>
            </a:r>
            <a:r>
              <a:rPr kumimoji="1" lang="en-US" altLang="ja-JP" sz="1050" dirty="0">
                <a:ea typeface="MS PGothic" panose="020B0600070205080204" pitchFamily="34" charset="-128"/>
              </a:rPr>
              <a:t>Smart Licensing</a:t>
            </a:r>
            <a:r>
              <a:rPr kumimoji="1" lang="ja-JP" altLang="en-US" sz="1050">
                <a:ea typeface="MS PGothic" panose="020B0600070205080204" pitchFamily="34" charset="-128"/>
              </a:rPr>
              <a:t>管理はここから</a:t>
            </a:r>
            <a:endParaRPr kumimoji="1" lang="en-US" altLang="ja-JP" sz="1050" dirty="0">
              <a:ea typeface="MS PGothic" panose="020B0600070205080204" pitchFamily="34" charset="-128"/>
            </a:endParaRPr>
          </a:p>
        </p:txBody>
      </p:sp>
      <p:sp>
        <p:nvSpPr>
          <p:cNvPr id="10" name="Rounded Rectangle 9">
            <a:extLst>
              <a:ext uri="{FF2B5EF4-FFF2-40B4-BE49-F238E27FC236}">
                <a16:creationId xmlns:a16="http://schemas.microsoft.com/office/drawing/2014/main" id="{5D58AA12-868C-2C49-AF02-1E5FD2E85239}"/>
              </a:ext>
            </a:extLst>
          </p:cNvPr>
          <p:cNvSpPr/>
          <p:nvPr/>
        </p:nvSpPr>
        <p:spPr>
          <a:xfrm>
            <a:off x="4578972" y="1953097"/>
            <a:ext cx="1389194" cy="20906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吹き出し: 線 10">
            <a:extLst>
              <a:ext uri="{FF2B5EF4-FFF2-40B4-BE49-F238E27FC236}">
                <a16:creationId xmlns:a16="http://schemas.microsoft.com/office/drawing/2014/main" id="{CF145E9E-9793-DA42-8B03-C1B3287C37FC}"/>
              </a:ext>
            </a:extLst>
          </p:cNvPr>
          <p:cNvSpPr/>
          <p:nvPr/>
        </p:nvSpPr>
        <p:spPr>
          <a:xfrm>
            <a:off x="6274857" y="1300328"/>
            <a:ext cx="2480523" cy="399422"/>
          </a:xfrm>
          <a:prstGeom prst="callout1">
            <a:avLst>
              <a:gd name="adj1" fmla="val 49397"/>
              <a:gd name="adj2" fmla="val 318"/>
              <a:gd name="adj3" fmla="val 158489"/>
              <a:gd name="adj4" fmla="val -178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管理対象の</a:t>
            </a:r>
            <a:r>
              <a:rPr lang="en-US" altLang="ja-JP" sz="1050" dirty="0">
                <a:ea typeface="MS PGothic" panose="020B0600070205080204" pitchFamily="34" charset="-128"/>
              </a:rPr>
              <a:t>Smart Account</a:t>
            </a:r>
            <a:r>
              <a:rPr lang="ja-JP" altLang="en-US" sz="1050">
                <a:ea typeface="MS PGothic" panose="020B0600070205080204" pitchFamily="34" charset="-128"/>
              </a:rPr>
              <a:t>になっていることを確認</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969413"/>
            <a:ext cx="4850723" cy="923330"/>
          </a:xfrm>
          <a:prstGeom prst="rect">
            <a:avLst/>
          </a:prstGeom>
          <a:noFill/>
        </p:spPr>
        <p:txBody>
          <a:bodyPr wrap="square" rtlCol="0">
            <a:spAutoFit/>
          </a:bodyPr>
          <a:lstStyle/>
          <a:p>
            <a:r>
              <a:rPr lang="en-US" dirty="0">
                <a:latin typeface="+mn-lt"/>
              </a:rPr>
              <a:t>Cisco Software Central </a:t>
            </a:r>
            <a:r>
              <a:rPr lang="en-US" dirty="0" err="1">
                <a:latin typeface="+mn-lt"/>
              </a:rPr>
              <a:t>にアクセスします</a:t>
            </a:r>
            <a:r>
              <a:rPr lang="en-US" dirty="0">
                <a:latin typeface="+mn-lt"/>
              </a:rPr>
              <a:t>。</a:t>
            </a:r>
          </a:p>
          <a:p>
            <a:r>
              <a:rPr lang="en-US" dirty="0">
                <a:latin typeface="+mn-lt"/>
                <a:hlinkClick r:id="rId4"/>
              </a:rPr>
              <a:t>https://software.cisco.com/</a:t>
            </a:r>
            <a:endParaRPr lang="en-US" dirty="0">
              <a:latin typeface="+mn-lt"/>
            </a:endParaRPr>
          </a:p>
          <a:p>
            <a:endParaRPr lang="en-JP" dirty="0">
              <a:latin typeface="+mn-lt"/>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Tree>
    <p:extLst>
      <p:ext uri="{BB962C8B-B14F-4D97-AF65-F5344CB8AC3E}">
        <p14:creationId xmlns:p14="http://schemas.microsoft.com/office/powerpoint/2010/main" val="23104394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1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73C4C-ADCA-E04D-B753-C9223E574E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1242" y="1633390"/>
            <a:ext cx="3452736" cy="2241613"/>
          </a:xfrm>
          <a:prstGeom prst="rect">
            <a:avLst/>
          </a:prstGeom>
          <a:ln>
            <a:solidFill>
              <a:schemeClr val="accent4"/>
            </a:solidFill>
          </a:ln>
        </p:spPr>
      </p:pic>
      <p:pic>
        <p:nvPicPr>
          <p:cNvPr id="4" name="Picture 3">
            <a:extLst>
              <a:ext uri="{FF2B5EF4-FFF2-40B4-BE49-F238E27FC236}">
                <a16:creationId xmlns:a16="http://schemas.microsoft.com/office/drawing/2014/main" id="{F8F09BFC-F282-E646-A4CE-6330DDD29571}"/>
              </a:ext>
            </a:extLst>
          </p:cNvPr>
          <p:cNvPicPr>
            <a:picLocks noChangeAspect="1"/>
          </p:cNvPicPr>
          <p:nvPr/>
        </p:nvPicPr>
        <p:blipFill>
          <a:blip r:embed="rId3"/>
          <a:stretch>
            <a:fillRect/>
          </a:stretch>
        </p:blipFill>
        <p:spPr>
          <a:xfrm>
            <a:off x="404441" y="1633390"/>
            <a:ext cx="7450019" cy="4358645"/>
          </a:xfrm>
          <a:prstGeom prst="rect">
            <a:avLst/>
          </a:prstGeom>
          <a:ln>
            <a:solidFill>
              <a:schemeClr val="accent4"/>
            </a:solidFill>
          </a:ln>
        </p:spPr>
      </p:pic>
      <p:sp>
        <p:nvSpPr>
          <p:cNvPr id="2" name="Title 1">
            <a:extLst>
              <a:ext uri="{FF2B5EF4-FFF2-40B4-BE49-F238E27FC236}">
                <a16:creationId xmlns:a16="http://schemas.microsoft.com/office/drawing/2014/main" id="{B0E5AAAA-7E55-4443-95A9-48A28AE7E6A5}"/>
              </a:ext>
            </a:extLst>
          </p:cNvPr>
          <p:cNvSpPr>
            <a:spLocks noGrp="1"/>
          </p:cNvSpPr>
          <p:nvPr>
            <p:ph type="title"/>
          </p:nvPr>
        </p:nvSpPr>
        <p:spPr/>
        <p:txBody>
          <a:bodyPr/>
          <a:lstStyle/>
          <a:p>
            <a:r>
              <a:rPr lang="en-JP" dirty="0"/>
              <a:t>CSSMでの製品インスタンスのライセンス情報確認</a:t>
            </a:r>
          </a:p>
        </p:txBody>
      </p:sp>
      <p:sp>
        <p:nvSpPr>
          <p:cNvPr id="6" name="テキスト プレースホルダー 5">
            <a:extLst>
              <a:ext uri="{FF2B5EF4-FFF2-40B4-BE49-F238E27FC236}">
                <a16:creationId xmlns:a16="http://schemas.microsoft.com/office/drawing/2014/main" id="{13464732-CBC0-405A-9874-3058C6E2A991}"/>
              </a:ext>
            </a:extLst>
          </p:cNvPr>
          <p:cNvSpPr>
            <a:spLocks noGrp="1"/>
          </p:cNvSpPr>
          <p:nvPr>
            <p:ph type="body" sz="quarter" idx="12"/>
          </p:nvPr>
        </p:nvSpPr>
        <p:spPr/>
        <p:txBody>
          <a:bodyPr/>
          <a:lstStyle/>
          <a:p>
            <a:r>
              <a:rPr lang="en-JP" altLang="ja-JP" dirty="0"/>
              <a:t>2. CSSMダイレクト接続（バージョンアップ）</a:t>
            </a:r>
          </a:p>
        </p:txBody>
      </p:sp>
      <p:sp>
        <p:nvSpPr>
          <p:cNvPr id="19" name="Slide Number Placeholder 18">
            <a:extLst>
              <a:ext uri="{FF2B5EF4-FFF2-40B4-BE49-F238E27FC236}">
                <a16:creationId xmlns:a16="http://schemas.microsoft.com/office/drawing/2014/main" id="{BCE52946-AA89-D34B-BD0A-A85121376A12}"/>
              </a:ext>
            </a:extLst>
          </p:cNvPr>
          <p:cNvSpPr>
            <a:spLocks noGrp="1"/>
          </p:cNvSpPr>
          <p:nvPr>
            <p:ph type="sldNum" sz="quarter" idx="13"/>
          </p:nvPr>
        </p:nvSpPr>
        <p:spPr/>
        <p:txBody>
          <a:bodyPr/>
          <a:lstStyle/>
          <a:p>
            <a:fld id="{35A41436-812F-4D49-8B20-D4F38E545342}" type="slidenum">
              <a:rPr lang="en-JP" smtClean="0"/>
              <a:pPr/>
              <a:t>18</a:t>
            </a:fld>
            <a:endParaRPr lang="en-JP"/>
          </a:p>
        </p:txBody>
      </p:sp>
      <p:sp>
        <p:nvSpPr>
          <p:cNvPr id="8" name="Rounded Rectangle 7">
            <a:extLst>
              <a:ext uri="{FF2B5EF4-FFF2-40B4-BE49-F238E27FC236}">
                <a16:creationId xmlns:a16="http://schemas.microsoft.com/office/drawing/2014/main" id="{DDB3CF17-61CF-754E-8A15-D5D147CAF21A}"/>
              </a:ext>
            </a:extLst>
          </p:cNvPr>
          <p:cNvSpPr/>
          <p:nvPr/>
        </p:nvSpPr>
        <p:spPr>
          <a:xfrm>
            <a:off x="515388" y="4946518"/>
            <a:ext cx="4655127" cy="199174"/>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F9B20890-D8E8-684B-B9C1-AD32A792BAA7}"/>
              </a:ext>
            </a:extLst>
          </p:cNvPr>
          <p:cNvSpPr/>
          <p:nvPr/>
        </p:nvSpPr>
        <p:spPr>
          <a:xfrm>
            <a:off x="1254879" y="2503008"/>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5CDEDD48-44A1-2F40-BAEA-3FA744EF6A9A}"/>
              </a:ext>
            </a:extLst>
          </p:cNvPr>
          <p:cNvSpPr/>
          <p:nvPr/>
        </p:nvSpPr>
        <p:spPr>
          <a:xfrm>
            <a:off x="1650133" y="2832245"/>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1389D0A1-1C0E-B845-AAC7-1BE28903C2EC}"/>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3" name="吹き出し: 線 10">
            <a:extLst>
              <a:ext uri="{FF2B5EF4-FFF2-40B4-BE49-F238E27FC236}">
                <a16:creationId xmlns:a16="http://schemas.microsoft.com/office/drawing/2014/main" id="{300F617D-F06F-5C40-84B3-F866B0F963C8}"/>
              </a:ext>
            </a:extLst>
          </p:cNvPr>
          <p:cNvSpPr/>
          <p:nvPr/>
        </p:nvSpPr>
        <p:spPr>
          <a:xfrm>
            <a:off x="2583110" y="5515347"/>
            <a:ext cx="2866543" cy="657721"/>
          </a:xfrm>
          <a:prstGeom prst="callout1">
            <a:avLst>
              <a:gd name="adj1" fmla="val 49397"/>
              <a:gd name="adj2" fmla="val 318"/>
              <a:gd name="adj3" fmla="val -63661"/>
              <a:gd name="adj4" fmla="val -56773"/>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製品インスタンスが登録されていることを確認</a:t>
            </a:r>
            <a:endParaRPr kumimoji="1" lang="en-US" altLang="ja-JP" sz="1050" dirty="0">
              <a:ea typeface="MS PGothic" panose="020B0600070205080204" pitchFamily="34" charset="-128"/>
            </a:endParaRPr>
          </a:p>
          <a:p>
            <a:r>
              <a:rPr lang="en-US" altLang="ja-JP" sz="1050" dirty="0">
                <a:ea typeface="MS PGothic" panose="020B0600070205080204" pitchFamily="34" charset="-128"/>
              </a:rPr>
              <a:t>Name</a:t>
            </a:r>
            <a:r>
              <a:rPr lang="ja-JP" altLang="en-US" sz="1050">
                <a:ea typeface="MS PGothic" panose="020B0600070205080204" pitchFamily="34" charset="-128"/>
              </a:rPr>
              <a:t>がホスト名であることを確認</a:t>
            </a:r>
            <a:endParaRPr kumimoji="1" lang="en-US" altLang="ja-JP" sz="1050" dirty="0">
              <a:ea typeface="MS PGothic" panose="020B0600070205080204" pitchFamily="34" charset="-128"/>
            </a:endParaRPr>
          </a:p>
        </p:txBody>
      </p:sp>
      <p:sp>
        <p:nvSpPr>
          <p:cNvPr id="14" name="吹き出し: 線 10">
            <a:extLst>
              <a:ext uri="{FF2B5EF4-FFF2-40B4-BE49-F238E27FC236}">
                <a16:creationId xmlns:a16="http://schemas.microsoft.com/office/drawing/2014/main" id="{29821613-19CA-A147-BC84-43E7875E7AEC}"/>
              </a:ext>
            </a:extLst>
          </p:cNvPr>
          <p:cNvSpPr/>
          <p:nvPr/>
        </p:nvSpPr>
        <p:spPr>
          <a:xfrm>
            <a:off x="3576118" y="2507506"/>
            <a:ext cx="2267923" cy="399422"/>
          </a:xfrm>
          <a:prstGeom prst="callout1">
            <a:avLst>
              <a:gd name="adj1" fmla="val 49397"/>
              <a:gd name="adj2" fmla="val 318"/>
              <a:gd name="adj3" fmla="val 39082"/>
              <a:gd name="adj4" fmla="val -5600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管理対象のバーチャルアカウント</a:t>
            </a:r>
            <a:r>
              <a:rPr kumimoji="1" lang="en-US" altLang="ja-JP" sz="1050" dirty="0">
                <a:ea typeface="MS PGothic" panose="020B0600070205080204" pitchFamily="34" charset="-128"/>
              </a:rPr>
              <a:t>(Virtual Account)</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15" name="吹き出し: 線 10">
            <a:extLst>
              <a:ext uri="{FF2B5EF4-FFF2-40B4-BE49-F238E27FC236}">
                <a16:creationId xmlns:a16="http://schemas.microsoft.com/office/drawing/2014/main" id="{B4FEC39E-D834-4548-B34C-C91BD861B185}"/>
              </a:ext>
            </a:extLst>
          </p:cNvPr>
          <p:cNvSpPr/>
          <p:nvPr/>
        </p:nvSpPr>
        <p:spPr>
          <a:xfrm>
            <a:off x="3375686" y="2969296"/>
            <a:ext cx="2979394" cy="399422"/>
          </a:xfrm>
          <a:prstGeom prst="callout1">
            <a:avLst>
              <a:gd name="adj1" fmla="val 49397"/>
              <a:gd name="adj2" fmla="val 318"/>
              <a:gd name="adj3" fmla="val 15104"/>
              <a:gd name="adj4" fmla="val -2655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a:t>
            </a:r>
            <a:r>
              <a:rPr kumimoji="1" lang="en-US" altLang="ja-JP" sz="1050" dirty="0">
                <a:ea typeface="MS PGothic" panose="020B0600070205080204" pitchFamily="34" charset="-128"/>
              </a:rPr>
              <a:t>(Product Instances)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cxnSp>
        <p:nvCxnSpPr>
          <p:cNvPr id="9" name="Straight Arrow Connector 8">
            <a:extLst>
              <a:ext uri="{FF2B5EF4-FFF2-40B4-BE49-F238E27FC236}">
                <a16:creationId xmlns:a16="http://schemas.microsoft.com/office/drawing/2014/main" id="{782F6301-39A8-A648-B85A-715F22D4508C}"/>
              </a:ext>
            </a:extLst>
          </p:cNvPr>
          <p:cNvCxnSpPr>
            <a:cxnSpLocks/>
            <a:stCxn id="8" idx="3"/>
          </p:cNvCxnSpPr>
          <p:nvPr/>
        </p:nvCxnSpPr>
        <p:spPr>
          <a:xfrm flipV="1">
            <a:off x="5170515" y="1782008"/>
            <a:ext cx="2866544" cy="326409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6" name="Rounded Rectangle 15">
            <a:extLst>
              <a:ext uri="{FF2B5EF4-FFF2-40B4-BE49-F238E27FC236}">
                <a16:creationId xmlns:a16="http://schemas.microsoft.com/office/drawing/2014/main" id="{93D1F94E-7FBE-C245-AE27-63206F39A297}"/>
              </a:ext>
            </a:extLst>
          </p:cNvPr>
          <p:cNvSpPr/>
          <p:nvPr/>
        </p:nvSpPr>
        <p:spPr>
          <a:xfrm>
            <a:off x="792919" y="2143010"/>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8" name="吹き出し: 線 10">
            <a:extLst>
              <a:ext uri="{FF2B5EF4-FFF2-40B4-BE49-F238E27FC236}">
                <a16:creationId xmlns:a16="http://schemas.microsoft.com/office/drawing/2014/main" id="{748E33B1-BBD0-4545-9FC9-876A752D9A2D}"/>
              </a:ext>
            </a:extLst>
          </p:cNvPr>
          <p:cNvSpPr/>
          <p:nvPr/>
        </p:nvSpPr>
        <p:spPr>
          <a:xfrm>
            <a:off x="2781545" y="1671026"/>
            <a:ext cx="2083838" cy="399422"/>
          </a:xfrm>
          <a:prstGeom prst="callout1">
            <a:avLst>
              <a:gd name="adj1" fmla="val 49397"/>
              <a:gd name="adj2" fmla="val 318"/>
              <a:gd name="adj3" fmla="val 143105"/>
              <a:gd name="adj4" fmla="val -700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インベントリ</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Inventory)</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
        <p:nvSpPr>
          <p:cNvPr id="20" name="Rounded Rectangle 19">
            <a:extLst>
              <a:ext uri="{FF2B5EF4-FFF2-40B4-BE49-F238E27FC236}">
                <a16:creationId xmlns:a16="http://schemas.microsoft.com/office/drawing/2014/main" id="{932F4B7E-A716-7B45-BE9D-B3457AEEB60D}"/>
              </a:ext>
            </a:extLst>
          </p:cNvPr>
          <p:cNvSpPr/>
          <p:nvPr/>
        </p:nvSpPr>
        <p:spPr>
          <a:xfrm>
            <a:off x="8159594" y="3324369"/>
            <a:ext cx="3404384" cy="36512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吹き出し: 線 10">
            <a:extLst>
              <a:ext uri="{FF2B5EF4-FFF2-40B4-BE49-F238E27FC236}">
                <a16:creationId xmlns:a16="http://schemas.microsoft.com/office/drawing/2014/main" id="{49D537DC-7BDD-2344-AA0D-3D0AAA7CFE09}"/>
              </a:ext>
            </a:extLst>
          </p:cNvPr>
          <p:cNvSpPr/>
          <p:nvPr/>
        </p:nvSpPr>
        <p:spPr>
          <a:xfrm>
            <a:off x="9356143" y="4221023"/>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ライセンスが適切であることを確認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2352734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A377-BCCF-0142-BEBC-0A215ECC8997}"/>
              </a:ext>
            </a:extLst>
          </p:cNvPr>
          <p:cNvPicPr>
            <a:picLocks noChangeAspect="1"/>
          </p:cNvPicPr>
          <p:nvPr/>
        </p:nvPicPr>
        <p:blipFill>
          <a:blip r:embed="rId2"/>
          <a:stretch>
            <a:fillRect/>
          </a:stretch>
        </p:blipFill>
        <p:spPr>
          <a:xfrm>
            <a:off x="404442" y="1532078"/>
            <a:ext cx="7463241" cy="4355156"/>
          </a:xfrm>
          <a:prstGeom prst="rect">
            <a:avLst/>
          </a:prstGeom>
          <a:ln>
            <a:solidFill>
              <a:schemeClr val="accent4"/>
            </a:solidFill>
          </a:ln>
        </p:spPr>
      </p:pic>
      <p:sp>
        <p:nvSpPr>
          <p:cNvPr id="2" name="Title 1">
            <a:extLst>
              <a:ext uri="{FF2B5EF4-FFF2-40B4-BE49-F238E27FC236}">
                <a16:creationId xmlns:a16="http://schemas.microsoft.com/office/drawing/2014/main" id="{59C2BF15-E3B7-BB46-878B-573E6EC26F88}"/>
              </a:ext>
            </a:extLst>
          </p:cNvPr>
          <p:cNvSpPr>
            <a:spLocks noGrp="1"/>
          </p:cNvSpPr>
          <p:nvPr>
            <p:ph type="title"/>
          </p:nvPr>
        </p:nvSpPr>
        <p:spPr/>
        <p:txBody>
          <a:bodyPr/>
          <a:lstStyle/>
          <a:p>
            <a:r>
              <a:rPr lang="en-JP" dirty="0"/>
              <a:t>CSSMでの消費ライセンス数の確認</a:t>
            </a:r>
          </a:p>
        </p:txBody>
      </p:sp>
      <p:sp>
        <p:nvSpPr>
          <p:cNvPr id="3" name="Text Placeholder 2">
            <a:extLst>
              <a:ext uri="{FF2B5EF4-FFF2-40B4-BE49-F238E27FC236}">
                <a16:creationId xmlns:a16="http://schemas.microsoft.com/office/drawing/2014/main" id="{23D644DB-6A5F-C549-BA35-C86A65D92D8B}"/>
              </a:ext>
            </a:extLst>
          </p:cNvPr>
          <p:cNvSpPr>
            <a:spLocks noGrp="1"/>
          </p:cNvSpPr>
          <p:nvPr>
            <p:ph type="body" sz="quarter" idx="11"/>
          </p:nvPr>
        </p:nvSpPr>
        <p:spPr/>
        <p:txBody>
          <a:bodyPr/>
          <a:lstStyle/>
          <a:p>
            <a:r>
              <a:rPr lang="en-JP" dirty="0"/>
              <a:t>2. CSSMダイレクト接続（バージョンアップ）</a:t>
            </a:r>
          </a:p>
        </p:txBody>
      </p:sp>
      <p:sp>
        <p:nvSpPr>
          <p:cNvPr id="4" name="テキスト プレースホルダー 3">
            <a:extLst>
              <a:ext uri="{FF2B5EF4-FFF2-40B4-BE49-F238E27FC236}">
                <a16:creationId xmlns:a16="http://schemas.microsoft.com/office/drawing/2014/main" id="{1FEDC705-D5F7-4E51-8E8E-A515DDDE0A87}"/>
              </a:ext>
            </a:extLst>
          </p:cNvPr>
          <p:cNvSpPr>
            <a:spLocks noGrp="1"/>
          </p:cNvSpPr>
          <p:nvPr>
            <p:ph type="body" sz="quarter" idx="12"/>
          </p:nvPr>
        </p:nvSpPr>
        <p:spPr/>
        <p:txBody>
          <a:bodyPr/>
          <a:lstStyle/>
          <a:p>
            <a:r>
              <a:rPr lang="en-JP" altLang="ja-JP" dirty="0"/>
              <a:t>2. CSSMダイレクト接続（バージョンアップ）</a:t>
            </a:r>
          </a:p>
        </p:txBody>
      </p:sp>
      <p:sp>
        <p:nvSpPr>
          <p:cNvPr id="13" name="Slide Number Placeholder 12">
            <a:extLst>
              <a:ext uri="{FF2B5EF4-FFF2-40B4-BE49-F238E27FC236}">
                <a16:creationId xmlns:a16="http://schemas.microsoft.com/office/drawing/2014/main" id="{297C64EA-86D9-FF4C-AE59-58F1BD5454B1}"/>
              </a:ext>
            </a:extLst>
          </p:cNvPr>
          <p:cNvSpPr>
            <a:spLocks noGrp="1"/>
          </p:cNvSpPr>
          <p:nvPr>
            <p:ph type="sldNum" sz="quarter" idx="13"/>
          </p:nvPr>
        </p:nvSpPr>
        <p:spPr/>
        <p:txBody>
          <a:bodyPr/>
          <a:lstStyle/>
          <a:p>
            <a:fld id="{35A41436-812F-4D49-8B20-D4F38E545342}" type="slidenum">
              <a:rPr lang="en-JP" smtClean="0"/>
              <a:pPr/>
              <a:t>19</a:t>
            </a:fld>
            <a:endParaRPr lang="en-JP"/>
          </a:p>
        </p:txBody>
      </p:sp>
      <p:sp>
        <p:nvSpPr>
          <p:cNvPr id="7" name="Rounded Rectangle 6">
            <a:extLst>
              <a:ext uri="{FF2B5EF4-FFF2-40B4-BE49-F238E27FC236}">
                <a16:creationId xmlns:a16="http://schemas.microsoft.com/office/drawing/2014/main" id="{67F8BE49-BABF-FB4A-BB0C-57B22A405E22}"/>
              </a:ext>
            </a:extLst>
          </p:cNvPr>
          <p:cNvSpPr/>
          <p:nvPr/>
        </p:nvSpPr>
        <p:spPr>
          <a:xfrm>
            <a:off x="1042620" y="2735291"/>
            <a:ext cx="623455"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8BDA7563-072E-4642-833E-51E08725C152}"/>
              </a:ext>
            </a:extLst>
          </p:cNvPr>
          <p:cNvSpPr/>
          <p:nvPr/>
        </p:nvSpPr>
        <p:spPr>
          <a:xfrm>
            <a:off x="702886" y="4381365"/>
            <a:ext cx="5393114"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B6AE9936-760E-8B41-B273-75EC46D5247A}"/>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0" name="吹き出し: 線 10">
            <a:extLst>
              <a:ext uri="{FF2B5EF4-FFF2-40B4-BE49-F238E27FC236}">
                <a16:creationId xmlns:a16="http://schemas.microsoft.com/office/drawing/2014/main" id="{A38B444D-8214-BB43-AC75-8D08810C33BA}"/>
              </a:ext>
            </a:extLst>
          </p:cNvPr>
          <p:cNvSpPr/>
          <p:nvPr/>
        </p:nvSpPr>
        <p:spPr>
          <a:xfrm>
            <a:off x="4854813" y="5906737"/>
            <a:ext cx="2482374" cy="399422"/>
          </a:xfrm>
          <a:prstGeom prst="callout1">
            <a:avLst>
              <a:gd name="adj1" fmla="val 49397"/>
              <a:gd name="adj2" fmla="val 318"/>
              <a:gd name="adj3" fmla="val -306013"/>
              <a:gd name="adj4" fmla="val -99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対象のライセンスが</a:t>
            </a:r>
            <a:r>
              <a:rPr lang="ja-JP" altLang="en-US" sz="1050">
                <a:ea typeface="MS PGothic" panose="020B0600070205080204" pitchFamily="34" charset="-128"/>
              </a:rPr>
              <a:t>正しく消費されている</a:t>
            </a:r>
            <a:r>
              <a:rPr kumimoji="1" lang="ja-JP" altLang="en-US" sz="1050">
                <a:ea typeface="MS PGothic" panose="020B0600070205080204" pitchFamily="34" charset="-128"/>
              </a:rPr>
              <a:t>ことを確認</a:t>
            </a:r>
            <a:endParaRPr kumimoji="1" lang="en-US" altLang="ja-JP" sz="1050" dirty="0">
              <a:ea typeface="MS PGothic" panose="020B0600070205080204" pitchFamily="34" charset="-128"/>
            </a:endParaRPr>
          </a:p>
        </p:txBody>
      </p:sp>
      <p:sp>
        <p:nvSpPr>
          <p:cNvPr id="11" name="吹き出し: 線 10">
            <a:extLst>
              <a:ext uri="{FF2B5EF4-FFF2-40B4-BE49-F238E27FC236}">
                <a16:creationId xmlns:a16="http://schemas.microsoft.com/office/drawing/2014/main" id="{E7B35122-04CE-D34C-B94F-D22E475CF405}"/>
              </a:ext>
            </a:extLst>
          </p:cNvPr>
          <p:cNvSpPr/>
          <p:nvPr/>
        </p:nvSpPr>
        <p:spPr>
          <a:xfrm>
            <a:off x="2621922" y="2277317"/>
            <a:ext cx="2217363" cy="399422"/>
          </a:xfrm>
          <a:prstGeom prst="callout1">
            <a:avLst>
              <a:gd name="adj1" fmla="val 49397"/>
              <a:gd name="adj2" fmla="val 318"/>
              <a:gd name="adj3" fmla="val 131549"/>
              <a:gd name="adj4" fmla="val -42741"/>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Licenses)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196056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latin typeface="+mn-lt"/>
                <a:ea typeface="MS PGothic" panose="020B0600070205080204" pitchFamily="34" charset="-128"/>
              </a:rPr>
              <a:t>はじめに</a:t>
            </a:r>
            <a:endParaRPr lang="en-US">
              <a:latin typeface="+mn-lt"/>
              <a:ea typeface="MS PGothic" panose="020B0600070205080204" pitchFamily="34" charset="-128"/>
            </a:endParaRPr>
          </a:p>
        </p:txBody>
      </p:sp>
      <p:sp>
        <p:nvSpPr>
          <p:cNvPr id="6" name="Text Placeholder 5"/>
          <p:cNvSpPr>
            <a:spLocks noGrp="1"/>
          </p:cNvSpPr>
          <p:nvPr>
            <p:ph type="body" sz="quarter" idx="11"/>
          </p:nvPr>
        </p:nvSpPr>
        <p:spPr>
          <a:prstGeom prst="rect">
            <a:avLst/>
          </a:prstGeom>
          <a:noFill/>
        </p:spPr>
        <p:txBody>
          <a:bodyPr/>
          <a:lstStyle/>
          <a:p>
            <a:r>
              <a:rPr lang="en-US" altLang="ja-JP" sz="1867" dirty="0">
                <a:ea typeface="MS PGothic" panose="020B0600070205080204" pitchFamily="34" charset="-128"/>
              </a:rPr>
              <a:t>Cisco Catalyst 9000 </a:t>
            </a:r>
            <a:r>
              <a:rPr lang="ja-JP" altLang="en-US" sz="1867" dirty="0">
                <a:ea typeface="MS PGothic" panose="020B0600070205080204" pitchFamily="34" charset="-128"/>
              </a:rPr>
              <a:t>シリーズ スイッチ 実践ガイド</a:t>
            </a:r>
            <a:r>
              <a:rPr lang="en-US" altLang="ja-JP" sz="1867" dirty="0">
                <a:ea typeface="MS PGothic" panose="020B0600070205080204" pitchFamily="34" charset="-128"/>
              </a:rPr>
              <a:t> </a:t>
            </a:r>
            <a:r>
              <a:rPr lang="ja-JP" altLang="en-US" sz="1867" dirty="0">
                <a:ea typeface="MS PGothic" panose="020B0600070205080204" pitchFamily="34" charset="-128"/>
              </a:rPr>
              <a:t>別冊</a:t>
            </a:r>
            <a:r>
              <a:rPr lang="en-US" altLang="ja-JP" sz="1867" dirty="0">
                <a:ea typeface="MS PGothic" panose="020B0600070205080204" pitchFamily="34" charset="-128"/>
              </a:rPr>
              <a:t> Smart Licensing Using Policy </a:t>
            </a:r>
            <a:r>
              <a:rPr lang="ja-JP" altLang="en-US" sz="1867" dirty="0">
                <a:ea typeface="MS PGothic" panose="020B0600070205080204" pitchFamily="34" charset="-128"/>
              </a:rPr>
              <a:t>の設定手順</a:t>
            </a:r>
            <a:r>
              <a:rPr lang="en-US" altLang="ja-JP" sz="1867" dirty="0">
                <a:ea typeface="MS PGothic" panose="020B0600070205080204" pitchFamily="34" charset="-128"/>
              </a:rPr>
              <a:t>』 </a:t>
            </a:r>
            <a:r>
              <a:rPr lang="ja-JP" altLang="en-US" sz="1867" dirty="0">
                <a:ea typeface="MS PGothic" panose="020B0600070205080204" pitchFamily="34" charset="-128"/>
              </a:rPr>
              <a:t>を手にとっていただき、ありがとうございます。</a:t>
            </a:r>
            <a:endParaRPr lang="en-US" altLang="ja-JP" sz="1867" dirty="0">
              <a:ea typeface="MS PGothic" panose="020B0600070205080204" pitchFamily="34" charset="-128"/>
            </a:endParaRPr>
          </a:p>
          <a:p>
            <a:endParaRPr lang="en-US" altLang="ja-JP" sz="1867" dirty="0">
              <a:ea typeface="MS PGothic" panose="020B0600070205080204" pitchFamily="34" charset="-128"/>
            </a:endParaRPr>
          </a:p>
          <a:p>
            <a:r>
              <a:rPr lang="en-US" altLang="ja-JP" sz="1867" dirty="0">
                <a:ea typeface="MS PGothic" panose="020B0600070205080204" pitchFamily="34" charset="-128"/>
              </a:rPr>
              <a:t>Cisco Catalyst 9000 </a:t>
            </a:r>
            <a:r>
              <a:rPr lang="ja-JP" altLang="en-US" sz="1867" dirty="0">
                <a:ea typeface="MS PGothic" panose="020B0600070205080204" pitchFamily="34" charset="-128"/>
              </a:rPr>
              <a:t>シリーズを利用いただくにあたって必要となるライセンスの登録についてシスコ</a:t>
            </a:r>
            <a:r>
              <a:rPr lang="en-US" altLang="ja-JP" sz="1867" dirty="0">
                <a:ea typeface="MS PGothic" panose="020B0600070205080204" pitchFamily="34" charset="-128"/>
              </a:rPr>
              <a:t> SE </a:t>
            </a:r>
            <a:r>
              <a:rPr lang="ja-JP" altLang="en-US" sz="1867" dirty="0">
                <a:ea typeface="MS PGothic" panose="020B0600070205080204" pitchFamily="34" charset="-128"/>
              </a:rPr>
              <a:t>が検証した結果をベースに本ガイドを作成しました。</a:t>
            </a:r>
            <a:endParaRPr lang="en-US" altLang="ja-JP" sz="1867" dirty="0">
              <a:ea typeface="MS PGothic" panose="020B0600070205080204" pitchFamily="34" charset="-128"/>
            </a:endParaRPr>
          </a:p>
          <a:p>
            <a:endParaRPr lang="ja-JP" altLang="en-US" sz="1867" dirty="0">
              <a:ea typeface="MS PGothic" panose="020B0600070205080204" pitchFamily="34" charset="-128"/>
            </a:endParaRPr>
          </a:p>
          <a:p>
            <a:r>
              <a:rPr lang="ja-JP" altLang="en-US" sz="1867" dirty="0">
                <a:ea typeface="MS PGothic" panose="020B0600070205080204" pitchFamily="34" charset="-128"/>
              </a:rPr>
              <a:t>今後の</a:t>
            </a:r>
            <a:r>
              <a:rPr lang="en-US" altLang="ja-JP" sz="1867" dirty="0">
                <a:ea typeface="MS PGothic" panose="020B0600070205080204" pitchFamily="34" charset="-128"/>
              </a:rPr>
              <a:t> </a:t>
            </a:r>
            <a:r>
              <a:rPr lang="en" altLang="ja-JP" sz="1867" dirty="0">
                <a:ea typeface="MS PGothic" panose="020B0600070205080204" pitchFamily="34" charset="-128"/>
              </a:rPr>
              <a:t>SE </a:t>
            </a:r>
            <a:r>
              <a:rPr lang="ja-JP" altLang="en-US" sz="1867" dirty="0">
                <a:ea typeface="MS PGothic" panose="020B0600070205080204" pitchFamily="34" charset="-128"/>
              </a:rPr>
              <a:t>ライフにご活用いただけましたら幸いです。</a:t>
            </a:r>
          </a:p>
        </p:txBody>
      </p:sp>
      <p:pic>
        <p:nvPicPr>
          <p:cNvPr id="7" name="Picture 6">
            <a:extLst>
              <a:ext uri="{FF2B5EF4-FFF2-40B4-BE49-F238E27FC236}">
                <a16:creationId xmlns:a16="http://schemas.microsoft.com/office/drawing/2014/main" id="{ED23AA04-0B9E-FE4C-A367-12675D6FB0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201" y="709084"/>
            <a:ext cx="1498600" cy="1498600"/>
          </a:xfrm>
          <a:prstGeom prst="rect">
            <a:avLst/>
          </a:prstGeom>
        </p:spPr>
      </p:pic>
      <p:sp>
        <p:nvSpPr>
          <p:cNvPr id="10" name="Slide Number Placeholder 9">
            <a:extLst>
              <a:ext uri="{FF2B5EF4-FFF2-40B4-BE49-F238E27FC236}">
                <a16:creationId xmlns:a16="http://schemas.microsoft.com/office/drawing/2014/main" id="{5C767B01-191D-2F48-AA34-1F0D236E34BC}"/>
              </a:ext>
            </a:extLst>
          </p:cNvPr>
          <p:cNvSpPr>
            <a:spLocks noGrp="1"/>
          </p:cNvSpPr>
          <p:nvPr>
            <p:ph type="sldNum" sz="quarter" idx="12"/>
          </p:nvPr>
        </p:nvSpPr>
        <p:spPr/>
        <p:txBody>
          <a:bodyPr/>
          <a:lstStyle/>
          <a:p>
            <a:fld id="{35A41436-812F-4D49-8B20-D4F38E545342}" type="slidenum">
              <a:rPr lang="en-JP" smtClean="0"/>
              <a:pPr/>
              <a:t>2</a:t>
            </a:fld>
            <a:endParaRPr lang="en-JP"/>
          </a:p>
        </p:txBody>
      </p:sp>
    </p:spTree>
    <p:extLst>
      <p:ext uri="{BB962C8B-B14F-4D97-AF65-F5344CB8AC3E}">
        <p14:creationId xmlns:p14="http://schemas.microsoft.com/office/powerpoint/2010/main" val="2041874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a:t>
            </a:r>
            <a:br>
              <a:rPr lang="en-JP" dirty="0"/>
            </a:br>
            <a:r>
              <a:rPr lang="ja-JP" altLang="en-US"/>
              <a:t>既存デバイス</a:t>
            </a:r>
            <a:br>
              <a:rPr lang="en-US" altLang="ja-JP" dirty="0"/>
            </a:br>
            <a:r>
              <a:rPr lang="ja-JP" altLang="en-US"/>
              <a:t>（製品インスタンス）のバージョンアップ</a:t>
            </a:r>
            <a:endParaRPr lang="en-JP" dirty="0"/>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20</a:t>
            </a:fld>
            <a:endParaRPr lang="en-JP"/>
          </a:p>
        </p:txBody>
      </p:sp>
    </p:spTree>
    <p:extLst>
      <p:ext uri="{BB962C8B-B14F-4D97-AF65-F5344CB8AC3E}">
        <p14:creationId xmlns:p14="http://schemas.microsoft.com/office/powerpoint/2010/main" val="2782525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バージョンアップ前のshow license all</a:t>
            </a:r>
          </a:p>
        </p:txBody>
      </p:sp>
      <p:sp>
        <p:nvSpPr>
          <p:cNvPr id="2" name="テキスト プレースホルダー 1">
            <a:extLst>
              <a:ext uri="{FF2B5EF4-FFF2-40B4-BE49-F238E27FC236}">
                <a16:creationId xmlns:a16="http://schemas.microsoft.com/office/drawing/2014/main" id="{2A62D3EA-E351-4F10-8B40-4E0C49CFF79D}"/>
              </a:ext>
            </a:extLst>
          </p:cNvPr>
          <p:cNvSpPr>
            <a:spLocks noGrp="1"/>
          </p:cNvSpPr>
          <p:nvPr>
            <p:ph type="body" sz="quarter" idx="12"/>
          </p:nvPr>
        </p:nvSpPr>
        <p:spPr/>
        <p:txBody>
          <a:bodyPr/>
          <a:lstStyle/>
          <a:p>
            <a:r>
              <a:rPr lang="en-JP" altLang="ja-JP" dirty="0"/>
              <a:t>2. CSSMダイレクト接続（バージョンアップ）</a:t>
            </a:r>
          </a:p>
        </p:txBody>
      </p:sp>
      <p:sp>
        <p:nvSpPr>
          <p:cNvPr id="7" name="Slide Number Placeholder 6">
            <a:extLst>
              <a:ext uri="{FF2B5EF4-FFF2-40B4-BE49-F238E27FC236}">
                <a16:creationId xmlns:a16="http://schemas.microsoft.com/office/drawing/2014/main" id="{73B9D8F1-6FBF-BD4A-8D09-F5A264EA2CDE}"/>
              </a:ext>
            </a:extLst>
          </p:cNvPr>
          <p:cNvSpPr>
            <a:spLocks noGrp="1"/>
          </p:cNvSpPr>
          <p:nvPr>
            <p:ph type="sldNum" sz="quarter" idx="13"/>
          </p:nvPr>
        </p:nvSpPr>
        <p:spPr/>
        <p:txBody>
          <a:bodyPr/>
          <a:lstStyle/>
          <a:p>
            <a:fld id="{35A41436-812F-4D49-8B20-D4F38E545342}" type="slidenum">
              <a:rPr lang="en-JP" smtClean="0"/>
              <a:pPr/>
              <a:t>21</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53690" y="1330036"/>
            <a:ext cx="3977176" cy="4770537"/>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Registration:</a:t>
            </a:r>
          </a:p>
          <a:p>
            <a:r>
              <a:rPr lang="en-US" sz="800" dirty="0">
                <a:latin typeface="Courier New" panose="02070309020205020404" pitchFamily="49" charset="0"/>
                <a:cs typeface="Courier New" panose="02070309020205020404" pitchFamily="49" charset="0"/>
              </a:rPr>
              <a:t>  Status: REGISTERED</a:t>
            </a:r>
          </a:p>
          <a:p>
            <a:r>
              <a:rPr lang="en-US" sz="800" dirty="0">
                <a:latin typeface="Courier New" panose="02070309020205020404" pitchFamily="49" charset="0"/>
                <a:cs typeface="Courier New" panose="02070309020205020404" pitchFamily="49" charset="0"/>
              </a:rPr>
              <a:t>  Smart Account: Cisco Demo Customer Smart Account</a:t>
            </a:r>
          </a:p>
          <a:p>
            <a:r>
              <a:rPr lang="en-US" sz="800" dirty="0">
                <a:latin typeface="Courier New" panose="02070309020205020404" pitchFamily="49" charset="0"/>
                <a:cs typeface="Courier New" panose="02070309020205020404" pitchFamily="49" charset="0"/>
              </a:rPr>
              <a:t>  Virtual Account: JP-EN-Test1</a:t>
            </a:r>
          </a:p>
          <a:p>
            <a:r>
              <a:rPr lang="en-US" sz="800" dirty="0">
                <a:latin typeface="Courier New" panose="02070309020205020404" pitchFamily="49" charset="0"/>
                <a:cs typeface="Courier New" panose="02070309020205020404" pitchFamily="49" charset="0"/>
              </a:rPr>
              <a:t>  Export-Controlled Functionality: ALLOWED</a:t>
            </a:r>
          </a:p>
          <a:p>
            <a:r>
              <a:rPr lang="en-US" sz="800" dirty="0">
                <a:latin typeface="Courier New" panose="02070309020205020404" pitchFamily="49" charset="0"/>
                <a:cs typeface="Courier New" panose="02070309020205020404" pitchFamily="49" charset="0"/>
              </a:rPr>
              <a:t>  Initial Registration: SUCCEEDED on May 08 00:25:46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Renewal Attempt: None</a:t>
            </a:r>
          </a:p>
          <a:p>
            <a:r>
              <a:rPr lang="en-US" sz="800" dirty="0">
                <a:latin typeface="Courier New" panose="02070309020205020404" pitchFamily="49" charset="0"/>
                <a:cs typeface="Courier New" panose="02070309020205020404" pitchFamily="49" charset="0"/>
              </a:rPr>
              <a:t>  Next Renewal Attempt: Nov 04 00:25:46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Registration Expires: May 08 00:20:44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 </a:t>
            </a:r>
          </a:p>
          <a:p>
            <a:r>
              <a:rPr lang="en-US" sz="800" dirty="0">
                <a:latin typeface="Courier New" panose="02070309020205020404" pitchFamily="49" charset="0"/>
                <a:cs typeface="Courier New" panose="02070309020205020404" pitchFamily="49" charset="0"/>
              </a:rPr>
              <a:t>  Status: AUTHORIZED on May 08 00:25:52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Communication Attempt: SUCCEEDED on May 08 00:25:52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Next Communication Attempt: Jun 07 00:25:52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Communication Deadline: Aug 06 00:20:51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Callhome</a:t>
            </a:r>
            <a:endParaRPr lang="en-US" sz="800"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5316F807-C972-FD41-BD64-1994E905D75D}"/>
              </a:ext>
            </a:extLst>
          </p:cNvPr>
          <p:cNvSpPr txBox="1"/>
          <p:nvPr/>
        </p:nvSpPr>
        <p:spPr>
          <a:xfrm>
            <a:off x="4773355" y="1330036"/>
            <a:ext cx="3977176" cy="2677656"/>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C9200L Network Advantage, 48-port license (C9200L-NW-A-48):</a:t>
            </a:r>
          </a:p>
          <a:p>
            <a:r>
              <a:rPr lang="en-US" sz="800" dirty="0">
                <a:latin typeface="Courier New" panose="02070309020205020404" pitchFamily="49" charset="0"/>
                <a:cs typeface="Courier New" panose="02070309020205020404" pitchFamily="49" charset="0"/>
              </a:rPr>
              <a:t>  Description: C9200L Network Advantage, 48-port license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AUTHORIZED</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a:t>
            </a: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4.8.14_rel/75</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Reservation Info</a:t>
            </a:r>
          </a:p>
          <a:p>
            <a:r>
              <a:rPr lang="en-US" sz="800" dirty="0">
                <a:latin typeface="Courier New" panose="02070309020205020404" pitchFamily="49" charset="0"/>
                <a:cs typeface="Courier New" panose="02070309020205020404" pitchFamily="49" charset="0"/>
              </a:rPr>
              <a:t>================ </a:t>
            </a:r>
          </a:p>
          <a:p>
            <a:r>
              <a:rPr lang="en-US" sz="800" dirty="0">
                <a:latin typeface="Courier New" panose="02070309020205020404" pitchFamily="49" charset="0"/>
                <a:cs typeface="Courier New" panose="02070309020205020404" pitchFamily="49" charset="0"/>
              </a:rPr>
              <a:t>License reservation: DISABLED</a:t>
            </a:r>
          </a:p>
        </p:txBody>
      </p:sp>
      <p:sp>
        <p:nvSpPr>
          <p:cNvPr id="12" name="Rounded Rectangle 11">
            <a:extLst>
              <a:ext uri="{FF2B5EF4-FFF2-40B4-BE49-F238E27FC236}">
                <a16:creationId xmlns:a16="http://schemas.microsoft.com/office/drawing/2014/main" id="{A54A9464-7563-D54A-BABD-73D670ABFF6E}"/>
              </a:ext>
            </a:extLst>
          </p:cNvPr>
          <p:cNvSpPr/>
          <p:nvPr/>
        </p:nvSpPr>
        <p:spPr>
          <a:xfrm>
            <a:off x="4773355" y="1677948"/>
            <a:ext cx="3808286" cy="849352"/>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BB06EA83-5B00-3C4D-84A8-D4F1FF55B6F6}"/>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1" name="吹き出し: 線 10">
            <a:extLst>
              <a:ext uri="{FF2B5EF4-FFF2-40B4-BE49-F238E27FC236}">
                <a16:creationId xmlns:a16="http://schemas.microsoft.com/office/drawing/2014/main" id="{97835C13-39B7-744A-A279-FCC79D85BD5F}"/>
              </a:ext>
            </a:extLst>
          </p:cNvPr>
          <p:cNvSpPr/>
          <p:nvPr/>
        </p:nvSpPr>
        <p:spPr>
          <a:xfrm>
            <a:off x="8891227" y="2393258"/>
            <a:ext cx="2100739" cy="551211"/>
          </a:xfrm>
          <a:prstGeom prst="callout1">
            <a:avLst>
              <a:gd name="adj1" fmla="val 49397"/>
              <a:gd name="adj2" fmla="val 318"/>
              <a:gd name="adj3" fmla="val -47932"/>
              <a:gd name="adj4" fmla="val -14596"/>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ライセンスが</a:t>
            </a:r>
            <a:r>
              <a:rPr kumimoji="1" lang="en-US" altLang="ja-JP" sz="1050" dirty="0">
                <a:ea typeface="MS PGothic" panose="020B0600070205080204" pitchFamily="34" charset="-128"/>
              </a:rPr>
              <a:t>AUTHORIZED</a:t>
            </a:r>
            <a:r>
              <a:rPr lang="ja-JP" altLang="en-US" sz="1050">
                <a:ea typeface="MS PGothic" panose="020B0600070205080204" pitchFamily="34" charset="-128"/>
              </a:rPr>
              <a:t>であることを確認</a:t>
            </a:r>
            <a:endParaRPr kumimoji="1" lang="en-US" altLang="ja-JP" sz="1050" dirty="0">
              <a:ea typeface="MS PGothic" panose="020B0600070205080204" pitchFamily="34" charset="-128"/>
            </a:endParaRPr>
          </a:p>
        </p:txBody>
      </p:sp>
      <p:sp>
        <p:nvSpPr>
          <p:cNvPr id="13" name="Rounded Rectangle 12">
            <a:extLst>
              <a:ext uri="{FF2B5EF4-FFF2-40B4-BE49-F238E27FC236}">
                <a16:creationId xmlns:a16="http://schemas.microsoft.com/office/drawing/2014/main" id="{969D8AD8-DF0A-924B-958F-5AABD1B58DC3}"/>
              </a:ext>
            </a:extLst>
          </p:cNvPr>
          <p:cNvSpPr/>
          <p:nvPr/>
        </p:nvSpPr>
        <p:spPr>
          <a:xfrm>
            <a:off x="711200" y="5727699"/>
            <a:ext cx="3808286" cy="372873"/>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4" name="吹き出し: 線 10">
            <a:extLst>
              <a:ext uri="{FF2B5EF4-FFF2-40B4-BE49-F238E27FC236}">
                <a16:creationId xmlns:a16="http://schemas.microsoft.com/office/drawing/2014/main" id="{52D5BE27-8E08-4842-9028-F0B4E562779E}"/>
              </a:ext>
            </a:extLst>
          </p:cNvPr>
          <p:cNvSpPr/>
          <p:nvPr/>
        </p:nvSpPr>
        <p:spPr>
          <a:xfrm>
            <a:off x="2587637" y="4589110"/>
            <a:ext cx="2100739" cy="551211"/>
          </a:xfrm>
          <a:prstGeom prst="callout1">
            <a:avLst>
              <a:gd name="adj1" fmla="val 49397"/>
              <a:gd name="adj2" fmla="val 318"/>
              <a:gd name="adj3" fmla="val 207814"/>
              <a:gd name="adj4" fmla="val -3756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JP" altLang="ja-JP" sz="1050" dirty="0">
                <a:ea typeface="MS PGothic" panose="020B0600070205080204" pitchFamily="34" charset="-128"/>
              </a:rPr>
              <a:t>Callhome</a:t>
            </a:r>
            <a:r>
              <a:rPr lang="ja-JP" altLang="en-US" sz="1050">
                <a:ea typeface="MS PGothic" panose="020B0600070205080204" pitchFamily="34" charset="-128"/>
              </a:rPr>
              <a:t>で設定されていることを確認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427879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E37235-B43B-1E41-8FE1-7DD258E4BA13}"/>
              </a:ext>
            </a:extLst>
          </p:cNvPr>
          <p:cNvSpPr>
            <a:spLocks noGrp="1"/>
          </p:cNvSpPr>
          <p:nvPr>
            <p:ph type="title"/>
          </p:nvPr>
        </p:nvSpPr>
        <p:spPr/>
        <p:txBody>
          <a:bodyPr/>
          <a:lstStyle/>
          <a:p>
            <a:r>
              <a:rPr lang="ja-JP" altLang="en-US"/>
              <a:t>バージョンアップ</a:t>
            </a:r>
            <a:endParaRPr lang="en-JP" dirty="0"/>
          </a:p>
        </p:txBody>
      </p:sp>
      <p:sp>
        <p:nvSpPr>
          <p:cNvPr id="2" name="テキスト プレースホルダー 1">
            <a:extLst>
              <a:ext uri="{FF2B5EF4-FFF2-40B4-BE49-F238E27FC236}">
                <a16:creationId xmlns:a16="http://schemas.microsoft.com/office/drawing/2014/main" id="{0F43FB2A-3507-4B50-B6EF-1DB1C0516956}"/>
              </a:ext>
            </a:extLst>
          </p:cNvPr>
          <p:cNvSpPr>
            <a:spLocks noGrp="1"/>
          </p:cNvSpPr>
          <p:nvPr>
            <p:ph type="body" sz="quarter" idx="12"/>
          </p:nvPr>
        </p:nvSpPr>
        <p:spPr/>
        <p:txBody>
          <a:bodyPr/>
          <a:lstStyle/>
          <a:p>
            <a:r>
              <a:rPr lang="en-JP" altLang="ja-JP" dirty="0"/>
              <a:t>2. CSSMダイレクト接続（バージョンアップ）</a:t>
            </a:r>
          </a:p>
        </p:txBody>
      </p:sp>
      <p:sp>
        <p:nvSpPr>
          <p:cNvPr id="15" name="Slide Number Placeholder 14">
            <a:extLst>
              <a:ext uri="{FF2B5EF4-FFF2-40B4-BE49-F238E27FC236}">
                <a16:creationId xmlns:a16="http://schemas.microsoft.com/office/drawing/2014/main" id="{34BBD97B-3F4E-EA49-8ACC-55AFB4D08649}"/>
              </a:ext>
            </a:extLst>
          </p:cNvPr>
          <p:cNvSpPr>
            <a:spLocks noGrp="1"/>
          </p:cNvSpPr>
          <p:nvPr>
            <p:ph type="sldNum" sz="quarter" idx="13"/>
          </p:nvPr>
        </p:nvSpPr>
        <p:spPr/>
        <p:txBody>
          <a:bodyPr/>
          <a:lstStyle/>
          <a:p>
            <a:fld id="{35A41436-812F-4D49-8B20-D4F38E545342}" type="slidenum">
              <a:rPr lang="en-JP" smtClean="0"/>
              <a:pPr/>
              <a:t>22</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332058" y="1032627"/>
            <a:ext cx="7139259" cy="5493812"/>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a:t>
            </a:r>
            <a:r>
              <a:rPr lang="en-US" sz="900" b="1" dirty="0" err="1">
                <a:latin typeface="Courier New" panose="02070309020205020404" pitchFamily="49" charset="0"/>
                <a:cs typeface="Courier New" panose="02070309020205020404" pitchFamily="49" charset="0"/>
              </a:rPr>
              <a:t>install</a:t>
            </a:r>
            <a:r>
              <a:rPr lang="en-US" sz="900" b="1" dirty="0">
                <a:latin typeface="Courier New" panose="02070309020205020404" pitchFamily="49" charset="0"/>
                <a:cs typeface="Courier New" panose="02070309020205020404" pitchFamily="49" charset="0"/>
              </a:rPr>
              <a:t> add file flash:cat9k_lite_iosxe.17.03.02a.SPA.bin activate commit</a:t>
            </a:r>
          </a:p>
          <a:p>
            <a:r>
              <a:rPr lang="en-US" sz="900" dirty="0" err="1">
                <a:latin typeface="Courier New" panose="02070309020205020404" pitchFamily="49" charset="0"/>
                <a:cs typeface="Courier New" panose="02070309020205020404" pitchFamily="49" charset="0"/>
              </a:rPr>
              <a:t>install_add_activate_commit</a:t>
            </a:r>
            <a:r>
              <a:rPr lang="en-US" sz="900" dirty="0">
                <a:latin typeface="Courier New" panose="02070309020205020404" pitchFamily="49" charset="0"/>
                <a:cs typeface="Courier New" panose="02070309020205020404" pitchFamily="49" charset="0"/>
              </a:rPr>
              <a:t>: START Sat May  8 00:35:19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2021</a:t>
            </a:r>
          </a:p>
          <a:p>
            <a:r>
              <a:rPr lang="en-US" sz="900" dirty="0">
                <a:latin typeface="Courier New" panose="02070309020205020404" pitchFamily="49" charset="0"/>
                <a:cs typeface="Courier New" panose="02070309020205020404" pitchFamily="49" charset="0"/>
              </a:rPr>
              <a:t>May  8 00:35:21.748: %INSTALL-5-INSTALL_START_INFO: R0/0: </a:t>
            </a:r>
            <a:r>
              <a:rPr lang="en-US" sz="900" dirty="0" err="1">
                <a:latin typeface="Courier New" panose="02070309020205020404" pitchFamily="49" charset="0"/>
                <a:cs typeface="Courier New" panose="02070309020205020404" pitchFamily="49" charset="0"/>
              </a:rPr>
              <a:t>install_engine</a:t>
            </a:r>
            <a:r>
              <a:rPr lang="en-US" sz="900" dirty="0">
                <a:latin typeface="Courier New" panose="02070309020205020404" pitchFamily="49" charset="0"/>
                <a:cs typeface="Courier New" panose="02070309020205020404" pitchFamily="49" charset="0"/>
              </a:rPr>
              <a:t>: Started install one-shot flash:cat9k_lite_iosxe.17.03.02a.SPA.bin</a:t>
            </a:r>
          </a:p>
          <a:p>
            <a:r>
              <a:rPr lang="en-US" sz="900" dirty="0">
                <a:latin typeface="Courier New" panose="02070309020205020404" pitchFamily="49" charset="0"/>
                <a:cs typeface="Courier New" panose="02070309020205020404" pitchFamily="49" charset="0"/>
              </a:rPr>
              <a:t>May  8 00:35:21.748 %INSTALL-5-INSTALL_START_INFO: R0/0: </a:t>
            </a:r>
            <a:r>
              <a:rPr lang="en-US" sz="900" dirty="0" err="1">
                <a:latin typeface="Courier New" panose="02070309020205020404" pitchFamily="49" charset="0"/>
                <a:cs typeface="Courier New" panose="02070309020205020404" pitchFamily="49" charset="0"/>
              </a:rPr>
              <a:t>install_engine</a:t>
            </a:r>
            <a:r>
              <a:rPr lang="en-US" sz="900" dirty="0">
                <a:latin typeface="Courier New" panose="02070309020205020404" pitchFamily="49" charset="0"/>
                <a:cs typeface="Courier New" panose="02070309020205020404" pitchFamily="49" charset="0"/>
              </a:rPr>
              <a:t>: Started install one-shot flash:cat9k_lite_iosxe.17.03.02a.SPA.bin</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May  8 2021 00:35:21.712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%INSTALL-5-INSTALL_START_INFO: Switch 1 R0/0: </a:t>
            </a:r>
            <a:r>
              <a:rPr lang="en-US" sz="900" dirty="0" err="1">
                <a:latin typeface="Courier New" panose="02070309020205020404" pitchFamily="49" charset="0"/>
                <a:cs typeface="Courier New" panose="02070309020205020404" pitchFamily="49" charset="0"/>
              </a:rPr>
              <a:t>install_engine</a:t>
            </a:r>
            <a:r>
              <a:rPr lang="en-US" sz="900" dirty="0">
                <a:latin typeface="Courier New" panose="02070309020205020404" pitchFamily="49" charset="0"/>
                <a:cs typeface="Courier New" panose="02070309020205020404" pitchFamily="49" charset="0"/>
              </a:rPr>
              <a:t>: Started install one-shot flash:cat9k_lite_iosxe.17.03.02a.SPA.bininstall_add_activate_commit: Adding PACKAGE</a:t>
            </a:r>
          </a:p>
          <a:p>
            <a:r>
              <a:rPr lang="en-US" sz="900" dirty="0" err="1">
                <a:latin typeface="Courier New" panose="02070309020205020404" pitchFamily="49" charset="0"/>
                <a:cs typeface="Courier New" panose="02070309020205020404" pitchFamily="49" charset="0"/>
              </a:rPr>
              <a:t>install_add_activate_commit</a:t>
            </a:r>
            <a:r>
              <a:rPr lang="en-US" sz="900" dirty="0">
                <a:latin typeface="Courier New" panose="02070309020205020404" pitchFamily="49" charset="0"/>
                <a:cs typeface="Courier New" panose="02070309020205020404" pitchFamily="49" charset="0"/>
              </a:rPr>
              <a:t>: Checking whether new add is allowed ....</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 Starting initial file syncing ---</a:t>
            </a:r>
          </a:p>
          <a:p>
            <a:r>
              <a:rPr lang="en-US" sz="900" dirty="0">
                <a:latin typeface="Courier New" panose="02070309020205020404" pitchFamily="49" charset="0"/>
                <a:cs typeface="Courier New" panose="02070309020205020404" pitchFamily="49" charset="0"/>
              </a:rPr>
              <a:t>Info: Finished copying flash:cat9k_lite_iosxe.17.03.02a.SPA.bin to the selected switch(es)</a:t>
            </a:r>
          </a:p>
          <a:p>
            <a:r>
              <a:rPr lang="en-US" sz="900" dirty="0">
                <a:latin typeface="Courier New" panose="02070309020205020404" pitchFamily="49" charset="0"/>
                <a:cs typeface="Courier New" panose="02070309020205020404" pitchFamily="49" charset="0"/>
              </a:rPr>
              <a:t>Finished initial file syncing</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 Starting Add ---</a:t>
            </a:r>
          </a:p>
          <a:p>
            <a:r>
              <a:rPr lang="en-US" sz="900" dirty="0">
                <a:latin typeface="Courier New" panose="02070309020205020404" pitchFamily="49" charset="0"/>
                <a:cs typeface="Courier New" panose="02070309020205020404" pitchFamily="49" charset="0"/>
              </a:rPr>
              <a:t>Performing Add on all members</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May  8 2021 00:38:30.573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%PLATFORM-4-ELEMENT_WARNING: Switch 1 R0/0: </a:t>
            </a:r>
            <a:r>
              <a:rPr lang="en-US" sz="900" dirty="0" err="1">
                <a:latin typeface="Courier New" panose="02070309020205020404" pitchFamily="49" charset="0"/>
                <a:cs typeface="Courier New" panose="02070309020205020404" pitchFamily="49" charset="0"/>
              </a:rPr>
              <a:t>smand</a:t>
            </a:r>
            <a:r>
              <a:rPr lang="en-US" sz="900" dirty="0">
                <a:latin typeface="Courier New" panose="02070309020205020404" pitchFamily="49" charset="0"/>
                <a:cs typeface="Courier New" panose="02070309020205020404" pitchFamily="49" charset="0"/>
              </a:rPr>
              <a:t>: 1/RP/0: limited space - copy files out of flash: directory. flash: value 77% (1471 MB) exceeds warning level 70% (1337 MB).  [1] Add package(s) on switch 1</a:t>
            </a:r>
          </a:p>
          <a:p>
            <a:r>
              <a:rPr lang="en-US" sz="900" dirty="0">
                <a:latin typeface="Courier New" panose="02070309020205020404" pitchFamily="49" charset="0"/>
                <a:cs typeface="Courier New" panose="02070309020205020404" pitchFamily="49" charset="0"/>
              </a:rPr>
              <a:t>  [1] Finished Add on switch 1</a:t>
            </a:r>
          </a:p>
          <a:p>
            <a:r>
              <a:rPr lang="en-US" sz="900" dirty="0">
                <a:latin typeface="Courier New" panose="02070309020205020404" pitchFamily="49" charset="0"/>
                <a:cs typeface="Courier New" panose="02070309020205020404" pitchFamily="49" charset="0"/>
              </a:rPr>
              <a:t>Checking status of Add on [1]</a:t>
            </a:r>
          </a:p>
          <a:p>
            <a:r>
              <a:rPr lang="en-US" sz="900" dirty="0">
                <a:latin typeface="Courier New" panose="02070309020205020404" pitchFamily="49" charset="0"/>
                <a:cs typeface="Courier New" panose="02070309020205020404" pitchFamily="49" charset="0"/>
              </a:rPr>
              <a:t>Add: Passed on [1]</a:t>
            </a:r>
          </a:p>
          <a:p>
            <a:r>
              <a:rPr lang="en-US" sz="900" dirty="0">
                <a:latin typeface="Courier New" panose="02070309020205020404" pitchFamily="49" charset="0"/>
                <a:cs typeface="Courier New" panose="02070309020205020404" pitchFamily="49" charset="0"/>
              </a:rPr>
              <a:t>Finished Add</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Image added. Version: 17.03.02a.0.3793</a:t>
            </a:r>
          </a:p>
          <a:p>
            <a:r>
              <a:rPr lang="en-US" sz="900" dirty="0" err="1">
                <a:latin typeface="Courier New" panose="02070309020205020404" pitchFamily="49" charset="0"/>
                <a:cs typeface="Courier New" panose="02070309020205020404" pitchFamily="49" charset="0"/>
              </a:rPr>
              <a:t>install_add_activate_commit</a:t>
            </a:r>
            <a:r>
              <a:rPr lang="en-US" sz="900" dirty="0">
                <a:latin typeface="Courier New" panose="02070309020205020404" pitchFamily="49" charset="0"/>
                <a:cs typeface="Courier New" panose="02070309020205020404" pitchFamily="49" charset="0"/>
              </a:rPr>
              <a:t>: Activating PACKAGE</a:t>
            </a:r>
          </a:p>
          <a:p>
            <a:endParaRPr lang="en-US" sz="900" dirty="0">
              <a:latin typeface="Courier New" panose="02070309020205020404" pitchFamily="49" charset="0"/>
              <a:cs typeface="Courier New" panose="02070309020205020404" pitchFamily="49" charset="0"/>
            </a:endParaRPr>
          </a:p>
          <a:p>
            <a:r>
              <a:rPr lang="en-US" sz="900" dirty="0" err="1">
                <a:latin typeface="Courier New" panose="02070309020205020404" pitchFamily="49" charset="0"/>
                <a:cs typeface="Courier New" panose="02070309020205020404" pitchFamily="49" charset="0"/>
              </a:rPr>
              <a:t>gzip</a:t>
            </a:r>
            <a:r>
              <a:rPr lang="en-US" sz="900" dirty="0">
                <a:latin typeface="Courier New" panose="02070309020205020404" pitchFamily="49" charset="0"/>
                <a:cs typeface="Courier New" panose="02070309020205020404" pitchFamily="49" charset="0"/>
              </a:rPr>
              <a:t>: </a:t>
            </a:r>
            <a:r>
              <a:rPr lang="en-US" sz="900" dirty="0" err="1">
                <a:latin typeface="Courier New" panose="02070309020205020404" pitchFamily="49" charset="0"/>
                <a:cs typeface="Courier New" panose="02070309020205020404" pitchFamily="49" charset="0"/>
              </a:rPr>
              <a:t>initramfs.cpio.gz</a:t>
            </a:r>
            <a:r>
              <a:rPr lang="en-US" sz="900" dirty="0">
                <a:latin typeface="Courier New" panose="02070309020205020404" pitchFamily="49" charset="0"/>
                <a:cs typeface="Courier New" panose="02070309020205020404" pitchFamily="49" charset="0"/>
              </a:rPr>
              <a:t>: decompression OK, trailing garbage ignored</a:t>
            </a:r>
          </a:p>
          <a:p>
            <a:r>
              <a:rPr lang="en-US" sz="900" dirty="0">
                <a:latin typeface="Courier New" panose="02070309020205020404" pitchFamily="49" charset="0"/>
                <a:cs typeface="Courier New" panose="02070309020205020404" pitchFamily="49" charset="0"/>
              </a:rPr>
              <a:t>Following packages shall be activated:</a:t>
            </a:r>
          </a:p>
          <a:p>
            <a:r>
              <a:rPr lang="en-US" sz="900" dirty="0">
                <a:latin typeface="Courier New" panose="02070309020205020404" pitchFamily="49" charset="0"/>
                <a:cs typeface="Courier New" panose="02070309020205020404" pitchFamily="49" charset="0"/>
              </a:rPr>
              <a:t>/flash/cat9k_lite-webui.17.03.02a.SPA.pkg</a:t>
            </a:r>
          </a:p>
          <a:p>
            <a:r>
              <a:rPr lang="en-US" sz="900" dirty="0">
                <a:latin typeface="Courier New" panose="02070309020205020404" pitchFamily="49" charset="0"/>
                <a:cs typeface="Courier New" panose="02070309020205020404" pitchFamily="49" charset="0"/>
              </a:rPr>
              <a:t>/flash/cat9k_lite-srdriver.17.03.02a.SPA.pkg</a:t>
            </a:r>
          </a:p>
          <a:p>
            <a:r>
              <a:rPr lang="en-US" sz="900" dirty="0">
                <a:latin typeface="Courier New" panose="02070309020205020404" pitchFamily="49" charset="0"/>
                <a:cs typeface="Courier New" panose="02070309020205020404" pitchFamily="49" charset="0"/>
              </a:rPr>
              <a:t>/flash/cat9k_lite-rpboot.17.03.02a.SPA.pkg</a:t>
            </a:r>
          </a:p>
          <a:p>
            <a:r>
              <a:rPr lang="en-US" sz="900" dirty="0">
                <a:latin typeface="Courier New" panose="02070309020205020404" pitchFamily="49" charset="0"/>
                <a:cs typeface="Courier New" panose="02070309020205020404" pitchFamily="49" charset="0"/>
              </a:rPr>
              <a:t>/flash/cat9k_lite-rpbase.17.03.02a.SPA.pkg</a:t>
            </a:r>
          </a:p>
          <a:p>
            <a:endParaRPr lang="en-US" sz="900" dirty="0">
              <a:latin typeface="Courier New" panose="02070309020205020404" pitchFamily="49" charset="0"/>
              <a:cs typeface="Courier New" panose="02070309020205020404" pitchFamily="49" charset="0"/>
            </a:endParaRPr>
          </a:p>
          <a:p>
            <a:r>
              <a:rPr lang="en-US" sz="900" b="1" dirty="0">
                <a:latin typeface="Courier New" panose="02070309020205020404" pitchFamily="49" charset="0"/>
                <a:cs typeface="Courier New" panose="02070309020205020404" pitchFamily="49" charset="0"/>
              </a:rPr>
              <a:t>This operation may require a reload of the system. Do you want to proceed? [y/n]y</a:t>
            </a:r>
          </a:p>
          <a:p>
            <a:r>
              <a:rPr lang="en-US" sz="900" dirty="0">
                <a:latin typeface="Courier New" panose="02070309020205020404" pitchFamily="49" charset="0"/>
                <a:cs typeface="Courier New" panose="02070309020205020404" pitchFamily="49" charset="0"/>
              </a:rPr>
              <a:t>--- Starting Activate ---</a:t>
            </a:r>
          </a:p>
          <a:p>
            <a:r>
              <a:rPr lang="en-US" sz="900" dirty="0">
                <a:latin typeface="Courier New" panose="02070309020205020404" pitchFamily="49" charset="0"/>
                <a:cs typeface="Courier New" panose="02070309020205020404" pitchFamily="49" charset="0"/>
              </a:rPr>
              <a:t>（</a:t>
            </a:r>
            <a:r>
              <a:rPr lang="en-US" sz="900" dirty="0" err="1">
                <a:latin typeface="Courier New" panose="02070309020205020404" pitchFamily="49" charset="0"/>
                <a:cs typeface="Courier New" panose="02070309020205020404" pitchFamily="49" charset="0"/>
              </a:rPr>
              <a:t>略</a:t>
            </a:r>
            <a:r>
              <a:rPr lang="en-US" sz="900" dirty="0">
                <a:latin typeface="Courier New" panose="02070309020205020404" pitchFamily="49" charset="0"/>
                <a:cs typeface="Courier New" panose="02070309020205020404" pitchFamily="49" charset="0"/>
              </a:rPr>
              <a:t>）</a:t>
            </a:r>
          </a:p>
        </p:txBody>
      </p:sp>
      <p:sp>
        <p:nvSpPr>
          <p:cNvPr id="6" name="TextBox 5">
            <a:extLst>
              <a:ext uri="{FF2B5EF4-FFF2-40B4-BE49-F238E27FC236}">
                <a16:creationId xmlns:a16="http://schemas.microsoft.com/office/drawing/2014/main" id="{C889549E-910A-104D-8229-348DB2C0D395}"/>
              </a:ext>
            </a:extLst>
          </p:cNvPr>
          <p:cNvSpPr txBox="1"/>
          <p:nvPr/>
        </p:nvSpPr>
        <p:spPr>
          <a:xfrm>
            <a:off x="7571677" y="1330057"/>
            <a:ext cx="4419680" cy="2585323"/>
          </a:xfrm>
          <a:prstGeom prst="rect">
            <a:avLst/>
          </a:prstGeom>
          <a:noFill/>
        </p:spPr>
        <p:txBody>
          <a:bodyPr wrap="square" rtlCol="0">
            <a:spAutoFit/>
          </a:bodyPr>
          <a:lstStyle/>
          <a:p>
            <a:r>
              <a:rPr lang="en-US" dirty="0"/>
              <a:t>install </a:t>
            </a:r>
            <a:r>
              <a:rPr lang="ja-JP" altLang="en-US"/>
              <a:t>コマンドでバージョンアップを実施します。</a:t>
            </a:r>
            <a:endParaRPr lang="en-US" altLang="ja-JP" dirty="0"/>
          </a:p>
          <a:p>
            <a:endParaRPr lang="en-US" dirty="0"/>
          </a:p>
          <a:p>
            <a:pPr marL="285750" indent="-285750">
              <a:buFont typeface="Arial" panose="020B0604020202020204" pitchFamily="34" charset="0"/>
              <a:buChar char="•"/>
            </a:pPr>
            <a:r>
              <a:rPr lang="en-US" dirty="0"/>
              <a:t>install add file </a:t>
            </a:r>
            <a:r>
              <a:rPr lang="en-US" i="1" dirty="0"/>
              <a:t>&lt;17.3.2aのイメージ&gt;</a:t>
            </a:r>
            <a:r>
              <a:rPr lang="en-US" dirty="0"/>
              <a:t> activate commit</a:t>
            </a:r>
          </a:p>
          <a:p>
            <a:endParaRPr lang="en-US" dirty="0"/>
          </a:p>
          <a:p>
            <a:r>
              <a:rPr lang="en-US" dirty="0" err="1"/>
              <a:t>再起動を求めるメッセージがでたら、再起動を実行し、バージョンアップを完了させます</a:t>
            </a:r>
            <a:r>
              <a:rPr lang="en-US" dirty="0"/>
              <a:t>。</a:t>
            </a:r>
          </a:p>
        </p:txBody>
      </p:sp>
      <p:sp>
        <p:nvSpPr>
          <p:cNvPr id="12" name="Rounded Rectangle 11">
            <a:extLst>
              <a:ext uri="{FF2B5EF4-FFF2-40B4-BE49-F238E27FC236}">
                <a16:creationId xmlns:a16="http://schemas.microsoft.com/office/drawing/2014/main" id="{86EF9104-95B9-A64C-964F-61A892F81DAC}"/>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2906563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手順-2</a:t>
            </a:r>
            <a:br>
              <a:rPr lang="en-JP" dirty="0"/>
            </a:br>
            <a:r>
              <a:rPr lang="ja-JP" altLang="en-US" sz="4400">
                <a:latin typeface="+mn-lt"/>
              </a:rPr>
              <a:t>製品インスタンスの情報更新と確認</a:t>
            </a:r>
            <a:endParaRPr lang="en-JP" dirty="0"/>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23</a:t>
            </a:fld>
            <a:endParaRPr lang="en-JP"/>
          </a:p>
        </p:txBody>
      </p:sp>
    </p:spTree>
    <p:extLst>
      <p:ext uri="{BB962C8B-B14F-4D97-AF65-F5344CB8AC3E}">
        <p14:creationId xmlns:p14="http://schemas.microsoft.com/office/powerpoint/2010/main" val="2528675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バージョンアップ後のshow license all</a:t>
            </a:r>
          </a:p>
        </p:txBody>
      </p:sp>
      <p:sp>
        <p:nvSpPr>
          <p:cNvPr id="2" name="テキスト プレースホルダー 1">
            <a:extLst>
              <a:ext uri="{FF2B5EF4-FFF2-40B4-BE49-F238E27FC236}">
                <a16:creationId xmlns:a16="http://schemas.microsoft.com/office/drawing/2014/main" id="{B9905DC0-0447-4E45-8B8D-8A7D5A47EC0B}"/>
              </a:ext>
            </a:extLst>
          </p:cNvPr>
          <p:cNvSpPr>
            <a:spLocks noGrp="1"/>
          </p:cNvSpPr>
          <p:nvPr>
            <p:ph type="body" sz="quarter" idx="12"/>
          </p:nvPr>
        </p:nvSpPr>
        <p:spPr/>
        <p:txBody>
          <a:bodyPr/>
          <a:lstStyle/>
          <a:p>
            <a:r>
              <a:rPr lang="en-JP" altLang="ja-JP" dirty="0"/>
              <a:t>2. CSSMダイレクト接続（バージョンアップ）</a:t>
            </a:r>
          </a:p>
        </p:txBody>
      </p:sp>
      <p:sp>
        <p:nvSpPr>
          <p:cNvPr id="7" name="Slide Number Placeholder 6">
            <a:extLst>
              <a:ext uri="{FF2B5EF4-FFF2-40B4-BE49-F238E27FC236}">
                <a16:creationId xmlns:a16="http://schemas.microsoft.com/office/drawing/2014/main" id="{73B9D8F1-6FBF-BD4A-8D09-F5A264EA2CDE}"/>
              </a:ext>
            </a:extLst>
          </p:cNvPr>
          <p:cNvSpPr>
            <a:spLocks noGrp="1"/>
          </p:cNvSpPr>
          <p:nvPr>
            <p:ph type="sldNum" sz="quarter" idx="13"/>
          </p:nvPr>
        </p:nvSpPr>
        <p:spPr/>
        <p:txBody>
          <a:bodyPr/>
          <a:lstStyle/>
          <a:p>
            <a:fld id="{35A41436-812F-4D49-8B20-D4F38E545342}" type="slidenum">
              <a:rPr lang="en-JP" smtClean="0"/>
              <a:pPr/>
              <a:t>24</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416320"/>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Callhome</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a:t>
            </a: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May 08 00:56:14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Next ACK deadline: &lt;none&gt;</a:t>
            </a:r>
          </a:p>
          <a:p>
            <a:r>
              <a:rPr lang="en-US" sz="800" dirty="0">
                <a:latin typeface="Courier New" panose="02070309020205020404" pitchFamily="49" charset="0"/>
                <a:cs typeface="Courier New" panose="02070309020205020404" pitchFamily="49" charset="0"/>
              </a:rPr>
              <a:t>  Reporting push interval: 0 (no reporting)</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&lt;none&gt;</a:t>
            </a:r>
          </a:p>
          <a:p>
            <a:r>
              <a:rPr lang="en-US" sz="800" dirty="0">
                <a:latin typeface="Courier New" panose="02070309020205020404" pitchFamily="49" charset="0"/>
                <a:cs typeface="Courier New" panose="02070309020205020404" pitchFamily="49" charset="0"/>
              </a:rPr>
              <a:t>  Last report push: May 08 00:52:13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May 08 00:51:09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4401205"/>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a:p>
            <a:endParaRPr lang="en-US" sz="800" dirty="0">
              <a:latin typeface="Courier New" panose="02070309020205020404" pitchFamily="49" charset="0"/>
              <a:cs typeface="Courier New" panose="02070309020205020404" pitchFamily="49" charset="0"/>
            </a:endParaRP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Derived Licenses:</a:t>
            </a:r>
          </a:p>
          <a:p>
            <a:r>
              <a:rPr lang="en-US" sz="800" dirty="0">
                <a:latin typeface="Courier New" panose="02070309020205020404" pitchFamily="49" charset="0"/>
                <a:cs typeface="Courier New" panose="02070309020205020404" pitchFamily="49" charset="0"/>
              </a:rPr>
              <a:t>  Entitlement Tag: regid.2018-05.com.cisco.C9200L-NW-A-48,1.0_88bdba38-cc95-4669-9ddf-056b9252e278</a:t>
            </a:r>
          </a:p>
        </p:txBody>
      </p:sp>
      <p:sp>
        <p:nvSpPr>
          <p:cNvPr id="12" name="Rounded Rectangle 11">
            <a:extLst>
              <a:ext uri="{FF2B5EF4-FFF2-40B4-BE49-F238E27FC236}">
                <a16:creationId xmlns:a16="http://schemas.microsoft.com/office/drawing/2014/main" id="{A54A9464-7563-D54A-BABD-73D670ABFF6E}"/>
              </a:ext>
            </a:extLst>
          </p:cNvPr>
          <p:cNvSpPr/>
          <p:nvPr/>
        </p:nvSpPr>
        <p:spPr>
          <a:xfrm>
            <a:off x="4107412" y="4862552"/>
            <a:ext cx="3808286" cy="215036"/>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BB06EA83-5B00-3C4D-84A8-D4F1FF55B6F6}"/>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5" name="Rounded Rectangle 14">
            <a:extLst>
              <a:ext uri="{FF2B5EF4-FFF2-40B4-BE49-F238E27FC236}">
                <a16:creationId xmlns:a16="http://schemas.microsoft.com/office/drawing/2014/main" id="{E74B8542-BD59-E84A-9019-6F85F28F6917}"/>
              </a:ext>
            </a:extLst>
          </p:cNvPr>
          <p:cNvSpPr/>
          <p:nvPr/>
        </p:nvSpPr>
        <p:spPr>
          <a:xfrm>
            <a:off x="4107412" y="3795752"/>
            <a:ext cx="3808286" cy="1028700"/>
          </a:xfrm>
          <a:prstGeom prst="roundRect">
            <a:avLst>
              <a:gd name="adj" fmla="val 16764"/>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3" name="吹き出し: 線 10">
            <a:extLst>
              <a:ext uri="{FF2B5EF4-FFF2-40B4-BE49-F238E27FC236}">
                <a16:creationId xmlns:a16="http://schemas.microsoft.com/office/drawing/2014/main" id="{85F0601C-3E9E-C044-9275-9E67D721EDF6}"/>
              </a:ext>
            </a:extLst>
          </p:cNvPr>
          <p:cNvSpPr/>
          <p:nvPr/>
        </p:nvSpPr>
        <p:spPr>
          <a:xfrm>
            <a:off x="5983849" y="5364259"/>
            <a:ext cx="2100739" cy="551211"/>
          </a:xfrm>
          <a:prstGeom prst="callout1">
            <a:avLst>
              <a:gd name="adj1" fmla="val 49397"/>
              <a:gd name="adj2" fmla="val 318"/>
              <a:gd name="adj3" fmla="val -47932"/>
              <a:gd name="adj4" fmla="val -14596"/>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トラストコードがインストールされていることを確認</a:t>
            </a:r>
            <a:endParaRPr kumimoji="1" lang="en-US" altLang="ja-JP" sz="1050" dirty="0">
              <a:ea typeface="MS PGothic" panose="020B0600070205080204" pitchFamily="34" charset="-128"/>
            </a:endParaRPr>
          </a:p>
        </p:txBody>
      </p:sp>
      <p:sp>
        <p:nvSpPr>
          <p:cNvPr id="14" name="吹き出し: 線 10">
            <a:extLst>
              <a:ext uri="{FF2B5EF4-FFF2-40B4-BE49-F238E27FC236}">
                <a16:creationId xmlns:a16="http://schemas.microsoft.com/office/drawing/2014/main" id="{FF3B2378-67D0-734E-A7EE-0D91C43C9698}"/>
              </a:ext>
            </a:extLst>
          </p:cNvPr>
          <p:cNvSpPr/>
          <p:nvPr/>
        </p:nvSpPr>
        <p:spPr>
          <a:xfrm>
            <a:off x="1430784" y="5089717"/>
            <a:ext cx="2100739" cy="551211"/>
          </a:xfrm>
          <a:prstGeom prst="callout1">
            <a:avLst>
              <a:gd name="adj1" fmla="val 24053"/>
              <a:gd name="adj2" fmla="val 100673"/>
              <a:gd name="adj3" fmla="val -91709"/>
              <a:gd name="adj4" fmla="val 126264"/>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情報が更新されていることを確認</a:t>
            </a:r>
            <a:endParaRPr kumimoji="1" lang="en-US" altLang="ja-JP" sz="1050" dirty="0">
              <a:ea typeface="MS PGothic" panose="020B0600070205080204" pitchFamily="34" charset="-128"/>
            </a:endParaRPr>
          </a:p>
        </p:txBody>
      </p:sp>
      <p:sp>
        <p:nvSpPr>
          <p:cNvPr id="17" name="Rounded Rectangle 16">
            <a:extLst>
              <a:ext uri="{FF2B5EF4-FFF2-40B4-BE49-F238E27FC236}">
                <a16:creationId xmlns:a16="http://schemas.microsoft.com/office/drawing/2014/main" id="{22A62D06-86AE-1D49-BDD5-C65907971288}"/>
              </a:ext>
            </a:extLst>
          </p:cNvPr>
          <p:cNvSpPr/>
          <p:nvPr/>
        </p:nvSpPr>
        <p:spPr>
          <a:xfrm>
            <a:off x="45257" y="3989114"/>
            <a:ext cx="3808286" cy="732516"/>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8" name="吹き出し: 線 10">
            <a:extLst>
              <a:ext uri="{FF2B5EF4-FFF2-40B4-BE49-F238E27FC236}">
                <a16:creationId xmlns:a16="http://schemas.microsoft.com/office/drawing/2014/main" id="{9E98FD20-C204-494A-AA90-70F4C4D7814B}"/>
              </a:ext>
            </a:extLst>
          </p:cNvPr>
          <p:cNvSpPr/>
          <p:nvPr/>
        </p:nvSpPr>
        <p:spPr>
          <a:xfrm>
            <a:off x="1949400" y="2801128"/>
            <a:ext cx="2100739" cy="551211"/>
          </a:xfrm>
          <a:prstGeom prst="callout1">
            <a:avLst>
              <a:gd name="adj1" fmla="val 49397"/>
              <a:gd name="adj2" fmla="val 318"/>
              <a:gd name="adj3" fmla="val 246983"/>
              <a:gd name="adj4" fmla="val -4300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JP" altLang="ja-JP" sz="1050" dirty="0">
                <a:ea typeface="MS PGothic" panose="020B0600070205080204" pitchFamily="34" charset="-128"/>
              </a:rPr>
              <a:t>Callhome</a:t>
            </a:r>
            <a:r>
              <a:rPr lang="ja-JP" altLang="en-US" sz="1050">
                <a:ea typeface="MS PGothic" panose="020B0600070205080204" pitchFamily="34" charset="-128"/>
              </a:rPr>
              <a:t>で設定されていることを確認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344751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1A099-9668-3041-9852-B7A7C35E34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3286" y="1626512"/>
            <a:ext cx="3464458" cy="2237339"/>
          </a:xfrm>
          <a:prstGeom prst="rect">
            <a:avLst/>
          </a:prstGeom>
          <a:ln>
            <a:solidFill>
              <a:schemeClr val="accent4"/>
            </a:solidFill>
          </a:ln>
        </p:spPr>
      </p:pic>
      <p:pic>
        <p:nvPicPr>
          <p:cNvPr id="4" name="Picture 3">
            <a:extLst>
              <a:ext uri="{FF2B5EF4-FFF2-40B4-BE49-F238E27FC236}">
                <a16:creationId xmlns:a16="http://schemas.microsoft.com/office/drawing/2014/main" id="{00C4F24B-D494-8545-A59A-83BFF148DB10}"/>
              </a:ext>
            </a:extLst>
          </p:cNvPr>
          <p:cNvPicPr>
            <a:picLocks noChangeAspect="1"/>
          </p:cNvPicPr>
          <p:nvPr/>
        </p:nvPicPr>
        <p:blipFill>
          <a:blip r:embed="rId3"/>
          <a:stretch>
            <a:fillRect/>
          </a:stretch>
        </p:blipFill>
        <p:spPr>
          <a:xfrm>
            <a:off x="404441" y="1626512"/>
            <a:ext cx="7460926" cy="4377846"/>
          </a:xfrm>
          <a:prstGeom prst="rect">
            <a:avLst/>
          </a:prstGeom>
          <a:ln>
            <a:solidFill>
              <a:schemeClr val="accent4"/>
            </a:solidFill>
          </a:ln>
        </p:spPr>
      </p:pic>
      <p:sp>
        <p:nvSpPr>
          <p:cNvPr id="2" name="Title 1">
            <a:extLst>
              <a:ext uri="{FF2B5EF4-FFF2-40B4-BE49-F238E27FC236}">
                <a16:creationId xmlns:a16="http://schemas.microsoft.com/office/drawing/2014/main" id="{B0E5AAAA-7E55-4443-95A9-48A28AE7E6A5}"/>
              </a:ext>
            </a:extLst>
          </p:cNvPr>
          <p:cNvSpPr>
            <a:spLocks noGrp="1"/>
          </p:cNvSpPr>
          <p:nvPr>
            <p:ph type="title"/>
          </p:nvPr>
        </p:nvSpPr>
        <p:spPr/>
        <p:txBody>
          <a:bodyPr/>
          <a:lstStyle/>
          <a:p>
            <a:r>
              <a:rPr lang="en-JP" dirty="0"/>
              <a:t>CSSMでの製品インスタンスのライセンス情報確認</a:t>
            </a:r>
          </a:p>
        </p:txBody>
      </p:sp>
      <p:sp>
        <p:nvSpPr>
          <p:cNvPr id="6" name="テキスト プレースホルダー 5">
            <a:extLst>
              <a:ext uri="{FF2B5EF4-FFF2-40B4-BE49-F238E27FC236}">
                <a16:creationId xmlns:a16="http://schemas.microsoft.com/office/drawing/2014/main" id="{2F9B0940-2BD8-41B4-85B7-DD1DC7E55332}"/>
              </a:ext>
            </a:extLst>
          </p:cNvPr>
          <p:cNvSpPr>
            <a:spLocks noGrp="1"/>
          </p:cNvSpPr>
          <p:nvPr>
            <p:ph type="body" sz="quarter" idx="12"/>
          </p:nvPr>
        </p:nvSpPr>
        <p:spPr/>
        <p:txBody>
          <a:bodyPr/>
          <a:lstStyle/>
          <a:p>
            <a:r>
              <a:rPr lang="en-JP" altLang="ja-JP" dirty="0"/>
              <a:t>2. CSSMダイレクト接続（バージョンアップ）</a:t>
            </a:r>
          </a:p>
        </p:txBody>
      </p:sp>
      <p:sp>
        <p:nvSpPr>
          <p:cNvPr id="19" name="Slide Number Placeholder 18">
            <a:extLst>
              <a:ext uri="{FF2B5EF4-FFF2-40B4-BE49-F238E27FC236}">
                <a16:creationId xmlns:a16="http://schemas.microsoft.com/office/drawing/2014/main" id="{BCE52946-AA89-D34B-BD0A-A85121376A12}"/>
              </a:ext>
            </a:extLst>
          </p:cNvPr>
          <p:cNvSpPr>
            <a:spLocks noGrp="1"/>
          </p:cNvSpPr>
          <p:nvPr>
            <p:ph type="sldNum" sz="quarter" idx="13"/>
          </p:nvPr>
        </p:nvSpPr>
        <p:spPr/>
        <p:txBody>
          <a:bodyPr/>
          <a:lstStyle/>
          <a:p>
            <a:fld id="{35A41436-812F-4D49-8B20-D4F38E545342}" type="slidenum">
              <a:rPr lang="en-JP" smtClean="0"/>
              <a:pPr/>
              <a:t>25</a:t>
            </a:fld>
            <a:endParaRPr lang="en-JP"/>
          </a:p>
        </p:txBody>
      </p:sp>
      <p:sp>
        <p:nvSpPr>
          <p:cNvPr id="8" name="Rounded Rectangle 7">
            <a:extLst>
              <a:ext uri="{FF2B5EF4-FFF2-40B4-BE49-F238E27FC236}">
                <a16:creationId xmlns:a16="http://schemas.microsoft.com/office/drawing/2014/main" id="{DDB3CF17-61CF-754E-8A15-D5D147CAF21A}"/>
              </a:ext>
            </a:extLst>
          </p:cNvPr>
          <p:cNvSpPr/>
          <p:nvPr/>
        </p:nvSpPr>
        <p:spPr>
          <a:xfrm>
            <a:off x="515388" y="4946518"/>
            <a:ext cx="4655127" cy="199174"/>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F9B20890-D8E8-684B-B9C1-AD32A792BAA7}"/>
              </a:ext>
            </a:extLst>
          </p:cNvPr>
          <p:cNvSpPr/>
          <p:nvPr/>
        </p:nvSpPr>
        <p:spPr>
          <a:xfrm>
            <a:off x="1254879" y="2503008"/>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5CDEDD48-44A1-2F40-BAEA-3FA744EF6A9A}"/>
              </a:ext>
            </a:extLst>
          </p:cNvPr>
          <p:cNvSpPr/>
          <p:nvPr/>
        </p:nvSpPr>
        <p:spPr>
          <a:xfrm>
            <a:off x="1650133" y="2832245"/>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1389D0A1-1C0E-B845-AAC7-1BE28903C2EC}"/>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4" name="吹き出し: 線 10">
            <a:extLst>
              <a:ext uri="{FF2B5EF4-FFF2-40B4-BE49-F238E27FC236}">
                <a16:creationId xmlns:a16="http://schemas.microsoft.com/office/drawing/2014/main" id="{29821613-19CA-A147-BC84-43E7875E7AEC}"/>
              </a:ext>
            </a:extLst>
          </p:cNvPr>
          <p:cNvSpPr/>
          <p:nvPr/>
        </p:nvSpPr>
        <p:spPr>
          <a:xfrm>
            <a:off x="3576118" y="2507506"/>
            <a:ext cx="2267923" cy="399422"/>
          </a:xfrm>
          <a:prstGeom prst="callout1">
            <a:avLst>
              <a:gd name="adj1" fmla="val 49397"/>
              <a:gd name="adj2" fmla="val 318"/>
              <a:gd name="adj3" fmla="val 39082"/>
              <a:gd name="adj4" fmla="val -5600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管理対象のバーチャルアカウント</a:t>
            </a:r>
            <a:r>
              <a:rPr kumimoji="1" lang="en-US" altLang="ja-JP" sz="1050" dirty="0">
                <a:ea typeface="MS PGothic" panose="020B0600070205080204" pitchFamily="34" charset="-128"/>
              </a:rPr>
              <a:t>(Virtual Account)</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15" name="吹き出し: 線 10">
            <a:extLst>
              <a:ext uri="{FF2B5EF4-FFF2-40B4-BE49-F238E27FC236}">
                <a16:creationId xmlns:a16="http://schemas.microsoft.com/office/drawing/2014/main" id="{B4FEC39E-D834-4548-B34C-C91BD861B185}"/>
              </a:ext>
            </a:extLst>
          </p:cNvPr>
          <p:cNvSpPr/>
          <p:nvPr/>
        </p:nvSpPr>
        <p:spPr>
          <a:xfrm>
            <a:off x="3375686" y="2969296"/>
            <a:ext cx="2979394" cy="399422"/>
          </a:xfrm>
          <a:prstGeom prst="callout1">
            <a:avLst>
              <a:gd name="adj1" fmla="val 49397"/>
              <a:gd name="adj2" fmla="val 318"/>
              <a:gd name="adj3" fmla="val 15104"/>
              <a:gd name="adj4" fmla="val -2655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a:t>
            </a:r>
            <a:r>
              <a:rPr kumimoji="1" lang="en-US" altLang="ja-JP" sz="1050" dirty="0">
                <a:ea typeface="MS PGothic" panose="020B0600070205080204" pitchFamily="34" charset="-128"/>
              </a:rPr>
              <a:t>(Product Instances)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cxnSp>
        <p:nvCxnSpPr>
          <p:cNvPr id="9" name="Straight Arrow Connector 8">
            <a:extLst>
              <a:ext uri="{FF2B5EF4-FFF2-40B4-BE49-F238E27FC236}">
                <a16:creationId xmlns:a16="http://schemas.microsoft.com/office/drawing/2014/main" id="{782F6301-39A8-A648-B85A-715F22D4508C}"/>
              </a:ext>
            </a:extLst>
          </p:cNvPr>
          <p:cNvCxnSpPr>
            <a:cxnSpLocks/>
            <a:stCxn id="8" idx="3"/>
          </p:cNvCxnSpPr>
          <p:nvPr/>
        </p:nvCxnSpPr>
        <p:spPr>
          <a:xfrm flipV="1">
            <a:off x="5170515" y="1782008"/>
            <a:ext cx="2866544" cy="326409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6" name="Rounded Rectangle 15">
            <a:extLst>
              <a:ext uri="{FF2B5EF4-FFF2-40B4-BE49-F238E27FC236}">
                <a16:creationId xmlns:a16="http://schemas.microsoft.com/office/drawing/2014/main" id="{93D1F94E-7FBE-C245-AE27-63206F39A297}"/>
              </a:ext>
            </a:extLst>
          </p:cNvPr>
          <p:cNvSpPr/>
          <p:nvPr/>
        </p:nvSpPr>
        <p:spPr>
          <a:xfrm>
            <a:off x="792919" y="2143010"/>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8" name="吹き出し: 線 10">
            <a:extLst>
              <a:ext uri="{FF2B5EF4-FFF2-40B4-BE49-F238E27FC236}">
                <a16:creationId xmlns:a16="http://schemas.microsoft.com/office/drawing/2014/main" id="{748E33B1-BBD0-4545-9FC9-876A752D9A2D}"/>
              </a:ext>
            </a:extLst>
          </p:cNvPr>
          <p:cNvSpPr/>
          <p:nvPr/>
        </p:nvSpPr>
        <p:spPr>
          <a:xfrm>
            <a:off x="2781545" y="1671026"/>
            <a:ext cx="2083838" cy="399422"/>
          </a:xfrm>
          <a:prstGeom prst="callout1">
            <a:avLst>
              <a:gd name="adj1" fmla="val 49397"/>
              <a:gd name="adj2" fmla="val 318"/>
              <a:gd name="adj3" fmla="val 143105"/>
              <a:gd name="adj4" fmla="val -700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インベントリ</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Inventory)</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
        <p:nvSpPr>
          <p:cNvPr id="20" name="Rounded Rectangle 19">
            <a:extLst>
              <a:ext uri="{FF2B5EF4-FFF2-40B4-BE49-F238E27FC236}">
                <a16:creationId xmlns:a16="http://schemas.microsoft.com/office/drawing/2014/main" id="{932F4B7E-A716-7B45-BE9D-B3457AEEB60D}"/>
              </a:ext>
            </a:extLst>
          </p:cNvPr>
          <p:cNvSpPr/>
          <p:nvPr/>
        </p:nvSpPr>
        <p:spPr>
          <a:xfrm>
            <a:off x="8159594" y="3324369"/>
            <a:ext cx="3404384" cy="36512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吹き出し: 線 10">
            <a:extLst>
              <a:ext uri="{FF2B5EF4-FFF2-40B4-BE49-F238E27FC236}">
                <a16:creationId xmlns:a16="http://schemas.microsoft.com/office/drawing/2014/main" id="{49D537DC-7BDD-2344-AA0D-3D0AAA7CFE09}"/>
              </a:ext>
            </a:extLst>
          </p:cNvPr>
          <p:cNvSpPr/>
          <p:nvPr/>
        </p:nvSpPr>
        <p:spPr>
          <a:xfrm>
            <a:off x="9356143" y="4221023"/>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ライセンスが適切であることを確認</a:t>
            </a:r>
            <a:endParaRPr kumimoji="1" lang="en-US" altLang="ja-JP" sz="1050" dirty="0">
              <a:ea typeface="MS PGothic" panose="020B0600070205080204" pitchFamily="34" charset="-128"/>
            </a:endParaRPr>
          </a:p>
        </p:txBody>
      </p:sp>
      <p:sp>
        <p:nvSpPr>
          <p:cNvPr id="22" name="吹き出し: 線 10">
            <a:extLst>
              <a:ext uri="{FF2B5EF4-FFF2-40B4-BE49-F238E27FC236}">
                <a16:creationId xmlns:a16="http://schemas.microsoft.com/office/drawing/2014/main" id="{2B373EF1-63DC-D349-804A-040E24F25EF7}"/>
              </a:ext>
            </a:extLst>
          </p:cNvPr>
          <p:cNvSpPr/>
          <p:nvPr/>
        </p:nvSpPr>
        <p:spPr>
          <a:xfrm>
            <a:off x="2583110" y="5515347"/>
            <a:ext cx="2866543" cy="657721"/>
          </a:xfrm>
          <a:prstGeom prst="callout1">
            <a:avLst>
              <a:gd name="adj1" fmla="val 49397"/>
              <a:gd name="adj2" fmla="val 318"/>
              <a:gd name="adj3" fmla="val -59799"/>
              <a:gd name="adj4" fmla="val -239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a:t>
            </a:r>
            <a:r>
              <a:rPr lang="ja-JP" altLang="en-US" sz="1050">
                <a:ea typeface="MS PGothic" panose="020B0600070205080204" pitchFamily="34" charset="-128"/>
              </a:rPr>
              <a:t>の</a:t>
            </a:r>
            <a:r>
              <a:rPr lang="en-US" altLang="ja-JP" sz="1050" dirty="0">
                <a:ea typeface="MS PGothic" panose="020B0600070205080204" pitchFamily="34" charset="-128"/>
              </a:rPr>
              <a:t>Name</a:t>
            </a:r>
            <a:r>
              <a:rPr lang="ja-JP" altLang="en-US" sz="1050">
                <a:ea typeface="MS PGothic" panose="020B0600070205080204" pitchFamily="34" charset="-128"/>
              </a:rPr>
              <a:t>が</a:t>
            </a:r>
            <a:r>
              <a:rPr lang="en-US" altLang="ja-JP" sz="1050" dirty="0">
                <a:ea typeface="MS PGothic" panose="020B0600070205080204" pitchFamily="34" charset="-128"/>
              </a:rPr>
              <a:t>UDI</a:t>
            </a:r>
            <a:r>
              <a:rPr lang="ja-JP" altLang="en-US" sz="1050">
                <a:ea typeface="MS PGothic" panose="020B0600070205080204" pitchFamily="34" charset="-128"/>
              </a:rPr>
              <a:t>に変わっている</a:t>
            </a:r>
            <a:r>
              <a:rPr kumimoji="1" lang="ja-JP" altLang="en-US" sz="1050">
                <a:ea typeface="MS PGothic" panose="020B0600070205080204" pitchFamily="34" charset="-128"/>
              </a:rPr>
              <a:t>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775554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A377-BCCF-0142-BEBC-0A215ECC8997}"/>
              </a:ext>
            </a:extLst>
          </p:cNvPr>
          <p:cNvPicPr>
            <a:picLocks noChangeAspect="1"/>
          </p:cNvPicPr>
          <p:nvPr/>
        </p:nvPicPr>
        <p:blipFill>
          <a:blip r:embed="rId2"/>
          <a:stretch>
            <a:fillRect/>
          </a:stretch>
        </p:blipFill>
        <p:spPr>
          <a:xfrm>
            <a:off x="404442" y="1532078"/>
            <a:ext cx="7463241" cy="4355156"/>
          </a:xfrm>
          <a:prstGeom prst="rect">
            <a:avLst/>
          </a:prstGeom>
          <a:ln>
            <a:solidFill>
              <a:schemeClr val="accent4"/>
            </a:solidFill>
          </a:ln>
        </p:spPr>
      </p:pic>
      <p:sp>
        <p:nvSpPr>
          <p:cNvPr id="2" name="Title 1">
            <a:extLst>
              <a:ext uri="{FF2B5EF4-FFF2-40B4-BE49-F238E27FC236}">
                <a16:creationId xmlns:a16="http://schemas.microsoft.com/office/drawing/2014/main" id="{59C2BF15-E3B7-BB46-878B-573E6EC26F88}"/>
              </a:ext>
            </a:extLst>
          </p:cNvPr>
          <p:cNvSpPr>
            <a:spLocks noGrp="1"/>
          </p:cNvSpPr>
          <p:nvPr>
            <p:ph type="title"/>
          </p:nvPr>
        </p:nvSpPr>
        <p:spPr/>
        <p:txBody>
          <a:bodyPr/>
          <a:lstStyle/>
          <a:p>
            <a:r>
              <a:rPr lang="en-JP" dirty="0"/>
              <a:t>CSSMでの消費ライセンス数の確認</a:t>
            </a:r>
          </a:p>
        </p:txBody>
      </p:sp>
      <p:sp>
        <p:nvSpPr>
          <p:cNvPr id="4" name="テキスト プレースホルダー 3">
            <a:extLst>
              <a:ext uri="{FF2B5EF4-FFF2-40B4-BE49-F238E27FC236}">
                <a16:creationId xmlns:a16="http://schemas.microsoft.com/office/drawing/2014/main" id="{3C09E7FF-782A-463B-89E3-417180C59918}"/>
              </a:ext>
            </a:extLst>
          </p:cNvPr>
          <p:cNvSpPr>
            <a:spLocks noGrp="1"/>
          </p:cNvSpPr>
          <p:nvPr>
            <p:ph type="body" sz="quarter" idx="12"/>
          </p:nvPr>
        </p:nvSpPr>
        <p:spPr/>
        <p:txBody>
          <a:bodyPr/>
          <a:lstStyle/>
          <a:p>
            <a:r>
              <a:rPr lang="en-JP" altLang="ja-JP" dirty="0"/>
              <a:t>2. CSSMダイレクト接続（バージョンアップ）</a:t>
            </a:r>
          </a:p>
        </p:txBody>
      </p:sp>
      <p:sp>
        <p:nvSpPr>
          <p:cNvPr id="13" name="Slide Number Placeholder 12">
            <a:extLst>
              <a:ext uri="{FF2B5EF4-FFF2-40B4-BE49-F238E27FC236}">
                <a16:creationId xmlns:a16="http://schemas.microsoft.com/office/drawing/2014/main" id="{297C64EA-86D9-FF4C-AE59-58F1BD5454B1}"/>
              </a:ext>
            </a:extLst>
          </p:cNvPr>
          <p:cNvSpPr>
            <a:spLocks noGrp="1"/>
          </p:cNvSpPr>
          <p:nvPr>
            <p:ph type="sldNum" sz="quarter" idx="13"/>
          </p:nvPr>
        </p:nvSpPr>
        <p:spPr/>
        <p:txBody>
          <a:bodyPr/>
          <a:lstStyle/>
          <a:p>
            <a:fld id="{35A41436-812F-4D49-8B20-D4F38E545342}" type="slidenum">
              <a:rPr lang="en-JP" smtClean="0"/>
              <a:pPr/>
              <a:t>26</a:t>
            </a:fld>
            <a:endParaRPr lang="en-JP"/>
          </a:p>
        </p:txBody>
      </p:sp>
      <p:sp>
        <p:nvSpPr>
          <p:cNvPr id="7" name="Rounded Rectangle 6">
            <a:extLst>
              <a:ext uri="{FF2B5EF4-FFF2-40B4-BE49-F238E27FC236}">
                <a16:creationId xmlns:a16="http://schemas.microsoft.com/office/drawing/2014/main" id="{67F8BE49-BABF-FB4A-BB0C-57B22A405E22}"/>
              </a:ext>
            </a:extLst>
          </p:cNvPr>
          <p:cNvSpPr/>
          <p:nvPr/>
        </p:nvSpPr>
        <p:spPr>
          <a:xfrm>
            <a:off x="1042620" y="2735291"/>
            <a:ext cx="623455"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8BDA7563-072E-4642-833E-51E08725C152}"/>
              </a:ext>
            </a:extLst>
          </p:cNvPr>
          <p:cNvSpPr/>
          <p:nvPr/>
        </p:nvSpPr>
        <p:spPr>
          <a:xfrm>
            <a:off x="702886" y="4381365"/>
            <a:ext cx="5393114"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B6AE9936-760E-8B41-B273-75EC46D5247A}"/>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0" name="吹き出し: 線 10">
            <a:extLst>
              <a:ext uri="{FF2B5EF4-FFF2-40B4-BE49-F238E27FC236}">
                <a16:creationId xmlns:a16="http://schemas.microsoft.com/office/drawing/2014/main" id="{A38B444D-8214-BB43-AC75-8D08810C33BA}"/>
              </a:ext>
            </a:extLst>
          </p:cNvPr>
          <p:cNvSpPr/>
          <p:nvPr/>
        </p:nvSpPr>
        <p:spPr>
          <a:xfrm>
            <a:off x="4854813" y="5906737"/>
            <a:ext cx="2482374" cy="399422"/>
          </a:xfrm>
          <a:prstGeom prst="callout1">
            <a:avLst>
              <a:gd name="adj1" fmla="val 49397"/>
              <a:gd name="adj2" fmla="val 318"/>
              <a:gd name="adj3" fmla="val -306013"/>
              <a:gd name="adj4" fmla="val -99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対象のライセンスが</a:t>
            </a:r>
            <a:r>
              <a:rPr lang="ja-JP" altLang="en-US" sz="1050">
                <a:ea typeface="MS PGothic" panose="020B0600070205080204" pitchFamily="34" charset="-128"/>
              </a:rPr>
              <a:t>正しく消費されている</a:t>
            </a:r>
            <a:r>
              <a:rPr kumimoji="1" lang="ja-JP" altLang="en-US" sz="1050">
                <a:ea typeface="MS PGothic" panose="020B0600070205080204" pitchFamily="34" charset="-128"/>
              </a:rPr>
              <a:t>ことを確認</a:t>
            </a:r>
            <a:endParaRPr kumimoji="1" lang="en-US" altLang="ja-JP" sz="1050" dirty="0">
              <a:ea typeface="MS PGothic" panose="020B0600070205080204" pitchFamily="34" charset="-128"/>
            </a:endParaRPr>
          </a:p>
        </p:txBody>
      </p:sp>
      <p:sp>
        <p:nvSpPr>
          <p:cNvPr id="11" name="吹き出し: 線 10">
            <a:extLst>
              <a:ext uri="{FF2B5EF4-FFF2-40B4-BE49-F238E27FC236}">
                <a16:creationId xmlns:a16="http://schemas.microsoft.com/office/drawing/2014/main" id="{E7B35122-04CE-D34C-B94F-D22E475CF405}"/>
              </a:ext>
            </a:extLst>
          </p:cNvPr>
          <p:cNvSpPr/>
          <p:nvPr/>
        </p:nvSpPr>
        <p:spPr>
          <a:xfrm>
            <a:off x="2621922" y="2277317"/>
            <a:ext cx="2217363" cy="399422"/>
          </a:xfrm>
          <a:prstGeom prst="callout1">
            <a:avLst>
              <a:gd name="adj1" fmla="val 49397"/>
              <a:gd name="adj2" fmla="val 318"/>
              <a:gd name="adj3" fmla="val 131549"/>
              <a:gd name="adj4" fmla="val -42741"/>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Licenses)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77536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CB40C3-BD1F-8A4B-AFD6-6648C8204BB3}"/>
              </a:ext>
            </a:extLst>
          </p:cNvPr>
          <p:cNvSpPr>
            <a:spLocks noGrp="1"/>
          </p:cNvSpPr>
          <p:nvPr>
            <p:ph type="sldNum" sz="quarter" idx="10"/>
          </p:nvPr>
        </p:nvSpPr>
        <p:spPr/>
        <p:txBody>
          <a:bodyPr/>
          <a:lstStyle/>
          <a:p>
            <a:fld id="{35A41436-812F-4D49-8B20-D4F38E545342}" type="slidenum">
              <a:rPr lang="en-JP" smtClean="0"/>
              <a:pPr/>
              <a:t>27</a:t>
            </a:fld>
            <a:endParaRPr lang="en-JP"/>
          </a:p>
        </p:txBody>
      </p:sp>
      <p:sp>
        <p:nvSpPr>
          <p:cNvPr id="3" name="Title 2">
            <a:extLst>
              <a:ext uri="{FF2B5EF4-FFF2-40B4-BE49-F238E27FC236}">
                <a16:creationId xmlns:a16="http://schemas.microsoft.com/office/drawing/2014/main" id="{E8D1558E-16F0-8E4D-AE7A-DBEBA5BCFD3F}"/>
              </a:ext>
            </a:extLst>
          </p:cNvPr>
          <p:cNvSpPr>
            <a:spLocks noGrp="1"/>
          </p:cNvSpPr>
          <p:nvPr>
            <p:ph type="title"/>
          </p:nvPr>
        </p:nvSpPr>
        <p:spPr/>
        <p:txBody>
          <a:bodyPr/>
          <a:lstStyle/>
          <a:p>
            <a:r>
              <a:rPr lang="en-US" dirty="0" err="1"/>
              <a:t>CSSM</a:t>
            </a:r>
            <a:r>
              <a:rPr lang="ja-JP" altLang="en-US"/>
              <a:t>ダイレクト接続</a:t>
            </a:r>
            <a:br>
              <a:rPr lang="ja-JP" altLang="en-US"/>
            </a:br>
            <a:r>
              <a:rPr lang="ja-JP" altLang="en-US"/>
              <a:t>（新規デバイス）</a:t>
            </a:r>
            <a:endParaRPr lang="en-JP" dirty="0"/>
          </a:p>
        </p:txBody>
      </p:sp>
    </p:spTree>
    <p:extLst>
      <p:ext uri="{BB962C8B-B14F-4D97-AF65-F5344CB8AC3E}">
        <p14:creationId xmlns:p14="http://schemas.microsoft.com/office/powerpoint/2010/main" val="1589980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0F436-AADE-8348-858A-8DEEBCE6F0F8}"/>
              </a:ext>
            </a:extLst>
          </p:cNvPr>
          <p:cNvSpPr>
            <a:spLocks noGrp="1"/>
          </p:cNvSpPr>
          <p:nvPr>
            <p:ph type="title"/>
          </p:nvPr>
        </p:nvSpPr>
        <p:spPr/>
        <p:txBody>
          <a:bodyPr/>
          <a:lstStyle/>
          <a:p>
            <a:r>
              <a:rPr kumimoji="1" lang="en-US" altLang="ja-JP" dirty="0" err="1">
                <a:latin typeface="+mn-lt"/>
                <a:ea typeface="MS PGothic" panose="020B0600070205080204" pitchFamily="34" charset="-128"/>
              </a:rPr>
              <a:t>CSSM</a:t>
            </a:r>
            <a:r>
              <a:rPr kumimoji="1" lang="ja-JP" altLang="en-US">
                <a:latin typeface="+mn-lt"/>
                <a:ea typeface="MS PGothic" panose="020B0600070205080204" pitchFamily="34" charset="-128"/>
              </a:rPr>
              <a:t>ダイレクト接続</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a:t>
            </a:r>
            <a:r>
              <a:rPr lang="ja-JP" altLang="en-US" sz="4400">
                <a:latin typeface="MS PGothic" panose="020B0600070205080204" pitchFamily="34" charset="-128"/>
                <a:ea typeface="MS PGothic" panose="020B0600070205080204" pitchFamily="34" charset="-128"/>
              </a:rPr>
              <a:t>新規デバイス）</a:t>
            </a:r>
            <a:br>
              <a:rPr lang="en-US" altLang="ja-JP" sz="4400" dirty="0">
                <a:latin typeface="MS PGothic" panose="020B0600070205080204" pitchFamily="34" charset="-128"/>
                <a:ea typeface="MS PGothic" panose="020B0600070205080204" pitchFamily="34" charset="-128"/>
              </a:rPr>
            </a:br>
            <a:r>
              <a:rPr lang="ja-JP" altLang="en-US" sz="4400">
                <a:latin typeface="MS PGothic" panose="020B0600070205080204" pitchFamily="34" charset="-128"/>
                <a:ea typeface="MS PGothic" panose="020B0600070205080204" pitchFamily="34" charset="-128"/>
              </a:rPr>
              <a:t>手順概要</a:t>
            </a:r>
            <a:endParaRPr kumimoji="1" lang="ja-JP" altLang="en-US">
              <a:latin typeface="+mn-lt"/>
              <a:ea typeface="MS PGothic" panose="020B0600070205080204" pitchFamily="34" charset="-128"/>
            </a:endParaRPr>
          </a:p>
        </p:txBody>
      </p:sp>
      <p:sp>
        <p:nvSpPr>
          <p:cNvPr id="7" name="Slide Number Placeholder 6">
            <a:extLst>
              <a:ext uri="{FF2B5EF4-FFF2-40B4-BE49-F238E27FC236}">
                <a16:creationId xmlns:a16="http://schemas.microsoft.com/office/drawing/2014/main" id="{1BB389B0-34A4-C347-823F-D38E10D34C9E}"/>
              </a:ext>
            </a:extLst>
          </p:cNvPr>
          <p:cNvSpPr>
            <a:spLocks noGrp="1"/>
          </p:cNvSpPr>
          <p:nvPr>
            <p:ph type="sldNum" sz="quarter" idx="10"/>
          </p:nvPr>
        </p:nvSpPr>
        <p:spPr/>
        <p:txBody>
          <a:bodyPr/>
          <a:lstStyle/>
          <a:p>
            <a:fld id="{35A41436-812F-4D49-8B20-D4F38E545342}" type="slidenum">
              <a:rPr lang="en-JP" smtClean="0"/>
              <a:pPr/>
              <a:t>28</a:t>
            </a:fld>
            <a:endParaRPr lang="en-JP"/>
          </a:p>
        </p:txBody>
      </p:sp>
    </p:spTree>
    <p:extLst>
      <p:ext uri="{BB962C8B-B14F-4D97-AF65-F5344CB8AC3E}">
        <p14:creationId xmlns:p14="http://schemas.microsoft.com/office/powerpoint/2010/main" val="366619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DC21-5125-A64C-B7E5-BE7481DF7F11}"/>
              </a:ext>
            </a:extLst>
          </p:cNvPr>
          <p:cNvSpPr>
            <a:spLocks noGrp="1"/>
          </p:cNvSpPr>
          <p:nvPr>
            <p:ph type="title"/>
          </p:nvPr>
        </p:nvSpPr>
        <p:spPr/>
        <p:txBody>
          <a:bodyPr/>
          <a:lstStyle/>
          <a:p>
            <a:r>
              <a:rPr lang="en-US" altLang="ja-JP" dirty="0" err="1"/>
              <a:t>CSSM</a:t>
            </a:r>
            <a:r>
              <a:rPr lang="ja-JP" altLang="en-US"/>
              <a:t>ダイレクト接続でのライセンス登録手順</a:t>
            </a:r>
            <a:endParaRPr lang="en-JP" dirty="0"/>
          </a:p>
        </p:txBody>
      </p:sp>
      <p:sp>
        <p:nvSpPr>
          <p:cNvPr id="8" name="Text Placeholder 7">
            <a:extLst>
              <a:ext uri="{FF2B5EF4-FFF2-40B4-BE49-F238E27FC236}">
                <a16:creationId xmlns:a16="http://schemas.microsoft.com/office/drawing/2014/main" id="{120FD761-1E10-834E-8243-F81D1C90CCFE}"/>
              </a:ext>
            </a:extLst>
          </p:cNvPr>
          <p:cNvSpPr>
            <a:spLocks noGrp="1"/>
          </p:cNvSpPr>
          <p:nvPr>
            <p:ph type="body" sz="quarter" idx="11"/>
          </p:nvPr>
        </p:nvSpPr>
        <p:spPr/>
        <p:txBody>
          <a:bodyPr/>
          <a:lstStyle/>
          <a:p>
            <a:r>
              <a:rPr lang="ja-JP" altLang="en-US"/>
              <a:t>新規デバイスの登録</a:t>
            </a:r>
          </a:p>
        </p:txBody>
      </p:sp>
      <p:sp>
        <p:nvSpPr>
          <p:cNvPr id="9" name="Text Placeholder 8">
            <a:extLst>
              <a:ext uri="{FF2B5EF4-FFF2-40B4-BE49-F238E27FC236}">
                <a16:creationId xmlns:a16="http://schemas.microsoft.com/office/drawing/2014/main" id="{3406E7F9-B5E3-DF43-9C2E-4187DEF7733B}"/>
              </a:ext>
            </a:extLst>
          </p:cNvPr>
          <p:cNvSpPr>
            <a:spLocks noGrp="1"/>
          </p:cNvSpPr>
          <p:nvPr>
            <p:ph type="body" sz="quarter" idx="12"/>
          </p:nvPr>
        </p:nvSpPr>
        <p:spPr/>
        <p:txBody>
          <a:bodyPr/>
          <a:lstStyle/>
          <a:p>
            <a:r>
              <a:rPr lang="en-US" dirty="0"/>
              <a:t>3. </a:t>
            </a:r>
            <a:r>
              <a:rPr lang="en-US" dirty="0" err="1"/>
              <a:t>CSSM</a:t>
            </a:r>
            <a:r>
              <a:rPr lang="ja-JP" altLang="en-US"/>
              <a:t>ダイレクト接続（新規デバイス）</a:t>
            </a:r>
            <a:endParaRPr lang="en-JP" dirty="0"/>
          </a:p>
        </p:txBody>
      </p:sp>
      <p:sp>
        <p:nvSpPr>
          <p:cNvPr id="12" name="Slide Number Placeholder 11">
            <a:extLst>
              <a:ext uri="{FF2B5EF4-FFF2-40B4-BE49-F238E27FC236}">
                <a16:creationId xmlns:a16="http://schemas.microsoft.com/office/drawing/2014/main" id="{B62A4873-E510-EF46-B961-AAAAD071DAEE}"/>
              </a:ext>
            </a:extLst>
          </p:cNvPr>
          <p:cNvSpPr>
            <a:spLocks noGrp="1"/>
          </p:cNvSpPr>
          <p:nvPr>
            <p:ph type="sldNum" sz="quarter" idx="13"/>
          </p:nvPr>
        </p:nvSpPr>
        <p:spPr/>
        <p:txBody>
          <a:bodyPr/>
          <a:lstStyle/>
          <a:p>
            <a:fld id="{35A41436-812F-4D49-8B20-D4F38E545342}" type="slidenum">
              <a:rPr lang="en-JP" smtClean="0"/>
              <a:t>29</a:t>
            </a:fld>
            <a:endParaRPr lang="en-JP"/>
          </a:p>
        </p:txBody>
      </p:sp>
      <p:sp>
        <p:nvSpPr>
          <p:cNvPr id="10" name="Text Placeholder 1">
            <a:extLst>
              <a:ext uri="{FF2B5EF4-FFF2-40B4-BE49-F238E27FC236}">
                <a16:creationId xmlns:a16="http://schemas.microsoft.com/office/drawing/2014/main" id="{36DDD3D3-75DE-B349-B47F-7820887EE81B}"/>
              </a:ext>
            </a:extLst>
          </p:cNvPr>
          <p:cNvSpPr txBox="1">
            <a:spLocks/>
          </p:cNvSpPr>
          <p:nvPr/>
        </p:nvSpPr>
        <p:spPr>
          <a:xfrm>
            <a:off x="529647" y="1678492"/>
            <a:ext cx="10747953" cy="4589862"/>
          </a:xfrm>
          <a:prstGeom prst="rect">
            <a:avLst/>
          </a:prstGeom>
        </p:spPr>
        <p:txBody>
          <a:bodyPr wrap="square" lIns="91420" tIns="45710" rIns="91420" bIns="45710" anchor="t" anchorCtr="0">
            <a:noAutofit/>
          </a:bodyPr>
          <a:lstStyle>
            <a:lvl1pPr marL="226478" indent="-226478" algn="l" defTabSz="804747" rtl="0" eaLnBrk="1" fontAlgn="base" hangingPunct="1">
              <a:lnSpc>
                <a:spcPct val="100000"/>
              </a:lnSpc>
              <a:spcBef>
                <a:spcPct val="50000"/>
              </a:spcBef>
              <a:spcAft>
                <a:spcPct val="0"/>
              </a:spcAft>
              <a:buClr>
                <a:schemeClr val="tx2"/>
              </a:buClr>
              <a:buSzPct val="90000"/>
              <a:buFont typeface="Arial" charset="0"/>
              <a:buNone/>
              <a:defRPr lang="en-US" sz="1867" b="0" i="0" kern="1200">
                <a:solidFill>
                  <a:schemeClr val="bg1"/>
                </a:solidFill>
                <a:latin typeface="+mn-lt"/>
                <a:ea typeface="ＭＳ Ｐゴシック" charset="0"/>
                <a:cs typeface="CiscoSans ExtraLight"/>
              </a:defRPr>
            </a:lvl1pPr>
            <a:lvl2pPr marL="478355" indent="-287859" algn="l" defTabSz="912261" rtl="0" eaLnBrk="1" fontAlgn="base" hangingPunct="1">
              <a:lnSpc>
                <a:spcPct val="95000"/>
              </a:lnSpc>
              <a:spcBef>
                <a:spcPts val="800"/>
              </a:spcBef>
              <a:spcAft>
                <a:spcPct val="0"/>
              </a:spcAft>
              <a:buClr>
                <a:schemeClr val="tx2"/>
              </a:buClr>
              <a:buFont typeface="Arial" pitchFamily="34" charset="0"/>
              <a:buNone/>
              <a:defRPr lang="en-US" sz="1467" kern="120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538" indent="-179388">
              <a:buFont typeface="Apple SD Gothic Neo Regular" panose="02000300000000000000" pitchFamily="2" charset="-127"/>
              <a:buChar char="◼"/>
            </a:pPr>
            <a:r>
              <a:rPr kumimoji="0" lang="ja-JP" altLang="en-US" sz="1600" b="1">
                <a:ea typeface="MS PGothic" panose="020B0600070205080204" pitchFamily="34" charset="-128"/>
              </a:rPr>
              <a:t>前提条件</a:t>
            </a:r>
            <a:endParaRPr kumimoji="0" lang="en-US" altLang="ja-JP" sz="1600" b="1" dirty="0">
              <a:ea typeface="MS PGothic" panose="020B0600070205080204" pitchFamily="34" charset="-128"/>
            </a:endParaRPr>
          </a:p>
          <a:p>
            <a:pPr lvl="1" indent="-122238">
              <a:buClrTx/>
              <a:buFont typeface="Arial" pitchFamily="34" charset="0"/>
              <a:buChar char="•"/>
            </a:pPr>
            <a:r>
              <a:rPr kumimoji="0" lang="en-US" altLang="ja-JP" sz="1600" dirty="0">
                <a:ea typeface="MS PGothic" panose="020B0600070205080204" pitchFamily="34" charset="-128"/>
              </a:rPr>
              <a:t>Smart Licensing Using Policy</a:t>
            </a:r>
            <a:r>
              <a:rPr kumimoji="0" lang="ja-JP" altLang="en-US" sz="1600">
                <a:ea typeface="MS PGothic" panose="020B0600070205080204" pitchFamily="34" charset="-128"/>
              </a:rPr>
              <a:t>対応バージョン</a:t>
            </a:r>
            <a:r>
              <a:rPr kumimoji="0" lang="en-US" altLang="ja-JP" sz="1600" dirty="0">
                <a:ea typeface="MS PGothic" panose="020B0600070205080204" pitchFamily="34" charset="-128"/>
              </a:rPr>
              <a:t>(17.3.2</a:t>
            </a:r>
            <a:r>
              <a:rPr kumimoji="0" lang="ja-JP" altLang="en-US" sz="1600">
                <a:ea typeface="MS PGothic" panose="020B0600070205080204" pitchFamily="34" charset="-128"/>
              </a:rPr>
              <a:t>以降</a:t>
            </a:r>
            <a:r>
              <a:rPr kumimoji="0" lang="en-US" altLang="ja-JP" sz="1600" dirty="0">
                <a:ea typeface="MS PGothic" panose="020B0600070205080204" pitchFamily="34" charset="-128"/>
              </a:rPr>
              <a:t>)</a:t>
            </a:r>
            <a:r>
              <a:rPr kumimoji="0" lang="ja-JP" altLang="en-US" sz="1600">
                <a:ea typeface="MS PGothic" panose="020B0600070205080204" pitchFamily="34" charset="-128"/>
              </a:rPr>
              <a:t>で納品されたデバイスを</a:t>
            </a:r>
            <a:r>
              <a:rPr kumimoji="0" lang="en-US" altLang="ja-JP" sz="1600" dirty="0" err="1">
                <a:ea typeface="MS PGothic" panose="020B0600070205080204" pitchFamily="34" charset="-128"/>
              </a:rPr>
              <a:t>CSSM</a:t>
            </a:r>
            <a:r>
              <a:rPr kumimoji="0" lang="ja-JP" altLang="en-US" sz="1600">
                <a:ea typeface="MS PGothic" panose="020B0600070205080204" pitchFamily="34" charset="-128"/>
              </a:rPr>
              <a:t>に登録する場合</a:t>
            </a:r>
            <a:endParaRPr kumimoji="0" lang="en-US" altLang="ja-JP" sz="1600" dirty="0">
              <a:ea typeface="MS PGothic" panose="020B0600070205080204" pitchFamily="34" charset="-128"/>
            </a:endParaRPr>
          </a:p>
          <a:p>
            <a:pPr lvl="1" indent="-122238">
              <a:buClrTx/>
              <a:buFont typeface="Arial" pitchFamily="34" charset="0"/>
              <a:buChar char="•"/>
            </a:pPr>
            <a:r>
              <a:rPr kumimoji="0" lang="en-US" altLang="ja-JP" sz="1600" dirty="0" err="1">
                <a:ea typeface="MS PGothic" panose="020B0600070205080204" pitchFamily="34" charset="-128"/>
              </a:rPr>
              <a:t>CSSM</a:t>
            </a:r>
            <a:r>
              <a:rPr kumimoji="0" lang="ja-JP" altLang="en-US" sz="1600">
                <a:ea typeface="MS PGothic" panose="020B0600070205080204" pitchFamily="34" charset="-128"/>
              </a:rPr>
              <a:t>未登録デバイスを</a:t>
            </a:r>
            <a:r>
              <a:rPr kumimoji="0" lang="en-US" altLang="ja-JP" sz="1600" dirty="0">
                <a:ea typeface="MS PGothic" panose="020B0600070205080204" pitchFamily="34" charset="-128"/>
              </a:rPr>
              <a:t>Smart Licensing Using Policy</a:t>
            </a:r>
            <a:r>
              <a:rPr kumimoji="0" lang="ja-JP" altLang="en-US" sz="1600">
                <a:ea typeface="MS PGothic" panose="020B0600070205080204" pitchFamily="34" charset="-128"/>
              </a:rPr>
              <a:t>対応バージョン</a:t>
            </a:r>
            <a:r>
              <a:rPr kumimoji="0" lang="en-US" altLang="ja-JP" sz="1600" dirty="0">
                <a:ea typeface="MS PGothic" panose="020B0600070205080204" pitchFamily="34" charset="-128"/>
              </a:rPr>
              <a:t>(17.3.2</a:t>
            </a:r>
            <a:r>
              <a:rPr kumimoji="0" lang="ja-JP" altLang="en-US" sz="1600">
                <a:ea typeface="MS PGothic" panose="020B0600070205080204" pitchFamily="34" charset="-128"/>
              </a:rPr>
              <a:t>以降</a:t>
            </a:r>
            <a:r>
              <a:rPr kumimoji="0" lang="en-US" altLang="ja-JP" sz="1600" dirty="0">
                <a:ea typeface="MS PGothic" panose="020B0600070205080204" pitchFamily="34" charset="-128"/>
              </a:rPr>
              <a:t>)</a:t>
            </a:r>
            <a:r>
              <a:rPr kumimoji="0" lang="ja-JP" altLang="en-US" sz="1600">
                <a:ea typeface="MS PGothic" panose="020B0600070205080204" pitchFamily="34" charset="-128"/>
              </a:rPr>
              <a:t>にバージョンアップ後に</a:t>
            </a:r>
            <a:r>
              <a:rPr kumimoji="0" lang="en-US" altLang="ja-JP" sz="1600" dirty="0" err="1">
                <a:ea typeface="MS PGothic" panose="020B0600070205080204" pitchFamily="34" charset="-128"/>
              </a:rPr>
              <a:t>CSSM</a:t>
            </a:r>
            <a:r>
              <a:rPr kumimoji="0" lang="ja-JP" altLang="en-US" sz="1600">
                <a:ea typeface="MS PGothic" panose="020B0600070205080204" pitchFamily="34" charset="-128"/>
              </a:rPr>
              <a:t>に登録する場合</a:t>
            </a:r>
          </a:p>
          <a:p>
            <a:pPr lvl="1" indent="-122238">
              <a:buClrTx/>
              <a:buFont typeface="Arial" pitchFamily="34" charset="0"/>
              <a:buChar char="•"/>
            </a:pPr>
            <a:r>
              <a:rPr lang="ja-JP" altLang="en-US" sz="1600">
                <a:latin typeface="+mn-lt"/>
              </a:rPr>
              <a:t>インターネット接続により</a:t>
            </a:r>
            <a:r>
              <a:rPr lang="en-US" altLang="ja-JP" sz="1600" dirty="0" err="1">
                <a:latin typeface="+mn-lt"/>
              </a:rPr>
              <a:t>CSSM</a:t>
            </a:r>
            <a:r>
              <a:rPr lang="ja-JP" altLang="en-US" sz="1600">
                <a:latin typeface="+mn-lt"/>
              </a:rPr>
              <a:t>に直接接続可能</a:t>
            </a:r>
          </a:p>
          <a:p>
            <a:pPr marL="236538" indent="-179388">
              <a:buFont typeface="Apple SD Gothic Neo Regular" panose="02000300000000000000" pitchFamily="2" charset="-127"/>
              <a:buChar char="◼"/>
            </a:pPr>
            <a:r>
              <a:rPr kumimoji="0" lang="ja-JP" altLang="en-US" sz="1600" b="1">
                <a:ea typeface="MS PGothic" panose="020B0600070205080204" pitchFamily="34" charset="-128"/>
              </a:rPr>
              <a:t>手順</a:t>
            </a:r>
            <a:endParaRPr kumimoji="0" lang="en-US" altLang="ja-JP" sz="1600" b="1" dirty="0">
              <a:ea typeface="MS PGothic" panose="020B0600070205080204" pitchFamily="34" charset="-128"/>
            </a:endParaRPr>
          </a:p>
          <a:p>
            <a:pPr marL="533396" lvl="1" indent="-342900">
              <a:buFont typeface="+mj-lt"/>
              <a:buAutoNum type="arabicPeriod"/>
            </a:pPr>
            <a:r>
              <a:rPr lang="ja-JP" altLang="en-US" sz="1600">
                <a:latin typeface="+mn-lt"/>
              </a:rPr>
              <a:t>製品インスタンスの設定</a:t>
            </a:r>
          </a:p>
          <a:p>
            <a:pPr marL="755650" lvl="2" indent="-347663">
              <a:buFont typeface="+mj-lt"/>
              <a:buAutoNum type="arabicParenR"/>
            </a:pPr>
            <a:r>
              <a:rPr lang="ja-JP" altLang="en-US" sz="1600">
                <a:latin typeface="+mn-lt"/>
              </a:rPr>
              <a:t>スマートライセンスの接続方法を設定</a:t>
            </a:r>
            <a:endParaRPr lang="en-US" altLang="ja-JP" sz="1600" dirty="0">
              <a:latin typeface="+mn-lt"/>
            </a:endParaRPr>
          </a:p>
          <a:p>
            <a:pPr marL="533396" lvl="1" indent="-342900">
              <a:buFont typeface="+mj-lt"/>
              <a:buAutoNum type="arabicPeriod"/>
            </a:pPr>
            <a:r>
              <a:rPr lang="en-US" altLang="ja-JP" sz="1600" dirty="0" err="1">
                <a:latin typeface="+mn-lt"/>
              </a:rPr>
              <a:t>CSSM</a:t>
            </a:r>
            <a:r>
              <a:rPr lang="ja-JP" altLang="en-US" sz="1600">
                <a:latin typeface="+mn-lt"/>
              </a:rPr>
              <a:t>との信頼の確立</a:t>
            </a:r>
            <a:endParaRPr lang="en-US" altLang="ja-JP" sz="1600" dirty="0">
              <a:latin typeface="+mn-lt"/>
            </a:endParaRPr>
          </a:p>
          <a:p>
            <a:pPr marL="755650" lvl="2" indent="-347663">
              <a:buFont typeface="+mj-lt"/>
              <a:buAutoNum type="arabicParenR"/>
            </a:pPr>
            <a:r>
              <a:rPr lang="ja-JP" altLang="en-US" sz="1600"/>
              <a:t>トラストコードの生成と取得</a:t>
            </a:r>
            <a:endParaRPr 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755650" lvl="2" indent="-347663">
              <a:buFont typeface="+mj-lt"/>
              <a:buAutoNum type="arabicParenR"/>
            </a:pPr>
            <a:r>
              <a:rPr lang="ja-JP" altLang="en-US" sz="1600"/>
              <a:t>トラストコードを使用して</a:t>
            </a:r>
            <a:r>
              <a:rPr lang="en-US" altLang="ja-JP" sz="1600" dirty="0" err="1"/>
              <a:t>CSSM</a:t>
            </a:r>
            <a:r>
              <a:rPr lang="ja-JP" altLang="en-US" sz="1600"/>
              <a:t>にデバイス登録</a:t>
            </a:r>
            <a:endParaRPr lang="en-US" sz="160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533396" lvl="1" indent="-342900">
              <a:buFont typeface="+mj-lt"/>
              <a:buAutoNum type="arabicPeriod"/>
            </a:pPr>
            <a:r>
              <a:rPr lang="ja-JP" altLang="en-US" sz="1600">
                <a:latin typeface="+mn-lt"/>
              </a:rPr>
              <a:t>製品インスタンスの情報更新</a:t>
            </a:r>
          </a:p>
          <a:p>
            <a:pPr marL="755650" lvl="2" indent="-347663">
              <a:buFont typeface="+mj-lt"/>
              <a:buAutoNum type="arabicParenR"/>
            </a:pPr>
            <a:r>
              <a:rPr lang="ja-JP" altLang="en-US" sz="1600"/>
              <a:t>情報の更新と確認</a:t>
            </a:r>
            <a:endParaRPr lang="ja-JP" altLang="en-US" sz="1600">
              <a:latin typeface="+mn-lt"/>
            </a:endParaRPr>
          </a:p>
          <a:p>
            <a:pPr marL="755650" lvl="2" indent="-347663">
              <a:buFont typeface="+mj-lt"/>
              <a:buAutoNum type="arabicParenR"/>
            </a:pPr>
            <a:endParaRPr lang="ja-JP" altLang="en-US" sz="1600">
              <a:latin typeface="+mn-lt"/>
            </a:endParaRPr>
          </a:p>
        </p:txBody>
      </p:sp>
    </p:spTree>
    <p:extLst>
      <p:ext uri="{BB962C8B-B14F-4D97-AF65-F5344CB8AC3E}">
        <p14:creationId xmlns:p14="http://schemas.microsoft.com/office/powerpoint/2010/main" val="160607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latin typeface="+mn-lt"/>
                <a:ea typeface="MS PGothic" panose="020B0600070205080204" pitchFamily="34" charset="-128"/>
              </a:rPr>
              <a:t>版数管理</a:t>
            </a:r>
            <a:endParaRPr lang="en-US">
              <a:latin typeface="+mn-lt"/>
              <a:ea typeface="MS PGothic" panose="020B0600070205080204" pitchFamily="34" charset="-128"/>
            </a:endParaRPr>
          </a:p>
        </p:txBody>
      </p:sp>
      <p:graphicFrame>
        <p:nvGraphicFramePr>
          <p:cNvPr id="7" name="Table Placeholder 8">
            <a:extLst>
              <a:ext uri="{FF2B5EF4-FFF2-40B4-BE49-F238E27FC236}">
                <a16:creationId xmlns:a16="http://schemas.microsoft.com/office/drawing/2014/main" id="{AA39E703-05D6-6449-A93A-9D5E6BCEE708}"/>
              </a:ext>
            </a:extLst>
          </p:cNvPr>
          <p:cNvGraphicFramePr>
            <a:graphicFrameLocks/>
          </p:cNvGraphicFramePr>
          <p:nvPr>
            <p:extLst>
              <p:ext uri="{D42A27DB-BD31-4B8C-83A1-F6EECF244321}">
                <p14:modId xmlns:p14="http://schemas.microsoft.com/office/powerpoint/2010/main" val="1564311696"/>
              </p:ext>
            </p:extLst>
          </p:nvPr>
        </p:nvGraphicFramePr>
        <p:xfrm>
          <a:off x="4702629" y="1448419"/>
          <a:ext cx="6828973" cy="3930098"/>
        </p:xfrm>
        <a:graphic>
          <a:graphicData uri="http://schemas.openxmlformats.org/drawingml/2006/table">
            <a:tbl>
              <a:tblPr firstRow="1" bandRow="1">
                <a:tableStyleId>{D27102A9-8310-4765-A935-A1911B00CA55}</a:tableStyleId>
              </a:tblPr>
              <a:tblGrid>
                <a:gridCol w="1592425">
                  <a:extLst>
                    <a:ext uri="{9D8B030D-6E8A-4147-A177-3AD203B41FA5}">
                      <a16:colId xmlns:a16="http://schemas.microsoft.com/office/drawing/2014/main" val="20000"/>
                    </a:ext>
                  </a:extLst>
                </a:gridCol>
                <a:gridCol w="1309137">
                  <a:extLst>
                    <a:ext uri="{9D8B030D-6E8A-4147-A177-3AD203B41FA5}">
                      <a16:colId xmlns:a16="http://schemas.microsoft.com/office/drawing/2014/main" val="20001"/>
                    </a:ext>
                  </a:extLst>
                </a:gridCol>
                <a:gridCol w="1309137">
                  <a:extLst>
                    <a:ext uri="{9D8B030D-6E8A-4147-A177-3AD203B41FA5}">
                      <a16:colId xmlns:a16="http://schemas.microsoft.com/office/drawing/2014/main" val="20002"/>
                    </a:ext>
                  </a:extLst>
                </a:gridCol>
                <a:gridCol w="1309137">
                  <a:extLst>
                    <a:ext uri="{9D8B030D-6E8A-4147-A177-3AD203B41FA5}">
                      <a16:colId xmlns:a16="http://schemas.microsoft.com/office/drawing/2014/main" val="751518901"/>
                    </a:ext>
                  </a:extLst>
                </a:gridCol>
                <a:gridCol w="1309137">
                  <a:extLst>
                    <a:ext uri="{9D8B030D-6E8A-4147-A177-3AD203B41FA5}">
                      <a16:colId xmlns:a16="http://schemas.microsoft.com/office/drawing/2014/main" val="20003"/>
                    </a:ext>
                  </a:extLst>
                </a:gridCol>
              </a:tblGrid>
              <a:tr h="400740">
                <a:tc>
                  <a:txBody>
                    <a:bodyPr/>
                    <a:lstStyle/>
                    <a:p>
                      <a:pPr algn="ctr"/>
                      <a:r>
                        <a:rPr lang="ja-JP" altLang="en-US" sz="1600" b="0">
                          <a:solidFill>
                            <a:schemeClr val="tx2"/>
                          </a:solidFill>
                          <a:latin typeface="+mn-lt"/>
                          <a:ea typeface="MS PGothic" panose="020B0600070205080204" pitchFamily="34" charset="-128"/>
                        </a:rPr>
                        <a:t>日付</a:t>
                      </a:r>
                      <a:endParaRPr lang="en-US" sz="1600" b="0">
                        <a:solidFill>
                          <a:schemeClr val="tx2"/>
                        </a:solidFill>
                        <a:latin typeface="+mn-lt"/>
                        <a:ea typeface="MS PGothic" panose="020B0600070205080204" pitchFamily="34" charset="-128"/>
                      </a:endParaRPr>
                    </a:p>
                  </a:txBody>
                  <a:tcPr marL="121920" marR="121920" marT="48768" anchor="ctr" anchorCtr="1">
                    <a:lnL>
                      <a:noFill/>
                    </a:lnL>
                    <a:lnR>
                      <a:noFill/>
                    </a:lnR>
                    <a:lnT w="12700" cmpd="sng">
                      <a:noFill/>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600" b="0">
                          <a:solidFill>
                            <a:schemeClr val="tx2"/>
                          </a:solidFill>
                          <a:latin typeface="+mn-lt"/>
                          <a:ea typeface="MS PGothic" panose="020B0600070205080204" pitchFamily="34" charset="-128"/>
                        </a:rPr>
                        <a:t>作成者</a:t>
                      </a:r>
                      <a:endParaRPr lang="en-US" sz="1600" b="0">
                        <a:solidFill>
                          <a:schemeClr val="tx2"/>
                        </a:solidFill>
                        <a:latin typeface="+mn-lt"/>
                        <a:ea typeface="MS PGothic" panose="020B0600070205080204" pitchFamily="34" charset="-128"/>
                      </a:endParaRPr>
                    </a:p>
                  </a:txBody>
                  <a:tcPr marL="121920" marR="121920" marT="48768" anchor="ctr" anchorCtr="1">
                    <a:lnL>
                      <a:noFill/>
                    </a:lnL>
                    <a:lnR>
                      <a:noFill/>
                    </a:lnR>
                    <a:lnT w="12700" cmpd="sng">
                      <a:noFill/>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600" b="0">
                          <a:solidFill>
                            <a:schemeClr val="tx2"/>
                          </a:solidFill>
                          <a:latin typeface="+mn-lt"/>
                          <a:ea typeface="MS PGothic" panose="020B0600070205080204" pitchFamily="34" charset="-128"/>
                        </a:rPr>
                        <a:t>部署名</a:t>
                      </a:r>
                      <a:endParaRPr lang="en-US" sz="1600" b="0">
                        <a:solidFill>
                          <a:schemeClr val="tx2"/>
                        </a:solidFill>
                        <a:latin typeface="+mn-lt"/>
                        <a:ea typeface="MS PGothic" panose="020B0600070205080204" pitchFamily="34" charset="-128"/>
                      </a:endParaRPr>
                    </a:p>
                  </a:txBody>
                  <a:tcPr marL="121920" marR="121920" marT="48768" anchor="ctr" anchorCtr="1">
                    <a:lnL>
                      <a:noFill/>
                    </a:lnL>
                    <a:lnR>
                      <a:noFill/>
                    </a:lnR>
                    <a:lnT w="12700" cmpd="sng">
                      <a:noFill/>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600" b="0">
                          <a:solidFill>
                            <a:schemeClr val="tx2"/>
                          </a:solidFill>
                          <a:latin typeface="+mn-lt"/>
                          <a:ea typeface="MS PGothic" panose="020B0600070205080204" pitchFamily="34" charset="-128"/>
                        </a:rPr>
                        <a:t>バージョン</a:t>
                      </a:r>
                      <a:endParaRPr lang="en-US" sz="1600" b="0">
                        <a:solidFill>
                          <a:schemeClr val="tx2"/>
                        </a:solidFill>
                        <a:latin typeface="+mn-lt"/>
                        <a:ea typeface="MS PGothic" panose="020B0600070205080204" pitchFamily="34" charset="-128"/>
                      </a:endParaRPr>
                    </a:p>
                  </a:txBody>
                  <a:tcPr marL="121920" marR="121920" marT="48768" anchor="ctr" anchorCtr="1">
                    <a:lnL>
                      <a:noFill/>
                    </a:lnL>
                    <a:lnR>
                      <a:noFill/>
                    </a:lnR>
                    <a:lnT w="12700" cmpd="sng">
                      <a:noFill/>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600" b="0">
                          <a:solidFill>
                            <a:schemeClr val="tx2"/>
                          </a:solidFill>
                          <a:latin typeface="+mn-lt"/>
                          <a:ea typeface="MS PGothic" panose="020B0600070205080204" pitchFamily="34" charset="-128"/>
                        </a:rPr>
                        <a:t>更新内容</a:t>
                      </a:r>
                      <a:endParaRPr lang="en-US" sz="1600" b="0" dirty="0">
                        <a:solidFill>
                          <a:schemeClr val="tx2"/>
                        </a:solidFill>
                        <a:latin typeface="+mn-lt"/>
                        <a:ea typeface="MS PGothic" panose="020B0600070205080204" pitchFamily="34" charset="-128"/>
                      </a:endParaRPr>
                    </a:p>
                  </a:txBody>
                  <a:tcPr marL="121920" marR="121920" marT="48768" anchor="ctr" anchorCtr="1">
                    <a:lnL>
                      <a:noFill/>
                    </a:lnL>
                    <a:lnR>
                      <a:noFill/>
                    </a:lnR>
                    <a:lnT w="12700" cmpd="sng">
                      <a:noFill/>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23675">
                <a:tc>
                  <a:txBody>
                    <a:bodyPr/>
                    <a:lstStyle/>
                    <a:p>
                      <a:pPr algn="l"/>
                      <a:r>
                        <a:rPr lang="en-US" sz="1300" b="0" kern="1200" dirty="0">
                          <a:solidFill>
                            <a:schemeClr val="tx1"/>
                          </a:solidFill>
                          <a:latin typeface="+mn-lt"/>
                          <a:ea typeface="MS PGothic" panose="020B0600070205080204" pitchFamily="34" charset="-128"/>
                          <a:cs typeface="+mn-cs"/>
                        </a:rPr>
                        <a:t>2021</a:t>
                      </a:r>
                      <a:r>
                        <a:rPr lang="ja-JP" altLang="en-US" sz="1300" b="0" kern="1200">
                          <a:solidFill>
                            <a:schemeClr val="tx1"/>
                          </a:solidFill>
                          <a:latin typeface="+mn-lt"/>
                          <a:ea typeface="MS PGothic" panose="020B0600070205080204" pitchFamily="34" charset="-128"/>
                          <a:cs typeface="+mn-cs"/>
                        </a:rPr>
                        <a:t>年  </a:t>
                      </a:r>
                      <a:r>
                        <a:rPr lang="en-US" altLang="ja-JP" sz="1300" b="0" kern="1200" dirty="0">
                          <a:solidFill>
                            <a:schemeClr val="tx1"/>
                          </a:solidFill>
                          <a:latin typeface="+mn-lt"/>
                          <a:ea typeface="MS PGothic" panose="020B0600070205080204" pitchFamily="34" charset="-128"/>
                          <a:cs typeface="+mn-cs"/>
                        </a:rPr>
                        <a:t>5</a:t>
                      </a:r>
                      <a:r>
                        <a:rPr lang="ja-JP" altLang="en-US" sz="1300" b="0" kern="1200">
                          <a:solidFill>
                            <a:schemeClr val="tx1"/>
                          </a:solidFill>
                          <a:latin typeface="+mn-lt"/>
                          <a:ea typeface="MS PGothic" panose="020B0600070205080204" pitchFamily="34" charset="-128"/>
                          <a:cs typeface="+mn-cs"/>
                        </a:rPr>
                        <a:t>月</a:t>
                      </a:r>
                      <a:r>
                        <a:rPr lang="en-US" altLang="ja-JP" sz="1300" b="0" kern="1200" dirty="0">
                          <a:solidFill>
                            <a:schemeClr val="tx1"/>
                          </a:solidFill>
                          <a:latin typeface="+mn-lt"/>
                          <a:ea typeface="MS PGothic" panose="020B0600070205080204" pitchFamily="34" charset="-128"/>
                          <a:cs typeface="+mn-cs"/>
                        </a:rPr>
                        <a:t>21</a:t>
                      </a:r>
                      <a:r>
                        <a:rPr lang="ja-JP" altLang="en-US" sz="1300" b="0" kern="1200">
                          <a:solidFill>
                            <a:schemeClr val="tx1"/>
                          </a:solidFill>
                          <a:latin typeface="+mn-lt"/>
                          <a:ea typeface="MS PGothic" panose="020B0600070205080204" pitchFamily="34" charset="-128"/>
                          <a:cs typeface="+mn-cs"/>
                        </a:rPr>
                        <a:t>日</a:t>
                      </a:r>
                      <a:endParaRPr lang="en-US" altLang="ja-JP"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9525" cap="flat" cmpd="sng" algn="ctr">
                      <a:solidFill>
                        <a:schemeClr val="tx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300" b="0" kern="1200" dirty="0" err="1">
                          <a:solidFill>
                            <a:schemeClr val="tx1"/>
                          </a:solidFill>
                          <a:latin typeface="+mn-lt"/>
                          <a:ea typeface="MS PGothic" panose="020B0600070205080204" pitchFamily="34" charset="-128"/>
                          <a:cs typeface="+mn-cs"/>
                        </a:rPr>
                        <a:t>SE有志</a:t>
                      </a:r>
                      <a:endParaRPr lang="en-US"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9525" cap="flat" cmpd="sng" algn="ctr">
                      <a:solidFill>
                        <a:schemeClr val="tx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300" b="0" kern="1200" dirty="0">
                          <a:solidFill>
                            <a:schemeClr val="tx1"/>
                          </a:solidFill>
                          <a:latin typeface="+mn-lt"/>
                          <a:ea typeface="MS PGothic" panose="020B0600070205080204" pitchFamily="34" charset="-128"/>
                          <a:cs typeface="+mn-cs"/>
                        </a:rPr>
                        <a:t>SE</a:t>
                      </a:r>
                    </a:p>
                  </a:txBody>
                  <a:tcPr marL="121920" marR="121920" marT="48768" anchor="ctr">
                    <a:lnL>
                      <a:noFill/>
                    </a:lnL>
                    <a:lnR>
                      <a:noFill/>
                    </a:lnR>
                    <a:lnT w="9525" cap="flat" cmpd="sng" algn="ctr">
                      <a:solidFill>
                        <a:schemeClr val="tx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300" b="0" kern="1200">
                          <a:solidFill>
                            <a:schemeClr val="tx1"/>
                          </a:solidFill>
                          <a:latin typeface="+mn-lt"/>
                          <a:ea typeface="MS PGothic" panose="020B0600070205080204" pitchFamily="34" charset="-128"/>
                          <a:cs typeface="+mn-cs"/>
                        </a:rPr>
                        <a:t>v1.0</a:t>
                      </a:r>
                    </a:p>
                  </a:txBody>
                  <a:tcPr marL="121920" marR="121920" marT="48768" anchor="ctr">
                    <a:lnL>
                      <a:noFill/>
                    </a:lnL>
                    <a:lnR>
                      <a:noFill/>
                    </a:lnR>
                    <a:lnT w="9525" cap="flat" cmpd="sng" algn="ctr">
                      <a:solidFill>
                        <a:schemeClr val="tx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ja-JP" altLang="en-US" sz="1300" b="0" kern="1200">
                          <a:solidFill>
                            <a:schemeClr val="tx1"/>
                          </a:solidFill>
                          <a:latin typeface="+mn-lt"/>
                          <a:ea typeface="MS PGothic" panose="020B0600070205080204" pitchFamily="34" charset="-128"/>
                          <a:cs typeface="+mn-cs"/>
                        </a:rPr>
                        <a:t>新規作成</a:t>
                      </a:r>
                      <a:endParaRPr lang="en-US" sz="1300" b="0" kern="1200">
                        <a:solidFill>
                          <a:schemeClr val="tx1"/>
                        </a:solidFill>
                        <a:latin typeface="+mn-lt"/>
                        <a:ea typeface="MS PGothic" panose="020B0600070205080204" pitchFamily="34" charset="-128"/>
                        <a:cs typeface="+mn-cs"/>
                      </a:endParaRPr>
                    </a:p>
                  </a:txBody>
                  <a:tcPr marL="121920" marR="121920" marT="48768" anchor="ctr">
                    <a:lnL>
                      <a:noFill/>
                    </a:lnL>
                    <a:lnR>
                      <a:noFill/>
                    </a:lnR>
                    <a:lnT w="9525" cap="flat" cmpd="sng" algn="ctr">
                      <a:solidFill>
                        <a:schemeClr val="tx2"/>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3675">
                <a:tc>
                  <a:txBody>
                    <a:bodyPr/>
                    <a:lstStyle/>
                    <a:p>
                      <a:pPr algn="l"/>
                      <a:endParaRPr lang="en-US" altLang="ja-JP"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0979">
                <a:tc>
                  <a:txBody>
                    <a:bodyPr/>
                    <a:lstStyle/>
                    <a:p>
                      <a:pPr algn="l"/>
                      <a:endParaRPr lang="en-US" altLang="ja-JP"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3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200" b="0" kern="1200" dirty="0">
                        <a:solidFill>
                          <a:schemeClr val="tx1"/>
                        </a:solidFill>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367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367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367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2367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367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367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2367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23675">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282828"/>
                        </a:solidFill>
                        <a:effectLst/>
                        <a:uLnTx/>
                        <a:uFillTx/>
                        <a:latin typeface="+mn-lt"/>
                        <a:ea typeface="MS PGothic" panose="020B0600070205080204" pitchFamily="34" charset="-128"/>
                        <a:cs typeface="+mn-cs"/>
                      </a:endParaRPr>
                    </a:p>
                  </a:txBody>
                  <a:tcPr marL="121920" marR="121920" marT="48768" anchor="ctr">
                    <a:lnL>
                      <a:noFill/>
                    </a:lnL>
                    <a:lnR>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pic>
        <p:nvPicPr>
          <p:cNvPr id="4" name="Picture 3">
            <a:extLst>
              <a:ext uri="{FF2B5EF4-FFF2-40B4-BE49-F238E27FC236}">
                <a16:creationId xmlns:a16="http://schemas.microsoft.com/office/drawing/2014/main" id="{096FC618-1947-9249-B982-F0D2BD7C09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783" y="691820"/>
            <a:ext cx="1515864" cy="1515864"/>
          </a:xfrm>
          <a:prstGeom prst="rect">
            <a:avLst/>
          </a:prstGeom>
        </p:spPr>
      </p:pic>
      <p:sp>
        <p:nvSpPr>
          <p:cNvPr id="8" name="Slide Number Placeholder 7">
            <a:extLst>
              <a:ext uri="{FF2B5EF4-FFF2-40B4-BE49-F238E27FC236}">
                <a16:creationId xmlns:a16="http://schemas.microsoft.com/office/drawing/2014/main" id="{4CD274D8-8247-DC41-8D9C-5B81D68D8C68}"/>
              </a:ext>
            </a:extLst>
          </p:cNvPr>
          <p:cNvSpPr>
            <a:spLocks noGrp="1"/>
          </p:cNvSpPr>
          <p:nvPr>
            <p:ph type="sldNum" sz="quarter" idx="12"/>
          </p:nvPr>
        </p:nvSpPr>
        <p:spPr/>
        <p:txBody>
          <a:bodyPr/>
          <a:lstStyle/>
          <a:p>
            <a:fld id="{35A41436-812F-4D49-8B20-D4F38E545342}" type="slidenum">
              <a:rPr lang="en-JP" smtClean="0"/>
              <a:pPr/>
              <a:t>3</a:t>
            </a:fld>
            <a:endParaRPr lang="en-JP"/>
          </a:p>
        </p:txBody>
      </p:sp>
    </p:spTree>
    <p:extLst>
      <p:ext uri="{BB962C8B-B14F-4D97-AF65-F5344CB8AC3E}">
        <p14:creationId xmlns:p14="http://schemas.microsoft.com/office/powerpoint/2010/main" val="2410862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B25A42-C3B1-984B-85B8-48EDB180F962}"/>
              </a:ext>
            </a:extLst>
          </p:cNvPr>
          <p:cNvSpPr>
            <a:spLocks noGrp="1"/>
          </p:cNvSpPr>
          <p:nvPr>
            <p:ph type="title"/>
          </p:nvPr>
        </p:nvSpPr>
        <p:spPr/>
        <p:txBody>
          <a:bodyPr/>
          <a:lstStyle/>
          <a:p>
            <a:r>
              <a:rPr lang="en-US" dirty="0" err="1"/>
              <a:t>CSSM</a:t>
            </a:r>
            <a:r>
              <a:rPr lang="ja-JP" altLang="en-US"/>
              <a:t>ダイレクト接続のフローチャート</a:t>
            </a:r>
            <a:endParaRPr lang="en-JP" dirty="0"/>
          </a:p>
        </p:txBody>
      </p:sp>
      <p:sp>
        <p:nvSpPr>
          <p:cNvPr id="8" name="Text Placeholder 7">
            <a:extLst>
              <a:ext uri="{FF2B5EF4-FFF2-40B4-BE49-F238E27FC236}">
                <a16:creationId xmlns:a16="http://schemas.microsoft.com/office/drawing/2014/main" id="{4BDED5A3-883F-9843-827E-0666F4C354DD}"/>
              </a:ext>
            </a:extLst>
          </p:cNvPr>
          <p:cNvSpPr>
            <a:spLocks noGrp="1"/>
          </p:cNvSpPr>
          <p:nvPr>
            <p:ph type="body" sz="quarter" idx="11"/>
          </p:nvPr>
        </p:nvSpPr>
        <p:spPr/>
        <p:txBody>
          <a:bodyPr/>
          <a:lstStyle/>
          <a:p>
            <a:r>
              <a:rPr lang="ja-JP" altLang="en-US"/>
              <a:t>新規デバイスの登録</a:t>
            </a:r>
          </a:p>
        </p:txBody>
      </p:sp>
      <p:sp>
        <p:nvSpPr>
          <p:cNvPr id="11" name="Text Placeholder 10">
            <a:extLst>
              <a:ext uri="{FF2B5EF4-FFF2-40B4-BE49-F238E27FC236}">
                <a16:creationId xmlns:a16="http://schemas.microsoft.com/office/drawing/2014/main" id="{0969C45A-BC40-A748-924F-16085186B446}"/>
              </a:ext>
            </a:extLst>
          </p:cNvPr>
          <p:cNvSpPr>
            <a:spLocks noGrp="1"/>
          </p:cNvSpPr>
          <p:nvPr>
            <p:ph type="body" sz="quarter" idx="12"/>
          </p:nvPr>
        </p:nvSpPr>
        <p:spPr/>
        <p:txBody>
          <a:bodyPr/>
          <a:lstStyle/>
          <a:p>
            <a:r>
              <a:rPr lang="en-US" dirty="0"/>
              <a:t>3. </a:t>
            </a:r>
            <a:r>
              <a:rPr lang="en-US" dirty="0" err="1"/>
              <a:t>CSSM</a:t>
            </a:r>
            <a:r>
              <a:rPr lang="ja-JP" altLang="en-US"/>
              <a:t>ダイレクト接続（新規デバイス）</a:t>
            </a:r>
          </a:p>
        </p:txBody>
      </p:sp>
      <p:sp>
        <p:nvSpPr>
          <p:cNvPr id="4" name="Slide Number Placeholder 3">
            <a:extLst>
              <a:ext uri="{FF2B5EF4-FFF2-40B4-BE49-F238E27FC236}">
                <a16:creationId xmlns:a16="http://schemas.microsoft.com/office/drawing/2014/main" id="{D217193F-ED95-254E-9061-F179EDD8A5DD}"/>
              </a:ext>
            </a:extLst>
          </p:cNvPr>
          <p:cNvSpPr>
            <a:spLocks noGrp="1"/>
          </p:cNvSpPr>
          <p:nvPr>
            <p:ph type="sldNum" sz="quarter" idx="13"/>
          </p:nvPr>
        </p:nvSpPr>
        <p:spPr/>
        <p:txBody>
          <a:bodyPr/>
          <a:lstStyle/>
          <a:p>
            <a:fld id="{35A41436-812F-4D49-8B20-D4F38E545342}" type="slidenum">
              <a:rPr lang="en-JP" smtClean="0"/>
              <a:t>30</a:t>
            </a:fld>
            <a:endParaRPr lang="en-JP"/>
          </a:p>
        </p:txBody>
      </p:sp>
      <p:sp>
        <p:nvSpPr>
          <p:cNvPr id="35" name="Rectangle 3">
            <a:extLst>
              <a:ext uri="{FF2B5EF4-FFF2-40B4-BE49-F238E27FC236}">
                <a16:creationId xmlns:a16="http://schemas.microsoft.com/office/drawing/2014/main" id="{74D5186B-BCC7-8540-892C-2A131D301228}"/>
              </a:ext>
            </a:extLst>
          </p:cNvPr>
          <p:cNvSpPr/>
          <p:nvPr/>
        </p:nvSpPr>
        <p:spPr>
          <a:xfrm>
            <a:off x="2109019" y="2136083"/>
            <a:ext cx="9556955" cy="1873830"/>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6" name="Rectangle 4">
            <a:extLst>
              <a:ext uri="{FF2B5EF4-FFF2-40B4-BE49-F238E27FC236}">
                <a16:creationId xmlns:a16="http://schemas.microsoft.com/office/drawing/2014/main" id="{99984A8D-64F2-D047-A05C-636602D20BA0}"/>
              </a:ext>
            </a:extLst>
          </p:cNvPr>
          <p:cNvSpPr/>
          <p:nvPr/>
        </p:nvSpPr>
        <p:spPr>
          <a:xfrm rot="16200000">
            <a:off x="2167451" y="2307451"/>
            <a:ext cx="786098" cy="583158"/>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a:latin typeface="ＭＳ Ｐゴシック" panose="020B0600070205080204" pitchFamily="50" charset="-128"/>
                <a:ea typeface="ＭＳ Ｐゴシック" panose="020B0600070205080204" pitchFamily="50" charset="-128"/>
                <a:cs typeface="Arial" panose="020B0604020202020204" pitchFamily="34" charset="0"/>
              </a:rPr>
              <a:t>デバイス</a:t>
            </a:r>
            <a:endParaRPr lang="en-US" sz="1200" b="1">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7" name="Rectangle 5">
            <a:extLst>
              <a:ext uri="{FF2B5EF4-FFF2-40B4-BE49-F238E27FC236}">
                <a16:creationId xmlns:a16="http://schemas.microsoft.com/office/drawing/2014/main" id="{DA362634-E54A-744E-B598-E7BA4D0F1395}"/>
              </a:ext>
            </a:extLst>
          </p:cNvPr>
          <p:cNvSpPr/>
          <p:nvPr/>
        </p:nvSpPr>
        <p:spPr>
          <a:xfrm rot="16200000">
            <a:off x="2145400" y="3199051"/>
            <a:ext cx="810073" cy="563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CSSM</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8" name="Rectangle 24">
            <a:extLst>
              <a:ext uri="{FF2B5EF4-FFF2-40B4-BE49-F238E27FC236}">
                <a16:creationId xmlns:a16="http://schemas.microsoft.com/office/drawing/2014/main" id="{288C4A8B-8F76-9B4F-8D7B-40D914FC685E}"/>
              </a:ext>
            </a:extLst>
          </p:cNvPr>
          <p:cNvSpPr/>
          <p:nvPr/>
        </p:nvSpPr>
        <p:spPr>
          <a:xfrm>
            <a:off x="3099092" y="3155456"/>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トラストコードの作成と</a:t>
            </a:r>
            <a:endPar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取得</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0" name="Rectangle 24">
            <a:extLst>
              <a:ext uri="{FF2B5EF4-FFF2-40B4-BE49-F238E27FC236}">
                <a16:creationId xmlns:a16="http://schemas.microsoft.com/office/drawing/2014/main" id="{B75D787A-6D23-4B4E-B6EE-2FC5073D3E5A}"/>
              </a:ext>
            </a:extLst>
          </p:cNvPr>
          <p:cNvSpPr/>
          <p:nvPr/>
        </p:nvSpPr>
        <p:spPr>
          <a:xfrm>
            <a:off x="5258514" y="2273919"/>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トラスト</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ID</a:t>
            </a:r>
            <a:r>
              <a:rPr lang="ja-JP" altLang="en-US" sz="1200" b="0" i="0">
                <a:solidFill>
                  <a:srgbClr val="39393B"/>
                </a:solidFill>
                <a:effectLst/>
                <a:latin typeface="CiscoSans"/>
              </a:rPr>
              <a:t>を使用して</a:t>
            </a:r>
            <a:r>
              <a:rPr lang="en-US" altLang="ja-JP" sz="1200" b="0" i="0" dirty="0" err="1">
                <a:solidFill>
                  <a:srgbClr val="39393B"/>
                </a:solidFill>
                <a:effectLst/>
                <a:latin typeface="CiscoSans"/>
              </a:rPr>
              <a:t>CSSM</a:t>
            </a:r>
            <a:r>
              <a:rPr lang="ja-JP" altLang="en-US" sz="1200" b="0" i="0">
                <a:solidFill>
                  <a:srgbClr val="39393B"/>
                </a:solidFill>
                <a:effectLst/>
                <a:latin typeface="CiscoSans"/>
              </a:rPr>
              <a:t>にデバイス登録</a:t>
            </a:r>
            <a:endParaRPr lang="pl-PL"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1" name="Rectangle 24">
            <a:extLst>
              <a:ext uri="{FF2B5EF4-FFF2-40B4-BE49-F238E27FC236}">
                <a16:creationId xmlns:a16="http://schemas.microsoft.com/office/drawing/2014/main" id="{C010FCDF-C355-7A4F-B937-E9D2E88ED876}"/>
              </a:ext>
            </a:extLst>
          </p:cNvPr>
          <p:cNvSpPr/>
          <p:nvPr/>
        </p:nvSpPr>
        <p:spPr>
          <a:xfrm>
            <a:off x="7417936" y="2273919"/>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情報の更新と確認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3" name="Right Arrow 42">
            <a:extLst>
              <a:ext uri="{FF2B5EF4-FFF2-40B4-BE49-F238E27FC236}">
                <a16:creationId xmlns:a16="http://schemas.microsoft.com/office/drawing/2014/main" id="{06906FD1-00A6-C04A-A6B4-F1B8FB5626C1}"/>
              </a:ext>
            </a:extLst>
          </p:cNvPr>
          <p:cNvSpPr/>
          <p:nvPr/>
        </p:nvSpPr>
        <p:spPr>
          <a:xfrm>
            <a:off x="7160867" y="2329086"/>
            <a:ext cx="211081"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45" name="Rectangle 3">
            <a:extLst>
              <a:ext uri="{FF2B5EF4-FFF2-40B4-BE49-F238E27FC236}">
                <a16:creationId xmlns:a16="http://schemas.microsoft.com/office/drawing/2014/main" id="{B47D3A2D-D5E0-034B-967E-F84AA5363D25}"/>
              </a:ext>
            </a:extLst>
          </p:cNvPr>
          <p:cNvSpPr/>
          <p:nvPr/>
        </p:nvSpPr>
        <p:spPr>
          <a:xfrm>
            <a:off x="339213" y="2136083"/>
            <a:ext cx="1723818" cy="187383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800" dirty="0" err="1">
                <a:latin typeface="MS PGothic" panose="020B0600070205080204" pitchFamily="34" charset="-128"/>
                <a:ea typeface="MS PGothic" panose="020B0600070205080204" pitchFamily="34" charset="-128"/>
              </a:rPr>
              <a:t>CSSM</a:t>
            </a:r>
            <a:r>
              <a:rPr lang="ja-JP" altLang="en-US" sz="1800">
                <a:latin typeface="MS PGothic" panose="020B0600070205080204" pitchFamily="34" charset="-128"/>
                <a:ea typeface="MS PGothic" panose="020B0600070205080204" pitchFamily="34" charset="-128"/>
              </a:rPr>
              <a:t>ダイレクト接続</a:t>
            </a:r>
            <a:endParaRPr lang="en-US" altLang="ja-JP" sz="1800" dirty="0">
              <a:latin typeface="MS PGothic" panose="020B0600070205080204" pitchFamily="34" charset="-128"/>
              <a:ea typeface="MS PGothic" panose="020B0600070205080204" pitchFamily="34" charset="-128"/>
            </a:endParaRPr>
          </a:p>
          <a:p>
            <a:r>
              <a:rPr lang="ja-JP" altLang="en-US">
                <a:latin typeface="MS PGothic" panose="020B0600070205080204" pitchFamily="34" charset="-128"/>
                <a:ea typeface="MS PGothic" panose="020B0600070205080204" pitchFamily="34" charset="-128"/>
              </a:rPr>
              <a:t>（</a:t>
            </a:r>
            <a:r>
              <a:rPr lang="ja-JP" altLang="en-US" sz="1800">
                <a:latin typeface="MS PGothic" panose="020B0600070205080204" pitchFamily="34" charset="-128"/>
                <a:ea typeface="MS PGothic" panose="020B0600070205080204" pitchFamily="34" charset="-128"/>
              </a:rPr>
              <a:t>新規デバイス）</a:t>
            </a:r>
            <a:endParaRPr lang="en-US" altLang="ja-JP" sz="1800" baseline="30000" dirty="0">
              <a:latin typeface="MS PGothic" panose="020B0600070205080204" pitchFamily="34" charset="-128"/>
              <a:ea typeface="MS PGothic" panose="020B0600070205080204" pitchFamily="34" charset="-128"/>
            </a:endParaRPr>
          </a:p>
        </p:txBody>
      </p:sp>
      <p:sp>
        <p:nvSpPr>
          <p:cNvPr id="46" name="Rectangle 24">
            <a:extLst>
              <a:ext uri="{FF2B5EF4-FFF2-40B4-BE49-F238E27FC236}">
                <a16:creationId xmlns:a16="http://schemas.microsoft.com/office/drawing/2014/main" id="{3E49866E-F58C-FB4E-AFCC-2EDB21C94B6B}"/>
              </a:ext>
            </a:extLst>
          </p:cNvPr>
          <p:cNvSpPr/>
          <p:nvPr/>
        </p:nvSpPr>
        <p:spPr>
          <a:xfrm>
            <a:off x="3099092" y="2273919"/>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スマートライセンスの</a:t>
            </a:r>
            <a:endPar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接続方法を設定</a:t>
            </a:r>
            <a:endParaRPr lang="pl-PL"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7" name="Right Arrow 46">
            <a:extLst>
              <a:ext uri="{FF2B5EF4-FFF2-40B4-BE49-F238E27FC236}">
                <a16:creationId xmlns:a16="http://schemas.microsoft.com/office/drawing/2014/main" id="{562E34C4-B6BE-C340-84C0-406786D30A64}"/>
              </a:ext>
            </a:extLst>
          </p:cNvPr>
          <p:cNvSpPr/>
          <p:nvPr/>
        </p:nvSpPr>
        <p:spPr>
          <a:xfrm rot="5400000">
            <a:off x="3937475" y="2769855"/>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48" name="Rectangle 24">
            <a:extLst>
              <a:ext uri="{FF2B5EF4-FFF2-40B4-BE49-F238E27FC236}">
                <a16:creationId xmlns:a16="http://schemas.microsoft.com/office/drawing/2014/main" id="{3B58623D-3919-3349-8965-E3C0918252C8}"/>
              </a:ext>
            </a:extLst>
          </p:cNvPr>
          <p:cNvSpPr/>
          <p:nvPr/>
        </p:nvSpPr>
        <p:spPr>
          <a:xfrm>
            <a:off x="7417936" y="3155456"/>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9" name="Right Arrow 48">
            <a:extLst>
              <a:ext uri="{FF2B5EF4-FFF2-40B4-BE49-F238E27FC236}">
                <a16:creationId xmlns:a16="http://schemas.microsoft.com/office/drawing/2014/main" id="{06A9737E-1781-EC4E-9F1D-A6B4E46F3486}"/>
              </a:ext>
            </a:extLst>
          </p:cNvPr>
          <p:cNvSpPr/>
          <p:nvPr/>
        </p:nvSpPr>
        <p:spPr>
          <a:xfrm rot="5400000">
            <a:off x="8256319" y="2772851"/>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 name="TextBox 1">
            <a:extLst>
              <a:ext uri="{FF2B5EF4-FFF2-40B4-BE49-F238E27FC236}">
                <a16:creationId xmlns:a16="http://schemas.microsoft.com/office/drawing/2014/main" id="{FD4A399B-0D98-9140-B5AD-8D29FE6F52B1}"/>
              </a:ext>
            </a:extLst>
          </p:cNvPr>
          <p:cNvSpPr txBox="1"/>
          <p:nvPr/>
        </p:nvSpPr>
        <p:spPr>
          <a:xfrm>
            <a:off x="365760" y="6016345"/>
            <a:ext cx="11484234" cy="276999"/>
          </a:xfrm>
          <a:prstGeom prst="rect">
            <a:avLst/>
          </a:prstGeom>
          <a:noFill/>
        </p:spPr>
        <p:txBody>
          <a:bodyPr wrap="none" rtlCol="0">
            <a:spAutoFit/>
          </a:bodyPr>
          <a:lstStyle/>
          <a:p>
            <a:r>
              <a:rPr lang="en-JP" sz="1200" dirty="0">
                <a:latin typeface="+mn-lt"/>
              </a:rPr>
              <a:t>* IOS XE 17.3.2および17.4.1以降で納品されたデバイス、もしくはSmart Licensing未登録機器をSmart Licensing Using Policy対象バージョンにバージョンアップ後</a:t>
            </a:r>
          </a:p>
        </p:txBody>
      </p:sp>
      <p:sp>
        <p:nvSpPr>
          <p:cNvPr id="22" name="Bent Arrow 21">
            <a:extLst>
              <a:ext uri="{FF2B5EF4-FFF2-40B4-BE49-F238E27FC236}">
                <a16:creationId xmlns:a16="http://schemas.microsoft.com/office/drawing/2014/main" id="{6DBB7D74-646E-174E-93C9-C85E75602C11}"/>
              </a:ext>
            </a:extLst>
          </p:cNvPr>
          <p:cNvSpPr/>
          <p:nvPr/>
        </p:nvSpPr>
        <p:spPr>
          <a:xfrm rot="16200000" flipV="1">
            <a:off x="5058481" y="2903895"/>
            <a:ext cx="650219" cy="786098"/>
          </a:xfrm>
          <a:prstGeom prst="bentArrow">
            <a:avLst>
              <a:gd name="adj1" fmla="val 25000"/>
              <a:gd name="adj2" fmla="val 31715"/>
              <a:gd name="adj3" fmla="val 25000"/>
              <a:gd name="adj4" fmla="val 4375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solidFill>
                <a:schemeClr val="tx1"/>
              </a:solidFill>
            </a:endParaRPr>
          </a:p>
        </p:txBody>
      </p:sp>
    </p:spTree>
    <p:extLst>
      <p:ext uri="{BB962C8B-B14F-4D97-AF65-F5344CB8AC3E}">
        <p14:creationId xmlns:p14="http://schemas.microsoft.com/office/powerpoint/2010/main" val="208998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デバイスの基本設定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2967336"/>
            <a:ext cx="5078396" cy="923330"/>
          </a:xfrm>
          <a:prstGeom prst="rect">
            <a:avLst/>
          </a:prstGeom>
          <a:noFill/>
        </p:spPr>
        <p:txBody>
          <a:bodyPr wrap="square" rtlCol="0" anchor="ctr">
            <a:spAutoFit/>
          </a:bodyPr>
          <a:lstStyle/>
          <a:p>
            <a:r>
              <a:rPr lang="ja-JP" altLang="en-US" sz="1800">
                <a:latin typeface="+mn-lt"/>
              </a:rPr>
              <a:t>デバイスの基本設定</a:t>
            </a:r>
            <a:r>
              <a:rPr lang="ja-JP" altLang="en-US" sz="1800"/>
              <a:t>とインターネットへ接続するためのデフォルトルートに</a:t>
            </a:r>
            <a:r>
              <a:rPr lang="en-US" altLang="ja-JP" sz="1800" dirty="0"/>
              <a:t>IP</a:t>
            </a:r>
            <a:r>
              <a:rPr lang="ja-JP" altLang="en-US" sz="1800">
                <a:latin typeface="+mn-lt"/>
              </a:rPr>
              <a:t>到達可能</a:t>
            </a:r>
            <a:r>
              <a:rPr lang="ja-JP" altLang="en-US" sz="1800"/>
              <a:t>であること</a:t>
            </a:r>
            <a:r>
              <a:rPr lang="ja-JP" altLang="en-US" sz="1800">
                <a:latin typeface="+mn-lt"/>
              </a:rPr>
              <a:t>の確認</a:t>
            </a:r>
            <a:endParaRPr lang="en-JP" dirty="0">
              <a:latin typeface="+mn-lt"/>
            </a:endParaRPr>
          </a:p>
        </p:txBody>
      </p:sp>
      <p:sp>
        <p:nvSpPr>
          <p:cNvPr id="8" name="Slide Number Placeholder 7">
            <a:extLst>
              <a:ext uri="{FF2B5EF4-FFF2-40B4-BE49-F238E27FC236}">
                <a16:creationId xmlns:a16="http://schemas.microsoft.com/office/drawing/2014/main" id="{4E32057C-EF90-ED4E-8CA6-97950B6D7EE9}"/>
              </a:ext>
            </a:extLst>
          </p:cNvPr>
          <p:cNvSpPr>
            <a:spLocks noGrp="1"/>
          </p:cNvSpPr>
          <p:nvPr>
            <p:ph type="sldNum" sz="quarter" idx="10"/>
          </p:nvPr>
        </p:nvSpPr>
        <p:spPr/>
        <p:txBody>
          <a:bodyPr/>
          <a:lstStyle/>
          <a:p>
            <a:fld id="{35A41436-812F-4D49-8B20-D4F38E545342}" type="slidenum">
              <a:rPr lang="en-JP" smtClean="0"/>
              <a:pPr/>
              <a:t>31</a:t>
            </a:fld>
            <a:endParaRPr lang="en-JP"/>
          </a:p>
        </p:txBody>
      </p:sp>
    </p:spTree>
    <p:extLst>
      <p:ext uri="{BB962C8B-B14F-4D97-AF65-F5344CB8AC3E}">
        <p14:creationId xmlns:p14="http://schemas.microsoft.com/office/powerpoint/2010/main" val="3071808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38811E1-441C-8B42-A045-BFA56B9B5168}"/>
              </a:ext>
            </a:extLst>
          </p:cNvPr>
          <p:cNvSpPr txBox="1"/>
          <p:nvPr/>
        </p:nvSpPr>
        <p:spPr>
          <a:xfrm>
            <a:off x="711200" y="1210384"/>
            <a:ext cx="6313055" cy="1754326"/>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 </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license boot level network-advantage</a:t>
            </a:r>
          </a:p>
          <a:p>
            <a:r>
              <a:rPr lang="en-US" sz="900" dirty="0">
                <a:latin typeface="Courier New" panose="02070309020205020404" pitchFamily="49" charset="0"/>
                <a:cs typeface="Courier New" panose="02070309020205020404" pitchFamily="49" charset="0"/>
              </a:rPr>
              <a:t>% use 'write' command to make license boot config take effect on next boot</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6 09:07:57.831: %SYS-5-CONFIG_I: Configured from console by console</a:t>
            </a:r>
          </a:p>
          <a:p>
            <a:r>
              <a:rPr lang="en-US" sz="900" dirty="0" err="1">
                <a:latin typeface="Courier New" panose="02070309020205020404" pitchFamily="49" charset="0"/>
                <a:cs typeface="Courier New" panose="02070309020205020404" pitchFamily="49" charset="0"/>
              </a:rPr>
              <a:t>Switch#write</a:t>
            </a:r>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p:txBody>
      </p:sp>
      <p:sp>
        <p:nvSpPr>
          <p:cNvPr id="2" name="Title 1">
            <a:extLst>
              <a:ext uri="{FF2B5EF4-FFF2-40B4-BE49-F238E27FC236}">
                <a16:creationId xmlns:a16="http://schemas.microsoft.com/office/drawing/2014/main" id="{E99CC0EC-FE01-4A41-8975-44A7134CDCC6}"/>
              </a:ext>
            </a:extLst>
          </p:cNvPr>
          <p:cNvSpPr>
            <a:spLocks noGrp="1"/>
          </p:cNvSpPr>
          <p:nvPr>
            <p:ph type="title"/>
          </p:nvPr>
        </p:nvSpPr>
        <p:spPr/>
        <p:txBody>
          <a:bodyPr/>
          <a:lstStyle/>
          <a:p>
            <a:r>
              <a:rPr lang="en-JP" dirty="0"/>
              <a:t>デバイスの基本設定</a:t>
            </a:r>
          </a:p>
        </p:txBody>
      </p:sp>
      <p:sp>
        <p:nvSpPr>
          <p:cNvPr id="3" name="Text Placeholder 2">
            <a:extLst>
              <a:ext uri="{FF2B5EF4-FFF2-40B4-BE49-F238E27FC236}">
                <a16:creationId xmlns:a16="http://schemas.microsoft.com/office/drawing/2014/main" id="{E353C466-2524-F449-B559-F302A391844E}"/>
              </a:ext>
            </a:extLst>
          </p:cNvPr>
          <p:cNvSpPr>
            <a:spLocks noGrp="1"/>
          </p:cNvSpPr>
          <p:nvPr>
            <p:ph type="body" sz="quarter" idx="12"/>
          </p:nvPr>
        </p:nvSpPr>
        <p:spPr/>
        <p:txBody>
          <a:bodyPr/>
          <a:lstStyle/>
          <a:p>
            <a:r>
              <a:rPr lang="en-JP" dirty="0"/>
              <a:t>3. CSSMダイレクト接続（新規デバイス）</a:t>
            </a:r>
          </a:p>
        </p:txBody>
      </p:sp>
      <p:sp>
        <p:nvSpPr>
          <p:cNvPr id="4" name="TextBox 3">
            <a:extLst>
              <a:ext uri="{FF2B5EF4-FFF2-40B4-BE49-F238E27FC236}">
                <a16:creationId xmlns:a16="http://schemas.microsoft.com/office/drawing/2014/main" id="{7AAD2AE0-BBB3-6B49-A941-A82ECC193709}"/>
              </a:ext>
            </a:extLst>
          </p:cNvPr>
          <p:cNvSpPr txBox="1"/>
          <p:nvPr/>
        </p:nvSpPr>
        <p:spPr>
          <a:xfrm>
            <a:off x="711200" y="3024579"/>
            <a:ext cx="6313055" cy="1015663"/>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interface Vlan1</a:t>
            </a:r>
          </a:p>
          <a:p>
            <a:r>
              <a:rPr lang="en-US" sz="1000" dirty="0">
                <a:latin typeface="Courier New" panose="02070309020205020404" pitchFamily="49" charset="0"/>
                <a:cs typeface="Courier New" panose="02070309020205020404" pitchFamily="49" charset="0"/>
              </a:rPr>
              <a:t>Switch(config-if)#</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address 192.168.1.232 255.255.255.0</a:t>
            </a:r>
          </a:p>
          <a:p>
            <a:r>
              <a:rPr lang="en-US" sz="1000" dirty="0">
                <a:latin typeface="Courier New" panose="02070309020205020404" pitchFamily="49" charset="0"/>
                <a:cs typeface="Courier New" panose="02070309020205020404" pitchFamily="49" charset="0"/>
              </a:rPr>
              <a:t>Switch(config-if)#</a:t>
            </a:r>
            <a:r>
              <a:rPr lang="en-US" sz="1000" b="1" dirty="0">
                <a:latin typeface="Courier New" panose="02070309020205020404" pitchFamily="49" charset="0"/>
                <a:cs typeface="Courier New" panose="02070309020205020404" pitchFamily="49" charset="0"/>
              </a:rPr>
              <a:t>no shutdown</a:t>
            </a:r>
          </a:p>
          <a:p>
            <a:r>
              <a:rPr lang="en-US" sz="1000" dirty="0">
                <a:latin typeface="Courier New" panose="02070309020205020404" pitchFamily="49" charset="0"/>
                <a:cs typeface="Courier New" panose="02070309020205020404" pitchFamily="49" charset="0"/>
              </a:rPr>
              <a:t>Switch(config-if)#exit</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name-server 192.168.1.254</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route 0.0.0.0 0.0.0.0 192.168.1.254</a:t>
            </a:r>
          </a:p>
        </p:txBody>
      </p:sp>
      <p:sp>
        <p:nvSpPr>
          <p:cNvPr id="5" name="TextBox 4">
            <a:extLst>
              <a:ext uri="{FF2B5EF4-FFF2-40B4-BE49-F238E27FC236}">
                <a16:creationId xmlns:a16="http://schemas.microsoft.com/office/drawing/2014/main" id="{30D81641-9710-9E45-8AE6-C4FD1A3C5382}"/>
              </a:ext>
            </a:extLst>
          </p:cNvPr>
          <p:cNvSpPr txBox="1"/>
          <p:nvPr/>
        </p:nvSpPr>
        <p:spPr>
          <a:xfrm>
            <a:off x="7140633" y="3024579"/>
            <a:ext cx="4850723" cy="923330"/>
          </a:xfrm>
          <a:prstGeom prst="rect">
            <a:avLst/>
          </a:prstGeom>
          <a:noFill/>
        </p:spPr>
        <p:txBody>
          <a:bodyPr wrap="square" rtlCol="0">
            <a:spAutoFit/>
          </a:bodyPr>
          <a:lstStyle/>
          <a:p>
            <a:r>
              <a:rPr lang="en-US" dirty="0"/>
              <a:t>(</a:t>
            </a:r>
            <a:r>
              <a:rPr lang="en-US" dirty="0" err="1"/>
              <a:t>必須</a:t>
            </a:r>
            <a:r>
              <a:rPr lang="en-US" dirty="0"/>
              <a:t>) </a:t>
            </a:r>
            <a:r>
              <a:rPr lang="en-US" dirty="0" err="1"/>
              <a:t>IPアドレスとDNSを設定します</a:t>
            </a:r>
            <a:r>
              <a:rPr lang="en-US" dirty="0"/>
              <a:t>。</a:t>
            </a:r>
          </a:p>
          <a:p>
            <a:r>
              <a:rPr lang="en-US" dirty="0" err="1"/>
              <a:t>左図は</a:t>
            </a:r>
            <a:r>
              <a:rPr lang="en-US" dirty="0"/>
              <a:t> Vlan1インターフェイスに設定した例です。</a:t>
            </a:r>
          </a:p>
        </p:txBody>
      </p:sp>
      <p:sp>
        <p:nvSpPr>
          <p:cNvPr id="6" name="TextBox 5">
            <a:extLst>
              <a:ext uri="{FF2B5EF4-FFF2-40B4-BE49-F238E27FC236}">
                <a16:creationId xmlns:a16="http://schemas.microsoft.com/office/drawing/2014/main" id="{6A13F667-A63C-AD44-A73F-A714C5AAFC70}"/>
              </a:ext>
            </a:extLst>
          </p:cNvPr>
          <p:cNvSpPr txBox="1"/>
          <p:nvPr/>
        </p:nvSpPr>
        <p:spPr>
          <a:xfrm>
            <a:off x="711200" y="5175641"/>
            <a:ext cx="6313055" cy="861774"/>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Switch#ping</a:t>
            </a:r>
            <a:r>
              <a:rPr lang="en-US" sz="1000"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tools.cisco.com</a:t>
            </a:r>
            <a:endParaRPr lang="en-US" sz="1000" b="1"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Type escape sequence to abort.</a:t>
            </a:r>
          </a:p>
          <a:p>
            <a:r>
              <a:rPr lang="en-US" sz="1000" dirty="0">
                <a:latin typeface="Courier New" panose="02070309020205020404" pitchFamily="49" charset="0"/>
                <a:cs typeface="Courier New" panose="02070309020205020404" pitchFamily="49" charset="0"/>
              </a:rPr>
              <a:t>Sending 5, 100-byte </a:t>
            </a:r>
            <a:r>
              <a:rPr lang="en-US" sz="1000" dirty="0" err="1">
                <a:latin typeface="Courier New" panose="02070309020205020404" pitchFamily="49" charset="0"/>
                <a:cs typeface="Courier New" panose="02070309020205020404" pitchFamily="49" charset="0"/>
              </a:rPr>
              <a:t>ICMP</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Echos</a:t>
            </a:r>
            <a:r>
              <a:rPr lang="en-US" sz="1000" dirty="0">
                <a:latin typeface="Courier New" panose="02070309020205020404" pitchFamily="49" charset="0"/>
                <a:cs typeface="Courier New" panose="02070309020205020404" pitchFamily="49" charset="0"/>
              </a:rPr>
              <a:t> to 173.37.145.8, timeout is 2 seconds:</a:t>
            </a:r>
          </a:p>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Success rate is 100 percent (5/5), round-trip min/avg/max = 148/148/148 </a:t>
            </a:r>
            <a:r>
              <a:rPr lang="en-US" sz="1000" dirty="0" err="1">
                <a:latin typeface="Courier New" panose="02070309020205020404" pitchFamily="49" charset="0"/>
                <a:cs typeface="Courier New" panose="02070309020205020404" pitchFamily="49" charset="0"/>
              </a:rPr>
              <a:t>ms</a:t>
            </a:r>
            <a:endParaRPr lang="en-US" sz="1000" dirty="0">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FC8B7CC4-F0EA-284E-81AF-18D073916ACF}"/>
              </a:ext>
            </a:extLst>
          </p:cNvPr>
          <p:cNvSpPr txBox="1"/>
          <p:nvPr/>
        </p:nvSpPr>
        <p:spPr>
          <a:xfrm>
            <a:off x="7140633" y="5175641"/>
            <a:ext cx="4850723" cy="646331"/>
          </a:xfrm>
          <a:prstGeom prst="rect">
            <a:avLst/>
          </a:prstGeom>
          <a:noFill/>
        </p:spPr>
        <p:txBody>
          <a:bodyPr wrap="square" rtlCol="0">
            <a:spAutoFit/>
          </a:bodyPr>
          <a:lstStyle/>
          <a:p>
            <a:r>
              <a:rPr lang="en-US" dirty="0"/>
              <a:t>(</a:t>
            </a:r>
            <a:r>
              <a:rPr lang="en-US" dirty="0" err="1"/>
              <a:t>必須</a:t>
            </a:r>
            <a:r>
              <a:rPr lang="en-US" dirty="0"/>
              <a:t>)</a:t>
            </a:r>
            <a:r>
              <a:rPr lang="ja-JP" altLang="en-US"/>
              <a:t> </a:t>
            </a:r>
            <a:r>
              <a:rPr lang="en-US" altLang="ja-JP" dirty="0" err="1"/>
              <a:t>tools</a:t>
            </a:r>
            <a:r>
              <a:rPr lang="en-US" dirty="0" err="1"/>
              <a:t>.cisco.com</a:t>
            </a:r>
            <a:r>
              <a:rPr lang="en-US" dirty="0"/>
              <a:t> </a:t>
            </a:r>
            <a:r>
              <a:rPr lang="en-US" dirty="0" err="1"/>
              <a:t>にIP到達可能であることを確認します</a:t>
            </a:r>
            <a:r>
              <a:rPr lang="en-US" dirty="0"/>
              <a:t>。</a:t>
            </a:r>
          </a:p>
        </p:txBody>
      </p:sp>
      <p:sp>
        <p:nvSpPr>
          <p:cNvPr id="8" name="TextBox 7">
            <a:extLst>
              <a:ext uri="{FF2B5EF4-FFF2-40B4-BE49-F238E27FC236}">
                <a16:creationId xmlns:a16="http://schemas.microsoft.com/office/drawing/2014/main" id="{5E76ECB7-5EB7-144B-87DA-F45652C7AF1B}"/>
              </a:ext>
            </a:extLst>
          </p:cNvPr>
          <p:cNvSpPr txBox="1"/>
          <p:nvPr/>
        </p:nvSpPr>
        <p:spPr>
          <a:xfrm>
            <a:off x="711200" y="4100111"/>
            <a:ext cx="6313055" cy="1015663"/>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service timestamps debug datetime msec </a:t>
            </a:r>
            <a:r>
              <a:rPr lang="en-US" sz="1000" b="1" dirty="0" err="1">
                <a:latin typeface="Courier New" panose="02070309020205020404" pitchFamily="49" charset="0"/>
                <a:cs typeface="Courier New" panose="02070309020205020404" pitchFamily="49" charset="0"/>
              </a:rPr>
              <a:t>localtime</a:t>
            </a:r>
            <a:r>
              <a:rPr lang="en-US" sz="1000" b="1" dirty="0">
                <a:latin typeface="Courier New" panose="02070309020205020404" pitchFamily="49" charset="0"/>
                <a:cs typeface="Courier New" panose="02070309020205020404" pitchFamily="49" charset="0"/>
              </a:rPr>
              <a:t> show-</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year</a:t>
            </a:r>
          </a:p>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service timestamps log datetime msec </a:t>
            </a:r>
            <a:r>
              <a:rPr lang="en-US" sz="1000" b="1" dirty="0" err="1">
                <a:latin typeface="Courier New" panose="02070309020205020404" pitchFamily="49" charset="0"/>
                <a:cs typeface="Courier New" panose="02070309020205020404" pitchFamily="49" charset="0"/>
              </a:rPr>
              <a:t>localtime</a:t>
            </a:r>
            <a:r>
              <a:rPr lang="en-US" sz="1000" b="1" dirty="0">
                <a:latin typeface="Courier New" panose="02070309020205020404" pitchFamily="49" charset="0"/>
                <a:cs typeface="Courier New" panose="02070309020205020404" pitchFamily="49" charset="0"/>
              </a:rPr>
              <a:t> show-</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year</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clock </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JST</a:t>
            </a:r>
            <a:r>
              <a:rPr lang="en-US" sz="1000" b="1" dirty="0">
                <a:latin typeface="Courier New" panose="02070309020205020404" pitchFamily="49" charset="0"/>
                <a:cs typeface="Courier New" panose="02070309020205020404" pitchFamily="49" charset="0"/>
              </a:rPr>
              <a:t> 9 0</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ntp</a:t>
            </a:r>
            <a:r>
              <a:rPr lang="en-US" sz="1000" b="1" dirty="0">
                <a:latin typeface="Courier New" panose="02070309020205020404" pitchFamily="49" charset="0"/>
                <a:cs typeface="Courier New" panose="02070309020205020404" pitchFamily="49" charset="0"/>
              </a:rPr>
              <a:t> server 192.168.1.254</a:t>
            </a:r>
          </a:p>
        </p:txBody>
      </p:sp>
      <p:sp>
        <p:nvSpPr>
          <p:cNvPr id="9" name="TextBox 8">
            <a:extLst>
              <a:ext uri="{FF2B5EF4-FFF2-40B4-BE49-F238E27FC236}">
                <a16:creationId xmlns:a16="http://schemas.microsoft.com/office/drawing/2014/main" id="{D1DE1475-4668-B34D-B484-3321DFBF8C0F}"/>
              </a:ext>
            </a:extLst>
          </p:cNvPr>
          <p:cNvSpPr txBox="1"/>
          <p:nvPr/>
        </p:nvSpPr>
        <p:spPr>
          <a:xfrm>
            <a:off x="7140633" y="4100110"/>
            <a:ext cx="4850723" cy="923330"/>
          </a:xfrm>
          <a:prstGeom prst="rect">
            <a:avLst/>
          </a:prstGeom>
          <a:noFill/>
        </p:spPr>
        <p:txBody>
          <a:bodyPr wrap="square" rtlCol="0">
            <a:spAutoFit/>
          </a:bodyPr>
          <a:lstStyle/>
          <a:p>
            <a:r>
              <a:rPr lang="en-US" dirty="0"/>
              <a:t>(</a:t>
            </a:r>
            <a:r>
              <a:rPr lang="en-US" dirty="0" err="1"/>
              <a:t>推奨</a:t>
            </a:r>
            <a:r>
              <a:rPr lang="en-US" dirty="0"/>
              <a:t>) </a:t>
            </a:r>
            <a:r>
              <a:rPr lang="en-US" dirty="0" err="1"/>
              <a:t>時刻を合わせます</a:t>
            </a:r>
            <a:r>
              <a:rPr lang="en-US" dirty="0"/>
              <a:t>。</a:t>
            </a:r>
          </a:p>
          <a:p>
            <a:r>
              <a:rPr lang="en-US" dirty="0" err="1"/>
              <a:t>左図はNTPによる時刻同期設定、タイムゾーン設定、ログの時間表示を変更した例です</a:t>
            </a:r>
            <a:r>
              <a:rPr lang="en-US" dirty="0"/>
              <a:t>。</a:t>
            </a:r>
          </a:p>
        </p:txBody>
      </p:sp>
      <p:sp>
        <p:nvSpPr>
          <p:cNvPr id="10" name="Rounded Rectangle 9">
            <a:extLst>
              <a:ext uri="{FF2B5EF4-FFF2-40B4-BE49-F238E27FC236}">
                <a16:creationId xmlns:a16="http://schemas.microsoft.com/office/drawing/2014/main" id="{0EAA9DA1-59FB-B748-BCBC-20B46B7F1AE4}"/>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4" name="Slide Number Placeholder 13">
            <a:extLst>
              <a:ext uri="{FF2B5EF4-FFF2-40B4-BE49-F238E27FC236}">
                <a16:creationId xmlns:a16="http://schemas.microsoft.com/office/drawing/2014/main" id="{4339E2D5-E5E1-F548-9924-D45A7FDCAD30}"/>
              </a:ext>
            </a:extLst>
          </p:cNvPr>
          <p:cNvSpPr>
            <a:spLocks noGrp="1"/>
          </p:cNvSpPr>
          <p:nvPr>
            <p:ph type="sldNum" sz="quarter" idx="13"/>
          </p:nvPr>
        </p:nvSpPr>
        <p:spPr/>
        <p:txBody>
          <a:bodyPr/>
          <a:lstStyle/>
          <a:p>
            <a:fld id="{35A41436-812F-4D49-8B20-D4F38E545342}" type="slidenum">
              <a:rPr lang="en-JP" smtClean="0"/>
              <a:pPr/>
              <a:t>32</a:t>
            </a:fld>
            <a:endParaRPr lang="en-JP" dirty="0"/>
          </a:p>
        </p:txBody>
      </p:sp>
      <p:sp>
        <p:nvSpPr>
          <p:cNvPr id="13" name="TextBox 12">
            <a:extLst>
              <a:ext uri="{FF2B5EF4-FFF2-40B4-BE49-F238E27FC236}">
                <a16:creationId xmlns:a16="http://schemas.microsoft.com/office/drawing/2014/main" id="{154A53C2-C37A-194B-BC7C-4640E5D19769}"/>
              </a:ext>
            </a:extLst>
          </p:cNvPr>
          <p:cNvSpPr txBox="1"/>
          <p:nvPr/>
        </p:nvSpPr>
        <p:spPr>
          <a:xfrm>
            <a:off x="7140633" y="1215398"/>
            <a:ext cx="4850723" cy="1477328"/>
          </a:xfrm>
          <a:prstGeom prst="rect">
            <a:avLst/>
          </a:prstGeom>
          <a:noFill/>
        </p:spPr>
        <p:txBody>
          <a:bodyPr wrap="square" rtlCol="0">
            <a:spAutoFit/>
          </a:bodyPr>
          <a:lstStyle/>
          <a:p>
            <a:r>
              <a:rPr lang="en-JP" dirty="0"/>
              <a:t>(任意) 必要に応じて、適切なDNAライセンスで起動、動作するように設定変更します。設定変更後はデバイスを再起動します。</a:t>
            </a:r>
          </a:p>
          <a:p>
            <a:pPr marL="285750" indent="-285750">
              <a:buFont typeface="Arial" panose="020B0604020202020204" pitchFamily="34" charset="0"/>
              <a:buChar char="•"/>
            </a:pPr>
            <a:r>
              <a:rPr lang="en-JP" dirty="0"/>
              <a:t>license boot level </a:t>
            </a:r>
            <a:r>
              <a:rPr lang="en-JP" i="1" dirty="0"/>
              <a:t>&lt;Networkライセンスレベル&gt;</a:t>
            </a:r>
            <a:r>
              <a:rPr lang="en-JP" dirty="0"/>
              <a:t> [addon </a:t>
            </a:r>
            <a:r>
              <a:rPr lang="en-JP" i="1" dirty="0"/>
              <a:t>&lt;DNAライセンスレベル&gt;</a:t>
            </a:r>
            <a:r>
              <a:rPr lang="en-JP" dirty="0"/>
              <a:t>]</a:t>
            </a:r>
            <a:endParaRPr lang="en-US" dirty="0"/>
          </a:p>
        </p:txBody>
      </p:sp>
    </p:spTree>
    <p:extLst>
      <p:ext uri="{BB962C8B-B14F-4D97-AF65-F5344CB8AC3E}">
        <p14:creationId xmlns:p14="http://schemas.microsoft.com/office/powerpoint/2010/main" val="4192634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手順-1(1)</a:t>
            </a:r>
            <a:br>
              <a:rPr lang="en-JP" dirty="0"/>
            </a:br>
            <a:r>
              <a:rPr lang="ja-JP" altLang="en-US"/>
              <a:t>製品インスタンスの設定</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8" y="3244334"/>
            <a:ext cx="5626789" cy="369332"/>
          </a:xfrm>
          <a:prstGeom prst="rect">
            <a:avLst/>
          </a:prstGeom>
          <a:noFill/>
        </p:spPr>
        <p:txBody>
          <a:bodyPr wrap="square" rtlCol="0" anchor="ctr">
            <a:spAutoFit/>
          </a:bodyPr>
          <a:lstStyle/>
          <a:p>
            <a:r>
              <a:rPr lang="ja-JP" altLang="en-US" sz="1800">
                <a:latin typeface="+mn-lt"/>
              </a:rPr>
              <a:t>スマートライセンスの接続方法を設定</a:t>
            </a:r>
            <a:endParaRPr lang="en-JP" dirty="0">
              <a:latin typeface="+mn-lt"/>
            </a:endParaRPr>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33</a:t>
            </a:fld>
            <a:endParaRPr lang="en-JP"/>
          </a:p>
        </p:txBody>
      </p:sp>
    </p:spTree>
    <p:extLst>
      <p:ext uri="{BB962C8B-B14F-4D97-AF65-F5344CB8AC3E}">
        <p14:creationId xmlns:p14="http://schemas.microsoft.com/office/powerpoint/2010/main" val="2005669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ja-JP" altLang="en-US" sz="4000">
                <a:latin typeface="+mn-lt"/>
              </a:rPr>
              <a:t>スマートライセンスの接続方法を設定</a:t>
            </a:r>
            <a:endParaRPr lang="en-JP" dirty="0">
              <a:latin typeface="+mn-lt"/>
            </a:endParaRPr>
          </a:p>
        </p:txBody>
      </p:sp>
      <p:sp>
        <p:nvSpPr>
          <p:cNvPr id="4" name="Text Placeholder 3">
            <a:extLst>
              <a:ext uri="{FF2B5EF4-FFF2-40B4-BE49-F238E27FC236}">
                <a16:creationId xmlns:a16="http://schemas.microsoft.com/office/drawing/2014/main" id="{9A71C42E-4408-2D4C-815C-E611E7103808}"/>
              </a:ext>
            </a:extLst>
          </p:cNvPr>
          <p:cNvSpPr>
            <a:spLocks noGrp="1"/>
          </p:cNvSpPr>
          <p:nvPr>
            <p:ph type="body" sz="quarter" idx="12"/>
          </p:nvPr>
        </p:nvSpPr>
        <p:spPr/>
        <p:txBody>
          <a:bodyPr/>
          <a:lstStyle/>
          <a:p>
            <a:r>
              <a:rPr lang="en-JP" dirty="0"/>
              <a:t>3. CSSMダイレクト接続（新規デバイス）</a:t>
            </a:r>
          </a:p>
        </p:txBody>
      </p:sp>
      <p:sp>
        <p:nvSpPr>
          <p:cNvPr id="5" name="TextBox 4">
            <a:extLst>
              <a:ext uri="{FF2B5EF4-FFF2-40B4-BE49-F238E27FC236}">
                <a16:creationId xmlns:a16="http://schemas.microsoft.com/office/drawing/2014/main" id="{D0F29DC0-149D-2A4C-91D2-311DD5A9A8F6}"/>
              </a:ext>
            </a:extLst>
          </p:cNvPr>
          <p:cNvSpPr txBox="1"/>
          <p:nvPr/>
        </p:nvSpPr>
        <p:spPr>
          <a:xfrm>
            <a:off x="711200" y="1330057"/>
            <a:ext cx="6313055" cy="2585323"/>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 </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license smart transport smart</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license smart </a:t>
            </a:r>
            <a:r>
              <a:rPr lang="en-US" sz="900" b="1" dirty="0" err="1">
                <a:latin typeface="Courier New" panose="02070309020205020404" pitchFamily="49" charset="0"/>
                <a:cs typeface="Courier New" panose="02070309020205020404" pitchFamily="49" charset="0"/>
              </a:rPr>
              <a:t>url</a:t>
            </a:r>
            <a:r>
              <a:rPr lang="en-US" sz="900" b="1" dirty="0">
                <a:latin typeface="Courier New" panose="02070309020205020404" pitchFamily="49" charset="0"/>
                <a:cs typeface="Courier New" panose="02070309020205020404" pitchFamily="49" charset="0"/>
              </a:rPr>
              <a:t> default</a:t>
            </a: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7 2021 19:53:52.119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%SYS-5-CONFIG_I: Configured from console by console</a:t>
            </a:r>
          </a:p>
          <a:p>
            <a:r>
              <a:rPr lang="en-US" sz="900" dirty="0" err="1">
                <a:latin typeface="Courier New" panose="02070309020205020404" pitchFamily="49" charset="0"/>
                <a:cs typeface="Courier New" panose="02070309020205020404" pitchFamily="49" charset="0"/>
              </a:rPr>
              <a:t>Switch#</a:t>
            </a:r>
            <a:r>
              <a:rPr lang="en-US" sz="900" b="1" dirty="0" err="1">
                <a:latin typeface="Courier New" panose="02070309020205020404" pitchFamily="49" charset="0"/>
                <a:cs typeface="Courier New" panose="02070309020205020404" pitchFamily="49" charset="0"/>
              </a:rPr>
              <a:t>copy</a:t>
            </a:r>
            <a:r>
              <a:rPr lang="en-US" sz="900" b="1" dirty="0">
                <a:latin typeface="Courier New" panose="02070309020205020404" pitchFamily="49" charset="0"/>
                <a:cs typeface="Courier New" panose="02070309020205020404" pitchFamily="49" charset="0"/>
              </a:rPr>
              <a:t> running-config startup-config</a:t>
            </a:r>
          </a:p>
          <a:p>
            <a:r>
              <a:rPr lang="en-US" sz="900" dirty="0">
                <a:latin typeface="Courier New" panose="02070309020205020404" pitchFamily="49" charset="0"/>
                <a:cs typeface="Courier New" panose="02070309020205020404" pitchFamily="49" charset="0"/>
              </a:rPr>
              <a:t>Destination filename [startup-config]? </a:t>
            </a: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a:p>
            <a:r>
              <a:rPr lang="en-US" sz="900" dirty="0" err="1">
                <a:latin typeface="Courier New" panose="02070309020205020404" pitchFamily="49" charset="0"/>
                <a:cs typeface="Courier New" panose="02070309020205020404" pitchFamily="49" charset="0"/>
              </a:rPr>
              <a:t>Switch#show</a:t>
            </a:r>
            <a:r>
              <a:rPr lang="en-US" sz="900" dirty="0">
                <a:latin typeface="Courier New" panose="02070309020205020404" pitchFamily="49" charset="0"/>
                <a:cs typeface="Courier New" panose="02070309020205020404" pitchFamily="49" charset="0"/>
              </a:rPr>
              <a:t> running-config | include license</a:t>
            </a:r>
          </a:p>
          <a:p>
            <a:r>
              <a:rPr lang="en-US" sz="900" dirty="0">
                <a:latin typeface="Courier New" panose="02070309020205020404" pitchFamily="49" charset="0"/>
                <a:cs typeface="Courier New" panose="02070309020205020404" pitchFamily="49" charset="0"/>
              </a:rPr>
              <a:t>license boot level network-advantage</a:t>
            </a:r>
          </a:p>
          <a:p>
            <a:r>
              <a:rPr lang="en-US" sz="900" dirty="0">
                <a:latin typeface="Courier New" panose="02070309020205020404" pitchFamily="49" charset="0"/>
                <a:cs typeface="Courier New" panose="02070309020205020404" pitchFamily="49" charset="0"/>
              </a:rPr>
              <a:t>license smart </a:t>
            </a:r>
            <a:r>
              <a:rPr lang="en-US" sz="900" dirty="0" err="1">
                <a:latin typeface="Courier New" panose="02070309020205020404" pitchFamily="49" charset="0"/>
                <a:cs typeface="Courier New" panose="02070309020205020404" pitchFamily="49" charset="0"/>
              </a:rPr>
              <a:t>url</a:t>
            </a:r>
            <a:r>
              <a:rPr lang="en-US" sz="900" dirty="0">
                <a:latin typeface="Courier New" panose="02070309020205020404" pitchFamily="49" charset="0"/>
                <a:cs typeface="Courier New" panose="02070309020205020404" pitchFamily="49" charset="0"/>
              </a:rPr>
              <a:t> default</a:t>
            </a:r>
          </a:p>
          <a:p>
            <a:r>
              <a:rPr lang="en-US" sz="900" dirty="0">
                <a:latin typeface="Courier New" panose="02070309020205020404" pitchFamily="49" charset="0"/>
                <a:cs typeface="Courier New" panose="02070309020205020404" pitchFamily="49" charset="0"/>
              </a:rPr>
              <a:t>license smart </a:t>
            </a:r>
            <a:r>
              <a:rPr lang="en-US" sz="900" dirty="0" err="1">
                <a:latin typeface="Courier New" panose="02070309020205020404" pitchFamily="49" charset="0"/>
                <a:cs typeface="Courier New" panose="02070309020205020404" pitchFamily="49" charset="0"/>
              </a:rPr>
              <a:t>url</a:t>
            </a:r>
            <a:r>
              <a:rPr lang="en-US" sz="900" dirty="0">
                <a:latin typeface="Courier New" panose="02070309020205020404" pitchFamily="49" charset="0"/>
                <a:cs typeface="Courier New" panose="02070309020205020404" pitchFamily="49" charset="0"/>
              </a:rPr>
              <a:t> smart https://</a:t>
            </a:r>
            <a:r>
              <a:rPr lang="en-US" sz="900" dirty="0" err="1">
                <a:latin typeface="Courier New" panose="02070309020205020404" pitchFamily="49" charset="0"/>
                <a:cs typeface="Courier New" panose="02070309020205020404" pitchFamily="49" charset="0"/>
              </a:rPr>
              <a:t>smartreceiver.cisco.com</a:t>
            </a:r>
            <a:r>
              <a:rPr lang="en-US" sz="900" dirty="0">
                <a:latin typeface="Courier New" panose="02070309020205020404" pitchFamily="49" charset="0"/>
                <a:cs typeface="Courier New" panose="02070309020205020404" pitchFamily="49" charset="0"/>
              </a:rPr>
              <a:t>/</a:t>
            </a:r>
            <a:r>
              <a:rPr lang="en-US" sz="900" dirty="0" err="1">
                <a:latin typeface="Courier New" panose="02070309020205020404" pitchFamily="49" charset="0"/>
                <a:cs typeface="Courier New" panose="02070309020205020404" pitchFamily="49" charset="0"/>
              </a:rPr>
              <a:t>licservice</a:t>
            </a:r>
            <a:r>
              <a:rPr lang="en-US" sz="900" dirty="0">
                <a:latin typeface="Courier New" panose="02070309020205020404" pitchFamily="49" charset="0"/>
                <a:cs typeface="Courier New" panose="02070309020205020404" pitchFamily="49" charset="0"/>
              </a:rPr>
              <a:t>/license</a:t>
            </a:r>
          </a:p>
          <a:p>
            <a:r>
              <a:rPr lang="en-US" sz="900" dirty="0">
                <a:latin typeface="Courier New" panose="02070309020205020404" pitchFamily="49" charset="0"/>
                <a:cs typeface="Courier New" panose="02070309020205020404" pitchFamily="49" charset="0"/>
              </a:rPr>
              <a:t>license smart transport smart</a:t>
            </a:r>
          </a:p>
          <a:p>
            <a:r>
              <a:rPr lang="en-US" sz="900" dirty="0">
                <a:latin typeface="Courier New" panose="02070309020205020404" pitchFamily="49" charset="0"/>
                <a:cs typeface="Courier New" panose="02070309020205020404" pitchFamily="49" charset="0"/>
              </a:rPr>
              <a:t>Switch#</a:t>
            </a:r>
          </a:p>
        </p:txBody>
      </p:sp>
      <p:sp>
        <p:nvSpPr>
          <p:cNvPr id="6" name="TextBox 5">
            <a:extLst>
              <a:ext uri="{FF2B5EF4-FFF2-40B4-BE49-F238E27FC236}">
                <a16:creationId xmlns:a16="http://schemas.microsoft.com/office/drawing/2014/main" id="{C889549E-910A-104D-8229-348DB2C0D395}"/>
              </a:ext>
            </a:extLst>
          </p:cNvPr>
          <p:cNvSpPr txBox="1"/>
          <p:nvPr/>
        </p:nvSpPr>
        <p:spPr>
          <a:xfrm>
            <a:off x="7140634" y="1330057"/>
            <a:ext cx="4646924" cy="2031325"/>
          </a:xfrm>
          <a:prstGeom prst="rect">
            <a:avLst/>
          </a:prstGeom>
          <a:noFill/>
        </p:spPr>
        <p:txBody>
          <a:bodyPr wrap="square" rtlCol="0">
            <a:spAutoFit/>
          </a:bodyPr>
          <a:lstStyle/>
          <a:p>
            <a:r>
              <a:rPr lang="en-JP" dirty="0"/>
              <a:t>デバイスからCSSMに接続するために以下を入力し、スマートURLを設定します。</a:t>
            </a:r>
          </a:p>
          <a:p>
            <a:endParaRPr lang="en-JP" dirty="0"/>
          </a:p>
          <a:p>
            <a:pPr marL="285750" indent="-285750">
              <a:buFont typeface="Arial" panose="020B0604020202020204" pitchFamily="34" charset="0"/>
              <a:buChar char="•"/>
            </a:pPr>
            <a:r>
              <a:rPr lang="en-US" dirty="0"/>
              <a:t>license smart transport smart</a:t>
            </a:r>
          </a:p>
          <a:p>
            <a:pPr marL="285750" indent="-285750">
              <a:buFont typeface="Arial" panose="020B0604020202020204" pitchFamily="34" charset="0"/>
              <a:buChar char="•"/>
            </a:pPr>
            <a:r>
              <a:rPr lang="en-US" dirty="0"/>
              <a:t>license smart </a:t>
            </a:r>
            <a:r>
              <a:rPr lang="en-US" dirty="0" err="1"/>
              <a:t>url</a:t>
            </a:r>
            <a:r>
              <a:rPr lang="en-US" dirty="0"/>
              <a:t> default</a:t>
            </a:r>
          </a:p>
          <a:p>
            <a:endParaRPr lang="en-US" dirty="0"/>
          </a:p>
          <a:p>
            <a:r>
              <a:rPr lang="en-US" dirty="0" err="1"/>
              <a:t>設定後、コンフィグを保存します</a:t>
            </a:r>
            <a:r>
              <a:rPr lang="en-US" dirty="0"/>
              <a:t>。</a:t>
            </a:r>
          </a:p>
        </p:txBody>
      </p:sp>
      <p:sp>
        <p:nvSpPr>
          <p:cNvPr id="12" name="Rounded Rectangle 11">
            <a:extLst>
              <a:ext uri="{FF2B5EF4-FFF2-40B4-BE49-F238E27FC236}">
                <a16:creationId xmlns:a16="http://schemas.microsoft.com/office/drawing/2014/main" id="{86EF9104-95B9-A64C-964F-61A892F81DAC}"/>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3" name="吹き出し: 線 10">
            <a:extLst>
              <a:ext uri="{FF2B5EF4-FFF2-40B4-BE49-F238E27FC236}">
                <a16:creationId xmlns:a16="http://schemas.microsoft.com/office/drawing/2014/main" id="{EEF10779-C8A1-DB4B-8E80-490A9E0AA379}"/>
              </a:ext>
            </a:extLst>
          </p:cNvPr>
          <p:cNvSpPr/>
          <p:nvPr/>
        </p:nvSpPr>
        <p:spPr>
          <a:xfrm>
            <a:off x="3827152" y="4023640"/>
            <a:ext cx="4337134" cy="914120"/>
          </a:xfrm>
          <a:prstGeom prst="callout1">
            <a:avLst>
              <a:gd name="adj1" fmla="val 49397"/>
              <a:gd name="adj2" fmla="val 318"/>
              <a:gd name="adj3" fmla="val -42124"/>
              <a:gd name="adj4" fmla="val -1274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t>転送モードが </a:t>
            </a:r>
            <a:r>
              <a:rPr lang="en-US" sz="1050" dirty="0"/>
              <a:t>license smart transport smart </a:t>
            </a:r>
            <a:r>
              <a:rPr lang="ja-JP" altLang="en-US" sz="1050"/>
              <a:t>に設定されている場合は、</a:t>
            </a:r>
            <a:endParaRPr lang="en-US" altLang="ja-JP" sz="1050" dirty="0"/>
          </a:p>
          <a:p>
            <a:r>
              <a:rPr lang="en-US" sz="1050" dirty="0"/>
              <a:t>license smart </a:t>
            </a:r>
            <a:r>
              <a:rPr lang="en-US" sz="1050" dirty="0" err="1"/>
              <a:t>url</a:t>
            </a:r>
            <a:r>
              <a:rPr lang="en-US" sz="1050" dirty="0"/>
              <a:t> default </a:t>
            </a:r>
            <a:r>
              <a:rPr lang="ja-JP" altLang="en-US" sz="1050"/>
              <a:t>を設定すると、スマート </a:t>
            </a:r>
            <a:r>
              <a:rPr lang="en-US" sz="1050" dirty="0"/>
              <a:t>URL </a:t>
            </a:r>
          </a:p>
          <a:p>
            <a:r>
              <a:rPr lang="en-US" sz="1050" dirty="0"/>
              <a:t>(https://</a:t>
            </a:r>
            <a:r>
              <a:rPr lang="en-US" sz="1050" dirty="0" err="1"/>
              <a:t>smartreceiver.cisco.com</a:t>
            </a:r>
            <a:r>
              <a:rPr lang="en-US" sz="1050" dirty="0"/>
              <a:t>/</a:t>
            </a:r>
            <a:r>
              <a:rPr lang="en-US" sz="1050" dirty="0" err="1"/>
              <a:t>licservice</a:t>
            </a:r>
            <a:r>
              <a:rPr lang="en-US" sz="1050" dirty="0"/>
              <a:t>/license) </a:t>
            </a:r>
          </a:p>
          <a:p>
            <a:r>
              <a:rPr lang="ja-JP" altLang="en-US" sz="1050"/>
              <a:t>が自動的に設定される</a:t>
            </a:r>
            <a:endParaRPr lang="en-JP" sz="1050" dirty="0"/>
          </a:p>
        </p:txBody>
      </p:sp>
      <p:sp>
        <p:nvSpPr>
          <p:cNvPr id="15" name="Slide Number Placeholder 14">
            <a:extLst>
              <a:ext uri="{FF2B5EF4-FFF2-40B4-BE49-F238E27FC236}">
                <a16:creationId xmlns:a16="http://schemas.microsoft.com/office/drawing/2014/main" id="{34BBD97B-3F4E-EA49-8ACC-55AFB4D08649}"/>
              </a:ext>
            </a:extLst>
          </p:cNvPr>
          <p:cNvSpPr>
            <a:spLocks noGrp="1"/>
          </p:cNvSpPr>
          <p:nvPr>
            <p:ph type="sldNum" sz="quarter" idx="13"/>
          </p:nvPr>
        </p:nvSpPr>
        <p:spPr/>
        <p:txBody>
          <a:bodyPr/>
          <a:lstStyle/>
          <a:p>
            <a:fld id="{35A41436-812F-4D49-8B20-D4F38E545342}" type="slidenum">
              <a:rPr lang="en-JP" smtClean="0"/>
              <a:pPr/>
              <a:t>34</a:t>
            </a:fld>
            <a:endParaRPr lang="en-JP"/>
          </a:p>
        </p:txBody>
      </p:sp>
      <p:sp>
        <p:nvSpPr>
          <p:cNvPr id="7" name="TextBox 6">
            <a:extLst>
              <a:ext uri="{FF2B5EF4-FFF2-40B4-BE49-F238E27FC236}">
                <a16:creationId xmlns:a16="http://schemas.microsoft.com/office/drawing/2014/main" id="{EC878B66-DA21-1E41-A6ED-0B4FD64E7E77}"/>
              </a:ext>
            </a:extLst>
          </p:cNvPr>
          <p:cNvSpPr txBox="1"/>
          <p:nvPr/>
        </p:nvSpPr>
        <p:spPr>
          <a:xfrm>
            <a:off x="711200" y="5477855"/>
            <a:ext cx="11076358" cy="539187"/>
          </a:xfrm>
          <a:prstGeom prst="rect">
            <a:avLst/>
          </a:prstGeom>
          <a:noFill/>
        </p:spPr>
        <p:txBody>
          <a:bodyPr wrap="square" rtlCol="0">
            <a:spAutoFit/>
          </a:bodyPr>
          <a:lstStyle/>
          <a:p>
            <a:pPr defTabSz="609585">
              <a:lnSpc>
                <a:spcPct val="150000"/>
              </a:lnSpc>
            </a:pPr>
            <a:r>
              <a:rPr kumimoji="0" lang="en-US" altLang="ja-JP" sz="1050" dirty="0">
                <a:latin typeface="ＭＳ Ｐゴシック" panose="020B0600070205080204" pitchFamily="50" charset="-128"/>
                <a:ea typeface="ＭＳ Ｐゴシック" panose="020B0600070205080204" pitchFamily="50" charset="-128"/>
              </a:rPr>
              <a:t>※ </a:t>
            </a:r>
            <a:r>
              <a:rPr kumimoji="0" lang="ja-JP" altLang="en-US" sz="1050">
                <a:latin typeface="ＭＳ Ｐゴシック" panose="020B0600070205080204" pitchFamily="50" charset="-128"/>
                <a:ea typeface="ＭＳ Ｐゴシック" panose="020B0600070205080204" pitchFamily="50" charset="-128"/>
              </a:rPr>
              <a:t>従来の</a:t>
            </a:r>
            <a:r>
              <a:rPr kumimoji="0" lang="en-US" altLang="ja-JP" sz="1050" dirty="0">
                <a:latin typeface="ＭＳ Ｐゴシック" panose="020B0600070205080204" pitchFamily="50" charset="-128"/>
                <a:ea typeface="ＭＳ Ｐゴシック" panose="020B0600070205080204" pitchFamily="50" charset="-128"/>
              </a:rPr>
              <a:t>Smart Licensing</a:t>
            </a:r>
            <a:r>
              <a:rPr kumimoji="0" lang="ja-JP" altLang="en-US" sz="1050">
                <a:latin typeface="ＭＳ Ｐゴシック" panose="020B0600070205080204" pitchFamily="50" charset="-128"/>
                <a:ea typeface="ＭＳ Ｐゴシック" panose="020B0600070205080204" pitchFamily="50" charset="-128"/>
              </a:rPr>
              <a:t>同様に、</a:t>
            </a:r>
            <a:r>
              <a:rPr kumimoji="0" lang="en-US" altLang="ja-JP" sz="1050" dirty="0">
                <a:latin typeface="ＭＳ Ｐゴシック" panose="020B0600070205080204" pitchFamily="50" charset="-128"/>
                <a:ea typeface="ＭＳ Ｐゴシック" panose="020B0600070205080204" pitchFamily="50" charset="-128"/>
              </a:rPr>
              <a:t>Call Home</a:t>
            </a:r>
            <a:r>
              <a:rPr kumimoji="0" lang="ja-JP" altLang="en-US" sz="1050">
                <a:latin typeface="ＭＳ Ｐゴシック" panose="020B0600070205080204" pitchFamily="50" charset="-128"/>
                <a:ea typeface="ＭＳ Ｐゴシック" panose="020B0600070205080204" pitchFamily="50" charset="-128"/>
              </a:rPr>
              <a:t>でも設定可能です。</a:t>
            </a:r>
            <a:r>
              <a:rPr kumimoji="0" lang="en-US" altLang="ja-JP" sz="1050" dirty="0">
                <a:latin typeface="ＭＳ Ｐゴシック" panose="020B0600070205080204" pitchFamily="50" charset="-128"/>
                <a:ea typeface="ＭＳ Ｐゴシック" panose="020B0600070205080204" pitchFamily="50" charset="-128"/>
              </a:rPr>
              <a:t>Call Home</a:t>
            </a:r>
            <a:r>
              <a:rPr kumimoji="0" lang="ja-JP" altLang="en-US" sz="1050">
                <a:latin typeface="ＭＳ Ｐゴシック" panose="020B0600070205080204" pitchFamily="50" charset="-128"/>
                <a:ea typeface="ＭＳ Ｐゴシック" panose="020B0600070205080204" pitchFamily="50" charset="-128"/>
              </a:rPr>
              <a:t>サービスに関する設定は、コンフィグレーションガイドをご参照下さい</a:t>
            </a:r>
            <a:endParaRPr kumimoji="0" lang="en-US" altLang="ja-JP" sz="1050" dirty="0">
              <a:latin typeface="ＭＳ Ｐゴシック" panose="020B0600070205080204" pitchFamily="50" charset="-128"/>
              <a:ea typeface="ＭＳ Ｐゴシック" panose="020B0600070205080204" pitchFamily="50" charset="-128"/>
            </a:endParaRPr>
          </a:p>
          <a:p>
            <a:pPr defTabSz="609585">
              <a:lnSpc>
                <a:spcPct val="150000"/>
              </a:lnSpc>
            </a:pPr>
            <a:r>
              <a:rPr lang="en-US" altLang="ja-JP" sz="1050" dirty="0">
                <a:solidFill>
                  <a:srgbClr val="282828"/>
                </a:solidFill>
                <a:latin typeface="ＭＳ Ｐゴシック" panose="020B0600070205080204" pitchFamily="50" charset="-128"/>
                <a:ea typeface="ＭＳ Ｐゴシック" panose="020B0600070205080204" pitchFamily="50" charset="-128"/>
              </a:rPr>
              <a:t>https://</a:t>
            </a:r>
            <a:r>
              <a:rPr lang="en-US" altLang="ja-JP" sz="1050" dirty="0" err="1">
                <a:solidFill>
                  <a:srgbClr val="282828"/>
                </a:solidFill>
                <a:latin typeface="ＭＳ Ｐゴシック" panose="020B0600070205080204" pitchFamily="50" charset="-128"/>
                <a:ea typeface="ＭＳ Ｐゴシック" panose="020B0600070205080204" pitchFamily="50" charset="-128"/>
              </a:rPr>
              <a:t>www.cisco.com</a:t>
            </a:r>
            <a:r>
              <a:rPr lang="en-US" altLang="ja-JP" sz="1050" dirty="0">
                <a:solidFill>
                  <a:srgbClr val="282828"/>
                </a:solidFill>
                <a:latin typeface="ＭＳ Ｐゴシック" panose="020B0600070205080204" pitchFamily="50" charset="-128"/>
                <a:ea typeface="ＭＳ Ｐゴシック" panose="020B0600070205080204" pitchFamily="50" charset="-128"/>
              </a:rPr>
              <a:t>/c/</a:t>
            </a:r>
            <a:r>
              <a:rPr lang="en-US" altLang="ja-JP" sz="1050" dirty="0" err="1">
                <a:solidFill>
                  <a:srgbClr val="282828"/>
                </a:solidFill>
                <a:latin typeface="ＭＳ Ｐゴシック" panose="020B0600070205080204" pitchFamily="50" charset="-128"/>
                <a:ea typeface="ＭＳ Ｐゴシック" panose="020B0600070205080204" pitchFamily="50" charset="-128"/>
              </a:rPr>
              <a:t>en</a:t>
            </a:r>
            <a:r>
              <a:rPr lang="en-US" altLang="ja-JP" sz="1050" dirty="0">
                <a:solidFill>
                  <a:srgbClr val="282828"/>
                </a:solidFill>
                <a:latin typeface="ＭＳ Ｐゴシック" panose="020B0600070205080204" pitchFamily="50" charset="-128"/>
                <a:ea typeface="ＭＳ Ｐゴシック" panose="020B0600070205080204" pitchFamily="50" charset="-128"/>
              </a:rPr>
              <a:t>/us/td/docs/routers/</a:t>
            </a:r>
            <a:r>
              <a:rPr lang="en-US" altLang="ja-JP" sz="1050" dirty="0" err="1">
                <a:solidFill>
                  <a:srgbClr val="282828"/>
                </a:solidFill>
                <a:latin typeface="ＭＳ Ｐゴシック" panose="020B0600070205080204" pitchFamily="50" charset="-128"/>
                <a:ea typeface="ＭＳ Ｐゴシック" panose="020B0600070205080204" pitchFamily="50" charset="-128"/>
              </a:rPr>
              <a:t>sl_using_policy</a:t>
            </a:r>
            <a:r>
              <a:rPr lang="en-US" altLang="ja-JP" sz="1050" dirty="0">
                <a:solidFill>
                  <a:srgbClr val="282828"/>
                </a:solidFill>
                <a:latin typeface="ＭＳ Ｐゴシック" panose="020B0600070205080204" pitchFamily="50" charset="-128"/>
                <a:ea typeface="ＭＳ Ｐゴシック" panose="020B0600070205080204" pitchFamily="50" charset="-128"/>
              </a:rPr>
              <a:t>/b-</a:t>
            </a:r>
            <a:r>
              <a:rPr lang="en-US" altLang="ja-JP" sz="1050" dirty="0" err="1">
                <a:solidFill>
                  <a:srgbClr val="282828"/>
                </a:solidFill>
                <a:latin typeface="ＭＳ Ｐゴシック" panose="020B0600070205080204" pitchFamily="50" charset="-128"/>
                <a:ea typeface="ＭＳ Ｐゴシック" panose="020B0600070205080204" pitchFamily="50" charset="-128"/>
              </a:rPr>
              <a:t>sl</a:t>
            </a:r>
            <a:r>
              <a:rPr lang="en-US" altLang="ja-JP" sz="1050" dirty="0">
                <a:solidFill>
                  <a:srgbClr val="282828"/>
                </a:solidFill>
                <a:latin typeface="ＭＳ Ｐゴシック" panose="020B0600070205080204" pitchFamily="50" charset="-128"/>
                <a:ea typeface="ＭＳ Ｐゴシック" panose="020B0600070205080204" pitchFamily="50" charset="-128"/>
              </a:rPr>
              <a:t>-using-policy/how_to_configure_workflows.html#Cisco_Generic_Topic.dita_536a7edd-4cb2-458e-9171-6c7705e685c8</a:t>
            </a:r>
          </a:p>
        </p:txBody>
      </p:sp>
    </p:spTree>
    <p:extLst>
      <p:ext uri="{BB962C8B-B14F-4D97-AF65-F5344CB8AC3E}">
        <p14:creationId xmlns:p14="http://schemas.microsoft.com/office/powerpoint/2010/main" val="12785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CSSMダイレクト接続設定後のshow license all</a:t>
            </a:r>
          </a:p>
        </p:txBody>
      </p:sp>
      <p:sp>
        <p:nvSpPr>
          <p:cNvPr id="4" name="Text Placeholder 3">
            <a:extLst>
              <a:ext uri="{FF2B5EF4-FFF2-40B4-BE49-F238E27FC236}">
                <a16:creationId xmlns:a16="http://schemas.microsoft.com/office/drawing/2014/main" id="{9A71C42E-4408-2D4C-815C-E611E7103808}"/>
              </a:ext>
            </a:extLst>
          </p:cNvPr>
          <p:cNvSpPr>
            <a:spLocks noGrp="1"/>
          </p:cNvSpPr>
          <p:nvPr>
            <p:ph type="body" sz="quarter" idx="12"/>
          </p:nvPr>
        </p:nvSpPr>
        <p:spPr/>
        <p:txBody>
          <a:bodyPr/>
          <a:lstStyle/>
          <a:p>
            <a:r>
              <a:rPr lang="en-JP" dirty="0"/>
              <a:t>3. CSSMダイレクト接続（新規デバイス）</a:t>
            </a:r>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Smart</a:t>
            </a:r>
          </a:p>
          <a:p>
            <a:r>
              <a:rPr lang="en-US" sz="800" dirty="0">
                <a:latin typeface="Courier New" panose="02070309020205020404" pitchFamily="49" charset="0"/>
                <a:cs typeface="Courier New" panose="02070309020205020404" pitchFamily="49" charset="0"/>
              </a:rPr>
              <a:t>  URL: https://</a:t>
            </a:r>
            <a:r>
              <a:rPr lang="en-US" sz="800" dirty="0" err="1">
                <a:latin typeface="Courier New" panose="02070309020205020404" pitchFamily="49" charset="0"/>
                <a:cs typeface="Courier New" panose="02070309020205020404" pitchFamily="49" charset="0"/>
              </a:rPr>
              <a:t>smartreceiver.cisco.com</a:t>
            </a:r>
            <a:r>
              <a:rPr lang="en-US" sz="800" dirty="0">
                <a:latin typeface="Courier New" panose="02070309020205020404" pitchFamily="49" charset="0"/>
                <a:cs typeface="Courier New" panose="02070309020205020404" pitchFamily="49" charset="0"/>
              </a:rPr>
              <a:t>/</a:t>
            </a:r>
            <a:r>
              <a:rPr lang="en-US" sz="800" dirty="0" err="1">
                <a:latin typeface="Courier New" panose="02070309020205020404" pitchFamily="49" charset="0"/>
                <a:cs typeface="Courier New" panose="02070309020205020404" pitchFamily="49" charset="0"/>
              </a:rPr>
              <a:t>licservice</a:t>
            </a:r>
            <a:r>
              <a:rPr lang="en-US" sz="800" dirty="0">
                <a:latin typeface="Courier New" panose="02070309020205020404" pitchFamily="49" charset="0"/>
                <a:cs typeface="Courier New" panose="02070309020205020404" pitchFamily="49" charset="0"/>
              </a:rPr>
              <a:t>/license</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&lt;none&gt;</a:t>
            </a:r>
          </a:p>
          <a:p>
            <a:r>
              <a:rPr lang="en-US" sz="800" dirty="0">
                <a:latin typeface="Courier New" panose="02070309020205020404" pitchFamily="49" charset="0"/>
                <a:cs typeface="Courier New" panose="02070309020205020404" pitchFamily="49" charset="0"/>
              </a:rPr>
              <a:t>  Next ACK deadline: May 07 19:22:21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Reporting push interval: 30  days</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May 07 19:24:21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push: &lt;none&gt;</a:t>
            </a: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12" name="Rounded Rectangle 11">
            <a:extLst>
              <a:ext uri="{FF2B5EF4-FFF2-40B4-BE49-F238E27FC236}">
                <a16:creationId xmlns:a16="http://schemas.microsoft.com/office/drawing/2014/main" id="{A54A9464-7563-D54A-BABD-73D670ABFF6E}"/>
              </a:ext>
            </a:extLst>
          </p:cNvPr>
          <p:cNvSpPr/>
          <p:nvPr/>
        </p:nvSpPr>
        <p:spPr>
          <a:xfrm>
            <a:off x="45257" y="3989114"/>
            <a:ext cx="3808286" cy="732516"/>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BB06EA83-5B00-3C4D-84A8-D4F1FF55B6F6}"/>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1" name="吹き出し: 線 10">
            <a:extLst>
              <a:ext uri="{FF2B5EF4-FFF2-40B4-BE49-F238E27FC236}">
                <a16:creationId xmlns:a16="http://schemas.microsoft.com/office/drawing/2014/main" id="{97835C13-39B7-744A-A279-FCC79D85BD5F}"/>
              </a:ext>
            </a:extLst>
          </p:cNvPr>
          <p:cNvSpPr/>
          <p:nvPr/>
        </p:nvSpPr>
        <p:spPr>
          <a:xfrm>
            <a:off x="1964184" y="5361908"/>
            <a:ext cx="2100739" cy="551211"/>
          </a:xfrm>
          <a:prstGeom prst="callout1">
            <a:avLst>
              <a:gd name="adj1" fmla="val 49397"/>
              <a:gd name="adj2" fmla="val 318"/>
              <a:gd name="adj3" fmla="val -110140"/>
              <a:gd name="adj4" fmla="val -1338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スマート</a:t>
            </a:r>
            <a:r>
              <a:rPr lang="en-US" altLang="ja-JP" sz="1050" dirty="0">
                <a:ea typeface="MS PGothic" panose="020B0600070205080204" pitchFamily="34" charset="-128"/>
              </a:rPr>
              <a:t>URL</a:t>
            </a:r>
            <a:r>
              <a:rPr lang="ja-JP" altLang="en-US" sz="1050">
                <a:ea typeface="MS PGothic" panose="020B0600070205080204" pitchFamily="34" charset="-128"/>
              </a:rPr>
              <a:t>が設定されていることを確認</a:t>
            </a:r>
            <a:endParaRPr kumimoji="1" lang="en-US" altLang="ja-JP" sz="1050" dirty="0">
              <a:ea typeface="MS PGothic" panose="020B0600070205080204" pitchFamily="34" charset="-128"/>
            </a:endParaRPr>
          </a:p>
        </p:txBody>
      </p:sp>
      <p:sp>
        <p:nvSpPr>
          <p:cNvPr id="7" name="Slide Number Placeholder 6">
            <a:extLst>
              <a:ext uri="{FF2B5EF4-FFF2-40B4-BE49-F238E27FC236}">
                <a16:creationId xmlns:a16="http://schemas.microsoft.com/office/drawing/2014/main" id="{73B9D8F1-6FBF-BD4A-8D09-F5A264EA2CDE}"/>
              </a:ext>
            </a:extLst>
          </p:cNvPr>
          <p:cNvSpPr>
            <a:spLocks noGrp="1"/>
          </p:cNvSpPr>
          <p:nvPr>
            <p:ph type="sldNum" sz="quarter" idx="13"/>
          </p:nvPr>
        </p:nvSpPr>
        <p:spPr/>
        <p:txBody>
          <a:bodyPr/>
          <a:lstStyle/>
          <a:p>
            <a:fld id="{35A41436-812F-4D49-8B20-D4F38E545342}" type="slidenum">
              <a:rPr lang="en-JP" smtClean="0"/>
              <a:pPr/>
              <a:t>35</a:t>
            </a:fld>
            <a:endParaRPr lang="en-JP"/>
          </a:p>
        </p:txBody>
      </p:sp>
      <p:sp>
        <p:nvSpPr>
          <p:cNvPr id="13" name="Rounded Rectangle 12">
            <a:extLst>
              <a:ext uri="{FF2B5EF4-FFF2-40B4-BE49-F238E27FC236}">
                <a16:creationId xmlns:a16="http://schemas.microsoft.com/office/drawing/2014/main" id="{07CFF73B-A194-F84A-B696-2B3622E72CC0}"/>
              </a:ext>
            </a:extLst>
          </p:cNvPr>
          <p:cNvSpPr/>
          <p:nvPr/>
        </p:nvSpPr>
        <p:spPr>
          <a:xfrm>
            <a:off x="8155114" y="2203857"/>
            <a:ext cx="1304572" cy="169229"/>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4" name="吹き出し: 線 10">
            <a:extLst>
              <a:ext uri="{FF2B5EF4-FFF2-40B4-BE49-F238E27FC236}">
                <a16:creationId xmlns:a16="http://schemas.microsoft.com/office/drawing/2014/main" id="{E37D3DFF-1261-194B-95BC-6E9BE40C713B}"/>
              </a:ext>
            </a:extLst>
          </p:cNvPr>
          <p:cNvSpPr/>
          <p:nvPr/>
        </p:nvSpPr>
        <p:spPr>
          <a:xfrm>
            <a:off x="10030498" y="2781994"/>
            <a:ext cx="1808019" cy="551211"/>
          </a:xfrm>
          <a:prstGeom prst="callout1">
            <a:avLst>
              <a:gd name="adj1" fmla="val 49397"/>
              <a:gd name="adj2" fmla="val 318"/>
              <a:gd name="adj3" fmla="val -70643"/>
              <a:gd name="adj4" fmla="val -3144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US" altLang="ja-JP" sz="1050" dirty="0">
                <a:ea typeface="MS PGothic" panose="020B0600070205080204" pitchFamily="34" charset="-128"/>
              </a:rPr>
              <a:t>Status</a:t>
            </a:r>
            <a:r>
              <a:rPr kumimoji="1" lang="ja-JP" altLang="en-US" sz="1050">
                <a:ea typeface="MS PGothic" panose="020B0600070205080204" pitchFamily="34" charset="-128"/>
              </a:rPr>
              <a:t>は最初から</a:t>
            </a:r>
            <a:r>
              <a:rPr kumimoji="1" lang="en-US" altLang="ja-JP" sz="1050" dirty="0">
                <a:ea typeface="MS PGothic" panose="020B0600070205080204" pitchFamily="34" charset="-128"/>
              </a:rPr>
              <a:t> IN USE</a:t>
            </a:r>
          </a:p>
        </p:txBody>
      </p:sp>
    </p:spTree>
    <p:extLst>
      <p:ext uri="{BB962C8B-B14F-4D97-AF65-F5344CB8AC3E}">
        <p14:creationId xmlns:p14="http://schemas.microsoft.com/office/powerpoint/2010/main" val="1898522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a:xfrm>
            <a:off x="583688" y="2212975"/>
            <a:ext cx="5512311" cy="2432051"/>
          </a:xfrm>
        </p:spPr>
        <p:txBody>
          <a:bodyPr/>
          <a:lstStyle/>
          <a:p>
            <a:r>
              <a:rPr lang="en-JP" dirty="0"/>
              <a:t>手順-2(1)</a:t>
            </a:r>
            <a:br>
              <a:rPr lang="en-JP" dirty="0"/>
            </a:br>
            <a:r>
              <a:rPr lang="en-US" altLang="ja-JP" dirty="0" err="1"/>
              <a:t>CSSM</a:t>
            </a:r>
            <a:r>
              <a:rPr lang="ja-JP" altLang="en-US"/>
              <a:t>との信頼の確立</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8" y="3244334"/>
            <a:ext cx="5626789" cy="369332"/>
          </a:xfrm>
          <a:prstGeom prst="rect">
            <a:avLst/>
          </a:prstGeom>
          <a:noFill/>
        </p:spPr>
        <p:txBody>
          <a:bodyPr wrap="square" rtlCol="0" anchor="ctr">
            <a:spAutoFit/>
          </a:bodyPr>
          <a:lstStyle/>
          <a:p>
            <a:r>
              <a:rPr lang="ja-JP" altLang="en-US" sz="1800"/>
              <a:t>トラスト</a:t>
            </a:r>
            <a:r>
              <a:rPr lang="ja-JP" altLang="en-US"/>
              <a:t>コード</a:t>
            </a:r>
            <a:r>
              <a:rPr lang="ja-JP" altLang="en-US" sz="1800"/>
              <a:t>の生成と</a:t>
            </a:r>
            <a:r>
              <a:rPr lang="ja-JP" altLang="en-US"/>
              <a:t>取得</a:t>
            </a:r>
            <a:endParaRPr lang="en-JP" dirty="0">
              <a:latin typeface="+mn-lt"/>
            </a:endParaRPr>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36</a:t>
            </a:fld>
            <a:endParaRPr lang="en-JP"/>
          </a:p>
        </p:txBody>
      </p:sp>
    </p:spTree>
    <p:extLst>
      <p:ext uri="{BB962C8B-B14F-4D97-AF65-F5344CB8AC3E}">
        <p14:creationId xmlns:p14="http://schemas.microsoft.com/office/powerpoint/2010/main" val="685904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E92F398-322E-8B41-B2BE-04D1E8D50951}"/>
              </a:ext>
            </a:extLst>
          </p:cNvPr>
          <p:cNvGrpSpPr/>
          <p:nvPr/>
        </p:nvGrpSpPr>
        <p:grpSpPr>
          <a:xfrm>
            <a:off x="404442" y="1495731"/>
            <a:ext cx="5780451" cy="4676172"/>
            <a:chOff x="6694810" y="2617926"/>
            <a:chExt cx="5384801" cy="4356106"/>
          </a:xfrm>
        </p:grpSpPr>
        <p:pic>
          <p:nvPicPr>
            <p:cNvPr id="18" name="Picture 17">
              <a:extLst>
                <a:ext uri="{FF2B5EF4-FFF2-40B4-BE49-F238E27FC236}">
                  <a16:creationId xmlns:a16="http://schemas.microsoft.com/office/drawing/2014/main" id="{D471ED7A-F750-964F-890E-3CBB6102A4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4810" y="4469842"/>
              <a:ext cx="5384801" cy="2504190"/>
            </a:xfrm>
            <a:prstGeom prst="rect">
              <a:avLst/>
            </a:prstGeom>
            <a:ln>
              <a:solidFill>
                <a:schemeClr val="accent4"/>
              </a:solidFill>
            </a:ln>
          </p:spPr>
        </p:pic>
        <p:pic>
          <p:nvPicPr>
            <p:cNvPr id="19" name="Picture 18">
              <a:extLst>
                <a:ext uri="{FF2B5EF4-FFF2-40B4-BE49-F238E27FC236}">
                  <a16:creationId xmlns:a16="http://schemas.microsoft.com/office/drawing/2014/main" id="{16BC4497-3084-B349-8B71-DF4A2C405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810" y="2617926"/>
              <a:ext cx="5384800" cy="1851915"/>
            </a:xfrm>
            <a:prstGeom prst="rect">
              <a:avLst/>
            </a:prstGeom>
            <a:ln>
              <a:solidFill>
                <a:schemeClr val="accent4"/>
              </a:solidFill>
            </a:ln>
          </p:spPr>
        </p:pic>
      </p:grpSp>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CSSMへのアクセス</a:t>
            </a:r>
          </a:p>
        </p:txBody>
      </p:sp>
      <p:sp>
        <p:nvSpPr>
          <p:cNvPr id="3" name="Text Placeholder 2">
            <a:extLst>
              <a:ext uri="{FF2B5EF4-FFF2-40B4-BE49-F238E27FC236}">
                <a16:creationId xmlns:a16="http://schemas.microsoft.com/office/drawing/2014/main" id="{D90FAB6F-C14C-2A48-BFE5-BB0A4F95E282}"/>
              </a:ext>
            </a:extLst>
          </p:cNvPr>
          <p:cNvSpPr>
            <a:spLocks noGrp="1"/>
          </p:cNvSpPr>
          <p:nvPr>
            <p:ph type="body" sz="quarter" idx="12"/>
          </p:nvPr>
        </p:nvSpPr>
        <p:spPr/>
        <p:txBody>
          <a:bodyPr/>
          <a:lstStyle/>
          <a:p>
            <a:r>
              <a:rPr lang="en-JP" dirty="0"/>
              <a:t>3. CSSMダイレクト接続（新規デバイス）</a:t>
            </a:r>
          </a:p>
        </p:txBody>
      </p:sp>
      <p:sp>
        <p:nvSpPr>
          <p:cNvPr id="8" name="Rounded Rectangle 7">
            <a:extLst>
              <a:ext uri="{FF2B5EF4-FFF2-40B4-BE49-F238E27FC236}">
                <a16:creationId xmlns:a16="http://schemas.microsoft.com/office/drawing/2014/main" id="{BAB36441-0A1D-A54A-9F8E-8E72CA1AB706}"/>
              </a:ext>
            </a:extLst>
          </p:cNvPr>
          <p:cNvSpPr/>
          <p:nvPr/>
        </p:nvSpPr>
        <p:spPr>
          <a:xfrm>
            <a:off x="711200" y="4318985"/>
            <a:ext cx="1389194" cy="891768"/>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2495134" y="3919563"/>
            <a:ext cx="2083838" cy="399422"/>
          </a:xfrm>
          <a:prstGeom prst="callout1">
            <a:avLst>
              <a:gd name="adj1" fmla="val 49397"/>
              <a:gd name="adj2" fmla="val 318"/>
              <a:gd name="adj3" fmla="val 256195"/>
              <a:gd name="adj4" fmla="val -4347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JP" altLang="ja-JP" sz="1050" dirty="0">
                <a:ea typeface="MS PGothic" panose="020B0600070205080204" pitchFamily="34" charset="-128"/>
              </a:rPr>
              <a:t>CSSM</a:t>
            </a:r>
            <a:r>
              <a:rPr kumimoji="1" lang="ja-JP" altLang="en-US" sz="1050">
                <a:ea typeface="MS PGothic" panose="020B0600070205080204" pitchFamily="34" charset="-128"/>
              </a:rPr>
              <a:t>での</a:t>
            </a:r>
            <a:r>
              <a:rPr kumimoji="1" lang="en-US" altLang="ja-JP" sz="1050" dirty="0">
                <a:ea typeface="MS PGothic" panose="020B0600070205080204" pitchFamily="34" charset="-128"/>
              </a:rPr>
              <a:t>Smart Licensing</a:t>
            </a:r>
            <a:r>
              <a:rPr kumimoji="1" lang="ja-JP" altLang="en-US" sz="1050">
                <a:ea typeface="MS PGothic" panose="020B0600070205080204" pitchFamily="34" charset="-128"/>
              </a:rPr>
              <a:t>管理はここから</a:t>
            </a:r>
            <a:endParaRPr kumimoji="1" lang="en-US" altLang="ja-JP" sz="1050" dirty="0">
              <a:ea typeface="MS PGothic" panose="020B0600070205080204" pitchFamily="34" charset="-128"/>
            </a:endParaRPr>
          </a:p>
        </p:txBody>
      </p:sp>
      <p:sp>
        <p:nvSpPr>
          <p:cNvPr id="10" name="Rounded Rectangle 9">
            <a:extLst>
              <a:ext uri="{FF2B5EF4-FFF2-40B4-BE49-F238E27FC236}">
                <a16:creationId xmlns:a16="http://schemas.microsoft.com/office/drawing/2014/main" id="{5D58AA12-868C-2C49-AF02-1E5FD2E85239}"/>
              </a:ext>
            </a:extLst>
          </p:cNvPr>
          <p:cNvSpPr/>
          <p:nvPr/>
        </p:nvSpPr>
        <p:spPr>
          <a:xfrm>
            <a:off x="4578972" y="1953097"/>
            <a:ext cx="1389194" cy="20906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吹き出し: 線 10">
            <a:extLst>
              <a:ext uri="{FF2B5EF4-FFF2-40B4-BE49-F238E27FC236}">
                <a16:creationId xmlns:a16="http://schemas.microsoft.com/office/drawing/2014/main" id="{CF145E9E-9793-DA42-8B03-C1B3287C37FC}"/>
              </a:ext>
            </a:extLst>
          </p:cNvPr>
          <p:cNvSpPr/>
          <p:nvPr/>
        </p:nvSpPr>
        <p:spPr>
          <a:xfrm>
            <a:off x="6274857" y="1300328"/>
            <a:ext cx="2480523" cy="399422"/>
          </a:xfrm>
          <a:prstGeom prst="callout1">
            <a:avLst>
              <a:gd name="adj1" fmla="val 49397"/>
              <a:gd name="adj2" fmla="val 318"/>
              <a:gd name="adj3" fmla="val 158489"/>
              <a:gd name="adj4" fmla="val -178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管理対象の</a:t>
            </a:r>
            <a:r>
              <a:rPr lang="en-US" altLang="ja-JP" sz="1050" dirty="0">
                <a:ea typeface="MS PGothic" panose="020B0600070205080204" pitchFamily="34" charset="-128"/>
              </a:rPr>
              <a:t>Smart Account</a:t>
            </a:r>
            <a:r>
              <a:rPr lang="ja-JP" altLang="en-US" sz="1050">
                <a:ea typeface="MS PGothic" panose="020B0600070205080204" pitchFamily="34" charset="-128"/>
              </a:rPr>
              <a:t>になっていることを確認</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969413"/>
            <a:ext cx="4850723" cy="923330"/>
          </a:xfrm>
          <a:prstGeom prst="rect">
            <a:avLst/>
          </a:prstGeom>
          <a:noFill/>
        </p:spPr>
        <p:txBody>
          <a:bodyPr wrap="square" rtlCol="0">
            <a:spAutoFit/>
          </a:bodyPr>
          <a:lstStyle/>
          <a:p>
            <a:r>
              <a:rPr lang="en-US" dirty="0">
                <a:latin typeface="+mn-lt"/>
              </a:rPr>
              <a:t>Cisco Software Central </a:t>
            </a:r>
            <a:r>
              <a:rPr lang="en-US" dirty="0" err="1">
                <a:latin typeface="+mn-lt"/>
              </a:rPr>
              <a:t>にアクセスします</a:t>
            </a:r>
            <a:r>
              <a:rPr lang="en-US" dirty="0">
                <a:latin typeface="+mn-lt"/>
              </a:rPr>
              <a:t>。</a:t>
            </a:r>
          </a:p>
          <a:p>
            <a:r>
              <a:rPr lang="en-US" dirty="0">
                <a:latin typeface="+mn-lt"/>
                <a:hlinkClick r:id="rId4"/>
              </a:rPr>
              <a:t>https://software.cisco.com/</a:t>
            </a:r>
            <a:endParaRPr lang="en-US" dirty="0">
              <a:latin typeface="+mn-lt"/>
            </a:endParaRPr>
          </a:p>
          <a:p>
            <a:endParaRPr lang="en-JP" dirty="0">
              <a:latin typeface="+mn-lt"/>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37</a:t>
            </a:fld>
            <a:endParaRPr lang="en-JP"/>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Tree>
    <p:extLst>
      <p:ext uri="{BB962C8B-B14F-4D97-AF65-F5344CB8AC3E}">
        <p14:creationId xmlns:p14="http://schemas.microsoft.com/office/powerpoint/2010/main" val="756518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70FB9F-794B-914D-8896-F833C0AFC8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2" y="1495730"/>
            <a:ext cx="5780450" cy="4491499"/>
          </a:xfrm>
          <a:prstGeom prst="rect">
            <a:avLst/>
          </a:prstGeom>
          <a:ln>
            <a:solidFill>
              <a:schemeClr val="accent4"/>
            </a:solidFill>
          </a:ln>
        </p:spPr>
      </p:pic>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新規トラストコードの発行(1)</a:t>
            </a:r>
          </a:p>
        </p:txBody>
      </p:sp>
      <p:sp>
        <p:nvSpPr>
          <p:cNvPr id="3" name="Text Placeholder 2">
            <a:extLst>
              <a:ext uri="{FF2B5EF4-FFF2-40B4-BE49-F238E27FC236}">
                <a16:creationId xmlns:a16="http://schemas.microsoft.com/office/drawing/2014/main" id="{D90FAB6F-C14C-2A48-BFE5-BB0A4F95E282}"/>
              </a:ext>
            </a:extLst>
          </p:cNvPr>
          <p:cNvSpPr>
            <a:spLocks noGrp="1"/>
          </p:cNvSpPr>
          <p:nvPr>
            <p:ph type="body" sz="quarter" idx="12"/>
          </p:nvPr>
        </p:nvSpPr>
        <p:spPr/>
        <p:txBody>
          <a:bodyPr/>
          <a:lstStyle/>
          <a:p>
            <a:r>
              <a:rPr lang="en-JP" dirty="0"/>
              <a:t>3. CSSMダイレクト接続（新規デバイス）</a:t>
            </a:r>
          </a:p>
        </p:txBody>
      </p:sp>
      <p:sp>
        <p:nvSpPr>
          <p:cNvPr id="8" name="Rounded Rectangle 7">
            <a:extLst>
              <a:ext uri="{FF2B5EF4-FFF2-40B4-BE49-F238E27FC236}">
                <a16:creationId xmlns:a16="http://schemas.microsoft.com/office/drawing/2014/main" id="{BAB36441-0A1D-A54A-9F8E-8E72CA1AB706}"/>
              </a:ext>
            </a:extLst>
          </p:cNvPr>
          <p:cNvSpPr/>
          <p:nvPr/>
        </p:nvSpPr>
        <p:spPr>
          <a:xfrm>
            <a:off x="520700" y="3543299"/>
            <a:ext cx="698500" cy="288191"/>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2233514" y="3080336"/>
            <a:ext cx="2407066" cy="399422"/>
          </a:xfrm>
          <a:prstGeom prst="callout1">
            <a:avLst>
              <a:gd name="adj1" fmla="val 49397"/>
              <a:gd name="adj2" fmla="val 318"/>
              <a:gd name="adj3" fmla="val 139550"/>
              <a:gd name="adj4" fmla="val -4131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新規のトラストコード（トークン）の発行</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495730"/>
            <a:ext cx="4850723" cy="1477328"/>
          </a:xfrm>
          <a:prstGeom prst="rect">
            <a:avLst/>
          </a:prstGeom>
          <a:noFill/>
        </p:spPr>
        <p:txBody>
          <a:bodyPr wrap="square" rtlCol="0">
            <a:spAutoFit/>
          </a:bodyPr>
          <a:lstStyle/>
          <a:p>
            <a:r>
              <a:rPr lang="en-US" dirty="0" err="1">
                <a:latin typeface="+mn-lt"/>
              </a:rPr>
              <a:t>必要に応じて、新規にトラストコード（トークン）を発行します</a:t>
            </a:r>
            <a:r>
              <a:rPr lang="en-US" dirty="0">
                <a:latin typeface="+mn-lt"/>
              </a:rPr>
              <a:t>。</a:t>
            </a:r>
          </a:p>
          <a:p>
            <a:endParaRPr lang="en-JP" dirty="0">
              <a:latin typeface="+mn-lt"/>
            </a:endParaRPr>
          </a:p>
          <a:p>
            <a:pPr marL="285750" indent="-285750">
              <a:buFont typeface="System Font Regular"/>
              <a:buChar char="※"/>
            </a:pPr>
            <a:r>
              <a:rPr lang="en-JP" dirty="0">
                <a:latin typeface="+mn-lt"/>
              </a:rPr>
              <a:t>トークンは、他に使用可能なものがあれば必ずしも新規発行する必要はありません。</a:t>
            </a: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38</a:t>
            </a:fld>
            <a:endParaRPr lang="en-JP"/>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
        <p:nvSpPr>
          <p:cNvPr id="21" name="Rounded Rectangle 20">
            <a:extLst>
              <a:ext uri="{FF2B5EF4-FFF2-40B4-BE49-F238E27FC236}">
                <a16:creationId xmlns:a16="http://schemas.microsoft.com/office/drawing/2014/main" id="{F0488F9A-02F7-DE4A-9695-859C97341CCB}"/>
              </a:ext>
            </a:extLst>
          </p:cNvPr>
          <p:cNvSpPr/>
          <p:nvPr/>
        </p:nvSpPr>
        <p:spPr>
          <a:xfrm>
            <a:off x="980556" y="2124183"/>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2" name="吹き出し: 線 10">
            <a:extLst>
              <a:ext uri="{FF2B5EF4-FFF2-40B4-BE49-F238E27FC236}">
                <a16:creationId xmlns:a16="http://schemas.microsoft.com/office/drawing/2014/main" id="{017BBEC8-EAE8-EE4E-AE79-538BDA07BAE4}"/>
              </a:ext>
            </a:extLst>
          </p:cNvPr>
          <p:cNvSpPr/>
          <p:nvPr/>
        </p:nvSpPr>
        <p:spPr>
          <a:xfrm>
            <a:off x="3301795" y="2128681"/>
            <a:ext cx="2267923" cy="399422"/>
          </a:xfrm>
          <a:prstGeom prst="callout1">
            <a:avLst>
              <a:gd name="adj1" fmla="val 49397"/>
              <a:gd name="adj2" fmla="val 318"/>
              <a:gd name="adj3" fmla="val 39082"/>
              <a:gd name="adj4" fmla="val -5600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管理対象のバーチャルアカウント</a:t>
            </a:r>
            <a:r>
              <a:rPr kumimoji="1" lang="en-US" altLang="ja-JP" sz="1050" dirty="0">
                <a:ea typeface="MS PGothic" panose="020B0600070205080204" pitchFamily="34" charset="-128"/>
              </a:rPr>
              <a:t>(Virtual Account)</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23" name="Rounded Rectangle 22">
            <a:extLst>
              <a:ext uri="{FF2B5EF4-FFF2-40B4-BE49-F238E27FC236}">
                <a16:creationId xmlns:a16="http://schemas.microsoft.com/office/drawing/2014/main" id="{9AA429E2-0514-A04D-8996-25A52375F82E}"/>
              </a:ext>
            </a:extLst>
          </p:cNvPr>
          <p:cNvSpPr/>
          <p:nvPr/>
        </p:nvSpPr>
        <p:spPr>
          <a:xfrm>
            <a:off x="698500" y="1849275"/>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4" name="吹き出し: 線 10">
            <a:extLst>
              <a:ext uri="{FF2B5EF4-FFF2-40B4-BE49-F238E27FC236}">
                <a16:creationId xmlns:a16="http://schemas.microsoft.com/office/drawing/2014/main" id="{18DE6544-0602-D644-81D1-77A0D7D2CE2D}"/>
              </a:ext>
            </a:extLst>
          </p:cNvPr>
          <p:cNvSpPr/>
          <p:nvPr/>
        </p:nvSpPr>
        <p:spPr>
          <a:xfrm>
            <a:off x="2687126" y="1377291"/>
            <a:ext cx="2083838" cy="399422"/>
          </a:xfrm>
          <a:prstGeom prst="callout1">
            <a:avLst>
              <a:gd name="adj1" fmla="val 49397"/>
              <a:gd name="adj2" fmla="val 318"/>
              <a:gd name="adj3" fmla="val 143105"/>
              <a:gd name="adj4" fmla="val -700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インベントリ</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Inventory)</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
        <p:nvSpPr>
          <p:cNvPr id="25" name="Rounded Rectangle 24">
            <a:extLst>
              <a:ext uri="{FF2B5EF4-FFF2-40B4-BE49-F238E27FC236}">
                <a16:creationId xmlns:a16="http://schemas.microsoft.com/office/drawing/2014/main" id="{B2FD7E33-F2E0-0441-8B3A-93EBEB0CC5C6}"/>
              </a:ext>
            </a:extLst>
          </p:cNvPr>
          <p:cNvSpPr/>
          <p:nvPr/>
        </p:nvSpPr>
        <p:spPr>
          <a:xfrm>
            <a:off x="488988" y="2412529"/>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6" name="吹き出し: 線 10">
            <a:extLst>
              <a:ext uri="{FF2B5EF4-FFF2-40B4-BE49-F238E27FC236}">
                <a16:creationId xmlns:a16="http://schemas.microsoft.com/office/drawing/2014/main" id="{3C963D8C-DD6A-904E-ACE4-62B55360E7EC}"/>
              </a:ext>
            </a:extLst>
          </p:cNvPr>
          <p:cNvSpPr/>
          <p:nvPr/>
        </p:nvSpPr>
        <p:spPr>
          <a:xfrm>
            <a:off x="2098752" y="2589455"/>
            <a:ext cx="1564978" cy="399422"/>
          </a:xfrm>
          <a:prstGeom prst="callout1">
            <a:avLst>
              <a:gd name="adj1" fmla="val 49397"/>
              <a:gd name="adj2" fmla="val 318"/>
              <a:gd name="adj3" fmla="val 2476"/>
              <a:gd name="adj4" fmla="val -6820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全般</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General)</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926394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A27E1B-B19F-F347-8C9C-E5802F64C37A}"/>
              </a:ext>
            </a:extLst>
          </p:cNvPr>
          <p:cNvPicPr>
            <a:picLocks noChangeAspect="1"/>
          </p:cNvPicPr>
          <p:nvPr/>
        </p:nvPicPr>
        <p:blipFill>
          <a:blip r:embed="rId2"/>
          <a:stretch>
            <a:fillRect/>
          </a:stretch>
        </p:blipFill>
        <p:spPr>
          <a:xfrm>
            <a:off x="404442" y="1495730"/>
            <a:ext cx="6353188" cy="3012770"/>
          </a:xfrm>
          <a:prstGeom prst="rect">
            <a:avLst/>
          </a:prstGeom>
          <a:ln>
            <a:solidFill>
              <a:schemeClr val="accent4"/>
            </a:solidFill>
          </a:ln>
        </p:spPr>
      </p:pic>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新規トラストコードの発行(2)</a:t>
            </a:r>
          </a:p>
        </p:txBody>
      </p:sp>
      <p:sp>
        <p:nvSpPr>
          <p:cNvPr id="3" name="Text Placeholder 2">
            <a:extLst>
              <a:ext uri="{FF2B5EF4-FFF2-40B4-BE49-F238E27FC236}">
                <a16:creationId xmlns:a16="http://schemas.microsoft.com/office/drawing/2014/main" id="{D90FAB6F-C14C-2A48-BFE5-BB0A4F95E282}"/>
              </a:ext>
            </a:extLst>
          </p:cNvPr>
          <p:cNvSpPr>
            <a:spLocks noGrp="1"/>
          </p:cNvSpPr>
          <p:nvPr>
            <p:ph type="body" sz="quarter" idx="12"/>
          </p:nvPr>
        </p:nvSpPr>
        <p:spPr/>
        <p:txBody>
          <a:bodyPr/>
          <a:lstStyle/>
          <a:p>
            <a:r>
              <a:rPr lang="en-JP" dirty="0"/>
              <a:t>3. CSSMダイレクト接続（新規デバイス）</a:t>
            </a:r>
          </a:p>
        </p:txBody>
      </p:sp>
      <p:sp>
        <p:nvSpPr>
          <p:cNvPr id="8" name="Rounded Rectangle 7">
            <a:extLst>
              <a:ext uri="{FF2B5EF4-FFF2-40B4-BE49-F238E27FC236}">
                <a16:creationId xmlns:a16="http://schemas.microsoft.com/office/drawing/2014/main" id="{BAB36441-0A1D-A54A-9F8E-8E72CA1AB706}"/>
              </a:ext>
            </a:extLst>
          </p:cNvPr>
          <p:cNvSpPr/>
          <p:nvPr/>
        </p:nvSpPr>
        <p:spPr>
          <a:xfrm>
            <a:off x="2070100" y="2713924"/>
            <a:ext cx="1739900" cy="295976"/>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4311234" y="2892743"/>
            <a:ext cx="1683166" cy="399422"/>
          </a:xfrm>
          <a:prstGeom prst="callout1">
            <a:avLst>
              <a:gd name="adj1" fmla="val 49397"/>
              <a:gd name="adj2" fmla="val 318"/>
              <a:gd name="adj3" fmla="val -17250"/>
              <a:gd name="adj4" fmla="val -2502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デフォルト </a:t>
            </a:r>
            <a:r>
              <a:rPr lang="en-US" altLang="ja-JP" sz="1050" dirty="0">
                <a:ea typeface="MS PGothic" panose="020B0600070205080204" pitchFamily="34" charset="-128"/>
              </a:rPr>
              <a:t>30</a:t>
            </a:r>
            <a:r>
              <a:rPr lang="ja-JP" altLang="en-US" sz="1050">
                <a:ea typeface="MS PGothic" panose="020B0600070205080204" pitchFamily="34" charset="-128"/>
              </a:rPr>
              <a:t>日間有効</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495730"/>
            <a:ext cx="4850723" cy="369332"/>
          </a:xfrm>
          <a:prstGeom prst="rect">
            <a:avLst/>
          </a:prstGeom>
          <a:noFill/>
        </p:spPr>
        <p:txBody>
          <a:bodyPr wrap="square" rtlCol="0">
            <a:spAutoFit/>
          </a:bodyPr>
          <a:lstStyle/>
          <a:p>
            <a:r>
              <a:rPr lang="en-US" dirty="0">
                <a:latin typeface="+mn-lt"/>
              </a:rPr>
              <a:t>Create Token</a:t>
            </a:r>
            <a:r>
              <a:rPr lang="ja-JP" altLang="en-US"/>
              <a:t> をクリックして発行します。</a:t>
            </a:r>
            <a:endParaRPr lang="en-JP" dirty="0">
              <a:latin typeface="+mn-lt"/>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39</a:t>
            </a:fld>
            <a:endParaRPr lang="en-JP"/>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
        <p:nvSpPr>
          <p:cNvPr id="14" name="吹き出し: 線 10">
            <a:extLst>
              <a:ext uri="{FF2B5EF4-FFF2-40B4-BE49-F238E27FC236}">
                <a16:creationId xmlns:a16="http://schemas.microsoft.com/office/drawing/2014/main" id="{79EA1938-8058-5F49-BB0E-973476B6FEE8}"/>
              </a:ext>
            </a:extLst>
          </p:cNvPr>
          <p:cNvSpPr/>
          <p:nvPr/>
        </p:nvSpPr>
        <p:spPr>
          <a:xfrm>
            <a:off x="3509854" y="4489466"/>
            <a:ext cx="1924466" cy="666733"/>
          </a:xfrm>
          <a:prstGeom prst="callout1">
            <a:avLst>
              <a:gd name="adj1" fmla="val 49397"/>
              <a:gd name="adj2" fmla="val 318"/>
              <a:gd name="adj3" fmla="val -162384"/>
              <a:gd name="adj4" fmla="val -3652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必要に応じて、このトークンの使用数を指定</a:t>
            </a:r>
            <a:endParaRPr lang="en-US" altLang="ja-JP" sz="1050" dirty="0">
              <a:ea typeface="MS PGothic" panose="020B0600070205080204" pitchFamily="34" charset="-128"/>
            </a:endParaRPr>
          </a:p>
          <a:p>
            <a:r>
              <a:rPr kumimoji="1" lang="ja-JP" altLang="en-US" sz="1050">
                <a:ea typeface="MS PGothic" panose="020B0600070205080204" pitchFamily="34" charset="-128"/>
              </a:rPr>
              <a:t>（指定しなければ制限なし）</a:t>
            </a:r>
            <a:endParaRPr kumimoji="1" lang="en-US" altLang="ja-JP" sz="1050" dirty="0">
              <a:ea typeface="MS PGothic" panose="020B0600070205080204" pitchFamily="34" charset="-128"/>
            </a:endParaRPr>
          </a:p>
        </p:txBody>
      </p:sp>
      <p:sp>
        <p:nvSpPr>
          <p:cNvPr id="17" name="Rounded Rectangle 16">
            <a:extLst>
              <a:ext uri="{FF2B5EF4-FFF2-40B4-BE49-F238E27FC236}">
                <a16:creationId xmlns:a16="http://schemas.microsoft.com/office/drawing/2014/main" id="{AC85B889-C301-614C-900D-7A8A24F54789}"/>
              </a:ext>
            </a:extLst>
          </p:cNvPr>
          <p:cNvSpPr/>
          <p:nvPr/>
        </p:nvSpPr>
        <p:spPr>
          <a:xfrm>
            <a:off x="5067300" y="4123624"/>
            <a:ext cx="1028700" cy="271913"/>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Tree>
    <p:extLst>
      <p:ext uri="{BB962C8B-B14F-4D97-AF65-F5344CB8AC3E}">
        <p14:creationId xmlns:p14="http://schemas.microsoft.com/office/powerpoint/2010/main" val="428705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11201" y="1602317"/>
            <a:ext cx="10820400" cy="4322336"/>
          </a:xfrm>
        </p:spPr>
        <p:txBody>
          <a:bodyPr/>
          <a:lstStyle/>
          <a:p>
            <a:pPr>
              <a:lnSpc>
                <a:spcPct val="150000"/>
              </a:lnSpc>
              <a:buFont typeface="Arial" panose="020B0604020202020204" pitchFamily="34" charset="0"/>
              <a:buChar char="•"/>
            </a:pPr>
            <a:r>
              <a:rPr lang="ja-JP" altLang="en-US" sz="2133" dirty="0">
                <a:ea typeface="MS PGothic" panose="020B0600070205080204" pitchFamily="34" charset="-128"/>
              </a:rPr>
              <a:t>本書は</a:t>
            </a:r>
            <a:r>
              <a:rPr lang="en-US" altLang="ja-JP" sz="2133" dirty="0">
                <a:ea typeface="MS PGothic" panose="020B0600070205080204" pitchFamily="34" charset="-128"/>
              </a:rPr>
              <a:t> IOS-XE 17.3.2a </a:t>
            </a:r>
            <a:r>
              <a:rPr lang="ja-JP" altLang="en-US" sz="2133" dirty="0">
                <a:ea typeface="MS PGothic" panose="020B0600070205080204" pitchFamily="34" charset="-128"/>
              </a:rPr>
              <a:t>および</a:t>
            </a:r>
            <a:r>
              <a:rPr lang="en-US" altLang="ja-JP" sz="2133" dirty="0">
                <a:ea typeface="MS PGothic" panose="020B0600070205080204" pitchFamily="34" charset="-128"/>
              </a:rPr>
              <a:t> </a:t>
            </a:r>
            <a:r>
              <a:rPr lang="en-US" altLang="ja-JP" sz="2133" dirty="0" err="1">
                <a:ea typeface="MS PGothic" panose="020B0600070205080204" pitchFamily="34" charset="-128"/>
              </a:rPr>
              <a:t>CSLU</a:t>
            </a:r>
            <a:r>
              <a:rPr lang="en-US" altLang="ja-JP" sz="2133" dirty="0">
                <a:ea typeface="MS PGothic" panose="020B0600070205080204" pitchFamily="34" charset="-128"/>
              </a:rPr>
              <a:t> 1.0.0.2 </a:t>
            </a:r>
            <a:r>
              <a:rPr lang="ja-JP" altLang="en-US" sz="2133" dirty="0">
                <a:ea typeface="MS PGothic" panose="020B0600070205080204" pitchFamily="34" charset="-128"/>
              </a:rPr>
              <a:t>をベースにした内容に基づいて作成しています。以降のバージョンで仕様変更などにより実装が異なるケースが発生することもありますので、あらかじめご了承ください。また、最新版に関しましては、リリース ノートやコンフィギュレーション ガイド等を参照いただきますようお願いいたします。</a:t>
            </a:r>
            <a:endParaRPr lang="en-US" altLang="ja-JP" sz="2133" dirty="0">
              <a:ea typeface="MS PGothic" panose="020B0600070205080204" pitchFamily="34" charset="-128"/>
            </a:endParaRPr>
          </a:p>
          <a:p>
            <a:pPr>
              <a:lnSpc>
                <a:spcPct val="150000"/>
              </a:lnSpc>
              <a:buFont typeface="Arial" panose="020B0604020202020204" pitchFamily="34" charset="0"/>
              <a:buChar char="•"/>
            </a:pPr>
            <a:r>
              <a:rPr lang="ja-JP" altLang="en-US" sz="2133" dirty="0">
                <a:ea typeface="MS PGothic" panose="020B0600070205080204" pitchFamily="34" charset="-128"/>
              </a:rPr>
              <a:t>ラボの検証は</a:t>
            </a:r>
            <a:r>
              <a:rPr lang="en-US" altLang="ja-JP" sz="2133" dirty="0">
                <a:ea typeface="MS PGothic" panose="020B0600070205080204" pitchFamily="34" charset="-128"/>
              </a:rPr>
              <a:t> IOS-XE 17.3.2a </a:t>
            </a:r>
            <a:r>
              <a:rPr lang="ja-JP" altLang="en-US" sz="2133" dirty="0">
                <a:ea typeface="MS PGothic" panose="020B0600070205080204" pitchFamily="34" charset="-128"/>
              </a:rPr>
              <a:t>で実施しています。実環境へ導入する際には顧客要件に合わせて十分な検証を行った上で進めるようにしてください。</a:t>
            </a:r>
            <a:endParaRPr lang="en-US" altLang="ja-JP" sz="2133" dirty="0">
              <a:ea typeface="MS PGothic" panose="020B0600070205080204" pitchFamily="34" charset="-128"/>
            </a:endParaRPr>
          </a:p>
          <a:p>
            <a:pPr>
              <a:lnSpc>
                <a:spcPct val="150000"/>
              </a:lnSpc>
              <a:buFont typeface="Arial" panose="020B0604020202020204" pitchFamily="34" charset="0"/>
              <a:buChar char="•"/>
            </a:pPr>
            <a:r>
              <a:rPr lang="ja-JP" altLang="en-US" sz="2133" dirty="0">
                <a:ea typeface="MS PGothic" panose="020B0600070205080204" pitchFamily="34" charset="-128"/>
              </a:rPr>
              <a:t>本書で利用されている</a:t>
            </a:r>
            <a:r>
              <a:rPr lang="en-US" altLang="ja-JP" sz="2133" dirty="0">
                <a:ea typeface="MS PGothic" panose="020B0600070205080204" pitchFamily="34" charset="-128"/>
              </a:rPr>
              <a:t> IP </a:t>
            </a:r>
            <a:r>
              <a:rPr lang="ja-JP" altLang="en-US" sz="2133" dirty="0">
                <a:ea typeface="MS PGothic" panose="020B0600070205080204" pitchFamily="34" charset="-128"/>
              </a:rPr>
              <a:t>アドレス、</a:t>
            </a:r>
            <a:r>
              <a:rPr lang="en-US" altLang="ja-JP" sz="2133" dirty="0">
                <a:ea typeface="MS PGothic" panose="020B0600070205080204" pitchFamily="34" charset="-128"/>
              </a:rPr>
              <a:t>ID</a:t>
            </a:r>
            <a:r>
              <a:rPr lang="ja-JP" altLang="en-US" sz="2133" dirty="0">
                <a:ea typeface="MS PGothic" panose="020B0600070205080204" pitchFamily="34" charset="-128"/>
              </a:rPr>
              <a:t>、パスワードなどは、環境に応じて適宜変更してご利用ください。</a:t>
            </a:r>
            <a:endParaRPr lang="en-US" altLang="ja-JP" sz="2133" dirty="0">
              <a:ea typeface="MS PGothic" panose="020B0600070205080204" pitchFamily="34" charset="-128"/>
            </a:endParaRPr>
          </a:p>
        </p:txBody>
      </p:sp>
      <p:sp>
        <p:nvSpPr>
          <p:cNvPr id="3" name="Title 2"/>
          <p:cNvSpPr>
            <a:spLocks noGrp="1"/>
          </p:cNvSpPr>
          <p:nvPr>
            <p:ph type="title"/>
          </p:nvPr>
        </p:nvSpPr>
        <p:spPr/>
        <p:txBody>
          <a:bodyPr/>
          <a:lstStyle/>
          <a:p>
            <a:r>
              <a:rPr lang="ja-JP" altLang="en-US">
                <a:latin typeface="+mn-lt"/>
                <a:ea typeface="MS PGothic" panose="020B0600070205080204" pitchFamily="34" charset="-128"/>
              </a:rPr>
              <a:t>注意事項</a:t>
            </a:r>
            <a:endParaRPr lang="en-US" sz="2667">
              <a:latin typeface="+mn-lt"/>
              <a:ea typeface="MS PGothic" panose="020B0600070205080204" pitchFamily="34" charset="-128"/>
            </a:endParaRPr>
          </a:p>
        </p:txBody>
      </p:sp>
      <p:sp>
        <p:nvSpPr>
          <p:cNvPr id="9" name="Slide Number Placeholder 8">
            <a:extLst>
              <a:ext uri="{FF2B5EF4-FFF2-40B4-BE49-F238E27FC236}">
                <a16:creationId xmlns:a16="http://schemas.microsoft.com/office/drawing/2014/main" id="{AE993776-EBAA-3941-A1DF-E054CC94B7EC}"/>
              </a:ext>
            </a:extLst>
          </p:cNvPr>
          <p:cNvSpPr>
            <a:spLocks noGrp="1"/>
          </p:cNvSpPr>
          <p:nvPr>
            <p:ph type="sldNum" sz="quarter" idx="11"/>
          </p:nvPr>
        </p:nvSpPr>
        <p:spPr/>
        <p:txBody>
          <a:bodyPr/>
          <a:lstStyle/>
          <a:p>
            <a:fld id="{35A41436-812F-4D49-8B20-D4F38E545342}" type="slidenum">
              <a:rPr lang="en-JP" smtClean="0"/>
              <a:t>4</a:t>
            </a:fld>
            <a:endParaRPr lang="en-JP"/>
          </a:p>
        </p:txBody>
      </p:sp>
    </p:spTree>
    <p:extLst>
      <p:ext uri="{BB962C8B-B14F-4D97-AF65-F5344CB8AC3E}">
        <p14:creationId xmlns:p14="http://schemas.microsoft.com/office/powerpoint/2010/main" val="748343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6C2E4B-64F4-9E48-BC47-017DB0B4F2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2" y="1495730"/>
            <a:ext cx="5780449" cy="4519530"/>
          </a:xfrm>
          <a:prstGeom prst="rect">
            <a:avLst/>
          </a:prstGeom>
          <a:ln>
            <a:solidFill>
              <a:schemeClr val="accent4"/>
            </a:solidFill>
          </a:ln>
        </p:spPr>
      </p:pic>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新規トラストコードの発行(3)</a:t>
            </a:r>
          </a:p>
        </p:txBody>
      </p:sp>
      <p:sp>
        <p:nvSpPr>
          <p:cNvPr id="3" name="Text Placeholder 2">
            <a:extLst>
              <a:ext uri="{FF2B5EF4-FFF2-40B4-BE49-F238E27FC236}">
                <a16:creationId xmlns:a16="http://schemas.microsoft.com/office/drawing/2014/main" id="{D90FAB6F-C14C-2A48-BFE5-BB0A4F95E282}"/>
              </a:ext>
            </a:extLst>
          </p:cNvPr>
          <p:cNvSpPr>
            <a:spLocks noGrp="1"/>
          </p:cNvSpPr>
          <p:nvPr>
            <p:ph type="body" sz="quarter" idx="12"/>
          </p:nvPr>
        </p:nvSpPr>
        <p:spPr/>
        <p:txBody>
          <a:bodyPr/>
          <a:lstStyle/>
          <a:p>
            <a:r>
              <a:rPr lang="en-JP" dirty="0"/>
              <a:t>3. CSSMダイレクト接続（新規デバイス）</a:t>
            </a:r>
          </a:p>
        </p:txBody>
      </p:sp>
      <p:sp>
        <p:nvSpPr>
          <p:cNvPr id="8" name="Rounded Rectangle 7">
            <a:extLst>
              <a:ext uri="{FF2B5EF4-FFF2-40B4-BE49-F238E27FC236}">
                <a16:creationId xmlns:a16="http://schemas.microsoft.com/office/drawing/2014/main" id="{BAB36441-0A1D-A54A-9F8E-8E72CA1AB706}"/>
              </a:ext>
            </a:extLst>
          </p:cNvPr>
          <p:cNvSpPr/>
          <p:nvPr/>
        </p:nvSpPr>
        <p:spPr>
          <a:xfrm>
            <a:off x="520700" y="3924299"/>
            <a:ext cx="5384800" cy="198427"/>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4133434" y="3017512"/>
            <a:ext cx="2407066" cy="399422"/>
          </a:xfrm>
          <a:prstGeom prst="callout1">
            <a:avLst>
              <a:gd name="adj1" fmla="val 49397"/>
              <a:gd name="adj2" fmla="val 318"/>
              <a:gd name="adj3" fmla="val 218040"/>
              <a:gd name="adj4" fmla="val -3860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新規発行されたトラストコード（トークン）</a:t>
            </a:r>
            <a:endParaRPr kumimoji="1" lang="en-US" altLang="ja-JP" sz="1050" dirty="0">
              <a:ea typeface="MS PGothic" panose="020B0600070205080204" pitchFamily="34" charset="-128"/>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40</a:t>
            </a:fld>
            <a:endParaRPr lang="en-JP"/>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Tree>
    <p:extLst>
      <p:ext uri="{BB962C8B-B14F-4D97-AF65-F5344CB8AC3E}">
        <p14:creationId xmlns:p14="http://schemas.microsoft.com/office/powerpoint/2010/main" val="2875529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B029108-58E2-6544-A0C0-B2021E3796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2" y="1495730"/>
            <a:ext cx="6353188" cy="1652142"/>
          </a:xfrm>
          <a:prstGeom prst="rect">
            <a:avLst/>
          </a:prstGeom>
          <a:ln>
            <a:solidFill>
              <a:schemeClr val="accent4"/>
            </a:solidFill>
          </a:ln>
        </p:spPr>
      </p:pic>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トラストコードの取得</a:t>
            </a:r>
          </a:p>
        </p:txBody>
      </p:sp>
      <p:sp>
        <p:nvSpPr>
          <p:cNvPr id="3" name="Text Placeholder 2">
            <a:extLst>
              <a:ext uri="{FF2B5EF4-FFF2-40B4-BE49-F238E27FC236}">
                <a16:creationId xmlns:a16="http://schemas.microsoft.com/office/drawing/2014/main" id="{D90FAB6F-C14C-2A48-BFE5-BB0A4F95E282}"/>
              </a:ext>
            </a:extLst>
          </p:cNvPr>
          <p:cNvSpPr>
            <a:spLocks noGrp="1"/>
          </p:cNvSpPr>
          <p:nvPr>
            <p:ph type="body" sz="quarter" idx="12"/>
          </p:nvPr>
        </p:nvSpPr>
        <p:spPr/>
        <p:txBody>
          <a:bodyPr/>
          <a:lstStyle/>
          <a:p>
            <a:r>
              <a:rPr lang="en-JP" dirty="0"/>
              <a:t>3. CSSMダイレクト接続（新規デバイス）</a:t>
            </a:r>
          </a:p>
        </p:txBody>
      </p:sp>
      <p:sp>
        <p:nvSpPr>
          <p:cNvPr id="8" name="Rounded Rectangle 7">
            <a:extLst>
              <a:ext uri="{FF2B5EF4-FFF2-40B4-BE49-F238E27FC236}">
                <a16:creationId xmlns:a16="http://schemas.microsoft.com/office/drawing/2014/main" id="{BAB36441-0A1D-A54A-9F8E-8E72CA1AB706}"/>
              </a:ext>
            </a:extLst>
          </p:cNvPr>
          <p:cNvSpPr/>
          <p:nvPr/>
        </p:nvSpPr>
        <p:spPr>
          <a:xfrm>
            <a:off x="5581650" y="2216247"/>
            <a:ext cx="654050" cy="211431"/>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495730"/>
            <a:ext cx="4850723" cy="923330"/>
          </a:xfrm>
          <a:prstGeom prst="rect">
            <a:avLst/>
          </a:prstGeom>
          <a:noFill/>
        </p:spPr>
        <p:txBody>
          <a:bodyPr wrap="square" rtlCol="0">
            <a:spAutoFit/>
          </a:bodyPr>
          <a:lstStyle/>
          <a:p>
            <a:r>
              <a:rPr lang="en-US" dirty="0" err="1"/>
              <a:t>使用するトラストコード（トークン）の右にあるActionsからCopyを選択すると、PCのクリップボードにコピーされます</a:t>
            </a:r>
            <a:r>
              <a:rPr lang="en-US" dirty="0"/>
              <a:t>。</a:t>
            </a:r>
            <a:endParaRPr lang="en-JP" dirty="0">
              <a:latin typeface="+mn-lt"/>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41</a:t>
            </a:fld>
            <a:endParaRPr lang="en-JP"/>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
        <p:nvSpPr>
          <p:cNvPr id="17" name="Rounded Rectangle 16">
            <a:extLst>
              <a:ext uri="{FF2B5EF4-FFF2-40B4-BE49-F238E27FC236}">
                <a16:creationId xmlns:a16="http://schemas.microsoft.com/office/drawing/2014/main" id="{AC85B889-C301-614C-900D-7A8A24F54789}"/>
              </a:ext>
            </a:extLst>
          </p:cNvPr>
          <p:cNvSpPr/>
          <p:nvPr/>
        </p:nvSpPr>
        <p:spPr>
          <a:xfrm>
            <a:off x="5994400" y="2459961"/>
            <a:ext cx="654050" cy="211431"/>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pic>
        <p:nvPicPr>
          <p:cNvPr id="5" name="Picture 4">
            <a:extLst>
              <a:ext uri="{FF2B5EF4-FFF2-40B4-BE49-F238E27FC236}">
                <a16:creationId xmlns:a16="http://schemas.microsoft.com/office/drawing/2014/main" id="{A3108A09-B14B-DC41-B1C1-E9F47305E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442" y="4133142"/>
            <a:ext cx="6353188" cy="1036409"/>
          </a:xfrm>
          <a:prstGeom prst="rect">
            <a:avLst/>
          </a:prstGeom>
        </p:spPr>
      </p:pic>
      <p:sp>
        <p:nvSpPr>
          <p:cNvPr id="18" name="Rounded Rectangle 17">
            <a:extLst>
              <a:ext uri="{FF2B5EF4-FFF2-40B4-BE49-F238E27FC236}">
                <a16:creationId xmlns:a16="http://schemas.microsoft.com/office/drawing/2014/main" id="{B12A8145-0567-8346-B8B4-DEF57E20BA8F}"/>
              </a:ext>
            </a:extLst>
          </p:cNvPr>
          <p:cNvSpPr/>
          <p:nvPr/>
        </p:nvSpPr>
        <p:spPr>
          <a:xfrm>
            <a:off x="1530350" y="5001200"/>
            <a:ext cx="260936" cy="211431"/>
          </a:xfrm>
          <a:prstGeom prst="roundRect">
            <a:avLst>
              <a:gd name="adj" fmla="val 45972"/>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pic>
        <p:nvPicPr>
          <p:cNvPr id="6" name="Picture 5">
            <a:extLst>
              <a:ext uri="{FF2B5EF4-FFF2-40B4-BE49-F238E27FC236}">
                <a16:creationId xmlns:a16="http://schemas.microsoft.com/office/drawing/2014/main" id="{DEFEDAF3-AF40-FB4B-8310-0ACA33FC774A}"/>
              </a:ext>
            </a:extLst>
          </p:cNvPr>
          <p:cNvPicPr>
            <a:picLocks noChangeAspect="1"/>
          </p:cNvPicPr>
          <p:nvPr/>
        </p:nvPicPr>
        <p:blipFill>
          <a:blip r:embed="rId4"/>
          <a:stretch>
            <a:fillRect/>
          </a:stretch>
        </p:blipFill>
        <p:spPr>
          <a:xfrm>
            <a:off x="9500066" y="4190914"/>
            <a:ext cx="276859" cy="253787"/>
          </a:xfrm>
          <a:prstGeom prst="rect">
            <a:avLst/>
          </a:prstGeom>
        </p:spPr>
      </p:pic>
      <p:sp>
        <p:nvSpPr>
          <p:cNvPr id="19" name="TextBox 18">
            <a:extLst>
              <a:ext uri="{FF2B5EF4-FFF2-40B4-BE49-F238E27FC236}">
                <a16:creationId xmlns:a16="http://schemas.microsoft.com/office/drawing/2014/main" id="{4AC939B7-1148-CF4A-A0A0-259AD9CDEF0D}"/>
              </a:ext>
            </a:extLst>
          </p:cNvPr>
          <p:cNvSpPr txBox="1"/>
          <p:nvPr/>
        </p:nvSpPr>
        <p:spPr>
          <a:xfrm>
            <a:off x="7140633" y="4133142"/>
            <a:ext cx="4850723" cy="923330"/>
          </a:xfrm>
          <a:prstGeom prst="rect">
            <a:avLst/>
          </a:prstGeom>
          <a:noFill/>
        </p:spPr>
        <p:txBody>
          <a:bodyPr wrap="square" rtlCol="0">
            <a:spAutoFit/>
          </a:bodyPr>
          <a:lstStyle/>
          <a:p>
            <a:r>
              <a:rPr lang="en-US" dirty="0" err="1"/>
              <a:t>もしくは、Token列の</a:t>
            </a:r>
            <a:r>
              <a:rPr lang="ja-JP" altLang="en-US"/>
              <a:t>　　をクリックするとトークンが表示されますので、</a:t>
            </a:r>
            <a:r>
              <a:rPr lang="en-US" altLang="ja-JP" dirty="0" err="1"/>
              <a:t>Ctrl+c</a:t>
            </a:r>
            <a:r>
              <a:rPr lang="en-US" altLang="ja-JP" dirty="0"/>
              <a:t> </a:t>
            </a:r>
            <a:r>
              <a:rPr lang="ja-JP" altLang="en-US"/>
              <a:t>でコピーします。</a:t>
            </a:r>
            <a:endParaRPr lang="en-JP" dirty="0">
              <a:latin typeface="+mn-lt"/>
            </a:endParaRPr>
          </a:p>
        </p:txBody>
      </p:sp>
    </p:spTree>
    <p:extLst>
      <p:ext uri="{BB962C8B-B14F-4D97-AF65-F5344CB8AC3E}">
        <p14:creationId xmlns:p14="http://schemas.microsoft.com/office/powerpoint/2010/main" val="190120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a:xfrm>
            <a:off x="583688" y="2212975"/>
            <a:ext cx="5512311" cy="2432051"/>
          </a:xfrm>
        </p:spPr>
        <p:txBody>
          <a:bodyPr/>
          <a:lstStyle/>
          <a:p>
            <a:r>
              <a:rPr lang="en-JP" dirty="0"/>
              <a:t>手順-2(2)</a:t>
            </a:r>
            <a:br>
              <a:rPr lang="en-JP" dirty="0"/>
            </a:br>
            <a:r>
              <a:rPr lang="en-US" altLang="ja-JP" dirty="0" err="1"/>
              <a:t>CSSM</a:t>
            </a:r>
            <a:r>
              <a:rPr lang="ja-JP" altLang="en-US"/>
              <a:t>との信頼の確立</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8" y="3244334"/>
            <a:ext cx="5626789" cy="369332"/>
          </a:xfrm>
          <a:prstGeom prst="rect">
            <a:avLst/>
          </a:prstGeom>
          <a:noFill/>
        </p:spPr>
        <p:txBody>
          <a:bodyPr wrap="square" rtlCol="0" anchor="ctr">
            <a:spAutoFit/>
          </a:bodyPr>
          <a:lstStyle/>
          <a:p>
            <a:r>
              <a:rPr lang="ja-JP" altLang="en-US" sz="1800"/>
              <a:t>トラスト</a:t>
            </a:r>
            <a:r>
              <a:rPr lang="ja-JP" altLang="en-US"/>
              <a:t>コード</a:t>
            </a:r>
            <a:r>
              <a:rPr lang="ja-JP" altLang="en-US" sz="1800"/>
              <a:t>を使用して</a:t>
            </a:r>
            <a:r>
              <a:rPr lang="en-US" altLang="ja-JP" sz="1800" dirty="0" err="1"/>
              <a:t>CSSM</a:t>
            </a:r>
            <a:r>
              <a:rPr lang="ja-JP" altLang="en-US" sz="1800"/>
              <a:t>にデバイス登録</a:t>
            </a:r>
            <a:endParaRPr lang="en-JP" dirty="0">
              <a:latin typeface="+mn-lt"/>
            </a:endParaRPr>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42</a:t>
            </a:fld>
            <a:endParaRPr lang="en-JP"/>
          </a:p>
        </p:txBody>
      </p:sp>
    </p:spTree>
    <p:extLst>
      <p:ext uri="{BB962C8B-B14F-4D97-AF65-F5344CB8AC3E}">
        <p14:creationId xmlns:p14="http://schemas.microsoft.com/office/powerpoint/2010/main" val="1535542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ja-JP" altLang="en-US"/>
              <a:t>トラストコードのインストール</a:t>
            </a:r>
            <a:endParaRPr lang="en-JP" dirty="0"/>
          </a:p>
        </p:txBody>
      </p:sp>
      <p:sp>
        <p:nvSpPr>
          <p:cNvPr id="4" name="Text Placeholder 3">
            <a:extLst>
              <a:ext uri="{FF2B5EF4-FFF2-40B4-BE49-F238E27FC236}">
                <a16:creationId xmlns:a16="http://schemas.microsoft.com/office/drawing/2014/main" id="{9A71C42E-4408-2D4C-815C-E611E7103808}"/>
              </a:ext>
            </a:extLst>
          </p:cNvPr>
          <p:cNvSpPr>
            <a:spLocks noGrp="1"/>
          </p:cNvSpPr>
          <p:nvPr>
            <p:ph type="body" sz="quarter" idx="12"/>
          </p:nvPr>
        </p:nvSpPr>
        <p:spPr/>
        <p:txBody>
          <a:bodyPr/>
          <a:lstStyle/>
          <a:p>
            <a:r>
              <a:rPr lang="en-JP" dirty="0"/>
              <a:t>3. CSSMダイレクト接続（新規デバイス）</a:t>
            </a:r>
          </a:p>
        </p:txBody>
      </p:sp>
      <p:sp>
        <p:nvSpPr>
          <p:cNvPr id="5" name="TextBox 4">
            <a:extLst>
              <a:ext uri="{FF2B5EF4-FFF2-40B4-BE49-F238E27FC236}">
                <a16:creationId xmlns:a16="http://schemas.microsoft.com/office/drawing/2014/main" id="{D0F29DC0-149D-2A4C-91D2-311DD5A9A8F6}"/>
              </a:ext>
            </a:extLst>
          </p:cNvPr>
          <p:cNvSpPr txBox="1"/>
          <p:nvPr/>
        </p:nvSpPr>
        <p:spPr>
          <a:xfrm>
            <a:off x="711200" y="1330057"/>
            <a:ext cx="6313055" cy="1615827"/>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a:t>
            </a:r>
            <a:r>
              <a:rPr lang="en-US" sz="900" b="1" dirty="0" err="1">
                <a:latin typeface="Courier New" panose="02070309020205020404" pitchFamily="49" charset="0"/>
                <a:cs typeface="Courier New" panose="02070309020205020404" pitchFamily="49" charset="0"/>
              </a:rPr>
              <a:t>license</a:t>
            </a:r>
            <a:r>
              <a:rPr lang="en-US" sz="900" b="1" dirty="0">
                <a:latin typeface="Courier New" panose="02070309020205020404" pitchFamily="49" charset="0"/>
                <a:cs typeface="Courier New" panose="02070309020205020404" pitchFamily="49" charset="0"/>
              </a:rPr>
              <a:t> smart trust </a:t>
            </a:r>
            <a:r>
              <a:rPr lang="en-US" sz="900" b="1" dirty="0" err="1">
                <a:latin typeface="Courier New" panose="02070309020205020404" pitchFamily="49" charset="0"/>
                <a:cs typeface="Courier New" panose="02070309020205020404" pitchFamily="49" charset="0"/>
              </a:rPr>
              <a:t>idtoken</a:t>
            </a:r>
            <a:r>
              <a:rPr lang="en-US" sz="900" b="1" dirty="0">
                <a:latin typeface="Courier New" panose="02070309020205020404" pitchFamily="49" charset="0"/>
                <a:cs typeface="Courier New" panose="02070309020205020404" pitchFamily="49" charset="0"/>
              </a:rPr>
              <a:t> </a:t>
            </a:r>
            <a:r>
              <a:rPr lang="en-US" sz="900" dirty="0">
                <a:latin typeface="Courier New" panose="02070309020205020404" pitchFamily="49" charset="0"/>
                <a:cs typeface="Courier New" panose="02070309020205020404" pitchFamily="49" charset="0"/>
              </a:rPr>
              <a:t>MDI4MjY0ZTUtZGUyNi00YzVkLTg4NDUtMTA5N2IwYTgzYjBjLTE2MjI5Nzgz%0AOTY4MTV8dFBtWmhiY01Zd29HZ0EyUE5KN0FFN0xlUXhZalF0VmF6RmxLQjcv%0AZ2pmWT0%3D%0A </a:t>
            </a:r>
            <a:r>
              <a:rPr lang="en-US" sz="900" b="1" dirty="0">
                <a:latin typeface="Courier New" panose="02070309020205020404" pitchFamily="49" charset="0"/>
                <a:cs typeface="Courier New" panose="02070309020205020404" pitchFamily="49" charset="0"/>
              </a:rPr>
              <a:t>local</a:t>
            </a:r>
          </a:p>
          <a:p>
            <a:r>
              <a:rPr lang="en-US" sz="900" dirty="0">
                <a:latin typeface="Courier New" panose="02070309020205020404" pitchFamily="49" charset="0"/>
                <a:cs typeface="Courier New" panose="02070309020205020404" pitchFamily="49" charset="0"/>
              </a:rPr>
              <a:t>Switch#[OK]</a:t>
            </a:r>
          </a:p>
          <a:p>
            <a:r>
              <a:rPr lang="en-US" sz="900" dirty="0">
                <a:latin typeface="Courier New" panose="02070309020205020404" pitchFamily="49" charset="0"/>
                <a:cs typeface="Courier New" panose="02070309020205020404" pitchFamily="49" charset="0"/>
              </a:rPr>
              <a:t>May  7 2021 20:33:24.601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%CRYPTO_ENGINE-5-KEY_ADDITION: A key named SLA-</a:t>
            </a:r>
            <a:r>
              <a:rPr lang="en-US" sz="900" dirty="0" err="1">
                <a:latin typeface="Courier New" panose="02070309020205020404" pitchFamily="49" charset="0"/>
                <a:cs typeface="Courier New" panose="02070309020205020404" pitchFamily="49" charset="0"/>
              </a:rPr>
              <a:t>KeyPair</a:t>
            </a:r>
            <a:r>
              <a:rPr lang="en-US" sz="900" dirty="0">
                <a:latin typeface="Courier New" panose="02070309020205020404" pitchFamily="49" charset="0"/>
                <a:cs typeface="Courier New" panose="02070309020205020404" pitchFamily="49" charset="0"/>
              </a:rPr>
              <a:t> has been generated or imported by crypto-engine</a:t>
            </a:r>
          </a:p>
          <a:p>
            <a:r>
              <a:rPr lang="en-US" sz="900" dirty="0">
                <a:latin typeface="Courier New" panose="02070309020205020404" pitchFamily="49" charset="0"/>
                <a:cs typeface="Courier New" panose="02070309020205020404" pitchFamily="49" charset="0"/>
              </a:rPr>
              <a:t>May  7 2021 20:33:24.771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%PKI-6-CONFIGAUTOSAVE: Running configuration saved to </a:t>
            </a:r>
            <a:r>
              <a:rPr lang="en-US" sz="900" dirty="0" err="1">
                <a:latin typeface="Courier New" panose="02070309020205020404" pitchFamily="49" charset="0"/>
                <a:cs typeface="Courier New" panose="02070309020205020404" pitchFamily="49" charset="0"/>
              </a:rPr>
              <a:t>NVRAM</a:t>
            </a:r>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May  7 2021 20:33:28.737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%SMART_LIC-5-COMM_RESTORED: Communications with Cisco Smart Software Manager (</a:t>
            </a:r>
            <a:r>
              <a:rPr lang="en-US" sz="900" dirty="0" err="1">
                <a:latin typeface="Courier New" panose="02070309020205020404" pitchFamily="49" charset="0"/>
                <a:cs typeface="Courier New" panose="02070309020205020404" pitchFamily="49" charset="0"/>
              </a:rPr>
              <a:t>CSSM</a:t>
            </a:r>
            <a:r>
              <a:rPr lang="en-US" sz="900" dirty="0">
                <a:latin typeface="Courier New" panose="02070309020205020404" pitchFamily="49" charset="0"/>
                <a:cs typeface="Courier New" panose="02070309020205020404" pitchFamily="49" charset="0"/>
              </a:rPr>
              <a:t>) restored</a:t>
            </a:r>
          </a:p>
          <a:p>
            <a:r>
              <a:rPr lang="en-US" sz="900" dirty="0">
                <a:latin typeface="Courier New" panose="02070309020205020404" pitchFamily="49" charset="0"/>
                <a:cs typeface="Courier New" panose="02070309020205020404" pitchFamily="49" charset="0"/>
              </a:rPr>
              <a:t>May  7 2021 20:33:29.043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a:t>
            </a:r>
            <a:r>
              <a:rPr lang="en-US" sz="900" b="1" dirty="0">
                <a:latin typeface="Courier New" panose="02070309020205020404" pitchFamily="49" charset="0"/>
                <a:cs typeface="Courier New" panose="02070309020205020404" pitchFamily="49" charset="0"/>
              </a:rPr>
              <a:t>%SMART_LIC-6-TRUST_INSTALL_SUCCESS: A new licensing trust code was successfully installed </a:t>
            </a:r>
            <a:r>
              <a:rPr lang="en-US" sz="900" dirty="0">
                <a:latin typeface="Courier New" panose="02070309020205020404" pitchFamily="49" charset="0"/>
                <a:cs typeface="Courier New" panose="02070309020205020404" pitchFamily="49" charset="0"/>
              </a:rPr>
              <a:t>on P:C9200L-48T-4G,S:JAE22490RQJ.</a:t>
            </a:r>
          </a:p>
        </p:txBody>
      </p:sp>
      <p:sp>
        <p:nvSpPr>
          <p:cNvPr id="6" name="TextBox 5">
            <a:extLst>
              <a:ext uri="{FF2B5EF4-FFF2-40B4-BE49-F238E27FC236}">
                <a16:creationId xmlns:a16="http://schemas.microsoft.com/office/drawing/2014/main" id="{C889549E-910A-104D-8229-348DB2C0D395}"/>
              </a:ext>
            </a:extLst>
          </p:cNvPr>
          <p:cNvSpPr txBox="1"/>
          <p:nvPr/>
        </p:nvSpPr>
        <p:spPr>
          <a:xfrm>
            <a:off x="7140634" y="1330057"/>
            <a:ext cx="4646924" cy="2308324"/>
          </a:xfrm>
          <a:prstGeom prst="rect">
            <a:avLst/>
          </a:prstGeom>
          <a:noFill/>
        </p:spPr>
        <p:txBody>
          <a:bodyPr wrap="square" rtlCol="0">
            <a:spAutoFit/>
          </a:bodyPr>
          <a:lstStyle/>
          <a:p>
            <a:r>
              <a:rPr lang="en-JP" dirty="0"/>
              <a:t>コピーしたトラストコード（トークン）をデバイスにインストールする。</a:t>
            </a:r>
          </a:p>
          <a:p>
            <a:endParaRPr lang="en-JP" dirty="0"/>
          </a:p>
          <a:p>
            <a:pPr marL="285750" indent="-285750">
              <a:buFont typeface="Arial" panose="020B0604020202020204" pitchFamily="34" charset="0"/>
              <a:buChar char="•"/>
            </a:pPr>
            <a:r>
              <a:rPr lang="en-US" dirty="0"/>
              <a:t>license smart trust </a:t>
            </a:r>
            <a:r>
              <a:rPr lang="en-US" dirty="0" err="1"/>
              <a:t>idtoken</a:t>
            </a:r>
            <a:r>
              <a:rPr lang="en-US" dirty="0"/>
              <a:t> </a:t>
            </a:r>
            <a:r>
              <a:rPr lang="en-US" i="1" dirty="0"/>
              <a:t>&lt;</a:t>
            </a:r>
            <a:r>
              <a:rPr lang="en-US" i="1" dirty="0" err="1"/>
              <a:t>トークン</a:t>
            </a:r>
            <a:r>
              <a:rPr lang="en-US" i="1" dirty="0"/>
              <a:t>&gt; </a:t>
            </a:r>
            <a:r>
              <a:rPr lang="en-US" dirty="0"/>
              <a:t>local</a:t>
            </a:r>
          </a:p>
          <a:p>
            <a:endParaRPr lang="en-US" dirty="0"/>
          </a:p>
          <a:p>
            <a:r>
              <a:rPr lang="en-US" dirty="0" err="1"/>
              <a:t>スイッチをスタックしている場合には、最後の引数を</a:t>
            </a:r>
            <a:r>
              <a:rPr lang="en-US" dirty="0"/>
              <a:t> local </a:t>
            </a:r>
            <a:r>
              <a:rPr lang="en-US" dirty="0" err="1"/>
              <a:t>の代わりに</a:t>
            </a:r>
            <a:r>
              <a:rPr lang="ja-JP" altLang="en-US"/>
              <a:t> </a:t>
            </a:r>
            <a:r>
              <a:rPr lang="en-US" altLang="ja-JP" dirty="0"/>
              <a:t>all </a:t>
            </a:r>
            <a:r>
              <a:rPr lang="ja-JP" altLang="en-US"/>
              <a:t>を使用する</a:t>
            </a:r>
            <a:endParaRPr lang="en-US" dirty="0"/>
          </a:p>
        </p:txBody>
      </p:sp>
      <p:sp>
        <p:nvSpPr>
          <p:cNvPr id="12" name="Rounded Rectangle 11">
            <a:extLst>
              <a:ext uri="{FF2B5EF4-FFF2-40B4-BE49-F238E27FC236}">
                <a16:creationId xmlns:a16="http://schemas.microsoft.com/office/drawing/2014/main" id="{86EF9104-95B9-A64C-964F-61A892F81DAC}"/>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5" name="Slide Number Placeholder 14">
            <a:extLst>
              <a:ext uri="{FF2B5EF4-FFF2-40B4-BE49-F238E27FC236}">
                <a16:creationId xmlns:a16="http://schemas.microsoft.com/office/drawing/2014/main" id="{34BBD97B-3F4E-EA49-8ACC-55AFB4D08649}"/>
              </a:ext>
            </a:extLst>
          </p:cNvPr>
          <p:cNvSpPr>
            <a:spLocks noGrp="1"/>
          </p:cNvSpPr>
          <p:nvPr>
            <p:ph type="sldNum" sz="quarter" idx="13"/>
          </p:nvPr>
        </p:nvSpPr>
        <p:spPr/>
        <p:txBody>
          <a:bodyPr/>
          <a:lstStyle/>
          <a:p>
            <a:fld id="{35A41436-812F-4D49-8B20-D4F38E545342}" type="slidenum">
              <a:rPr lang="en-JP" smtClean="0"/>
              <a:pPr/>
              <a:t>43</a:t>
            </a:fld>
            <a:endParaRPr lang="en-JP"/>
          </a:p>
        </p:txBody>
      </p:sp>
    </p:spTree>
    <p:extLst>
      <p:ext uri="{BB962C8B-B14F-4D97-AF65-F5344CB8AC3E}">
        <p14:creationId xmlns:p14="http://schemas.microsoft.com/office/powerpoint/2010/main" val="2276895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手順-3(1)</a:t>
            </a:r>
            <a:br>
              <a:rPr lang="en-JP" dirty="0"/>
            </a:br>
            <a:r>
              <a:rPr lang="ja-JP" altLang="en-US"/>
              <a:t>製品インスタンスの情報更新</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8" y="3244334"/>
            <a:ext cx="5626789" cy="369332"/>
          </a:xfrm>
          <a:prstGeom prst="rect">
            <a:avLst/>
          </a:prstGeom>
          <a:noFill/>
        </p:spPr>
        <p:txBody>
          <a:bodyPr wrap="square" rtlCol="0" anchor="ctr">
            <a:spAutoFit/>
          </a:bodyPr>
          <a:lstStyle/>
          <a:p>
            <a:r>
              <a:rPr lang="ja-JP" altLang="en-US" sz="1800"/>
              <a:t>情報の更新と確認</a:t>
            </a:r>
            <a:endParaRPr lang="en-JP" dirty="0">
              <a:latin typeface="+mn-lt"/>
            </a:endParaRPr>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44</a:t>
            </a:fld>
            <a:endParaRPr lang="en-JP"/>
          </a:p>
        </p:txBody>
      </p:sp>
    </p:spTree>
    <p:extLst>
      <p:ext uri="{BB962C8B-B14F-4D97-AF65-F5344CB8AC3E}">
        <p14:creationId xmlns:p14="http://schemas.microsoft.com/office/powerpoint/2010/main" val="601745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トラストコード情報設定後のshow license all</a:t>
            </a:r>
          </a:p>
        </p:txBody>
      </p:sp>
      <p:sp>
        <p:nvSpPr>
          <p:cNvPr id="4" name="Text Placeholder 3">
            <a:extLst>
              <a:ext uri="{FF2B5EF4-FFF2-40B4-BE49-F238E27FC236}">
                <a16:creationId xmlns:a16="http://schemas.microsoft.com/office/drawing/2014/main" id="{9A71C42E-4408-2D4C-815C-E611E7103808}"/>
              </a:ext>
            </a:extLst>
          </p:cNvPr>
          <p:cNvSpPr>
            <a:spLocks noGrp="1"/>
          </p:cNvSpPr>
          <p:nvPr>
            <p:ph type="body" sz="quarter" idx="12"/>
          </p:nvPr>
        </p:nvSpPr>
        <p:spPr/>
        <p:txBody>
          <a:bodyPr/>
          <a:lstStyle/>
          <a:p>
            <a:r>
              <a:rPr lang="en-JP" dirty="0"/>
              <a:t>3. CSSMダイレクト接続（新規デバイス）</a:t>
            </a:r>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Smart</a:t>
            </a:r>
          </a:p>
          <a:p>
            <a:r>
              <a:rPr lang="en-US" sz="800" dirty="0">
                <a:latin typeface="Courier New" panose="02070309020205020404" pitchFamily="49" charset="0"/>
                <a:cs typeface="Courier New" panose="02070309020205020404" pitchFamily="49" charset="0"/>
              </a:rPr>
              <a:t>  URL: https://</a:t>
            </a:r>
            <a:r>
              <a:rPr lang="en-US" sz="800" dirty="0" err="1">
                <a:latin typeface="Courier New" panose="02070309020205020404" pitchFamily="49" charset="0"/>
                <a:cs typeface="Courier New" panose="02070309020205020404" pitchFamily="49" charset="0"/>
              </a:rPr>
              <a:t>smartreceiver.cisco.com</a:t>
            </a:r>
            <a:r>
              <a:rPr lang="en-US" sz="800" dirty="0">
                <a:latin typeface="Courier New" panose="02070309020205020404" pitchFamily="49" charset="0"/>
                <a:cs typeface="Courier New" panose="02070309020205020404" pitchFamily="49" charset="0"/>
              </a:rPr>
              <a:t>/</a:t>
            </a:r>
            <a:r>
              <a:rPr lang="en-US" sz="800" dirty="0" err="1">
                <a:latin typeface="Courier New" panose="02070309020205020404" pitchFamily="49" charset="0"/>
                <a:cs typeface="Courier New" panose="02070309020205020404" pitchFamily="49" charset="0"/>
              </a:rPr>
              <a:t>licservice</a:t>
            </a:r>
            <a:r>
              <a:rPr lang="en-US" sz="800" dirty="0">
                <a:latin typeface="Courier New" panose="02070309020205020404" pitchFamily="49" charset="0"/>
                <a:cs typeface="Courier New" panose="02070309020205020404" pitchFamily="49" charset="0"/>
              </a:rPr>
              <a:t>/license</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May 07 20:38:07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Next ACK deadline: &lt;none&gt;</a:t>
            </a:r>
          </a:p>
          <a:p>
            <a:r>
              <a:rPr lang="en-US" sz="800" dirty="0">
                <a:latin typeface="Courier New" panose="02070309020205020404" pitchFamily="49" charset="0"/>
                <a:cs typeface="Courier New" panose="02070309020205020404" pitchFamily="49" charset="0"/>
              </a:rPr>
              <a:t>  Reporting push interval: 0 (no reporting)</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&lt;none&gt;</a:t>
            </a:r>
          </a:p>
          <a:p>
            <a:r>
              <a:rPr lang="en-US" sz="800" dirty="0">
                <a:latin typeface="Courier New" panose="02070309020205020404" pitchFamily="49" charset="0"/>
                <a:cs typeface="Courier New" panose="02070309020205020404" pitchFamily="49" charset="0"/>
              </a:rPr>
              <a:t>  Last report push: May 07 20:34:06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May 07 20:33:29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12" name="Rounded Rectangle 11">
            <a:extLst>
              <a:ext uri="{FF2B5EF4-FFF2-40B4-BE49-F238E27FC236}">
                <a16:creationId xmlns:a16="http://schemas.microsoft.com/office/drawing/2014/main" id="{A54A9464-7563-D54A-BABD-73D670ABFF6E}"/>
              </a:ext>
            </a:extLst>
          </p:cNvPr>
          <p:cNvSpPr/>
          <p:nvPr/>
        </p:nvSpPr>
        <p:spPr>
          <a:xfrm>
            <a:off x="4107412" y="4862552"/>
            <a:ext cx="3808286" cy="215036"/>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BB06EA83-5B00-3C4D-84A8-D4F1FF55B6F6}"/>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1" name="吹き出し: 線 10">
            <a:extLst>
              <a:ext uri="{FF2B5EF4-FFF2-40B4-BE49-F238E27FC236}">
                <a16:creationId xmlns:a16="http://schemas.microsoft.com/office/drawing/2014/main" id="{97835C13-39B7-744A-A279-FCC79D85BD5F}"/>
              </a:ext>
            </a:extLst>
          </p:cNvPr>
          <p:cNvSpPr/>
          <p:nvPr/>
        </p:nvSpPr>
        <p:spPr>
          <a:xfrm>
            <a:off x="7691884" y="5415059"/>
            <a:ext cx="2100739" cy="551211"/>
          </a:xfrm>
          <a:prstGeom prst="callout1">
            <a:avLst>
              <a:gd name="adj1" fmla="val 49397"/>
              <a:gd name="adj2" fmla="val 318"/>
              <a:gd name="adj3" fmla="val -47932"/>
              <a:gd name="adj4" fmla="val -14596"/>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トラストコードがインストールされていることを確認</a:t>
            </a:r>
            <a:endParaRPr kumimoji="1" lang="en-US" altLang="ja-JP" sz="1050" dirty="0">
              <a:ea typeface="MS PGothic" panose="020B0600070205080204" pitchFamily="34" charset="-128"/>
            </a:endParaRPr>
          </a:p>
        </p:txBody>
      </p:sp>
      <p:sp>
        <p:nvSpPr>
          <p:cNvPr id="7" name="Slide Number Placeholder 6">
            <a:extLst>
              <a:ext uri="{FF2B5EF4-FFF2-40B4-BE49-F238E27FC236}">
                <a16:creationId xmlns:a16="http://schemas.microsoft.com/office/drawing/2014/main" id="{73B9D8F1-6FBF-BD4A-8D09-F5A264EA2CDE}"/>
              </a:ext>
            </a:extLst>
          </p:cNvPr>
          <p:cNvSpPr>
            <a:spLocks noGrp="1"/>
          </p:cNvSpPr>
          <p:nvPr>
            <p:ph type="sldNum" sz="quarter" idx="13"/>
          </p:nvPr>
        </p:nvSpPr>
        <p:spPr/>
        <p:txBody>
          <a:bodyPr/>
          <a:lstStyle/>
          <a:p>
            <a:fld id="{35A41436-812F-4D49-8B20-D4F38E545342}" type="slidenum">
              <a:rPr lang="en-JP" smtClean="0"/>
              <a:pPr/>
              <a:t>45</a:t>
            </a:fld>
            <a:endParaRPr lang="en-JP"/>
          </a:p>
        </p:txBody>
      </p:sp>
      <p:sp>
        <p:nvSpPr>
          <p:cNvPr id="15" name="Rounded Rectangle 14">
            <a:extLst>
              <a:ext uri="{FF2B5EF4-FFF2-40B4-BE49-F238E27FC236}">
                <a16:creationId xmlns:a16="http://schemas.microsoft.com/office/drawing/2014/main" id="{E74B8542-BD59-E84A-9019-6F85F28F6917}"/>
              </a:ext>
            </a:extLst>
          </p:cNvPr>
          <p:cNvSpPr/>
          <p:nvPr/>
        </p:nvSpPr>
        <p:spPr>
          <a:xfrm>
            <a:off x="4107412" y="3795752"/>
            <a:ext cx="3808286" cy="1028700"/>
          </a:xfrm>
          <a:prstGeom prst="roundRect">
            <a:avLst>
              <a:gd name="adj" fmla="val 16764"/>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6" name="吹き出し: 線 10">
            <a:extLst>
              <a:ext uri="{FF2B5EF4-FFF2-40B4-BE49-F238E27FC236}">
                <a16:creationId xmlns:a16="http://schemas.microsoft.com/office/drawing/2014/main" id="{9DB8E911-D06B-8640-A227-DE1BD793B154}"/>
              </a:ext>
            </a:extLst>
          </p:cNvPr>
          <p:cNvSpPr/>
          <p:nvPr/>
        </p:nvSpPr>
        <p:spPr>
          <a:xfrm>
            <a:off x="4885184" y="5402359"/>
            <a:ext cx="2100739" cy="551211"/>
          </a:xfrm>
          <a:prstGeom prst="callout1">
            <a:avLst>
              <a:gd name="adj1" fmla="val 49397"/>
              <a:gd name="adj2" fmla="val 318"/>
              <a:gd name="adj3" fmla="val -126269"/>
              <a:gd name="adj4" fmla="val -21851"/>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情報が更新されていることを確認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1698362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CF5AF3-4E20-104F-A5CC-C23B33A6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4389" y="1633390"/>
            <a:ext cx="3466095" cy="2237152"/>
          </a:xfrm>
          <a:prstGeom prst="rect">
            <a:avLst/>
          </a:prstGeom>
          <a:ln>
            <a:solidFill>
              <a:schemeClr val="accent4"/>
            </a:solidFill>
          </a:ln>
        </p:spPr>
      </p:pic>
      <p:pic>
        <p:nvPicPr>
          <p:cNvPr id="4" name="Picture 3">
            <a:extLst>
              <a:ext uri="{FF2B5EF4-FFF2-40B4-BE49-F238E27FC236}">
                <a16:creationId xmlns:a16="http://schemas.microsoft.com/office/drawing/2014/main" id="{B4AF8871-7367-EA40-84FB-0EAA176A90AD}"/>
              </a:ext>
            </a:extLst>
          </p:cNvPr>
          <p:cNvPicPr>
            <a:picLocks noChangeAspect="1"/>
          </p:cNvPicPr>
          <p:nvPr/>
        </p:nvPicPr>
        <p:blipFill>
          <a:blip r:embed="rId3"/>
          <a:stretch>
            <a:fillRect/>
          </a:stretch>
        </p:blipFill>
        <p:spPr>
          <a:xfrm>
            <a:off x="404441" y="1633390"/>
            <a:ext cx="7450019" cy="4384246"/>
          </a:xfrm>
          <a:prstGeom prst="rect">
            <a:avLst/>
          </a:prstGeom>
          <a:ln>
            <a:solidFill>
              <a:schemeClr val="accent4"/>
            </a:solidFill>
          </a:ln>
        </p:spPr>
      </p:pic>
      <p:sp>
        <p:nvSpPr>
          <p:cNvPr id="2" name="Title 1">
            <a:extLst>
              <a:ext uri="{FF2B5EF4-FFF2-40B4-BE49-F238E27FC236}">
                <a16:creationId xmlns:a16="http://schemas.microsoft.com/office/drawing/2014/main" id="{B0E5AAAA-7E55-4443-95A9-48A28AE7E6A5}"/>
              </a:ext>
            </a:extLst>
          </p:cNvPr>
          <p:cNvSpPr>
            <a:spLocks noGrp="1"/>
          </p:cNvSpPr>
          <p:nvPr>
            <p:ph type="title"/>
          </p:nvPr>
        </p:nvSpPr>
        <p:spPr/>
        <p:txBody>
          <a:bodyPr/>
          <a:lstStyle/>
          <a:p>
            <a:r>
              <a:rPr lang="en-JP" dirty="0"/>
              <a:t>CSSMでの製品インスタンスのライセンス情報確認</a:t>
            </a:r>
          </a:p>
        </p:txBody>
      </p:sp>
      <p:sp>
        <p:nvSpPr>
          <p:cNvPr id="3" name="Text Placeholder 2">
            <a:extLst>
              <a:ext uri="{FF2B5EF4-FFF2-40B4-BE49-F238E27FC236}">
                <a16:creationId xmlns:a16="http://schemas.microsoft.com/office/drawing/2014/main" id="{4D730C26-C3C9-3640-8C65-F6F675262878}"/>
              </a:ext>
            </a:extLst>
          </p:cNvPr>
          <p:cNvSpPr>
            <a:spLocks noGrp="1"/>
          </p:cNvSpPr>
          <p:nvPr>
            <p:ph type="body" sz="quarter" idx="12"/>
          </p:nvPr>
        </p:nvSpPr>
        <p:spPr/>
        <p:txBody>
          <a:bodyPr/>
          <a:lstStyle/>
          <a:p>
            <a:r>
              <a:rPr lang="en-JP" dirty="0"/>
              <a:t>3. CSSMダイレクト接続（新規デバイス）</a:t>
            </a:r>
          </a:p>
        </p:txBody>
      </p:sp>
      <p:sp>
        <p:nvSpPr>
          <p:cNvPr id="8" name="Rounded Rectangle 7">
            <a:extLst>
              <a:ext uri="{FF2B5EF4-FFF2-40B4-BE49-F238E27FC236}">
                <a16:creationId xmlns:a16="http://schemas.microsoft.com/office/drawing/2014/main" id="{DDB3CF17-61CF-754E-8A15-D5D147CAF21A}"/>
              </a:ext>
            </a:extLst>
          </p:cNvPr>
          <p:cNvSpPr/>
          <p:nvPr/>
        </p:nvSpPr>
        <p:spPr>
          <a:xfrm>
            <a:off x="515388" y="4946518"/>
            <a:ext cx="4655127" cy="199174"/>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F9B20890-D8E8-684B-B9C1-AD32A792BAA7}"/>
              </a:ext>
            </a:extLst>
          </p:cNvPr>
          <p:cNvSpPr/>
          <p:nvPr/>
        </p:nvSpPr>
        <p:spPr>
          <a:xfrm>
            <a:off x="1254879" y="2503008"/>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5CDEDD48-44A1-2F40-BAEA-3FA744EF6A9A}"/>
              </a:ext>
            </a:extLst>
          </p:cNvPr>
          <p:cNvSpPr/>
          <p:nvPr/>
        </p:nvSpPr>
        <p:spPr>
          <a:xfrm>
            <a:off x="1650133" y="2832245"/>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1389D0A1-1C0E-B845-AAC7-1BE28903C2EC}"/>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3" name="吹き出し: 線 10">
            <a:extLst>
              <a:ext uri="{FF2B5EF4-FFF2-40B4-BE49-F238E27FC236}">
                <a16:creationId xmlns:a16="http://schemas.microsoft.com/office/drawing/2014/main" id="{300F617D-F06F-5C40-84B3-F866B0F963C8}"/>
              </a:ext>
            </a:extLst>
          </p:cNvPr>
          <p:cNvSpPr/>
          <p:nvPr/>
        </p:nvSpPr>
        <p:spPr>
          <a:xfrm>
            <a:off x="4043555" y="5587067"/>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製品インスタンスが登録されていることを確認</a:t>
            </a:r>
            <a:endParaRPr kumimoji="1" lang="en-US" altLang="ja-JP" sz="1050" dirty="0">
              <a:ea typeface="MS PGothic" panose="020B0600070205080204" pitchFamily="34" charset="-128"/>
            </a:endParaRPr>
          </a:p>
        </p:txBody>
      </p:sp>
      <p:sp>
        <p:nvSpPr>
          <p:cNvPr id="14" name="吹き出し: 線 10">
            <a:extLst>
              <a:ext uri="{FF2B5EF4-FFF2-40B4-BE49-F238E27FC236}">
                <a16:creationId xmlns:a16="http://schemas.microsoft.com/office/drawing/2014/main" id="{29821613-19CA-A147-BC84-43E7875E7AEC}"/>
              </a:ext>
            </a:extLst>
          </p:cNvPr>
          <p:cNvSpPr/>
          <p:nvPr/>
        </p:nvSpPr>
        <p:spPr>
          <a:xfrm>
            <a:off x="3576118" y="2507506"/>
            <a:ext cx="2267923" cy="399422"/>
          </a:xfrm>
          <a:prstGeom prst="callout1">
            <a:avLst>
              <a:gd name="adj1" fmla="val 49397"/>
              <a:gd name="adj2" fmla="val 318"/>
              <a:gd name="adj3" fmla="val 39082"/>
              <a:gd name="adj4" fmla="val -5600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管理対象のバーチャルアカウント</a:t>
            </a:r>
            <a:r>
              <a:rPr kumimoji="1" lang="en-US" altLang="ja-JP" sz="1050" dirty="0">
                <a:ea typeface="MS PGothic" panose="020B0600070205080204" pitchFamily="34" charset="-128"/>
              </a:rPr>
              <a:t>(Virtual Account)</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15" name="吹き出し: 線 10">
            <a:extLst>
              <a:ext uri="{FF2B5EF4-FFF2-40B4-BE49-F238E27FC236}">
                <a16:creationId xmlns:a16="http://schemas.microsoft.com/office/drawing/2014/main" id="{B4FEC39E-D834-4548-B34C-C91BD861B185}"/>
              </a:ext>
            </a:extLst>
          </p:cNvPr>
          <p:cNvSpPr/>
          <p:nvPr/>
        </p:nvSpPr>
        <p:spPr>
          <a:xfrm>
            <a:off x="3375686" y="2969296"/>
            <a:ext cx="2979394" cy="399422"/>
          </a:xfrm>
          <a:prstGeom prst="callout1">
            <a:avLst>
              <a:gd name="adj1" fmla="val 49397"/>
              <a:gd name="adj2" fmla="val 318"/>
              <a:gd name="adj3" fmla="val 15104"/>
              <a:gd name="adj4" fmla="val -2655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a:t>
            </a:r>
            <a:r>
              <a:rPr kumimoji="1" lang="en-US" altLang="ja-JP" sz="1050" dirty="0">
                <a:ea typeface="MS PGothic" panose="020B0600070205080204" pitchFamily="34" charset="-128"/>
              </a:rPr>
              <a:t>(Product Instances)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cxnSp>
        <p:nvCxnSpPr>
          <p:cNvPr id="9" name="Straight Arrow Connector 8">
            <a:extLst>
              <a:ext uri="{FF2B5EF4-FFF2-40B4-BE49-F238E27FC236}">
                <a16:creationId xmlns:a16="http://schemas.microsoft.com/office/drawing/2014/main" id="{782F6301-39A8-A648-B85A-715F22D4508C}"/>
              </a:ext>
            </a:extLst>
          </p:cNvPr>
          <p:cNvCxnSpPr>
            <a:cxnSpLocks/>
            <a:stCxn id="8" idx="3"/>
          </p:cNvCxnSpPr>
          <p:nvPr/>
        </p:nvCxnSpPr>
        <p:spPr>
          <a:xfrm flipV="1">
            <a:off x="5170515" y="1782008"/>
            <a:ext cx="2866544" cy="326409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6" name="Rounded Rectangle 15">
            <a:extLst>
              <a:ext uri="{FF2B5EF4-FFF2-40B4-BE49-F238E27FC236}">
                <a16:creationId xmlns:a16="http://schemas.microsoft.com/office/drawing/2014/main" id="{93D1F94E-7FBE-C245-AE27-63206F39A297}"/>
              </a:ext>
            </a:extLst>
          </p:cNvPr>
          <p:cNvSpPr/>
          <p:nvPr/>
        </p:nvSpPr>
        <p:spPr>
          <a:xfrm>
            <a:off x="792919" y="2143010"/>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9" name="Slide Number Placeholder 18">
            <a:extLst>
              <a:ext uri="{FF2B5EF4-FFF2-40B4-BE49-F238E27FC236}">
                <a16:creationId xmlns:a16="http://schemas.microsoft.com/office/drawing/2014/main" id="{BCE52946-AA89-D34B-BD0A-A85121376A12}"/>
              </a:ext>
            </a:extLst>
          </p:cNvPr>
          <p:cNvSpPr>
            <a:spLocks noGrp="1"/>
          </p:cNvSpPr>
          <p:nvPr>
            <p:ph type="sldNum" sz="quarter" idx="13"/>
          </p:nvPr>
        </p:nvSpPr>
        <p:spPr/>
        <p:txBody>
          <a:bodyPr/>
          <a:lstStyle/>
          <a:p>
            <a:fld id="{35A41436-812F-4D49-8B20-D4F38E545342}" type="slidenum">
              <a:rPr lang="en-JP" smtClean="0"/>
              <a:pPr/>
              <a:t>46</a:t>
            </a:fld>
            <a:endParaRPr lang="en-JP"/>
          </a:p>
        </p:txBody>
      </p:sp>
      <p:sp>
        <p:nvSpPr>
          <p:cNvPr id="18" name="吹き出し: 線 10">
            <a:extLst>
              <a:ext uri="{FF2B5EF4-FFF2-40B4-BE49-F238E27FC236}">
                <a16:creationId xmlns:a16="http://schemas.microsoft.com/office/drawing/2014/main" id="{748E33B1-BBD0-4545-9FC9-876A752D9A2D}"/>
              </a:ext>
            </a:extLst>
          </p:cNvPr>
          <p:cNvSpPr/>
          <p:nvPr/>
        </p:nvSpPr>
        <p:spPr>
          <a:xfrm>
            <a:off x="2781545" y="1671026"/>
            <a:ext cx="2083838" cy="399422"/>
          </a:xfrm>
          <a:prstGeom prst="callout1">
            <a:avLst>
              <a:gd name="adj1" fmla="val 49397"/>
              <a:gd name="adj2" fmla="val 318"/>
              <a:gd name="adj3" fmla="val 143105"/>
              <a:gd name="adj4" fmla="val -700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インベントリ</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Inventory)</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
        <p:nvSpPr>
          <p:cNvPr id="20" name="Rounded Rectangle 19">
            <a:extLst>
              <a:ext uri="{FF2B5EF4-FFF2-40B4-BE49-F238E27FC236}">
                <a16:creationId xmlns:a16="http://schemas.microsoft.com/office/drawing/2014/main" id="{932F4B7E-A716-7B45-BE9D-B3457AEEB60D}"/>
              </a:ext>
            </a:extLst>
          </p:cNvPr>
          <p:cNvSpPr/>
          <p:nvPr/>
        </p:nvSpPr>
        <p:spPr>
          <a:xfrm>
            <a:off x="8159594" y="3324369"/>
            <a:ext cx="3404384" cy="36512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吹き出し: 線 10">
            <a:extLst>
              <a:ext uri="{FF2B5EF4-FFF2-40B4-BE49-F238E27FC236}">
                <a16:creationId xmlns:a16="http://schemas.microsoft.com/office/drawing/2014/main" id="{49D537DC-7BDD-2344-AA0D-3D0AAA7CFE09}"/>
              </a:ext>
            </a:extLst>
          </p:cNvPr>
          <p:cNvSpPr/>
          <p:nvPr/>
        </p:nvSpPr>
        <p:spPr>
          <a:xfrm>
            <a:off x="9356143" y="4221023"/>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ライセンスが適切であることを確認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2725698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A377-BCCF-0142-BEBC-0A215ECC8997}"/>
              </a:ext>
            </a:extLst>
          </p:cNvPr>
          <p:cNvPicPr>
            <a:picLocks noChangeAspect="1"/>
          </p:cNvPicPr>
          <p:nvPr/>
        </p:nvPicPr>
        <p:blipFill>
          <a:blip r:embed="rId2"/>
          <a:stretch>
            <a:fillRect/>
          </a:stretch>
        </p:blipFill>
        <p:spPr>
          <a:xfrm>
            <a:off x="404442" y="1532078"/>
            <a:ext cx="7463241" cy="4355156"/>
          </a:xfrm>
          <a:prstGeom prst="rect">
            <a:avLst/>
          </a:prstGeom>
          <a:ln>
            <a:solidFill>
              <a:schemeClr val="accent4"/>
            </a:solidFill>
          </a:ln>
        </p:spPr>
      </p:pic>
      <p:sp>
        <p:nvSpPr>
          <p:cNvPr id="2" name="Title 1">
            <a:extLst>
              <a:ext uri="{FF2B5EF4-FFF2-40B4-BE49-F238E27FC236}">
                <a16:creationId xmlns:a16="http://schemas.microsoft.com/office/drawing/2014/main" id="{59C2BF15-E3B7-BB46-878B-573E6EC26F88}"/>
              </a:ext>
            </a:extLst>
          </p:cNvPr>
          <p:cNvSpPr>
            <a:spLocks noGrp="1"/>
          </p:cNvSpPr>
          <p:nvPr>
            <p:ph type="title"/>
          </p:nvPr>
        </p:nvSpPr>
        <p:spPr/>
        <p:txBody>
          <a:bodyPr/>
          <a:lstStyle/>
          <a:p>
            <a:r>
              <a:rPr lang="en-JP" dirty="0"/>
              <a:t>CSSMでの消費ライセンス数の確認</a:t>
            </a:r>
          </a:p>
        </p:txBody>
      </p:sp>
      <p:sp>
        <p:nvSpPr>
          <p:cNvPr id="3" name="Text Placeholder 2">
            <a:extLst>
              <a:ext uri="{FF2B5EF4-FFF2-40B4-BE49-F238E27FC236}">
                <a16:creationId xmlns:a16="http://schemas.microsoft.com/office/drawing/2014/main" id="{23D644DB-6A5F-C549-BA35-C86A65D92D8B}"/>
              </a:ext>
            </a:extLst>
          </p:cNvPr>
          <p:cNvSpPr>
            <a:spLocks noGrp="1"/>
          </p:cNvSpPr>
          <p:nvPr>
            <p:ph type="body" sz="quarter" idx="12"/>
          </p:nvPr>
        </p:nvSpPr>
        <p:spPr/>
        <p:txBody>
          <a:bodyPr/>
          <a:lstStyle/>
          <a:p>
            <a:r>
              <a:rPr lang="en-JP" dirty="0"/>
              <a:t>3. CSSMダイレクト接続（新規デバイス）</a:t>
            </a:r>
          </a:p>
        </p:txBody>
      </p:sp>
      <p:sp>
        <p:nvSpPr>
          <p:cNvPr id="7" name="Rounded Rectangle 6">
            <a:extLst>
              <a:ext uri="{FF2B5EF4-FFF2-40B4-BE49-F238E27FC236}">
                <a16:creationId xmlns:a16="http://schemas.microsoft.com/office/drawing/2014/main" id="{67F8BE49-BABF-FB4A-BB0C-57B22A405E22}"/>
              </a:ext>
            </a:extLst>
          </p:cNvPr>
          <p:cNvSpPr/>
          <p:nvPr/>
        </p:nvSpPr>
        <p:spPr>
          <a:xfrm>
            <a:off x="1042620" y="2735291"/>
            <a:ext cx="623455"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8BDA7563-072E-4642-833E-51E08725C152}"/>
              </a:ext>
            </a:extLst>
          </p:cNvPr>
          <p:cNvSpPr/>
          <p:nvPr/>
        </p:nvSpPr>
        <p:spPr>
          <a:xfrm>
            <a:off x="702886" y="4381365"/>
            <a:ext cx="5393114"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B6AE9936-760E-8B41-B273-75EC46D5247A}"/>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0" name="吹き出し: 線 10">
            <a:extLst>
              <a:ext uri="{FF2B5EF4-FFF2-40B4-BE49-F238E27FC236}">
                <a16:creationId xmlns:a16="http://schemas.microsoft.com/office/drawing/2014/main" id="{A38B444D-8214-BB43-AC75-8D08810C33BA}"/>
              </a:ext>
            </a:extLst>
          </p:cNvPr>
          <p:cNvSpPr/>
          <p:nvPr/>
        </p:nvSpPr>
        <p:spPr>
          <a:xfrm>
            <a:off x="4854813" y="5906737"/>
            <a:ext cx="2482374" cy="399422"/>
          </a:xfrm>
          <a:prstGeom prst="callout1">
            <a:avLst>
              <a:gd name="adj1" fmla="val 49397"/>
              <a:gd name="adj2" fmla="val 318"/>
              <a:gd name="adj3" fmla="val -306013"/>
              <a:gd name="adj4" fmla="val -99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対象のライセンスが</a:t>
            </a:r>
            <a:r>
              <a:rPr lang="ja-JP" altLang="en-US" sz="1050">
                <a:ea typeface="MS PGothic" panose="020B0600070205080204" pitchFamily="34" charset="-128"/>
              </a:rPr>
              <a:t>正しく消費されている</a:t>
            </a:r>
            <a:r>
              <a:rPr kumimoji="1" lang="ja-JP" altLang="en-US" sz="1050">
                <a:ea typeface="MS PGothic" panose="020B0600070205080204" pitchFamily="34" charset="-128"/>
              </a:rPr>
              <a:t>ことを確認</a:t>
            </a:r>
            <a:endParaRPr kumimoji="1" lang="en-US" altLang="ja-JP" sz="1050" dirty="0">
              <a:ea typeface="MS PGothic" panose="020B0600070205080204" pitchFamily="34" charset="-128"/>
            </a:endParaRPr>
          </a:p>
        </p:txBody>
      </p:sp>
      <p:sp>
        <p:nvSpPr>
          <p:cNvPr id="13" name="Slide Number Placeholder 12">
            <a:extLst>
              <a:ext uri="{FF2B5EF4-FFF2-40B4-BE49-F238E27FC236}">
                <a16:creationId xmlns:a16="http://schemas.microsoft.com/office/drawing/2014/main" id="{297C64EA-86D9-FF4C-AE59-58F1BD5454B1}"/>
              </a:ext>
            </a:extLst>
          </p:cNvPr>
          <p:cNvSpPr>
            <a:spLocks noGrp="1"/>
          </p:cNvSpPr>
          <p:nvPr>
            <p:ph type="sldNum" sz="quarter" idx="13"/>
          </p:nvPr>
        </p:nvSpPr>
        <p:spPr/>
        <p:txBody>
          <a:bodyPr/>
          <a:lstStyle/>
          <a:p>
            <a:fld id="{35A41436-812F-4D49-8B20-D4F38E545342}" type="slidenum">
              <a:rPr lang="en-JP" smtClean="0"/>
              <a:pPr/>
              <a:t>47</a:t>
            </a:fld>
            <a:endParaRPr lang="en-JP"/>
          </a:p>
        </p:txBody>
      </p:sp>
      <p:sp>
        <p:nvSpPr>
          <p:cNvPr id="11" name="吹き出し: 線 10">
            <a:extLst>
              <a:ext uri="{FF2B5EF4-FFF2-40B4-BE49-F238E27FC236}">
                <a16:creationId xmlns:a16="http://schemas.microsoft.com/office/drawing/2014/main" id="{E7B35122-04CE-D34C-B94F-D22E475CF405}"/>
              </a:ext>
            </a:extLst>
          </p:cNvPr>
          <p:cNvSpPr/>
          <p:nvPr/>
        </p:nvSpPr>
        <p:spPr>
          <a:xfrm>
            <a:off x="2621922" y="2277317"/>
            <a:ext cx="2217363" cy="399422"/>
          </a:xfrm>
          <a:prstGeom prst="callout1">
            <a:avLst>
              <a:gd name="adj1" fmla="val 49397"/>
              <a:gd name="adj2" fmla="val 318"/>
              <a:gd name="adj3" fmla="val 131549"/>
              <a:gd name="adj4" fmla="val -42741"/>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Licenses)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40856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oAutofit/>
          </a:bodyPr>
          <a:lstStyle/>
          <a:p>
            <a:pPr>
              <a:lnSpc>
                <a:spcPct val="150000"/>
              </a:lnSpc>
              <a:tabLst>
                <a:tab pos="717533" algn="l"/>
                <a:tab pos="7179554" algn="r"/>
              </a:tabLst>
            </a:pPr>
            <a:r>
              <a:rPr lang="en-US" altLang="ja-JP" dirty="0" err="1">
                <a:latin typeface="+mn-lt"/>
                <a:ea typeface="MS PGothic" panose="020B0600070205080204" pitchFamily="34" charset="-128"/>
                <a:cs typeface="CiscoSansTT" panose="020B0503020201020303" pitchFamily="34" charset="0"/>
              </a:rPr>
              <a:t>CSLU</a:t>
            </a:r>
            <a:r>
              <a:rPr lang="ja-JP" altLang="en-US">
                <a:latin typeface="+mn-lt"/>
                <a:ea typeface="MS PGothic" panose="020B0600070205080204" pitchFamily="34" charset="-128"/>
                <a:cs typeface="CiscoSansTT" panose="020B0503020201020303" pitchFamily="34" charset="0"/>
              </a:rPr>
              <a:t>経由接続</a:t>
            </a:r>
            <a:endParaRPr lang="en-US" altLang="ja-JP" dirty="0">
              <a:latin typeface="+mn-lt"/>
              <a:ea typeface="MS PGothic" panose="020B0600070205080204" pitchFamily="34" charset="-128"/>
              <a:cs typeface="CiscoSansTT" panose="020B0503020201020303" pitchFamily="34" charset="0"/>
            </a:endParaRPr>
          </a:p>
        </p:txBody>
      </p:sp>
      <p:sp>
        <p:nvSpPr>
          <p:cNvPr id="7" name="Slide Number Placeholder 6">
            <a:extLst>
              <a:ext uri="{FF2B5EF4-FFF2-40B4-BE49-F238E27FC236}">
                <a16:creationId xmlns:a16="http://schemas.microsoft.com/office/drawing/2014/main" id="{DE98A126-C063-8B4E-873A-B6117362EA65}"/>
              </a:ext>
            </a:extLst>
          </p:cNvPr>
          <p:cNvSpPr>
            <a:spLocks noGrp="1"/>
          </p:cNvSpPr>
          <p:nvPr>
            <p:ph type="sldNum" sz="quarter" idx="10"/>
          </p:nvPr>
        </p:nvSpPr>
        <p:spPr/>
        <p:txBody>
          <a:bodyPr/>
          <a:lstStyle/>
          <a:p>
            <a:fld id="{35A41436-812F-4D49-8B20-D4F38E545342}" type="slidenum">
              <a:rPr lang="en-JP" smtClean="0"/>
              <a:pPr/>
              <a:t>48</a:t>
            </a:fld>
            <a:endParaRPr lang="en-JP"/>
          </a:p>
        </p:txBody>
      </p:sp>
    </p:spTree>
    <p:extLst>
      <p:ext uri="{BB962C8B-B14F-4D97-AF65-F5344CB8AC3E}">
        <p14:creationId xmlns:p14="http://schemas.microsoft.com/office/powerpoint/2010/main" val="1598890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CSLU概要と</a:t>
            </a:r>
            <a:br>
              <a:rPr lang="en-JP" dirty="0"/>
            </a:br>
            <a:r>
              <a:rPr lang="en-JP" dirty="0"/>
              <a:t>インストール</a:t>
            </a:r>
          </a:p>
        </p:txBody>
      </p:sp>
      <p:sp>
        <p:nvSpPr>
          <p:cNvPr id="6" name="Slide Number Placeholder 5">
            <a:extLst>
              <a:ext uri="{FF2B5EF4-FFF2-40B4-BE49-F238E27FC236}">
                <a16:creationId xmlns:a16="http://schemas.microsoft.com/office/drawing/2014/main" id="{B473588A-D628-0949-9062-2ABDC9221EF2}"/>
              </a:ext>
            </a:extLst>
          </p:cNvPr>
          <p:cNvSpPr>
            <a:spLocks noGrp="1"/>
          </p:cNvSpPr>
          <p:nvPr>
            <p:ph type="sldNum" sz="quarter" idx="10"/>
          </p:nvPr>
        </p:nvSpPr>
        <p:spPr/>
        <p:txBody>
          <a:bodyPr/>
          <a:lstStyle/>
          <a:p>
            <a:fld id="{35A41436-812F-4D49-8B20-D4F38E545342}" type="slidenum">
              <a:rPr lang="en-JP" smtClean="0"/>
              <a:pPr/>
              <a:t>49</a:t>
            </a:fld>
            <a:endParaRPr lang="en-JP"/>
          </a:p>
        </p:txBody>
      </p:sp>
    </p:spTree>
    <p:extLst>
      <p:ext uri="{BB962C8B-B14F-4D97-AF65-F5344CB8AC3E}">
        <p14:creationId xmlns:p14="http://schemas.microsoft.com/office/powerpoint/2010/main" val="3837846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oAutofit/>
          </a:bodyPr>
          <a:lstStyle/>
          <a:p>
            <a:pPr>
              <a:lnSpc>
                <a:spcPct val="150000"/>
              </a:lnSpc>
              <a:tabLst>
                <a:tab pos="717533" algn="l"/>
                <a:tab pos="7179554" algn="r"/>
              </a:tabLst>
            </a:pPr>
            <a:r>
              <a:rPr lang="ja-JP" altLang="en-US">
                <a:latin typeface="+mn-lt"/>
                <a:ea typeface="MS PGothic" panose="020B0600070205080204" pitchFamily="34" charset="-128"/>
                <a:cs typeface="CiscoSansTT" panose="020B0503020201020303" pitchFamily="34" charset="0"/>
              </a:rPr>
              <a:t>目次</a:t>
            </a:r>
            <a:endParaRPr lang="en-US" altLang="ja-JP" dirty="0">
              <a:latin typeface="+mn-lt"/>
              <a:ea typeface="MS PGothic" panose="020B0600070205080204" pitchFamily="34" charset="-128"/>
              <a:cs typeface="CiscoSansTT" panose="020B0503020201020303" pitchFamily="34" charset="0"/>
            </a:endParaRPr>
          </a:p>
        </p:txBody>
      </p:sp>
      <p:sp>
        <p:nvSpPr>
          <p:cNvPr id="6" name="Slide Number Placeholder 5">
            <a:extLst>
              <a:ext uri="{FF2B5EF4-FFF2-40B4-BE49-F238E27FC236}">
                <a16:creationId xmlns:a16="http://schemas.microsoft.com/office/drawing/2014/main" id="{7C9637DD-D11A-4547-917B-AF16A421361A}"/>
              </a:ext>
            </a:extLst>
          </p:cNvPr>
          <p:cNvSpPr>
            <a:spLocks noGrp="1"/>
          </p:cNvSpPr>
          <p:nvPr>
            <p:ph type="sldNum" sz="quarter" idx="10"/>
          </p:nvPr>
        </p:nvSpPr>
        <p:spPr>
          <a:xfrm>
            <a:off x="11037373" y="6356350"/>
            <a:ext cx="560705" cy="365125"/>
          </a:xfrm>
        </p:spPr>
        <p:txBody>
          <a:bodyPr/>
          <a:lstStyle/>
          <a:p>
            <a:fld id="{35A41436-812F-4D49-8B20-D4F38E545342}" type="slidenum">
              <a:rPr lang="en-JP" smtClean="0"/>
              <a:pPr/>
              <a:t>5</a:t>
            </a:fld>
            <a:endParaRPr lang="en-JP"/>
          </a:p>
        </p:txBody>
      </p:sp>
      <p:sp>
        <p:nvSpPr>
          <p:cNvPr id="9" name="Oval 8">
            <a:extLst>
              <a:ext uri="{FF2B5EF4-FFF2-40B4-BE49-F238E27FC236}">
                <a16:creationId xmlns:a16="http://schemas.microsoft.com/office/drawing/2014/main" id="{18AD00CE-376D-1C4E-9F78-4E761EEA569D}"/>
              </a:ext>
            </a:extLst>
          </p:cNvPr>
          <p:cNvSpPr>
            <a:spLocks noChangeAspect="1"/>
          </p:cNvSpPr>
          <p:nvPr/>
        </p:nvSpPr>
        <p:spPr>
          <a:xfrm>
            <a:off x="6529917" y="628829"/>
            <a:ext cx="609600" cy="6096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t>1</a:t>
            </a:r>
          </a:p>
        </p:txBody>
      </p:sp>
      <p:sp>
        <p:nvSpPr>
          <p:cNvPr id="10" name="Oval 9">
            <a:extLst>
              <a:ext uri="{FF2B5EF4-FFF2-40B4-BE49-F238E27FC236}">
                <a16:creationId xmlns:a16="http://schemas.microsoft.com/office/drawing/2014/main" id="{8BCCD861-A1AF-A14E-B4FD-A569B75162B7}"/>
              </a:ext>
            </a:extLst>
          </p:cNvPr>
          <p:cNvSpPr>
            <a:spLocks noChangeAspect="1"/>
          </p:cNvSpPr>
          <p:nvPr/>
        </p:nvSpPr>
        <p:spPr>
          <a:xfrm>
            <a:off x="6529917" y="1596255"/>
            <a:ext cx="609600" cy="60960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bg2"/>
                </a:solidFill>
              </a:rPr>
              <a:t>2</a:t>
            </a:r>
          </a:p>
        </p:txBody>
      </p:sp>
      <p:sp>
        <p:nvSpPr>
          <p:cNvPr id="11" name="Oval 10">
            <a:extLst>
              <a:ext uri="{FF2B5EF4-FFF2-40B4-BE49-F238E27FC236}">
                <a16:creationId xmlns:a16="http://schemas.microsoft.com/office/drawing/2014/main" id="{2CD33084-9D04-FE44-9F41-8866A9367038}"/>
              </a:ext>
            </a:extLst>
          </p:cNvPr>
          <p:cNvSpPr>
            <a:spLocks noChangeAspect="1"/>
          </p:cNvSpPr>
          <p:nvPr/>
        </p:nvSpPr>
        <p:spPr>
          <a:xfrm>
            <a:off x="6529917" y="2576739"/>
            <a:ext cx="609600" cy="6096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t>3</a:t>
            </a:r>
          </a:p>
        </p:txBody>
      </p:sp>
      <p:sp>
        <p:nvSpPr>
          <p:cNvPr id="12" name="Oval 11">
            <a:extLst>
              <a:ext uri="{FF2B5EF4-FFF2-40B4-BE49-F238E27FC236}">
                <a16:creationId xmlns:a16="http://schemas.microsoft.com/office/drawing/2014/main" id="{C4582D2E-967B-2549-9E07-4E514AA79063}"/>
              </a:ext>
            </a:extLst>
          </p:cNvPr>
          <p:cNvSpPr>
            <a:spLocks noChangeAspect="1"/>
          </p:cNvSpPr>
          <p:nvPr/>
        </p:nvSpPr>
        <p:spPr>
          <a:xfrm>
            <a:off x="6529917" y="3544164"/>
            <a:ext cx="609600" cy="60960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t>4</a:t>
            </a:r>
          </a:p>
        </p:txBody>
      </p:sp>
      <p:sp>
        <p:nvSpPr>
          <p:cNvPr id="15" name="TextBox 14">
            <a:extLst>
              <a:ext uri="{FF2B5EF4-FFF2-40B4-BE49-F238E27FC236}">
                <a16:creationId xmlns:a16="http://schemas.microsoft.com/office/drawing/2014/main" id="{90A449ED-EAE0-7C44-B692-2656B3E42862}"/>
              </a:ext>
            </a:extLst>
          </p:cNvPr>
          <p:cNvSpPr txBox="1"/>
          <p:nvPr/>
        </p:nvSpPr>
        <p:spPr>
          <a:xfrm>
            <a:off x="7204877" y="702797"/>
            <a:ext cx="3540760" cy="461665"/>
          </a:xfrm>
          <a:prstGeom prst="rect">
            <a:avLst/>
          </a:prstGeom>
          <a:noFill/>
        </p:spPr>
        <p:txBody>
          <a:bodyPr wrap="square" rtlCol="0" anchor="ctr">
            <a:spAutoFit/>
          </a:bodyPr>
          <a:lstStyle/>
          <a:p>
            <a:r>
              <a:rPr lang="pl-PL" sz="2400" dirty="0" err="1"/>
              <a:t>本資料の対象範囲</a:t>
            </a:r>
            <a:endParaRPr lang="en-US" sz="2400" dirty="0"/>
          </a:p>
        </p:txBody>
      </p:sp>
      <p:sp>
        <p:nvSpPr>
          <p:cNvPr id="16" name="TextBox 15">
            <a:extLst>
              <a:ext uri="{FF2B5EF4-FFF2-40B4-BE49-F238E27FC236}">
                <a16:creationId xmlns:a16="http://schemas.microsoft.com/office/drawing/2014/main" id="{D9EEE534-DAB8-F64C-8A6B-2E085EB3DA1D}"/>
              </a:ext>
            </a:extLst>
          </p:cNvPr>
          <p:cNvSpPr txBox="1"/>
          <p:nvPr/>
        </p:nvSpPr>
        <p:spPr>
          <a:xfrm>
            <a:off x="7204877" y="1485557"/>
            <a:ext cx="3540760" cy="830997"/>
          </a:xfrm>
          <a:prstGeom prst="rect">
            <a:avLst/>
          </a:prstGeom>
          <a:noFill/>
        </p:spPr>
        <p:txBody>
          <a:bodyPr wrap="square" rtlCol="0" anchor="ctr">
            <a:spAutoFit/>
          </a:bodyPr>
          <a:lstStyle/>
          <a:p>
            <a:r>
              <a:rPr lang="pl-PL" sz="2400" dirty="0" err="1"/>
              <a:t>CSSMダイレクト接続</a:t>
            </a:r>
            <a:endParaRPr lang="pl-PL" sz="2400" dirty="0"/>
          </a:p>
          <a:p>
            <a:r>
              <a:rPr lang="pl-PL" sz="2400" dirty="0"/>
              <a:t>（</a:t>
            </a:r>
            <a:r>
              <a:rPr lang="pl-PL" sz="2400" dirty="0" err="1"/>
              <a:t>バージョンアップ</a:t>
            </a:r>
            <a:r>
              <a:rPr lang="pl-PL" sz="2400" dirty="0"/>
              <a:t>）</a:t>
            </a:r>
            <a:endParaRPr lang="en-US" sz="2400" dirty="0"/>
          </a:p>
        </p:txBody>
      </p:sp>
      <p:sp>
        <p:nvSpPr>
          <p:cNvPr id="17" name="TextBox 16">
            <a:extLst>
              <a:ext uri="{FF2B5EF4-FFF2-40B4-BE49-F238E27FC236}">
                <a16:creationId xmlns:a16="http://schemas.microsoft.com/office/drawing/2014/main" id="{6899D3D0-A5AC-3D45-9DB9-45E3E9105C83}"/>
              </a:ext>
            </a:extLst>
          </p:cNvPr>
          <p:cNvSpPr txBox="1"/>
          <p:nvPr/>
        </p:nvSpPr>
        <p:spPr>
          <a:xfrm>
            <a:off x="7204877" y="2466041"/>
            <a:ext cx="3540760" cy="830997"/>
          </a:xfrm>
          <a:prstGeom prst="rect">
            <a:avLst/>
          </a:prstGeom>
          <a:noFill/>
        </p:spPr>
        <p:txBody>
          <a:bodyPr wrap="square" rtlCol="0" anchor="ctr">
            <a:spAutoFit/>
          </a:bodyPr>
          <a:lstStyle/>
          <a:p>
            <a:r>
              <a:rPr lang="pl-PL" sz="2400" dirty="0" err="1"/>
              <a:t>CSSMダイレクト接続</a:t>
            </a:r>
            <a:endParaRPr lang="pl-PL" sz="2400" dirty="0"/>
          </a:p>
          <a:p>
            <a:r>
              <a:rPr lang="pl-PL" sz="2400" dirty="0"/>
              <a:t>（</a:t>
            </a:r>
            <a:r>
              <a:rPr lang="pl-PL" sz="2400" dirty="0" err="1"/>
              <a:t>新規デバイス</a:t>
            </a:r>
            <a:r>
              <a:rPr lang="pl-PL" sz="2400" dirty="0"/>
              <a:t>）</a:t>
            </a:r>
            <a:endParaRPr lang="en-US" sz="2400" dirty="0"/>
          </a:p>
        </p:txBody>
      </p:sp>
      <p:sp>
        <p:nvSpPr>
          <p:cNvPr id="18" name="TextBox 17">
            <a:extLst>
              <a:ext uri="{FF2B5EF4-FFF2-40B4-BE49-F238E27FC236}">
                <a16:creationId xmlns:a16="http://schemas.microsoft.com/office/drawing/2014/main" id="{1336461F-1EF1-C445-9910-80D6B98A8AF9}"/>
              </a:ext>
            </a:extLst>
          </p:cNvPr>
          <p:cNvSpPr txBox="1"/>
          <p:nvPr/>
        </p:nvSpPr>
        <p:spPr>
          <a:xfrm>
            <a:off x="7204877" y="3618132"/>
            <a:ext cx="3540760" cy="461665"/>
          </a:xfrm>
          <a:prstGeom prst="rect">
            <a:avLst/>
          </a:prstGeom>
          <a:noFill/>
        </p:spPr>
        <p:txBody>
          <a:bodyPr wrap="square" rtlCol="0" anchor="ctr">
            <a:spAutoFit/>
          </a:bodyPr>
          <a:lstStyle/>
          <a:p>
            <a:r>
              <a:rPr lang="pl-PL" sz="2400" dirty="0" err="1"/>
              <a:t>CSLU経由接続</a:t>
            </a:r>
            <a:endParaRPr lang="en-US" sz="2400" dirty="0"/>
          </a:p>
        </p:txBody>
      </p:sp>
      <p:sp>
        <p:nvSpPr>
          <p:cNvPr id="20" name="TextBox 19">
            <a:extLst>
              <a:ext uri="{FF2B5EF4-FFF2-40B4-BE49-F238E27FC236}">
                <a16:creationId xmlns:a16="http://schemas.microsoft.com/office/drawing/2014/main" id="{ABCBF487-3C99-9C44-8F46-250A8FC62018}"/>
              </a:ext>
            </a:extLst>
          </p:cNvPr>
          <p:cNvSpPr txBox="1"/>
          <p:nvPr/>
        </p:nvSpPr>
        <p:spPr>
          <a:xfrm>
            <a:off x="7204875" y="4101670"/>
            <a:ext cx="4859306" cy="2308324"/>
          </a:xfrm>
          <a:prstGeom prst="rect">
            <a:avLst/>
          </a:prstGeom>
          <a:noFill/>
        </p:spPr>
        <p:txBody>
          <a:bodyPr wrap="square" rtlCol="0" anchor="t">
            <a:spAutoFit/>
          </a:bodyPr>
          <a:lstStyle/>
          <a:p>
            <a:r>
              <a:rPr lang="pl-PL" sz="2400" dirty="0"/>
              <a:t>4-1 </a:t>
            </a:r>
            <a:r>
              <a:rPr lang="pl-PL" sz="2400" dirty="0" err="1"/>
              <a:t>CSLU概要とインストール</a:t>
            </a:r>
            <a:endParaRPr lang="pl-PL" sz="2400" dirty="0"/>
          </a:p>
          <a:p>
            <a:r>
              <a:rPr lang="pl-PL" sz="2400" dirty="0"/>
              <a:t>4-2 </a:t>
            </a:r>
            <a:r>
              <a:rPr lang="ja-JP" altLang="en-US" sz="2400" dirty="0"/>
              <a:t>製品インスタンス開始型</a:t>
            </a:r>
            <a:endParaRPr lang="pl-PL" sz="2400" dirty="0"/>
          </a:p>
          <a:p>
            <a:r>
              <a:rPr lang="pl-PL" sz="2400" dirty="0"/>
              <a:t>4-3 </a:t>
            </a:r>
            <a:r>
              <a:rPr lang="pl-PL" sz="2400" dirty="0" err="1"/>
              <a:t>CSLU</a:t>
            </a:r>
            <a:r>
              <a:rPr lang="ja-JP" altLang="en-US" sz="2400" dirty="0"/>
              <a:t>開始型（</a:t>
            </a:r>
            <a:r>
              <a:rPr lang="en-US" altLang="ja-JP" sz="2400" dirty="0"/>
              <a:t>REST API</a:t>
            </a:r>
            <a:r>
              <a:rPr lang="ja-JP" altLang="en-US" sz="2400" dirty="0"/>
              <a:t>）</a:t>
            </a:r>
            <a:endParaRPr lang="en-US" altLang="ja-JP" sz="2400" dirty="0"/>
          </a:p>
          <a:p>
            <a:r>
              <a:rPr lang="en-US" sz="2400" dirty="0"/>
              <a:t>4-4 </a:t>
            </a:r>
            <a:r>
              <a:rPr lang="en-US" sz="2400" dirty="0" err="1"/>
              <a:t>CSLU開始型（NETCONF</a:t>
            </a:r>
            <a:r>
              <a:rPr lang="en-US" sz="2400" dirty="0"/>
              <a:t>）</a:t>
            </a:r>
          </a:p>
          <a:p>
            <a:r>
              <a:rPr lang="en-US" sz="2400" dirty="0"/>
              <a:t>4-5 </a:t>
            </a:r>
            <a:r>
              <a:rPr lang="en-US" sz="2400" dirty="0" err="1"/>
              <a:t>CSLU開始型（RESTCONF</a:t>
            </a:r>
            <a:r>
              <a:rPr lang="en-US" sz="2400" dirty="0"/>
              <a:t>）</a:t>
            </a:r>
          </a:p>
          <a:p>
            <a:r>
              <a:rPr lang="en-US" sz="2400" dirty="0"/>
              <a:t>4-6 </a:t>
            </a:r>
            <a:r>
              <a:rPr lang="en-US" sz="2400" dirty="0" err="1"/>
              <a:t>CSLU開始型（CSVで登録</a:t>
            </a:r>
            <a:r>
              <a:rPr lang="en-US" sz="2400" dirty="0"/>
              <a:t>）</a:t>
            </a:r>
          </a:p>
        </p:txBody>
      </p:sp>
    </p:spTree>
    <p:extLst>
      <p:ext uri="{BB962C8B-B14F-4D97-AF65-F5344CB8AC3E}">
        <p14:creationId xmlns:p14="http://schemas.microsoft.com/office/powerpoint/2010/main" val="1741448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E46717-193D-964E-B331-2B7326FCC372}"/>
              </a:ext>
            </a:extLst>
          </p:cNvPr>
          <p:cNvSpPr>
            <a:spLocks noGrp="1"/>
          </p:cNvSpPr>
          <p:nvPr>
            <p:ph type="title"/>
          </p:nvPr>
        </p:nvSpPr>
        <p:spPr/>
        <p:txBody>
          <a:bodyPr anchor="t"/>
          <a:lstStyle/>
          <a:p>
            <a:r>
              <a:rPr lang="en-US" altLang="ja-JP" dirty="0">
                <a:latin typeface="+mn-lt"/>
                <a:ea typeface="MS PGothic" panose="020B0600070205080204" pitchFamily="34" charset="-128"/>
              </a:rPr>
              <a:t>Cisco Smart License Utility (</a:t>
            </a:r>
            <a:r>
              <a:rPr lang="en-US" altLang="ja-JP" dirty="0" err="1">
                <a:latin typeface="+mn-lt"/>
                <a:ea typeface="MS PGothic" panose="020B0600070205080204" pitchFamily="34" charset="-128"/>
              </a:rPr>
              <a:t>CSLU</a:t>
            </a:r>
            <a:r>
              <a:rPr lang="en-US" altLang="ja-JP" dirty="0">
                <a:latin typeface="+mn-lt"/>
                <a:ea typeface="MS PGothic" panose="020B0600070205080204" pitchFamily="34" charset="-128"/>
              </a:rPr>
              <a:t>) </a:t>
            </a:r>
            <a:r>
              <a:rPr lang="ja-JP" altLang="en-US">
                <a:latin typeface="+mn-lt"/>
                <a:ea typeface="MS PGothic" panose="020B0600070205080204" pitchFamily="34" charset="-128"/>
              </a:rPr>
              <a:t>アプリ</a:t>
            </a:r>
            <a:br>
              <a:rPr lang="ja-JP" altLang="en-US">
                <a:latin typeface="+mn-lt"/>
                <a:ea typeface="MS PGothic" panose="020B0600070205080204" pitchFamily="34" charset="-128"/>
              </a:rPr>
            </a:br>
            <a:endParaRPr lang="en-US" dirty="0">
              <a:latin typeface="+mn-lt"/>
              <a:ea typeface="MS PGothic" panose="020B0600070205080204" pitchFamily="34" charset="-128"/>
            </a:endParaRPr>
          </a:p>
        </p:txBody>
      </p:sp>
      <p:sp>
        <p:nvSpPr>
          <p:cNvPr id="9" name="テキスト プレースホルダー 8">
            <a:extLst>
              <a:ext uri="{FF2B5EF4-FFF2-40B4-BE49-F238E27FC236}">
                <a16:creationId xmlns:a16="http://schemas.microsoft.com/office/drawing/2014/main" id="{D26D69EB-CC73-4760-B94B-1D5CA1959F99}"/>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8" name="Slide Number Placeholder 7">
            <a:extLst>
              <a:ext uri="{FF2B5EF4-FFF2-40B4-BE49-F238E27FC236}">
                <a16:creationId xmlns:a16="http://schemas.microsoft.com/office/drawing/2014/main" id="{8B9CE304-5887-1647-B7D7-3476EFCCFDE3}"/>
              </a:ext>
            </a:extLst>
          </p:cNvPr>
          <p:cNvSpPr>
            <a:spLocks noGrp="1"/>
          </p:cNvSpPr>
          <p:nvPr>
            <p:ph type="sldNum" sz="quarter" idx="13"/>
          </p:nvPr>
        </p:nvSpPr>
        <p:spPr/>
        <p:txBody>
          <a:bodyPr/>
          <a:lstStyle/>
          <a:p>
            <a:fld id="{35A41436-812F-4D49-8B20-D4F38E545342}" type="slidenum">
              <a:rPr lang="en-JP" smtClean="0"/>
              <a:t>50</a:t>
            </a:fld>
            <a:endParaRPr lang="en-JP"/>
          </a:p>
        </p:txBody>
      </p:sp>
      <p:sp>
        <p:nvSpPr>
          <p:cNvPr id="50" name="テキスト プレースホルダー 5">
            <a:extLst>
              <a:ext uri="{FF2B5EF4-FFF2-40B4-BE49-F238E27FC236}">
                <a16:creationId xmlns:a16="http://schemas.microsoft.com/office/drawing/2014/main" id="{DB4A360A-E7B8-6947-95EA-0AE6B0C2420D}"/>
              </a:ext>
            </a:extLst>
          </p:cNvPr>
          <p:cNvSpPr txBox="1">
            <a:spLocks/>
          </p:cNvSpPr>
          <p:nvPr/>
        </p:nvSpPr>
        <p:spPr>
          <a:xfrm>
            <a:off x="305614" y="1602318"/>
            <a:ext cx="11412589" cy="1571415"/>
          </a:xfrm>
          <a:prstGeom prst="rect">
            <a:avLst/>
          </a:prstGeom>
        </p:spPr>
        <p:txBody>
          <a:bodyPr>
            <a:normAutofit/>
          </a:bodyPr>
          <a:lst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0" lang="en" altLang="ja-JP" dirty="0">
                <a:latin typeface="Arial" panose="020B0604020202020204" pitchFamily="34" charset="0"/>
                <a:ea typeface="MS PGothic" panose="020B0600070205080204" pitchFamily="34" charset="-128"/>
                <a:cs typeface="Arial" panose="020B0604020202020204" pitchFamily="34" charset="0"/>
              </a:rPr>
              <a:t>Cisco Smart License Utility (</a:t>
            </a:r>
            <a:r>
              <a:rPr kumimoji="0" lang="en" altLang="ja-JP" dirty="0" err="1">
                <a:latin typeface="Arial" panose="020B0604020202020204" pitchFamily="34" charset="0"/>
                <a:ea typeface="MS PGothic" panose="020B0600070205080204" pitchFamily="34" charset="-128"/>
                <a:cs typeface="Arial" panose="020B0604020202020204" pitchFamily="34" charset="0"/>
              </a:rPr>
              <a:t>CSLU</a:t>
            </a:r>
            <a:r>
              <a:rPr kumimoji="0" lang="en" altLang="ja-JP" dirty="0">
                <a:latin typeface="Arial" panose="020B0604020202020204" pitchFamily="34" charset="0"/>
                <a:ea typeface="MS PGothic" panose="020B0600070205080204" pitchFamily="34" charset="-128"/>
                <a:cs typeface="Arial" panose="020B0604020202020204" pitchFamily="34" charset="0"/>
              </a:rPr>
              <a:t>) </a:t>
            </a:r>
            <a:r>
              <a:rPr kumimoji="0" lang="ja-JP" altLang="en-US">
                <a:latin typeface="Arial" panose="020B0604020202020204" pitchFamily="34" charset="0"/>
                <a:ea typeface="MS PGothic" panose="020B0600070205080204" pitchFamily="34" charset="-128"/>
                <a:cs typeface="Arial" panose="020B0604020202020204" pitchFamily="34" charset="0"/>
              </a:rPr>
              <a:t>アプリはデバイスからソフトウェア利用状況データを取得して</a:t>
            </a:r>
            <a:r>
              <a:rPr kumimoji="0" lang="en" altLang="ja-JP" dirty="0" err="1">
                <a:latin typeface="Arial" panose="020B0604020202020204" pitchFamily="34" charset="0"/>
                <a:ea typeface="MS PGothic" panose="020B0600070205080204" pitchFamily="34" charset="-128"/>
                <a:cs typeface="Arial" panose="020B0604020202020204" pitchFamily="34" charset="0"/>
              </a:rPr>
              <a:t>CSSM</a:t>
            </a:r>
            <a:r>
              <a:rPr kumimoji="0" lang="en" altLang="ja-JP" dirty="0">
                <a:latin typeface="Arial" panose="020B0604020202020204" pitchFamily="34" charset="0"/>
                <a:ea typeface="MS PGothic" panose="020B0600070205080204" pitchFamily="34" charset="-128"/>
                <a:cs typeface="Arial" panose="020B0604020202020204" pitchFamily="34" charset="0"/>
              </a:rPr>
              <a:t> </a:t>
            </a:r>
            <a:r>
              <a:rPr kumimoji="0" lang="ja-JP" altLang="en-US">
                <a:latin typeface="Arial" panose="020B0604020202020204" pitchFamily="34" charset="0"/>
                <a:ea typeface="MS PGothic" panose="020B0600070205080204" pitchFamily="34" charset="-128"/>
                <a:cs typeface="Arial" panose="020B0604020202020204" pitchFamily="34" charset="0"/>
              </a:rPr>
              <a:t>にレポートするアプリです</a:t>
            </a:r>
          </a:p>
          <a:p>
            <a:pPr lvl="1"/>
            <a:r>
              <a:rPr kumimoji="0" lang="en" altLang="ja-JP" dirty="0">
                <a:latin typeface="Arial" panose="020B0604020202020204" pitchFamily="34" charset="0"/>
                <a:ea typeface="MS PGothic" panose="020B0600070205080204" pitchFamily="34" charset="-128"/>
                <a:cs typeface="Arial" panose="020B0604020202020204" pitchFamily="34" charset="0"/>
              </a:rPr>
              <a:t>Windows 10 </a:t>
            </a:r>
            <a:r>
              <a:rPr kumimoji="0" lang="ja-JP" altLang="en-US">
                <a:latin typeface="Arial" panose="020B0604020202020204" pitchFamily="34" charset="0"/>
                <a:ea typeface="MS PGothic" panose="020B0600070205080204" pitchFamily="34" charset="-128"/>
                <a:cs typeface="Arial" panose="020B0604020202020204" pitchFamily="34" charset="0"/>
              </a:rPr>
              <a:t>アプリ</a:t>
            </a:r>
          </a:p>
          <a:p>
            <a:pPr lvl="1"/>
            <a:r>
              <a:rPr kumimoji="0" lang="en" altLang="ja-JP" dirty="0">
                <a:latin typeface="Arial" panose="020B0604020202020204" pitchFamily="34" charset="0"/>
                <a:ea typeface="MS PGothic" panose="020B0600070205080204" pitchFamily="34" charset="-128"/>
                <a:cs typeface="Arial" panose="020B0604020202020204" pitchFamily="34" charset="0"/>
              </a:rPr>
              <a:t>SL On-Prem (</a:t>
            </a:r>
            <a:r>
              <a:rPr kumimoji="0" lang="ja-JP" altLang="en-US">
                <a:latin typeface="Arial" panose="020B0604020202020204" pitchFamily="34" charset="0"/>
                <a:ea typeface="MS PGothic" panose="020B0600070205080204" pitchFamily="34" charset="-128"/>
                <a:cs typeface="Arial" panose="020B0604020202020204" pitchFamily="34" charset="0"/>
              </a:rPr>
              <a:t>サテライト</a:t>
            </a:r>
            <a:r>
              <a:rPr kumimoji="0" lang="en-US" altLang="ja-JP" dirty="0">
                <a:latin typeface="Arial" panose="020B0604020202020204" pitchFamily="34" charset="0"/>
                <a:ea typeface="MS PGothic" panose="020B0600070205080204" pitchFamily="34" charset="-128"/>
                <a:cs typeface="Arial" panose="020B0604020202020204" pitchFamily="34" charset="0"/>
              </a:rPr>
              <a:t>)</a:t>
            </a:r>
            <a:r>
              <a:rPr kumimoji="0" lang="ja-JP" altLang="en-US">
                <a:latin typeface="Arial" panose="020B0604020202020204" pitchFamily="34" charset="0"/>
                <a:ea typeface="MS PGothic" panose="020B0600070205080204" pitchFamily="34" charset="-128"/>
                <a:cs typeface="Arial" panose="020B0604020202020204" pitchFamily="34" charset="0"/>
              </a:rPr>
              <a:t>、</a:t>
            </a:r>
            <a:r>
              <a:rPr kumimoji="0" lang="en" altLang="ja-JP" dirty="0">
                <a:latin typeface="Arial" panose="020B0604020202020204" pitchFamily="34" charset="0"/>
                <a:ea typeface="MS PGothic" panose="020B0600070205080204" pitchFamily="34" charset="-128"/>
                <a:cs typeface="Arial" panose="020B0604020202020204" pitchFamily="34" charset="0"/>
              </a:rPr>
              <a:t>Cisco DNA Center</a:t>
            </a:r>
            <a:r>
              <a:rPr kumimoji="0" lang="ja-JP" altLang="en-US">
                <a:latin typeface="Arial" panose="020B0604020202020204" pitchFamily="34" charset="0"/>
                <a:ea typeface="MS PGothic" panose="020B0600070205080204" pitchFamily="34" charset="-128"/>
                <a:cs typeface="Arial" panose="020B0604020202020204" pitchFamily="34" charset="0"/>
              </a:rPr>
              <a:t>、</a:t>
            </a:r>
            <a:r>
              <a:rPr kumimoji="0" lang="en" altLang="ja-JP" dirty="0" err="1">
                <a:latin typeface="Arial" panose="020B0604020202020204" pitchFamily="34" charset="0"/>
                <a:ea typeface="MS PGothic" panose="020B0600070205080204" pitchFamily="34" charset="-128"/>
                <a:cs typeface="Arial" panose="020B0604020202020204" pitchFamily="34" charset="0"/>
              </a:rPr>
              <a:t>vManage</a:t>
            </a:r>
            <a:r>
              <a:rPr kumimoji="0" lang="en-US" altLang="ja-JP" dirty="0">
                <a:latin typeface="Arial" panose="020B0604020202020204" pitchFamily="34" charset="0"/>
                <a:ea typeface="MS PGothic" panose="020B0600070205080204" pitchFamily="34" charset="-128"/>
                <a:cs typeface="Arial" panose="020B0604020202020204" pitchFamily="34" charset="0"/>
              </a:rPr>
              <a:t> </a:t>
            </a:r>
            <a:r>
              <a:rPr kumimoji="0" lang="ja-JP" altLang="en-US">
                <a:latin typeface="Arial" panose="020B0604020202020204" pitchFamily="34" charset="0"/>
                <a:ea typeface="MS PGothic" panose="020B0600070205080204" pitchFamily="34" charset="-128"/>
                <a:cs typeface="Arial" panose="020B0604020202020204" pitchFamily="34" charset="0"/>
              </a:rPr>
              <a:t>に</a:t>
            </a:r>
            <a:r>
              <a:rPr kumimoji="0" lang="en-US" altLang="ja-JP" dirty="0">
                <a:latin typeface="Arial" panose="020B0604020202020204" pitchFamily="34" charset="0"/>
                <a:ea typeface="MS PGothic" panose="020B0600070205080204" pitchFamily="34" charset="-128"/>
                <a:cs typeface="Arial" panose="020B0604020202020204" pitchFamily="34" charset="0"/>
              </a:rPr>
              <a:t> </a:t>
            </a:r>
            <a:r>
              <a:rPr kumimoji="0" lang="en" altLang="ja-JP" dirty="0" err="1">
                <a:latin typeface="Arial" panose="020B0604020202020204" pitchFamily="34" charset="0"/>
                <a:ea typeface="MS PGothic" panose="020B0600070205080204" pitchFamily="34" charset="-128"/>
                <a:cs typeface="Arial" panose="020B0604020202020204" pitchFamily="34" charset="0"/>
              </a:rPr>
              <a:t>CSLU</a:t>
            </a:r>
            <a:r>
              <a:rPr kumimoji="0" lang="en" altLang="ja-JP" dirty="0">
                <a:latin typeface="Arial" panose="020B0604020202020204" pitchFamily="34" charset="0"/>
                <a:ea typeface="MS PGothic" panose="020B0600070205080204" pitchFamily="34" charset="-128"/>
                <a:cs typeface="Arial" panose="020B0604020202020204" pitchFamily="34" charset="0"/>
              </a:rPr>
              <a:t> </a:t>
            </a:r>
            <a:r>
              <a:rPr kumimoji="0" lang="ja-JP" altLang="en-US">
                <a:latin typeface="Arial" panose="020B0604020202020204" pitchFamily="34" charset="0"/>
                <a:ea typeface="MS PGothic" panose="020B0600070205080204" pitchFamily="34" charset="-128"/>
                <a:cs typeface="Arial" panose="020B0604020202020204" pitchFamily="34" charset="0"/>
              </a:rPr>
              <a:t>相当の機能が搭載予定</a:t>
            </a:r>
          </a:p>
          <a:p>
            <a:endParaRPr kumimoji="0" lang="ja-JP" altLang="en-US">
              <a:latin typeface="Arial" panose="020B0604020202020204" pitchFamily="34" charset="0"/>
              <a:ea typeface="MS PGothic" panose="020B0600070205080204" pitchFamily="34" charset="-128"/>
              <a:cs typeface="Arial" panose="020B0604020202020204" pitchFamily="34" charset="0"/>
            </a:endParaRPr>
          </a:p>
          <a:p>
            <a:endParaRPr kumimoji="0" lang="ja-JP" altLang="en-US">
              <a:latin typeface="Arial" panose="020B0604020202020204" pitchFamily="34" charset="0"/>
              <a:ea typeface="MS PGothic" panose="020B0600070205080204" pitchFamily="34" charset="-128"/>
              <a:cs typeface="Arial" panose="020B0604020202020204" pitchFamily="34" charset="0"/>
            </a:endParaRPr>
          </a:p>
        </p:txBody>
      </p:sp>
      <p:sp>
        <p:nvSpPr>
          <p:cNvPr id="52" name="Rounded Rectangle 42">
            <a:extLst>
              <a:ext uri="{FF2B5EF4-FFF2-40B4-BE49-F238E27FC236}">
                <a16:creationId xmlns:a16="http://schemas.microsoft.com/office/drawing/2014/main" id="{539EF8B6-30DB-0643-8949-9AA5A1880B2F}"/>
              </a:ext>
            </a:extLst>
          </p:cNvPr>
          <p:cNvSpPr/>
          <p:nvPr/>
        </p:nvSpPr>
        <p:spPr>
          <a:xfrm>
            <a:off x="6158454" y="3682683"/>
            <a:ext cx="5581020" cy="2617151"/>
          </a:xfrm>
          <a:prstGeom prst="roundRect">
            <a:avLst>
              <a:gd name="adj" fmla="val 25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43840" rtlCol="0" anchor="t"/>
          <a:lstStyle/>
          <a:p>
            <a:pPr algn="ctr" defTabSz="609585" fontAlgn="base">
              <a:spcBef>
                <a:spcPct val="0"/>
              </a:spcBef>
              <a:spcAft>
                <a:spcPct val="0"/>
              </a:spcAft>
              <a:defRPr/>
            </a:pPr>
            <a:endParaRPr kumimoji="0" lang="en-US" sz="1600">
              <a:solidFill>
                <a:srgbClr val="4D4D4C">
                  <a:lumMod val="50000"/>
                </a:srgbClr>
              </a:solidFill>
              <a:latin typeface="Arial" panose="020B0604020202020204" pitchFamily="34" charset="0"/>
              <a:ea typeface="MS PGothic" panose="020B0600070205080204" pitchFamily="34" charset="-128"/>
              <a:cs typeface="Arial" panose="020B0604020202020204" pitchFamily="34" charset="0"/>
            </a:endParaRPr>
          </a:p>
          <a:p>
            <a:pPr algn="ctr" defTabSz="609585" fontAlgn="base">
              <a:spcBef>
                <a:spcPct val="0"/>
              </a:spcBef>
              <a:spcAft>
                <a:spcPct val="0"/>
              </a:spcAft>
              <a:buSzPct val="80000"/>
              <a:defRPr/>
            </a:pPr>
            <a:endParaRPr kumimoji="0" lang="en-US" sz="1600">
              <a:solidFill>
                <a:srgbClr val="4D4D4C">
                  <a:lumMod val="50000"/>
                </a:srgbClr>
              </a:solidFill>
              <a:latin typeface="Arial" panose="020B0604020202020204" pitchFamily="34" charset="0"/>
              <a:ea typeface="MS PGothic" panose="020B0600070205080204" pitchFamily="34" charset="-128"/>
              <a:cs typeface="Arial" panose="020B0604020202020204" pitchFamily="34" charset="0"/>
            </a:endParaRPr>
          </a:p>
        </p:txBody>
      </p:sp>
      <p:sp>
        <p:nvSpPr>
          <p:cNvPr id="53" name="Rounded Rectangle 26">
            <a:extLst>
              <a:ext uri="{FF2B5EF4-FFF2-40B4-BE49-F238E27FC236}">
                <a16:creationId xmlns:a16="http://schemas.microsoft.com/office/drawing/2014/main" id="{376C62A1-3C28-0D4D-94E0-0989FA8E23D2}"/>
              </a:ext>
            </a:extLst>
          </p:cNvPr>
          <p:cNvSpPr/>
          <p:nvPr/>
        </p:nvSpPr>
        <p:spPr>
          <a:xfrm>
            <a:off x="6158454" y="3276894"/>
            <a:ext cx="5581020" cy="665557"/>
          </a:xfrm>
          <a:prstGeom prst="roundRect">
            <a:avLst>
              <a:gd name="adj" fmla="val 1539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 altLang="ja-JP" sz="2133" dirty="0" err="1">
                <a:solidFill>
                  <a:srgbClr val="FFFFFF"/>
                </a:solidFill>
                <a:latin typeface="Arial" panose="020B0604020202020204" pitchFamily="34" charset="0"/>
                <a:ea typeface="MS PGothic" panose="020B0600070205080204" pitchFamily="34" charset="-128"/>
                <a:cs typeface="Arial" panose="020B0604020202020204" pitchFamily="34" charset="0"/>
              </a:rPr>
              <a:t>CSLU</a:t>
            </a:r>
            <a:r>
              <a:rPr kumimoji="0" lang="en"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rPr>
              <a:t> </a:t>
            </a:r>
            <a:r>
              <a:rPr kumimoji="0" lang="ja-JP" altLang="en-US" sz="2133">
                <a:solidFill>
                  <a:srgbClr val="FFFFFF"/>
                </a:solidFill>
                <a:latin typeface="Arial" panose="020B0604020202020204" pitchFamily="34" charset="0"/>
                <a:ea typeface="MS PGothic" panose="020B0600070205080204" pitchFamily="34" charset="-128"/>
                <a:cs typeface="Arial" panose="020B0604020202020204" pitchFamily="34" charset="0"/>
              </a:rPr>
              <a:t>からの</a:t>
            </a:r>
            <a:r>
              <a:rPr kumimoji="0" lang="en-US"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rPr>
              <a:t> </a:t>
            </a:r>
            <a:r>
              <a:rPr kumimoji="0" lang="en"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rPr>
              <a:t>Pull </a:t>
            </a:r>
            <a:r>
              <a:rPr kumimoji="0" lang="ja-JP" altLang="en-US" sz="2133">
                <a:solidFill>
                  <a:srgbClr val="FFFFFF"/>
                </a:solidFill>
                <a:latin typeface="Arial" panose="020B0604020202020204" pitchFamily="34" charset="0"/>
                <a:ea typeface="MS PGothic" panose="020B0600070205080204" pitchFamily="34" charset="-128"/>
                <a:cs typeface="Arial" panose="020B0604020202020204" pitchFamily="34" charset="0"/>
              </a:rPr>
              <a:t>モデル</a:t>
            </a:r>
            <a:endParaRPr kumimoji="0" lang="en-US"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endParaRPr>
          </a:p>
          <a:p>
            <a:pPr algn="ctr" defTabSz="609585" fontAlgn="base">
              <a:spcBef>
                <a:spcPct val="0"/>
              </a:spcBef>
              <a:spcAft>
                <a:spcPct val="0"/>
              </a:spcAft>
              <a:defRPr/>
            </a:pPr>
            <a:r>
              <a:rPr kumimoji="0" lang="ja-JP" altLang="en-US" sz="2133">
                <a:solidFill>
                  <a:srgbClr val="FFFFFF"/>
                </a:solidFill>
                <a:latin typeface="Arial" panose="020B0604020202020204" pitchFamily="34" charset="0"/>
                <a:ea typeface="MS PGothic" panose="020B0600070205080204" pitchFamily="34" charset="-128"/>
                <a:cs typeface="Arial" panose="020B0604020202020204" pitchFamily="34" charset="0"/>
              </a:rPr>
              <a:t>（</a:t>
            </a:r>
            <a:r>
              <a:rPr kumimoji="0" lang="en-US" altLang="ja-JP" sz="2133" dirty="0" err="1">
                <a:solidFill>
                  <a:srgbClr val="FFFFFF"/>
                </a:solidFill>
                <a:latin typeface="Arial" panose="020B0604020202020204" pitchFamily="34" charset="0"/>
                <a:ea typeface="MS PGothic" panose="020B0600070205080204" pitchFamily="34" charset="-128"/>
                <a:cs typeface="Arial" panose="020B0604020202020204" pitchFamily="34" charset="0"/>
              </a:rPr>
              <a:t>CSLU</a:t>
            </a:r>
            <a:r>
              <a:rPr kumimoji="0" lang="en-US"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rPr>
              <a:t> </a:t>
            </a:r>
            <a:r>
              <a:rPr kumimoji="0" lang="ja-JP" altLang="en-US" sz="2133">
                <a:solidFill>
                  <a:srgbClr val="FFFFFF"/>
                </a:solidFill>
                <a:latin typeface="Arial" panose="020B0604020202020204" pitchFamily="34" charset="0"/>
                <a:ea typeface="MS PGothic" panose="020B0600070205080204" pitchFamily="34" charset="-128"/>
                <a:cs typeface="Arial" panose="020B0604020202020204" pitchFamily="34" charset="0"/>
              </a:rPr>
              <a:t>開始型）</a:t>
            </a:r>
            <a:endParaRPr kumimoji="0" lang="en"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54" name="TextBox 4">
            <a:extLst>
              <a:ext uri="{FF2B5EF4-FFF2-40B4-BE49-F238E27FC236}">
                <a16:creationId xmlns:a16="http://schemas.microsoft.com/office/drawing/2014/main" id="{C6FC2538-C54B-E541-866D-31DC59CB5FC1}"/>
              </a:ext>
            </a:extLst>
          </p:cNvPr>
          <p:cNvSpPr txBox="1"/>
          <p:nvPr/>
        </p:nvSpPr>
        <p:spPr>
          <a:xfrm>
            <a:off x="6158454" y="3944027"/>
            <a:ext cx="3472801" cy="1524520"/>
          </a:xfrm>
          <a:prstGeom prst="rect">
            <a:avLst/>
          </a:prstGeom>
          <a:noFill/>
        </p:spPr>
        <p:txBody>
          <a:bodyPr wrap="square" rtlCol="0">
            <a:spAutoFit/>
          </a:bodyPr>
          <a:lstStyle/>
          <a:p>
            <a:pPr marL="304792" indent="-228594" defTabSz="912261" fontAlgn="base">
              <a:lnSpc>
                <a:spcPct val="90000"/>
              </a:lnSpc>
              <a:spcBef>
                <a:spcPts val="800"/>
              </a:spcBef>
              <a:spcAft>
                <a:spcPct val="0"/>
              </a:spcAft>
              <a:buSzPct val="80000"/>
              <a:buFont typeface="Arial" panose="020B0604020202020204" pitchFamily="34" charset="0"/>
              <a:buChar char="•"/>
              <a:defRPr/>
            </a:pPr>
            <a:r>
              <a:rPr kumimoji="0" lang="en" altLang="ja-JP" sz="1600" dirty="0" err="1">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CSLU</a:t>
            </a:r>
            <a:r>
              <a:rPr kumimoji="0" lang="en"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は</a:t>
            </a:r>
            <a:r>
              <a:rPr kumimoji="0" lang="en"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NETCONF/</a:t>
            </a:r>
            <a:r>
              <a:rPr kumimoji="0" lang="en" altLang="ja-JP" sz="1600" dirty="0" err="1">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RESTCONF</a:t>
            </a:r>
            <a:r>
              <a:rPr kumimoji="0" lang="en"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/REST API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などを使用してデバイスに接続し、データを取得</a:t>
            </a:r>
            <a:endParaRPr kumimoji="0" lang="en-US"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endParaRPr>
          </a:p>
          <a:p>
            <a:pPr marL="304792" indent="-228594" defTabSz="912261" fontAlgn="base">
              <a:lnSpc>
                <a:spcPct val="90000"/>
              </a:lnSpc>
              <a:spcBef>
                <a:spcPts val="800"/>
              </a:spcBef>
              <a:spcAft>
                <a:spcPct val="0"/>
              </a:spcAft>
              <a:buSzPct val="80000"/>
              <a:buFont typeface="Arial" panose="020B0604020202020204" pitchFamily="34" charset="0"/>
              <a:buChar char="•"/>
              <a:defRPr/>
            </a:pP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デバイスは</a:t>
            </a:r>
            <a:r>
              <a:rPr kumimoji="0" lang="en-US"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CSV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リストで一括登録することが可能です</a:t>
            </a:r>
          </a:p>
        </p:txBody>
      </p:sp>
      <p:sp>
        <p:nvSpPr>
          <p:cNvPr id="56" name="Rounded Rectangle 40">
            <a:extLst>
              <a:ext uri="{FF2B5EF4-FFF2-40B4-BE49-F238E27FC236}">
                <a16:creationId xmlns:a16="http://schemas.microsoft.com/office/drawing/2014/main" id="{369469C9-CFD0-EE40-AABC-B3312CDFB040}"/>
              </a:ext>
            </a:extLst>
          </p:cNvPr>
          <p:cNvSpPr/>
          <p:nvPr/>
        </p:nvSpPr>
        <p:spPr>
          <a:xfrm>
            <a:off x="379570" y="3682683"/>
            <a:ext cx="5581020" cy="2617151"/>
          </a:xfrm>
          <a:prstGeom prst="roundRect">
            <a:avLst>
              <a:gd name="adj" fmla="val 252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43840" rtlCol="0" anchor="t"/>
          <a:lstStyle/>
          <a:p>
            <a:pPr algn="ctr" defTabSz="609585" fontAlgn="base">
              <a:spcBef>
                <a:spcPct val="0"/>
              </a:spcBef>
              <a:spcAft>
                <a:spcPct val="0"/>
              </a:spcAft>
              <a:defRPr/>
            </a:pPr>
            <a:endParaRPr kumimoji="0" lang="en-US" sz="1467">
              <a:solidFill>
                <a:srgbClr val="4D4D4C">
                  <a:lumMod val="50000"/>
                </a:srgbClr>
              </a:solidFill>
              <a:latin typeface="Arial" panose="020B0604020202020204" pitchFamily="34" charset="0"/>
              <a:ea typeface="MS PGothic" panose="020B0600070205080204" pitchFamily="34" charset="-128"/>
              <a:cs typeface="Arial" panose="020B0604020202020204" pitchFamily="34" charset="0"/>
            </a:endParaRPr>
          </a:p>
          <a:p>
            <a:pPr algn="ctr" defTabSz="609585" fontAlgn="base">
              <a:spcBef>
                <a:spcPct val="0"/>
              </a:spcBef>
              <a:spcAft>
                <a:spcPct val="0"/>
              </a:spcAft>
              <a:defRPr/>
            </a:pPr>
            <a:endParaRPr kumimoji="0" lang="en-US" sz="1467">
              <a:solidFill>
                <a:srgbClr val="4D4D4C">
                  <a:lumMod val="50000"/>
                </a:srgbClr>
              </a:solidFill>
              <a:latin typeface="Arial" panose="020B0604020202020204" pitchFamily="34" charset="0"/>
              <a:ea typeface="MS PGothic" panose="020B0600070205080204" pitchFamily="34" charset="-128"/>
              <a:cs typeface="Arial" panose="020B0604020202020204" pitchFamily="34" charset="0"/>
            </a:endParaRPr>
          </a:p>
        </p:txBody>
      </p:sp>
      <p:sp>
        <p:nvSpPr>
          <p:cNvPr id="62" name="Rounded Rectangle 26">
            <a:extLst>
              <a:ext uri="{FF2B5EF4-FFF2-40B4-BE49-F238E27FC236}">
                <a16:creationId xmlns:a16="http://schemas.microsoft.com/office/drawing/2014/main" id="{A0E276AF-F3EF-0945-AB24-52685E979A73}"/>
              </a:ext>
            </a:extLst>
          </p:cNvPr>
          <p:cNvSpPr/>
          <p:nvPr/>
        </p:nvSpPr>
        <p:spPr>
          <a:xfrm>
            <a:off x="379570" y="3276894"/>
            <a:ext cx="5581020" cy="665557"/>
          </a:xfrm>
          <a:prstGeom prst="roundRect">
            <a:avLst>
              <a:gd name="adj" fmla="val 1742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r>
              <a:rPr kumimoji="0" lang="ja-JP" altLang="en-US" sz="2133">
                <a:solidFill>
                  <a:srgbClr val="FFFFFF"/>
                </a:solidFill>
                <a:latin typeface="Arial" panose="020B0604020202020204" pitchFamily="34" charset="0"/>
                <a:ea typeface="MS PGothic" panose="020B0600070205080204" pitchFamily="34" charset="-128"/>
                <a:cs typeface="Arial" panose="020B0604020202020204" pitchFamily="34" charset="0"/>
              </a:rPr>
              <a:t>デバイスから</a:t>
            </a:r>
            <a:r>
              <a:rPr kumimoji="0" lang="en-US"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rPr>
              <a:t> </a:t>
            </a:r>
            <a:r>
              <a:rPr kumimoji="0" lang="en" altLang="ja-JP" sz="2133" dirty="0" err="1">
                <a:solidFill>
                  <a:srgbClr val="FFFFFF"/>
                </a:solidFill>
                <a:latin typeface="Arial" panose="020B0604020202020204" pitchFamily="34" charset="0"/>
                <a:ea typeface="MS PGothic" panose="020B0600070205080204" pitchFamily="34" charset="-128"/>
                <a:cs typeface="Arial" panose="020B0604020202020204" pitchFamily="34" charset="0"/>
              </a:rPr>
              <a:t>CSLU</a:t>
            </a:r>
            <a:r>
              <a:rPr kumimoji="0" lang="ja-JP" altLang="en-US" sz="2133">
                <a:solidFill>
                  <a:srgbClr val="FFFFFF"/>
                </a:solidFill>
                <a:latin typeface="Arial" panose="020B0604020202020204" pitchFamily="34" charset="0"/>
                <a:ea typeface="MS PGothic" panose="020B0600070205080204" pitchFamily="34" charset="-128"/>
                <a:cs typeface="Arial" panose="020B0604020202020204" pitchFamily="34" charset="0"/>
              </a:rPr>
              <a:t>への</a:t>
            </a:r>
            <a:r>
              <a:rPr kumimoji="0" lang="en-US"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rPr>
              <a:t> </a:t>
            </a:r>
            <a:r>
              <a:rPr kumimoji="0" lang="en"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rPr>
              <a:t>Push</a:t>
            </a:r>
            <a:r>
              <a:rPr kumimoji="0" lang="ja-JP" altLang="en-US" sz="2133">
                <a:solidFill>
                  <a:srgbClr val="FFFFFF"/>
                </a:solidFill>
                <a:latin typeface="Arial" panose="020B0604020202020204" pitchFamily="34" charset="0"/>
                <a:ea typeface="MS PGothic" panose="020B0600070205080204" pitchFamily="34" charset="-128"/>
                <a:cs typeface="Arial" panose="020B0604020202020204" pitchFamily="34" charset="0"/>
              </a:rPr>
              <a:t>モデル</a:t>
            </a:r>
            <a:endParaRPr kumimoji="0" lang="en"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endParaRPr>
          </a:p>
          <a:p>
            <a:pPr algn="ctr" defTabSz="609570" fontAlgn="base">
              <a:spcBef>
                <a:spcPct val="0"/>
              </a:spcBef>
              <a:spcAft>
                <a:spcPct val="0"/>
              </a:spcAft>
              <a:defRPr/>
            </a:pPr>
            <a:r>
              <a:rPr kumimoji="0" lang="ja-JP" altLang="en-US" sz="2133">
                <a:solidFill>
                  <a:srgbClr val="FFFFFF"/>
                </a:solidFill>
                <a:latin typeface="Arial" panose="020B0604020202020204" pitchFamily="34" charset="0"/>
                <a:ea typeface="MS PGothic" panose="020B0600070205080204" pitchFamily="34" charset="-128"/>
                <a:cs typeface="Arial" panose="020B0604020202020204" pitchFamily="34" charset="0"/>
              </a:rPr>
              <a:t>（製品インスタンス開始型）</a:t>
            </a:r>
            <a:endParaRPr kumimoji="0" lang="en" altLang="ja-JP" sz="2133"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65" name="TextBox 8">
            <a:extLst>
              <a:ext uri="{FF2B5EF4-FFF2-40B4-BE49-F238E27FC236}">
                <a16:creationId xmlns:a16="http://schemas.microsoft.com/office/drawing/2014/main" id="{AD549D92-C7C8-6648-8EA7-F276303F894B}"/>
              </a:ext>
            </a:extLst>
          </p:cNvPr>
          <p:cNvSpPr txBox="1"/>
          <p:nvPr/>
        </p:nvSpPr>
        <p:spPr>
          <a:xfrm>
            <a:off x="391141" y="3944027"/>
            <a:ext cx="3461985" cy="2410916"/>
          </a:xfrm>
          <a:prstGeom prst="rect">
            <a:avLst/>
          </a:prstGeom>
          <a:noFill/>
        </p:spPr>
        <p:txBody>
          <a:bodyPr wrap="square" rtlCol="0">
            <a:spAutoFit/>
          </a:bodyPr>
          <a:lstStyle/>
          <a:p>
            <a:pPr marL="457189" indent="-380990" defTabSz="912261" fontAlgn="base">
              <a:lnSpc>
                <a:spcPct val="90000"/>
              </a:lnSpc>
              <a:spcBef>
                <a:spcPts val="800"/>
              </a:spcBef>
              <a:spcAft>
                <a:spcPct val="0"/>
              </a:spcAft>
              <a:buSzPct val="80000"/>
              <a:buFont typeface="Arial" panose="020B0604020202020204" pitchFamily="34" charset="0"/>
              <a:buChar char="•"/>
              <a:defRPr/>
            </a:pP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製品インスタンス（</a:t>
            </a:r>
            <a:r>
              <a:rPr kumimoji="0" lang="en-US"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PI）</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は</a:t>
            </a:r>
            <a:r>
              <a:rPr kumimoji="0" lang="en-US"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a:t>
            </a:r>
            <a:r>
              <a:rPr kumimoji="0" lang="en-US" sz="1600" dirty="0" err="1">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CSLU</a:t>
            </a:r>
            <a:r>
              <a:rPr kumimoji="0" lang="en-US"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の</a:t>
            </a:r>
            <a:r>
              <a:rPr kumimoji="0" lang="en-US"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a:t>
            </a:r>
            <a:r>
              <a:rPr kumimoji="0" lang="en-US"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REST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エンドポイントにリクエストを送信することで</a:t>
            </a:r>
            <a:r>
              <a:rPr kumimoji="0" lang="en-US"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a:t>
            </a:r>
            <a:r>
              <a:rPr kumimoji="0" lang="en-US" sz="1600" dirty="0" err="1">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CSLU</a:t>
            </a:r>
            <a:r>
              <a:rPr kumimoji="0" lang="en-US"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との通信を開始</a:t>
            </a:r>
          </a:p>
          <a:p>
            <a:pPr marL="457189" indent="-380990" defTabSz="912261" fontAlgn="base">
              <a:lnSpc>
                <a:spcPct val="90000"/>
              </a:lnSpc>
              <a:spcBef>
                <a:spcPts val="800"/>
              </a:spcBef>
              <a:spcAft>
                <a:spcPct val="0"/>
              </a:spcAft>
              <a:buSzPct val="80000"/>
              <a:buFont typeface="Arial" panose="020B0604020202020204" pitchFamily="34" charset="0"/>
              <a:buChar char="•"/>
              <a:defRPr/>
            </a:pP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プッシュモデルをサポートするには、</a:t>
            </a:r>
            <a:r>
              <a:rPr kumimoji="0" lang="en-US"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PI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が</a:t>
            </a:r>
            <a:r>
              <a:rPr kumimoji="0" lang="en-US"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a:t>
            </a:r>
            <a:r>
              <a:rPr kumimoji="0" lang="en-US" sz="1600" dirty="0" err="1">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CSLU</a:t>
            </a:r>
            <a:r>
              <a:rPr kumimoji="0" lang="en-US"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のアドレス、ホスト名、または</a:t>
            </a:r>
            <a:r>
              <a:rPr kumimoji="0" lang="en-US" altLang="ja-JP" sz="1600" dirty="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 IP </a:t>
            </a: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を知っている必要があります</a:t>
            </a:r>
            <a:b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br>
            <a:r>
              <a:rPr kumimoji="0" lang="ja-JP" altLang="en-US" sz="1600">
                <a:solidFill>
                  <a:srgbClr val="282828"/>
                </a:solidFill>
                <a:latin typeface="Arial" panose="020B0604020202020204" pitchFamily="34" charset="0"/>
                <a:ea typeface="MS PGothic" panose="020B0600070205080204" pitchFamily="34" charset="-128"/>
                <a:cs typeface="Arial" panose="020B0604020202020204" pitchFamily="34" charset="0"/>
                <a:sym typeface="Wingdings" panose="05000000000000000000" pitchFamily="2" charset="2"/>
              </a:rPr>
              <a:t>アドレスはいくつかの異なる方法で設定可能です</a:t>
            </a:r>
          </a:p>
        </p:txBody>
      </p:sp>
      <p:sp>
        <p:nvSpPr>
          <p:cNvPr id="67" name="テキスト ボックス 39">
            <a:extLst>
              <a:ext uri="{FF2B5EF4-FFF2-40B4-BE49-F238E27FC236}">
                <a16:creationId xmlns:a16="http://schemas.microsoft.com/office/drawing/2014/main" id="{479A9A47-3F0B-FB4D-B875-E946883ADA77}"/>
              </a:ext>
            </a:extLst>
          </p:cNvPr>
          <p:cNvSpPr txBox="1"/>
          <p:nvPr/>
        </p:nvSpPr>
        <p:spPr>
          <a:xfrm>
            <a:off x="700079" y="6503879"/>
            <a:ext cx="10693505" cy="276999"/>
          </a:xfrm>
          <a:prstGeom prst="rect">
            <a:avLst/>
          </a:prstGeom>
          <a:noFill/>
        </p:spPr>
        <p:txBody>
          <a:bodyPr wrap="none" rtlCol="0">
            <a:spAutoFit/>
          </a:bodyPr>
          <a:lstStyle/>
          <a:p>
            <a:pPr defTabSz="609585" fontAlgn="base">
              <a:spcBef>
                <a:spcPct val="0"/>
              </a:spcBef>
              <a:spcAft>
                <a:spcPct val="0"/>
              </a:spcAft>
              <a:defRPr/>
            </a:pPr>
            <a:r>
              <a:rPr lang="en" altLang="ja-JP" sz="1200" dirty="0">
                <a:solidFill>
                  <a:srgbClr val="282828"/>
                </a:solidFill>
                <a:latin typeface="Arial" panose="020B0604020202020204" pitchFamily="34" charset="0"/>
                <a:ea typeface="MS PGothic" panose="020B0600070205080204" pitchFamily="34" charset="-128"/>
                <a:cs typeface="Arial" panose="020B0604020202020204" pitchFamily="34" charset="0"/>
                <a:hlinkClick r:id="rId3"/>
              </a:rPr>
              <a:t>https://www.cisco.com/c/en/us/td/docs/routers/sle_routing/b-cisco-smart-licensing-enhanced-routing/how_to_configure_workflows.html?dtid=osscdc000283</a:t>
            </a:r>
            <a:endParaRPr lang="en" altLang="ja-JP" sz="1200" dirty="0">
              <a:solidFill>
                <a:srgbClr val="282828"/>
              </a:solidFill>
              <a:latin typeface="Arial" panose="020B0604020202020204" pitchFamily="34" charset="0"/>
              <a:ea typeface="MS PGothic" panose="020B0600070205080204" pitchFamily="34" charset="-128"/>
              <a:cs typeface="Arial" panose="020B0604020202020204" pitchFamily="34" charset="0"/>
            </a:endParaRPr>
          </a:p>
        </p:txBody>
      </p:sp>
      <p:sp>
        <p:nvSpPr>
          <p:cNvPr id="71" name="Rectangle 67">
            <a:extLst>
              <a:ext uri="{FF2B5EF4-FFF2-40B4-BE49-F238E27FC236}">
                <a16:creationId xmlns:a16="http://schemas.microsoft.com/office/drawing/2014/main" id="{5684D8AD-40A0-4748-B7B4-AC4189147015}"/>
              </a:ext>
            </a:extLst>
          </p:cNvPr>
          <p:cNvSpPr/>
          <p:nvPr/>
        </p:nvSpPr>
        <p:spPr>
          <a:xfrm>
            <a:off x="9799336" y="4081482"/>
            <a:ext cx="1749450" cy="2019199"/>
          </a:xfrm>
          <a:prstGeom prst="rect">
            <a:avLst/>
          </a:prstGeom>
          <a:solidFill>
            <a:schemeClr val="bg2">
              <a:lumMod val="85000"/>
            </a:schemeClr>
          </a:solidFill>
          <a:ln w="12700">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1400">
              <a:solidFill>
                <a:srgbClr val="0D274D"/>
              </a:solidFill>
              <a:latin typeface="Arial" panose="020B0604020202020204"/>
            </a:endParaRPr>
          </a:p>
        </p:txBody>
      </p:sp>
      <p:grpSp>
        <p:nvGrpSpPr>
          <p:cNvPr id="72" name="Group 25">
            <a:extLst>
              <a:ext uri="{FF2B5EF4-FFF2-40B4-BE49-F238E27FC236}">
                <a16:creationId xmlns:a16="http://schemas.microsoft.com/office/drawing/2014/main" id="{5BE4DCB8-011F-F04E-89F0-6E7FA57C8398}"/>
              </a:ext>
            </a:extLst>
          </p:cNvPr>
          <p:cNvGrpSpPr/>
          <p:nvPr/>
        </p:nvGrpSpPr>
        <p:grpSpPr>
          <a:xfrm>
            <a:off x="10117485" y="4345394"/>
            <a:ext cx="1265132" cy="1738976"/>
            <a:chOff x="376012" y="2921770"/>
            <a:chExt cx="1495224" cy="1983731"/>
          </a:xfrm>
        </p:grpSpPr>
        <p:grpSp>
          <p:nvGrpSpPr>
            <p:cNvPr id="77" name="Group 3">
              <a:extLst>
                <a:ext uri="{FF2B5EF4-FFF2-40B4-BE49-F238E27FC236}">
                  <a16:creationId xmlns:a16="http://schemas.microsoft.com/office/drawing/2014/main" id="{AFF10BA3-359E-3C47-B494-1DEE78C7AF5A}"/>
                </a:ext>
              </a:extLst>
            </p:cNvPr>
            <p:cNvGrpSpPr/>
            <p:nvPr/>
          </p:nvGrpSpPr>
          <p:grpSpPr>
            <a:xfrm>
              <a:off x="715867" y="3480218"/>
              <a:ext cx="822960" cy="649657"/>
              <a:chOff x="908702" y="1994508"/>
              <a:chExt cx="1071819" cy="578735"/>
            </a:xfrm>
          </p:grpSpPr>
          <p:sp>
            <p:nvSpPr>
              <p:cNvPr id="92" name="Rounded Rectangle 4">
                <a:extLst>
                  <a:ext uri="{FF2B5EF4-FFF2-40B4-BE49-F238E27FC236}">
                    <a16:creationId xmlns:a16="http://schemas.microsoft.com/office/drawing/2014/main" id="{BC30991B-4462-6A4E-8167-AACF2A56EC9E}"/>
                  </a:ext>
                </a:extLst>
              </p:cNvPr>
              <p:cNvSpPr/>
              <p:nvPr/>
            </p:nvSpPr>
            <p:spPr>
              <a:xfrm>
                <a:off x="908702" y="1994508"/>
                <a:ext cx="1071819" cy="564367"/>
              </a:xfrm>
              <a:prstGeom prst="roundRect">
                <a:avLst/>
              </a:prstGeom>
              <a:solidFill>
                <a:srgbClr val="92D050"/>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1400">
                  <a:solidFill>
                    <a:srgbClr val="0D274D"/>
                  </a:solidFill>
                  <a:latin typeface="Arial" panose="020B0604020202020204"/>
                </a:endParaRPr>
              </a:p>
            </p:txBody>
          </p:sp>
          <p:sp>
            <p:nvSpPr>
              <p:cNvPr id="93" name="Rounded Rectangle 5">
                <a:extLst>
                  <a:ext uri="{FF2B5EF4-FFF2-40B4-BE49-F238E27FC236}">
                    <a16:creationId xmlns:a16="http://schemas.microsoft.com/office/drawing/2014/main" id="{A44BDB71-8005-7044-9381-DBEE954D8675}"/>
                  </a:ext>
                </a:extLst>
              </p:cNvPr>
              <p:cNvSpPr/>
              <p:nvPr/>
            </p:nvSpPr>
            <p:spPr>
              <a:xfrm>
                <a:off x="1077108" y="2108729"/>
                <a:ext cx="762736" cy="250569"/>
              </a:xfrm>
              <a:prstGeom prst="roundRect">
                <a:avLst/>
              </a:prstGeom>
              <a:solidFill>
                <a:srgbClr val="00B050"/>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800">
                    <a:solidFill>
                      <a:srgbClr val="FFFFFF"/>
                    </a:solidFill>
                    <a:latin typeface="Arial" panose="020B0604020202020204"/>
                  </a:rPr>
                  <a:t>CSLU</a:t>
                </a:r>
                <a:endParaRPr kumimoji="0" lang="en-US" sz="700">
                  <a:solidFill>
                    <a:srgbClr val="FFFFFF"/>
                  </a:solidFill>
                  <a:latin typeface="Arial" panose="020B0604020202020204"/>
                </a:endParaRPr>
              </a:p>
            </p:txBody>
          </p:sp>
          <p:sp>
            <p:nvSpPr>
              <p:cNvPr id="94" name="TextBox 6">
                <a:extLst>
                  <a:ext uri="{FF2B5EF4-FFF2-40B4-BE49-F238E27FC236}">
                    <a16:creationId xmlns:a16="http://schemas.microsoft.com/office/drawing/2014/main" id="{4D997FA6-E559-5344-84D2-188F22D0BA51}"/>
                  </a:ext>
                </a:extLst>
              </p:cNvPr>
              <p:cNvSpPr txBox="1"/>
              <p:nvPr/>
            </p:nvSpPr>
            <p:spPr>
              <a:xfrm>
                <a:off x="1009599" y="2369944"/>
                <a:ext cx="872835" cy="203299"/>
              </a:xfrm>
              <a:prstGeom prst="rect">
                <a:avLst/>
              </a:prstGeom>
              <a:noFill/>
              <a:ln>
                <a:noFill/>
              </a:ln>
            </p:spPr>
            <p:txBody>
              <a:bodyPr wrap="square" rtlCol="0">
                <a:spAutoFit/>
              </a:bodyPr>
              <a:lstStyle/>
              <a:p>
                <a:pPr algn="ctr" defTabSz="609585" fontAlgn="base">
                  <a:spcBef>
                    <a:spcPct val="0"/>
                  </a:spcBef>
                  <a:spcAft>
                    <a:spcPct val="0"/>
                  </a:spcAft>
                  <a:defRPr/>
                </a:pPr>
                <a:endParaRPr kumimoji="0" lang="en-US" sz="700">
                  <a:solidFill>
                    <a:srgbClr val="FFFFFF"/>
                  </a:solidFill>
                  <a:latin typeface="Arial" charset="0"/>
                  <a:ea typeface="ＭＳ Ｐゴシック" charset="0"/>
                </a:endParaRPr>
              </a:p>
            </p:txBody>
          </p:sp>
        </p:grpSp>
        <p:sp>
          <p:nvSpPr>
            <p:cNvPr id="79" name="Rounded Rectangle 9">
              <a:extLst>
                <a:ext uri="{FF2B5EF4-FFF2-40B4-BE49-F238E27FC236}">
                  <a16:creationId xmlns:a16="http://schemas.microsoft.com/office/drawing/2014/main" id="{CAD5E813-E6AC-6D4D-9BC7-8561A53045A8}"/>
                </a:ext>
              </a:extLst>
            </p:cNvPr>
            <p:cNvSpPr/>
            <p:nvPr/>
          </p:nvSpPr>
          <p:spPr>
            <a:xfrm>
              <a:off x="376012" y="2921770"/>
              <a:ext cx="1495224" cy="333004"/>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900" err="1">
                  <a:solidFill>
                    <a:srgbClr val="FFFFFF"/>
                  </a:solidFill>
                  <a:latin typeface="Arial" panose="020B0604020202020204"/>
                </a:rPr>
                <a:t>CSSM</a:t>
              </a:r>
              <a:r>
                <a:rPr kumimoji="0" lang="en-US" sz="900">
                  <a:solidFill>
                    <a:srgbClr val="FFFFFF"/>
                  </a:solidFill>
                  <a:latin typeface="Arial" panose="020B0604020202020204"/>
                </a:rPr>
                <a:t> On Cloud</a:t>
              </a:r>
            </a:p>
          </p:txBody>
        </p:sp>
        <p:grpSp>
          <p:nvGrpSpPr>
            <p:cNvPr id="80" name="Group 10">
              <a:extLst>
                <a:ext uri="{FF2B5EF4-FFF2-40B4-BE49-F238E27FC236}">
                  <a16:creationId xmlns:a16="http://schemas.microsoft.com/office/drawing/2014/main" id="{350C21D2-EC91-1841-AB4E-E3048889AF9F}"/>
                </a:ext>
              </a:extLst>
            </p:cNvPr>
            <p:cNvGrpSpPr/>
            <p:nvPr/>
          </p:nvGrpSpPr>
          <p:grpSpPr>
            <a:xfrm>
              <a:off x="758942" y="4561322"/>
              <a:ext cx="734363" cy="344179"/>
              <a:chOff x="435473" y="3628811"/>
              <a:chExt cx="734363" cy="344179"/>
            </a:xfrm>
          </p:grpSpPr>
          <p:sp>
            <p:nvSpPr>
              <p:cNvPr id="89" name="Rounded Rectangle 11">
                <a:extLst>
                  <a:ext uri="{FF2B5EF4-FFF2-40B4-BE49-F238E27FC236}">
                    <a16:creationId xmlns:a16="http://schemas.microsoft.com/office/drawing/2014/main" id="{20D2038D-8F78-714E-AF1E-2FF524E1B902}"/>
                  </a:ext>
                </a:extLst>
              </p:cNvPr>
              <p:cNvSpPr/>
              <p:nvPr/>
            </p:nvSpPr>
            <p:spPr>
              <a:xfrm>
                <a:off x="435473" y="3628811"/>
                <a:ext cx="734363" cy="344179"/>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1400">
                  <a:solidFill>
                    <a:srgbClr val="0D274D"/>
                  </a:solidFill>
                  <a:latin typeface="Arial" panose="020B0604020202020204"/>
                </a:endParaRPr>
              </a:p>
            </p:txBody>
          </p:sp>
          <p:sp>
            <p:nvSpPr>
              <p:cNvPr id="90" name="TextBox 12">
                <a:extLst>
                  <a:ext uri="{FF2B5EF4-FFF2-40B4-BE49-F238E27FC236}">
                    <a16:creationId xmlns:a16="http://schemas.microsoft.com/office/drawing/2014/main" id="{A895A56F-4BCD-BA43-B65D-6CF035E18A1B}"/>
                  </a:ext>
                </a:extLst>
              </p:cNvPr>
              <p:cNvSpPr txBox="1"/>
              <p:nvPr/>
            </p:nvSpPr>
            <p:spPr>
              <a:xfrm>
                <a:off x="457970" y="3669973"/>
                <a:ext cx="675961" cy="280876"/>
              </a:xfrm>
              <a:prstGeom prst="rect">
                <a:avLst/>
              </a:prstGeom>
              <a:noFill/>
              <a:ln>
                <a:noFill/>
              </a:ln>
            </p:spPr>
            <p:txBody>
              <a:bodyPr wrap="square" rtlCol="0">
                <a:spAutoFit/>
              </a:bodyPr>
              <a:lstStyle/>
              <a:p>
                <a:pPr algn="ctr" defTabSz="609585" fontAlgn="base">
                  <a:spcBef>
                    <a:spcPct val="0"/>
                  </a:spcBef>
                  <a:spcAft>
                    <a:spcPct val="0"/>
                  </a:spcAft>
                  <a:defRPr/>
                </a:pPr>
                <a:r>
                  <a:rPr kumimoji="0" lang="en-US" sz="1000" dirty="0">
                    <a:solidFill>
                      <a:srgbClr val="FFFFFF"/>
                    </a:solidFill>
                    <a:latin typeface="Arial" charset="0"/>
                    <a:ea typeface="ＭＳ Ｐゴシック" charset="0"/>
                  </a:rPr>
                  <a:t>Device</a:t>
                </a:r>
              </a:p>
            </p:txBody>
          </p:sp>
        </p:grpSp>
        <p:cxnSp>
          <p:nvCxnSpPr>
            <p:cNvPr id="87" name="Straight Connector 23">
              <a:extLst>
                <a:ext uri="{FF2B5EF4-FFF2-40B4-BE49-F238E27FC236}">
                  <a16:creationId xmlns:a16="http://schemas.microsoft.com/office/drawing/2014/main" id="{6B189D76-0D74-AF40-9928-B8AD11C4A341}"/>
                </a:ext>
              </a:extLst>
            </p:cNvPr>
            <p:cNvCxnSpPr>
              <a:cxnSpLocks/>
              <a:stCxn id="79" idx="2"/>
              <a:endCxn id="92" idx="0"/>
            </p:cNvCxnSpPr>
            <p:nvPr/>
          </p:nvCxnSpPr>
          <p:spPr>
            <a:xfrm>
              <a:off x="1123624" y="3254774"/>
              <a:ext cx="3723" cy="225445"/>
            </a:xfrm>
            <a:prstGeom prst="line">
              <a:avLst/>
            </a:prstGeom>
            <a:ln w="127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5" name="Rectangle 158">
            <a:extLst>
              <a:ext uri="{FF2B5EF4-FFF2-40B4-BE49-F238E27FC236}">
                <a16:creationId xmlns:a16="http://schemas.microsoft.com/office/drawing/2014/main" id="{AFBD5D8C-A743-7B40-82A6-9AEA1D74A89E}"/>
              </a:ext>
            </a:extLst>
          </p:cNvPr>
          <p:cNvSpPr/>
          <p:nvPr/>
        </p:nvSpPr>
        <p:spPr>
          <a:xfrm>
            <a:off x="9807933" y="4045612"/>
            <a:ext cx="1739918" cy="264156"/>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000" err="1">
                <a:solidFill>
                  <a:srgbClr val="FFFFFF"/>
                </a:solidFill>
                <a:latin typeface="Arial" panose="020B0604020202020204"/>
              </a:rPr>
              <a:t>CSLU経由でCSSMへ接続</a:t>
            </a:r>
            <a:endParaRPr kumimoji="0" lang="en-US" sz="1000">
              <a:solidFill>
                <a:srgbClr val="FFFFFF"/>
              </a:solidFill>
              <a:latin typeface="Arial" panose="020B0604020202020204"/>
            </a:endParaRPr>
          </a:p>
        </p:txBody>
      </p:sp>
      <p:sp>
        <p:nvSpPr>
          <p:cNvPr id="96" name="Freeform 89">
            <a:extLst>
              <a:ext uri="{FF2B5EF4-FFF2-40B4-BE49-F238E27FC236}">
                <a16:creationId xmlns:a16="http://schemas.microsoft.com/office/drawing/2014/main" id="{50191547-08FF-0B43-AE77-A1BB84788AA0}"/>
              </a:ext>
            </a:extLst>
          </p:cNvPr>
          <p:cNvSpPr>
            <a:spLocks/>
          </p:cNvSpPr>
          <p:nvPr/>
        </p:nvSpPr>
        <p:spPr bwMode="auto">
          <a:xfrm flipH="1">
            <a:off x="9883546" y="4434500"/>
            <a:ext cx="480124" cy="30193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chemeClr val="bg2">
                  <a:lumMod val="75000"/>
                </a:schemeClr>
              </a:gs>
              <a:gs pos="0">
                <a:srgbClr val="FFFFFF">
                  <a:alpha val="86000"/>
                </a:srgbClr>
              </a:gs>
            </a:gsLst>
            <a:path path="shape">
              <a:fillToRect l="50000" t="50000" r="50000" b="50000"/>
            </a:path>
            <a:tileRect/>
          </a:gradFill>
          <a:ln w="25400" cap="flat" cmpd="sng" algn="ctr">
            <a:solidFill>
              <a:srgbClr val="FFFFFF">
                <a:lumMod val="75000"/>
              </a:srgbClr>
            </a:solidFill>
            <a:prstDash val="solid"/>
          </a:ln>
          <a:effectLst/>
        </p:spPr>
        <p:txBody>
          <a:bodyPr lIns="91420" tIns="45711" rIns="91420" bIns="45711" rtlCol="0" anchor="ctr"/>
          <a:lstStyle/>
          <a:p>
            <a:pPr algn="ctr" defTabSz="609555" eaLnBrk="0" fontAlgn="base" hangingPunct="0">
              <a:spcBef>
                <a:spcPct val="0"/>
              </a:spcBef>
              <a:spcAft>
                <a:spcPct val="0"/>
              </a:spcAft>
              <a:defRPr/>
            </a:pPr>
            <a:endParaRPr kumimoji="0" lang="en-US" sz="900" kern="0">
              <a:solidFill>
                <a:srgbClr val="1E447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7" name="テキスト ボックス 194">
            <a:extLst>
              <a:ext uri="{FF2B5EF4-FFF2-40B4-BE49-F238E27FC236}">
                <a16:creationId xmlns:a16="http://schemas.microsoft.com/office/drawing/2014/main" id="{2DC02233-2896-8D4C-9D5E-CF26448A6835}"/>
              </a:ext>
            </a:extLst>
          </p:cNvPr>
          <p:cNvSpPr txBox="1"/>
          <p:nvPr/>
        </p:nvSpPr>
        <p:spPr>
          <a:xfrm>
            <a:off x="11037638" y="4805662"/>
            <a:ext cx="808093" cy="415498"/>
          </a:xfrm>
          <a:prstGeom prst="rect">
            <a:avLst/>
          </a:prstGeom>
          <a:noFill/>
        </p:spPr>
        <p:txBody>
          <a:bodyPr wrap="square">
            <a:spAutoFit/>
          </a:bodyPr>
          <a:lstStyle/>
          <a:p>
            <a:pPr algn="ctr" defTabSz="914354">
              <a:defRPr/>
            </a:pPr>
            <a:r>
              <a:rPr kumimoji="0" lang="en-US" altLang="ja-JP" sz="700" dirty="0">
                <a:solidFill>
                  <a:srgbClr val="0D274D"/>
                </a:solidFill>
                <a:latin typeface="Arial" panose="020B0604020202020204" pitchFamily="34" charset="0"/>
                <a:ea typeface="MS PGothic" panose="020B0600070205080204" pitchFamily="34" charset="-128"/>
                <a:cs typeface="Arial" panose="020B0604020202020204" pitchFamily="34" charset="0"/>
              </a:rPr>
              <a:t>Windows, </a:t>
            </a:r>
            <a:r>
              <a:rPr kumimoji="0" lang="en-US" altLang="ja-JP" sz="700" dirty="0" err="1">
                <a:solidFill>
                  <a:srgbClr val="0D274D"/>
                </a:solidFill>
                <a:latin typeface="Arial" panose="020B0604020202020204" pitchFamily="34" charset="0"/>
                <a:ea typeface="MS PGothic" panose="020B0600070205080204" pitchFamily="34" charset="-128"/>
                <a:cs typeface="Arial" panose="020B0604020202020204" pitchFamily="34" charset="0"/>
              </a:rPr>
              <a:t>OnPrem,DNAC</a:t>
            </a:r>
            <a:r>
              <a:rPr kumimoji="0" lang="en-US" altLang="ja-JP" sz="700" dirty="0">
                <a:solidFill>
                  <a:srgbClr val="0D274D"/>
                </a:solidFill>
                <a:latin typeface="Arial" panose="020B0604020202020204" pitchFamily="34" charset="0"/>
                <a:ea typeface="MS PGothic" panose="020B0600070205080204" pitchFamily="34" charset="-128"/>
                <a:cs typeface="Arial" panose="020B0604020202020204" pitchFamily="34" charset="0"/>
              </a:rPr>
              <a:t>, </a:t>
            </a:r>
            <a:r>
              <a:rPr kumimoji="0" lang="en-US" altLang="ja-JP" sz="700" dirty="0" err="1">
                <a:solidFill>
                  <a:srgbClr val="0D274D"/>
                </a:solidFill>
                <a:latin typeface="Arial" panose="020B0604020202020204" pitchFamily="34" charset="0"/>
                <a:ea typeface="MS PGothic" panose="020B0600070205080204" pitchFamily="34" charset="-128"/>
                <a:cs typeface="Arial" panose="020B0604020202020204" pitchFamily="34" charset="0"/>
              </a:rPr>
              <a:t>vManage</a:t>
            </a:r>
            <a:endParaRPr lang="ja-JP" altLang="en-US" sz="700"/>
          </a:p>
        </p:txBody>
      </p:sp>
      <p:cxnSp>
        <p:nvCxnSpPr>
          <p:cNvPr id="102" name="Straight Connector 18">
            <a:extLst>
              <a:ext uri="{FF2B5EF4-FFF2-40B4-BE49-F238E27FC236}">
                <a16:creationId xmlns:a16="http://schemas.microsoft.com/office/drawing/2014/main" id="{9C6776E5-92FF-2543-9ECB-69B3F149B347}"/>
              </a:ext>
            </a:extLst>
          </p:cNvPr>
          <p:cNvCxnSpPr>
            <a:cxnSpLocks/>
          </p:cNvCxnSpPr>
          <p:nvPr/>
        </p:nvCxnSpPr>
        <p:spPr>
          <a:xfrm flipH="1">
            <a:off x="10637230" y="5404443"/>
            <a:ext cx="1949" cy="378214"/>
          </a:xfrm>
          <a:prstGeom prst="line">
            <a:avLst/>
          </a:prstGeom>
          <a:ln w="127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3" name="角丸四角形吹き出し 1">
            <a:extLst>
              <a:ext uri="{FF2B5EF4-FFF2-40B4-BE49-F238E27FC236}">
                <a16:creationId xmlns:a16="http://schemas.microsoft.com/office/drawing/2014/main" id="{94845A46-51FB-484D-8DAF-6563E97FBF3E}"/>
              </a:ext>
            </a:extLst>
          </p:cNvPr>
          <p:cNvSpPr/>
          <p:nvPr/>
        </p:nvSpPr>
        <p:spPr>
          <a:xfrm>
            <a:off x="9526497" y="5416216"/>
            <a:ext cx="887244" cy="344464"/>
          </a:xfrm>
          <a:prstGeom prst="wedgeRoundRectCallout">
            <a:avLst>
              <a:gd name="adj1" fmla="val 67229"/>
              <a:gd name="adj2" fmla="val -28648"/>
              <a:gd name="adj3" fmla="val 16667"/>
            </a:avLst>
          </a:prstGeom>
          <a:solidFill>
            <a:schemeClr val="bg2"/>
          </a:solidFill>
          <a:ln w="63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rgbClr val="FF0000"/>
                </a:solidFill>
                <a:latin typeface="Arial" panose="020B0604020202020204" pitchFamily="34" charset="0"/>
                <a:ea typeface="MS PGothic" panose="020B0600070205080204" pitchFamily="34" charset="-128"/>
                <a:cs typeface="Arial" panose="020B0604020202020204" pitchFamily="34" charset="0"/>
              </a:rPr>
              <a:t>①API</a:t>
            </a:r>
            <a:r>
              <a:rPr lang="ja-JP" altLang="en-US" sz="1050" b="1">
                <a:solidFill>
                  <a:srgbClr val="FF0000"/>
                </a:solidFill>
                <a:latin typeface="Arial" panose="020B0604020202020204" pitchFamily="34" charset="0"/>
                <a:ea typeface="MS PGothic" panose="020B0600070205080204" pitchFamily="34" charset="-128"/>
                <a:cs typeface="Arial" panose="020B0604020202020204" pitchFamily="34" charset="0"/>
              </a:rPr>
              <a:t>で</a:t>
            </a:r>
            <a:br>
              <a:rPr lang="en-US" altLang="ja-JP" sz="1050" b="1" dirty="0">
                <a:solidFill>
                  <a:srgbClr val="FF0000"/>
                </a:solidFill>
                <a:latin typeface="Arial" panose="020B0604020202020204" pitchFamily="34" charset="0"/>
                <a:ea typeface="MS PGothic" panose="020B0600070205080204" pitchFamily="34" charset="-128"/>
                <a:cs typeface="Arial" panose="020B0604020202020204" pitchFamily="34" charset="0"/>
              </a:rPr>
            </a:br>
            <a:r>
              <a:rPr lang="ja-JP" altLang="en-US" sz="1050" b="1">
                <a:solidFill>
                  <a:srgbClr val="FF0000"/>
                </a:solidFill>
                <a:latin typeface="Arial" panose="020B0604020202020204" pitchFamily="34" charset="0"/>
                <a:ea typeface="MS PGothic" panose="020B0600070205080204" pitchFamily="34" charset="-128"/>
                <a:cs typeface="Arial" panose="020B0604020202020204" pitchFamily="34" charset="0"/>
              </a:rPr>
              <a:t>リクエスト</a:t>
            </a:r>
          </a:p>
        </p:txBody>
      </p:sp>
      <p:grpSp>
        <p:nvGrpSpPr>
          <p:cNvPr id="104" name="グループ化 80">
            <a:extLst>
              <a:ext uri="{FF2B5EF4-FFF2-40B4-BE49-F238E27FC236}">
                <a16:creationId xmlns:a16="http://schemas.microsoft.com/office/drawing/2014/main" id="{1820706A-7B19-8847-90BA-FCB75522B309}"/>
              </a:ext>
            </a:extLst>
          </p:cNvPr>
          <p:cNvGrpSpPr/>
          <p:nvPr/>
        </p:nvGrpSpPr>
        <p:grpSpPr>
          <a:xfrm>
            <a:off x="4050990" y="4081304"/>
            <a:ext cx="1749450" cy="2055069"/>
            <a:chOff x="245377" y="1506007"/>
            <a:chExt cx="2067626" cy="2344313"/>
          </a:xfrm>
        </p:grpSpPr>
        <p:sp>
          <p:nvSpPr>
            <p:cNvPr id="108" name="Rectangle 67">
              <a:extLst>
                <a:ext uri="{FF2B5EF4-FFF2-40B4-BE49-F238E27FC236}">
                  <a16:creationId xmlns:a16="http://schemas.microsoft.com/office/drawing/2014/main" id="{CE9D4110-64F7-6044-9D6E-39E3EE287CC9}"/>
                </a:ext>
              </a:extLst>
            </p:cNvPr>
            <p:cNvSpPr/>
            <p:nvPr/>
          </p:nvSpPr>
          <p:spPr>
            <a:xfrm>
              <a:off x="245377" y="1546926"/>
              <a:ext cx="2067626" cy="2303394"/>
            </a:xfrm>
            <a:prstGeom prst="rect">
              <a:avLst/>
            </a:prstGeom>
            <a:solidFill>
              <a:schemeClr val="bg2">
                <a:lumMod val="85000"/>
              </a:schemeClr>
            </a:solidFill>
            <a:ln w="12700">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1400">
                <a:solidFill>
                  <a:srgbClr val="0D274D"/>
                </a:solidFill>
                <a:latin typeface="Arial" panose="020B0604020202020204"/>
              </a:endParaRPr>
            </a:p>
          </p:txBody>
        </p:sp>
        <p:grpSp>
          <p:nvGrpSpPr>
            <p:cNvPr id="109" name="Group 25">
              <a:extLst>
                <a:ext uri="{FF2B5EF4-FFF2-40B4-BE49-F238E27FC236}">
                  <a16:creationId xmlns:a16="http://schemas.microsoft.com/office/drawing/2014/main" id="{9B7DA9CA-29C4-1549-96FB-FD1A4D783549}"/>
                </a:ext>
              </a:extLst>
            </p:cNvPr>
            <p:cNvGrpSpPr/>
            <p:nvPr/>
          </p:nvGrpSpPr>
          <p:grpSpPr>
            <a:xfrm>
              <a:off x="621389" y="1847983"/>
              <a:ext cx="1495224" cy="1208105"/>
              <a:chOff x="376012" y="2921770"/>
              <a:chExt cx="1495224" cy="1208105"/>
            </a:xfrm>
          </p:grpSpPr>
          <p:grpSp>
            <p:nvGrpSpPr>
              <p:cNvPr id="112" name="Group 3">
                <a:extLst>
                  <a:ext uri="{FF2B5EF4-FFF2-40B4-BE49-F238E27FC236}">
                    <a16:creationId xmlns:a16="http://schemas.microsoft.com/office/drawing/2014/main" id="{F594C453-8171-0345-B19D-D557BD2ECB35}"/>
                  </a:ext>
                </a:extLst>
              </p:cNvPr>
              <p:cNvGrpSpPr/>
              <p:nvPr/>
            </p:nvGrpSpPr>
            <p:grpSpPr>
              <a:xfrm>
                <a:off x="715867" y="3480218"/>
                <a:ext cx="822960" cy="649657"/>
                <a:chOff x="908702" y="1994508"/>
                <a:chExt cx="1071819" cy="578735"/>
              </a:xfrm>
            </p:grpSpPr>
            <p:sp>
              <p:nvSpPr>
                <p:cNvPr id="118" name="Rounded Rectangle 4">
                  <a:extLst>
                    <a:ext uri="{FF2B5EF4-FFF2-40B4-BE49-F238E27FC236}">
                      <a16:creationId xmlns:a16="http://schemas.microsoft.com/office/drawing/2014/main" id="{9221C0A6-3445-BC49-B308-1925B1C3D63B}"/>
                    </a:ext>
                  </a:extLst>
                </p:cNvPr>
                <p:cNvSpPr/>
                <p:nvPr/>
              </p:nvSpPr>
              <p:spPr>
                <a:xfrm>
                  <a:off x="908702" y="1994508"/>
                  <a:ext cx="1071819" cy="564367"/>
                </a:xfrm>
                <a:prstGeom prst="roundRect">
                  <a:avLst/>
                </a:prstGeom>
                <a:solidFill>
                  <a:srgbClr val="92D050"/>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1400">
                    <a:solidFill>
                      <a:srgbClr val="0D274D"/>
                    </a:solidFill>
                    <a:latin typeface="Arial" panose="020B0604020202020204"/>
                  </a:endParaRPr>
                </a:p>
              </p:txBody>
            </p:sp>
            <p:sp>
              <p:nvSpPr>
                <p:cNvPr id="119" name="Rounded Rectangle 5">
                  <a:extLst>
                    <a:ext uri="{FF2B5EF4-FFF2-40B4-BE49-F238E27FC236}">
                      <a16:creationId xmlns:a16="http://schemas.microsoft.com/office/drawing/2014/main" id="{634393B4-7116-9B4D-9427-629D13E0B5A2}"/>
                    </a:ext>
                  </a:extLst>
                </p:cNvPr>
                <p:cNvSpPr/>
                <p:nvPr/>
              </p:nvSpPr>
              <p:spPr>
                <a:xfrm>
                  <a:off x="1077108" y="2108729"/>
                  <a:ext cx="762736" cy="250569"/>
                </a:xfrm>
                <a:prstGeom prst="roundRect">
                  <a:avLst/>
                </a:prstGeom>
                <a:solidFill>
                  <a:srgbClr val="00B050"/>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800">
                      <a:solidFill>
                        <a:srgbClr val="FFFFFF"/>
                      </a:solidFill>
                      <a:latin typeface="Arial" panose="020B0604020202020204"/>
                    </a:rPr>
                    <a:t>CSLU</a:t>
                  </a:r>
                  <a:endParaRPr kumimoji="0" lang="en-US" sz="700">
                    <a:solidFill>
                      <a:srgbClr val="FFFFFF"/>
                    </a:solidFill>
                    <a:latin typeface="Arial" panose="020B0604020202020204"/>
                  </a:endParaRPr>
                </a:p>
              </p:txBody>
            </p:sp>
            <p:sp>
              <p:nvSpPr>
                <p:cNvPr id="120" name="TextBox 6">
                  <a:extLst>
                    <a:ext uri="{FF2B5EF4-FFF2-40B4-BE49-F238E27FC236}">
                      <a16:creationId xmlns:a16="http://schemas.microsoft.com/office/drawing/2014/main" id="{39121E9E-180A-7640-AF2D-9CD87A1466C8}"/>
                    </a:ext>
                  </a:extLst>
                </p:cNvPr>
                <p:cNvSpPr txBox="1"/>
                <p:nvPr/>
              </p:nvSpPr>
              <p:spPr>
                <a:xfrm>
                  <a:off x="1009599" y="2369944"/>
                  <a:ext cx="872835" cy="203299"/>
                </a:xfrm>
                <a:prstGeom prst="rect">
                  <a:avLst/>
                </a:prstGeom>
                <a:noFill/>
                <a:ln>
                  <a:noFill/>
                </a:ln>
              </p:spPr>
              <p:txBody>
                <a:bodyPr wrap="square" rtlCol="0">
                  <a:spAutoFit/>
                </a:bodyPr>
                <a:lstStyle/>
                <a:p>
                  <a:pPr algn="ctr" defTabSz="609585" fontAlgn="base">
                    <a:spcBef>
                      <a:spcPct val="0"/>
                    </a:spcBef>
                    <a:spcAft>
                      <a:spcPct val="0"/>
                    </a:spcAft>
                    <a:defRPr/>
                  </a:pPr>
                  <a:endParaRPr kumimoji="0" lang="en-US" sz="700">
                    <a:solidFill>
                      <a:srgbClr val="FFFFFF"/>
                    </a:solidFill>
                    <a:latin typeface="Arial" charset="0"/>
                    <a:ea typeface="ＭＳ Ｐゴシック" charset="0"/>
                  </a:endParaRPr>
                </a:p>
              </p:txBody>
            </p:sp>
          </p:grpSp>
          <p:sp>
            <p:nvSpPr>
              <p:cNvPr id="115" name="Rounded Rectangle 9">
                <a:extLst>
                  <a:ext uri="{FF2B5EF4-FFF2-40B4-BE49-F238E27FC236}">
                    <a16:creationId xmlns:a16="http://schemas.microsoft.com/office/drawing/2014/main" id="{CD9D40D3-A495-904C-AEEE-CD7571F46398}"/>
                  </a:ext>
                </a:extLst>
              </p:cNvPr>
              <p:cNvSpPr/>
              <p:nvPr/>
            </p:nvSpPr>
            <p:spPr>
              <a:xfrm>
                <a:off x="376012" y="2921770"/>
                <a:ext cx="1495224" cy="333004"/>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900" err="1">
                    <a:solidFill>
                      <a:srgbClr val="FFFFFF"/>
                    </a:solidFill>
                    <a:latin typeface="Arial" panose="020B0604020202020204"/>
                  </a:rPr>
                  <a:t>CSSM</a:t>
                </a:r>
                <a:r>
                  <a:rPr kumimoji="0" lang="en-US" sz="900">
                    <a:solidFill>
                      <a:srgbClr val="FFFFFF"/>
                    </a:solidFill>
                    <a:latin typeface="Arial" panose="020B0604020202020204"/>
                  </a:rPr>
                  <a:t> On Cloud</a:t>
                </a:r>
              </a:p>
            </p:txBody>
          </p:sp>
          <p:cxnSp>
            <p:nvCxnSpPr>
              <p:cNvPr id="117" name="Straight Connector 23">
                <a:extLst>
                  <a:ext uri="{FF2B5EF4-FFF2-40B4-BE49-F238E27FC236}">
                    <a16:creationId xmlns:a16="http://schemas.microsoft.com/office/drawing/2014/main" id="{BA2FB3DC-E94B-324A-BA03-8718A689E600}"/>
                  </a:ext>
                </a:extLst>
              </p:cNvPr>
              <p:cNvCxnSpPr>
                <a:cxnSpLocks/>
                <a:stCxn id="115" idx="2"/>
                <a:endCxn id="118" idx="0"/>
              </p:cNvCxnSpPr>
              <p:nvPr/>
            </p:nvCxnSpPr>
            <p:spPr>
              <a:xfrm>
                <a:off x="1123624" y="3254774"/>
                <a:ext cx="3723" cy="225445"/>
              </a:xfrm>
              <a:prstGeom prst="line">
                <a:avLst/>
              </a:prstGeom>
              <a:ln w="127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0" name="Rectangle 158">
              <a:extLst>
                <a:ext uri="{FF2B5EF4-FFF2-40B4-BE49-F238E27FC236}">
                  <a16:creationId xmlns:a16="http://schemas.microsoft.com/office/drawing/2014/main" id="{73C58049-2F1C-994A-9062-3256FD0FADEA}"/>
                </a:ext>
              </a:extLst>
            </p:cNvPr>
            <p:cNvSpPr/>
            <p:nvPr/>
          </p:nvSpPr>
          <p:spPr>
            <a:xfrm>
              <a:off x="255537" y="1506007"/>
              <a:ext cx="2056360" cy="301335"/>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000" err="1">
                  <a:solidFill>
                    <a:srgbClr val="FFFFFF"/>
                  </a:solidFill>
                  <a:latin typeface="Arial" panose="020B0604020202020204"/>
                </a:rPr>
                <a:t>CSLU経由でCSSMへ接続</a:t>
              </a:r>
              <a:endParaRPr kumimoji="0" lang="en-US" sz="1000">
                <a:solidFill>
                  <a:srgbClr val="FFFFFF"/>
                </a:solidFill>
                <a:latin typeface="Arial" panose="020B0604020202020204"/>
              </a:endParaRPr>
            </a:p>
          </p:txBody>
        </p:sp>
        <p:sp>
          <p:nvSpPr>
            <p:cNvPr id="111" name="Freeform 89">
              <a:extLst>
                <a:ext uri="{FF2B5EF4-FFF2-40B4-BE49-F238E27FC236}">
                  <a16:creationId xmlns:a16="http://schemas.microsoft.com/office/drawing/2014/main" id="{DED85DE2-0C6C-6744-846D-B5CA6F8FAB87}"/>
                </a:ext>
              </a:extLst>
            </p:cNvPr>
            <p:cNvSpPr>
              <a:spLocks/>
            </p:cNvSpPr>
            <p:nvPr/>
          </p:nvSpPr>
          <p:spPr bwMode="auto">
            <a:xfrm flipH="1">
              <a:off x="344903" y="1949630"/>
              <a:ext cx="567445" cy="344427"/>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chemeClr val="bg2">
                    <a:lumMod val="75000"/>
                  </a:schemeClr>
                </a:gs>
                <a:gs pos="0">
                  <a:srgbClr val="FFFFFF">
                    <a:alpha val="86000"/>
                  </a:srgbClr>
                </a:gs>
              </a:gsLst>
              <a:path path="shape">
                <a:fillToRect l="50000" t="50000" r="50000" b="50000"/>
              </a:path>
              <a:tileRect/>
            </a:gradFill>
            <a:ln w="25400" cap="flat" cmpd="sng" algn="ctr">
              <a:solidFill>
                <a:srgbClr val="FFFFFF">
                  <a:lumMod val="75000"/>
                </a:srgbClr>
              </a:solidFill>
              <a:prstDash val="solid"/>
            </a:ln>
            <a:effectLst/>
          </p:spPr>
          <p:txBody>
            <a:bodyPr lIns="91420" tIns="45711" rIns="91420" bIns="45711" rtlCol="0" anchor="ctr"/>
            <a:lstStyle/>
            <a:p>
              <a:pPr algn="ctr" defTabSz="609555" eaLnBrk="0" fontAlgn="base" hangingPunct="0">
                <a:spcBef>
                  <a:spcPct val="0"/>
                </a:spcBef>
                <a:spcAft>
                  <a:spcPct val="0"/>
                </a:spcAft>
                <a:defRPr/>
              </a:pPr>
              <a:endParaRPr kumimoji="0" lang="en-US" sz="900" kern="0">
                <a:solidFill>
                  <a:srgbClr val="1E4471"/>
                </a:solidFill>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121" name="テキスト ボックス 194">
            <a:extLst>
              <a:ext uri="{FF2B5EF4-FFF2-40B4-BE49-F238E27FC236}">
                <a16:creationId xmlns:a16="http://schemas.microsoft.com/office/drawing/2014/main" id="{5E9F1A2D-91B8-654B-9161-BE67E841743C}"/>
              </a:ext>
            </a:extLst>
          </p:cNvPr>
          <p:cNvSpPr txBox="1"/>
          <p:nvPr/>
        </p:nvSpPr>
        <p:spPr>
          <a:xfrm>
            <a:off x="5289292" y="4841354"/>
            <a:ext cx="814392" cy="415498"/>
          </a:xfrm>
          <a:prstGeom prst="rect">
            <a:avLst/>
          </a:prstGeom>
          <a:noFill/>
        </p:spPr>
        <p:txBody>
          <a:bodyPr wrap="square">
            <a:spAutoFit/>
          </a:bodyPr>
          <a:lstStyle/>
          <a:p>
            <a:pPr algn="ctr" defTabSz="914354">
              <a:defRPr/>
            </a:pPr>
            <a:r>
              <a:rPr kumimoji="0" lang="en-US" altLang="ja-JP" sz="700" dirty="0">
                <a:solidFill>
                  <a:srgbClr val="0D274D"/>
                </a:solidFill>
                <a:latin typeface="Arial" panose="020B0604020202020204" pitchFamily="34" charset="0"/>
                <a:ea typeface="MS PGothic" panose="020B0600070205080204" pitchFamily="34" charset="-128"/>
                <a:cs typeface="Arial" panose="020B0604020202020204" pitchFamily="34" charset="0"/>
              </a:rPr>
              <a:t>Windows, </a:t>
            </a:r>
            <a:r>
              <a:rPr kumimoji="0" lang="en-US" altLang="ja-JP" sz="700" dirty="0" err="1">
                <a:solidFill>
                  <a:srgbClr val="0D274D"/>
                </a:solidFill>
                <a:latin typeface="Arial" panose="020B0604020202020204" pitchFamily="34" charset="0"/>
                <a:ea typeface="MS PGothic" panose="020B0600070205080204" pitchFamily="34" charset="-128"/>
                <a:cs typeface="Arial" panose="020B0604020202020204" pitchFamily="34" charset="0"/>
              </a:rPr>
              <a:t>OnPrem,DNAC</a:t>
            </a:r>
            <a:r>
              <a:rPr kumimoji="0" lang="en-US" altLang="ja-JP" sz="700" dirty="0">
                <a:solidFill>
                  <a:srgbClr val="0D274D"/>
                </a:solidFill>
                <a:latin typeface="Arial" panose="020B0604020202020204" pitchFamily="34" charset="0"/>
                <a:ea typeface="MS PGothic" panose="020B0600070205080204" pitchFamily="34" charset="-128"/>
                <a:cs typeface="Arial" panose="020B0604020202020204" pitchFamily="34" charset="0"/>
              </a:rPr>
              <a:t>, </a:t>
            </a:r>
            <a:r>
              <a:rPr kumimoji="0" lang="en-US" altLang="ja-JP" sz="700" dirty="0" err="1">
                <a:solidFill>
                  <a:srgbClr val="0D274D"/>
                </a:solidFill>
                <a:latin typeface="Arial" panose="020B0604020202020204" pitchFamily="34" charset="0"/>
                <a:ea typeface="MS PGothic" panose="020B0600070205080204" pitchFamily="34" charset="-128"/>
                <a:cs typeface="Arial" panose="020B0604020202020204" pitchFamily="34" charset="0"/>
              </a:rPr>
              <a:t>vManage</a:t>
            </a:r>
            <a:endParaRPr lang="ja-JP" altLang="en-US" sz="700"/>
          </a:p>
        </p:txBody>
      </p:sp>
      <p:sp>
        <p:nvSpPr>
          <p:cNvPr id="122" name="角丸四角形吹き出し 104">
            <a:extLst>
              <a:ext uri="{FF2B5EF4-FFF2-40B4-BE49-F238E27FC236}">
                <a16:creationId xmlns:a16="http://schemas.microsoft.com/office/drawing/2014/main" id="{03A36E1A-2FA0-8B49-B4D0-5C7D0742B889}"/>
              </a:ext>
            </a:extLst>
          </p:cNvPr>
          <p:cNvSpPr/>
          <p:nvPr/>
        </p:nvSpPr>
        <p:spPr>
          <a:xfrm>
            <a:off x="3970878" y="5473932"/>
            <a:ext cx="842194" cy="335259"/>
          </a:xfrm>
          <a:prstGeom prst="wedgeRoundRectCallout">
            <a:avLst>
              <a:gd name="adj1" fmla="val 61101"/>
              <a:gd name="adj2" fmla="val -16131"/>
              <a:gd name="adj3" fmla="val 16667"/>
            </a:avLst>
          </a:prstGeom>
          <a:solidFill>
            <a:schemeClr val="bg2"/>
          </a:solidFill>
          <a:ln w="63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rgbClr val="FF0000"/>
                </a:solidFill>
                <a:latin typeface="Arial" panose="020B0604020202020204" pitchFamily="34" charset="0"/>
                <a:ea typeface="MS PGothic" panose="020B0600070205080204" pitchFamily="34" charset="-128"/>
                <a:cs typeface="Arial" panose="020B0604020202020204" pitchFamily="34" charset="0"/>
              </a:rPr>
              <a:t>RUM</a:t>
            </a:r>
            <a:br>
              <a:rPr lang="en-US" altLang="ja-JP" sz="1050" b="1" dirty="0">
                <a:solidFill>
                  <a:srgbClr val="FF0000"/>
                </a:solidFill>
                <a:latin typeface="Arial" panose="020B0604020202020204" pitchFamily="34" charset="0"/>
                <a:ea typeface="MS PGothic" panose="020B0600070205080204" pitchFamily="34" charset="-128"/>
                <a:cs typeface="Arial" panose="020B0604020202020204" pitchFamily="34" charset="0"/>
              </a:rPr>
            </a:br>
            <a:r>
              <a:rPr lang="ja-JP" altLang="en-US" sz="1050" b="1">
                <a:solidFill>
                  <a:srgbClr val="FF0000"/>
                </a:solidFill>
                <a:latin typeface="Arial" panose="020B0604020202020204" pitchFamily="34" charset="0"/>
                <a:ea typeface="MS PGothic" panose="020B0600070205080204" pitchFamily="34" charset="-128"/>
                <a:cs typeface="Arial" panose="020B0604020202020204" pitchFamily="34" charset="0"/>
              </a:rPr>
              <a:t>レポート</a:t>
            </a:r>
          </a:p>
        </p:txBody>
      </p:sp>
      <p:cxnSp>
        <p:nvCxnSpPr>
          <p:cNvPr id="123" name="Straight Connector 18">
            <a:extLst>
              <a:ext uri="{FF2B5EF4-FFF2-40B4-BE49-F238E27FC236}">
                <a16:creationId xmlns:a16="http://schemas.microsoft.com/office/drawing/2014/main" id="{48BB8E3A-9474-9C49-9FB6-B6BBA0BAA8B1}"/>
              </a:ext>
            </a:extLst>
          </p:cNvPr>
          <p:cNvCxnSpPr>
            <a:cxnSpLocks/>
          </p:cNvCxnSpPr>
          <p:nvPr/>
        </p:nvCxnSpPr>
        <p:spPr>
          <a:xfrm flipH="1" flipV="1">
            <a:off x="5001706" y="5412887"/>
            <a:ext cx="1949" cy="378214"/>
          </a:xfrm>
          <a:prstGeom prst="line">
            <a:avLst/>
          </a:prstGeom>
          <a:ln w="127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4" name="Straight Connector 18">
            <a:extLst>
              <a:ext uri="{FF2B5EF4-FFF2-40B4-BE49-F238E27FC236}">
                <a16:creationId xmlns:a16="http://schemas.microsoft.com/office/drawing/2014/main" id="{8C6F9BC9-0EC2-F048-BE00-7EC36EA50300}"/>
              </a:ext>
            </a:extLst>
          </p:cNvPr>
          <p:cNvCxnSpPr>
            <a:cxnSpLocks/>
          </p:cNvCxnSpPr>
          <p:nvPr/>
        </p:nvCxnSpPr>
        <p:spPr>
          <a:xfrm flipH="1" flipV="1">
            <a:off x="10864808" y="5397271"/>
            <a:ext cx="1" cy="349705"/>
          </a:xfrm>
          <a:prstGeom prst="line">
            <a:avLst/>
          </a:prstGeom>
          <a:ln w="127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5" name="Rounded Rectangle 11">
            <a:extLst>
              <a:ext uri="{FF2B5EF4-FFF2-40B4-BE49-F238E27FC236}">
                <a16:creationId xmlns:a16="http://schemas.microsoft.com/office/drawing/2014/main" id="{7D8E13BA-67ED-D04C-8EF8-30D9457B8146}"/>
              </a:ext>
            </a:extLst>
          </p:cNvPr>
          <p:cNvSpPr/>
          <p:nvPr/>
        </p:nvSpPr>
        <p:spPr>
          <a:xfrm>
            <a:off x="4707715" y="5800505"/>
            <a:ext cx="621356" cy="301714"/>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1400">
              <a:solidFill>
                <a:srgbClr val="0D274D"/>
              </a:solidFill>
              <a:latin typeface="Arial" panose="020B0604020202020204"/>
            </a:endParaRPr>
          </a:p>
        </p:txBody>
      </p:sp>
      <p:sp>
        <p:nvSpPr>
          <p:cNvPr id="126" name="TextBox 12">
            <a:extLst>
              <a:ext uri="{FF2B5EF4-FFF2-40B4-BE49-F238E27FC236}">
                <a16:creationId xmlns:a16="http://schemas.microsoft.com/office/drawing/2014/main" id="{3F475BEF-40E9-1D4D-8530-151C1BFF1E51}"/>
              </a:ext>
            </a:extLst>
          </p:cNvPr>
          <p:cNvSpPr txBox="1"/>
          <p:nvPr/>
        </p:nvSpPr>
        <p:spPr>
          <a:xfrm>
            <a:off x="4734585" y="5826971"/>
            <a:ext cx="571941" cy="246221"/>
          </a:xfrm>
          <a:prstGeom prst="rect">
            <a:avLst/>
          </a:prstGeom>
          <a:noFill/>
          <a:ln>
            <a:noFill/>
          </a:ln>
        </p:spPr>
        <p:txBody>
          <a:bodyPr wrap="square" rtlCol="0">
            <a:spAutoFit/>
          </a:bodyPr>
          <a:lstStyle/>
          <a:p>
            <a:pPr algn="ctr" defTabSz="609585" fontAlgn="base">
              <a:spcBef>
                <a:spcPct val="0"/>
              </a:spcBef>
              <a:spcAft>
                <a:spcPct val="0"/>
              </a:spcAft>
              <a:defRPr/>
            </a:pPr>
            <a:r>
              <a:rPr kumimoji="0" lang="en-US" sz="1000" dirty="0">
                <a:solidFill>
                  <a:srgbClr val="FFFFFF"/>
                </a:solidFill>
                <a:latin typeface="Arial" charset="0"/>
                <a:ea typeface="ＭＳ Ｐゴシック" charset="0"/>
              </a:rPr>
              <a:t>Device</a:t>
            </a:r>
          </a:p>
        </p:txBody>
      </p:sp>
      <p:sp>
        <p:nvSpPr>
          <p:cNvPr id="127" name="角丸四角形吹き出し 115">
            <a:extLst>
              <a:ext uri="{FF2B5EF4-FFF2-40B4-BE49-F238E27FC236}">
                <a16:creationId xmlns:a16="http://schemas.microsoft.com/office/drawing/2014/main" id="{BDCE79BB-4788-8445-A34D-9682797124F9}"/>
              </a:ext>
            </a:extLst>
          </p:cNvPr>
          <p:cNvSpPr/>
          <p:nvPr/>
        </p:nvSpPr>
        <p:spPr>
          <a:xfrm>
            <a:off x="11047397" y="5414616"/>
            <a:ext cx="806499" cy="346064"/>
          </a:xfrm>
          <a:prstGeom prst="wedgeRoundRectCallout">
            <a:avLst>
              <a:gd name="adj1" fmla="val -60591"/>
              <a:gd name="adj2" fmla="val 6346"/>
              <a:gd name="adj3" fmla="val 16667"/>
            </a:avLst>
          </a:prstGeom>
          <a:solidFill>
            <a:schemeClr val="bg2"/>
          </a:solidFill>
          <a:ln w="63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rgbClr val="FF0000"/>
                </a:solidFill>
                <a:latin typeface="Arial" panose="020B0604020202020204" pitchFamily="34" charset="0"/>
                <a:ea typeface="MS PGothic" panose="020B0600070205080204" pitchFamily="34" charset="-128"/>
                <a:cs typeface="Arial" panose="020B0604020202020204" pitchFamily="34" charset="0"/>
              </a:rPr>
              <a:t>②RUM</a:t>
            </a:r>
            <a:br>
              <a:rPr lang="en-US" altLang="ja-JP" sz="1050" b="1" dirty="0">
                <a:solidFill>
                  <a:srgbClr val="FF0000"/>
                </a:solidFill>
                <a:latin typeface="Arial" panose="020B0604020202020204" pitchFamily="34" charset="0"/>
                <a:ea typeface="MS PGothic" panose="020B0600070205080204" pitchFamily="34" charset="-128"/>
                <a:cs typeface="Arial" panose="020B0604020202020204" pitchFamily="34" charset="0"/>
              </a:rPr>
            </a:br>
            <a:r>
              <a:rPr lang="ja-JP" altLang="en-US" sz="1050" b="1">
                <a:solidFill>
                  <a:srgbClr val="FF0000"/>
                </a:solidFill>
                <a:latin typeface="Arial" panose="020B0604020202020204" pitchFamily="34" charset="0"/>
                <a:ea typeface="MS PGothic" panose="020B0600070205080204" pitchFamily="34" charset="-128"/>
                <a:cs typeface="Arial" panose="020B0604020202020204" pitchFamily="34" charset="0"/>
              </a:rPr>
              <a:t>レポート</a:t>
            </a:r>
          </a:p>
        </p:txBody>
      </p:sp>
    </p:spTree>
    <p:extLst>
      <p:ext uri="{BB962C8B-B14F-4D97-AF65-F5344CB8AC3E}">
        <p14:creationId xmlns:p14="http://schemas.microsoft.com/office/powerpoint/2010/main" val="3654671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US" dirty="0" err="1"/>
              <a:t>CSLUのダウンロード</a:t>
            </a:r>
            <a:r>
              <a:rPr lang="en-US" dirty="0"/>
              <a:t>(1)</a:t>
            </a:r>
            <a:endParaRPr lang="en-JP" dirty="0"/>
          </a:p>
        </p:txBody>
      </p:sp>
      <p:sp>
        <p:nvSpPr>
          <p:cNvPr id="13" name="テキスト プレースホルダー 12">
            <a:extLst>
              <a:ext uri="{FF2B5EF4-FFF2-40B4-BE49-F238E27FC236}">
                <a16:creationId xmlns:a16="http://schemas.microsoft.com/office/drawing/2014/main" id="{840760B0-A000-4A6B-9B05-D6EEF8A5CB73}"/>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51</a:t>
            </a:fld>
            <a:endParaRPr lang="en-JP"/>
          </a:p>
        </p:txBody>
      </p:sp>
      <p:pic>
        <p:nvPicPr>
          <p:cNvPr id="6" name="Picture 5">
            <a:extLst>
              <a:ext uri="{FF2B5EF4-FFF2-40B4-BE49-F238E27FC236}">
                <a16:creationId xmlns:a16="http://schemas.microsoft.com/office/drawing/2014/main" id="{D7F1A419-67BD-8844-B6F4-7CBB0B35A0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199" y="1187970"/>
            <a:ext cx="5384801" cy="2144258"/>
          </a:xfrm>
          <a:prstGeom prst="rect">
            <a:avLst/>
          </a:prstGeom>
          <a:ln>
            <a:solidFill>
              <a:schemeClr val="bg2">
                <a:lumMod val="65000"/>
              </a:schemeClr>
            </a:solidFill>
          </a:ln>
        </p:spPr>
      </p:pic>
      <p:pic>
        <p:nvPicPr>
          <p:cNvPr id="7" name="Picture 6">
            <a:extLst>
              <a:ext uri="{FF2B5EF4-FFF2-40B4-BE49-F238E27FC236}">
                <a16:creationId xmlns:a16="http://schemas.microsoft.com/office/drawing/2014/main" id="{5306285D-0432-FC4C-8A69-BC433FBC55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199" y="3312564"/>
            <a:ext cx="5384800" cy="2865683"/>
          </a:xfrm>
          <a:prstGeom prst="rect">
            <a:avLst/>
          </a:prstGeom>
          <a:ln>
            <a:solidFill>
              <a:schemeClr val="bg2">
                <a:lumMod val="65000"/>
              </a:schemeClr>
            </a:solidFill>
          </a:ln>
        </p:spPr>
      </p:pic>
      <p:sp>
        <p:nvSpPr>
          <p:cNvPr id="8" name="Rounded Rectangle 7">
            <a:extLst>
              <a:ext uri="{FF2B5EF4-FFF2-40B4-BE49-F238E27FC236}">
                <a16:creationId xmlns:a16="http://schemas.microsoft.com/office/drawing/2014/main" id="{BAB36441-0A1D-A54A-9F8E-8E72CA1AB706}"/>
              </a:ext>
            </a:extLst>
          </p:cNvPr>
          <p:cNvSpPr/>
          <p:nvPr/>
        </p:nvSpPr>
        <p:spPr>
          <a:xfrm>
            <a:off x="2305690" y="4212893"/>
            <a:ext cx="1389194" cy="891768"/>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4084947" y="3813471"/>
            <a:ext cx="2175176" cy="399422"/>
          </a:xfrm>
          <a:prstGeom prst="callout1">
            <a:avLst>
              <a:gd name="adj1" fmla="val 49397"/>
              <a:gd name="adj2" fmla="val 318"/>
              <a:gd name="adj3" fmla="val 265603"/>
              <a:gd name="adj4" fmla="val -47686"/>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ソフトウェアイメージのダウンロードはここから</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969413"/>
            <a:ext cx="4850723" cy="1477328"/>
          </a:xfrm>
          <a:prstGeom prst="rect">
            <a:avLst/>
          </a:prstGeom>
          <a:noFill/>
        </p:spPr>
        <p:txBody>
          <a:bodyPr wrap="square" rtlCol="0">
            <a:spAutoFit/>
          </a:bodyPr>
          <a:lstStyle/>
          <a:p>
            <a:r>
              <a:rPr lang="en-US" dirty="0">
                <a:latin typeface="+mn-lt"/>
              </a:rPr>
              <a:t>Cisco Software Central </a:t>
            </a:r>
            <a:r>
              <a:rPr lang="en-US" dirty="0" err="1">
                <a:latin typeface="+mn-lt"/>
              </a:rPr>
              <a:t>にアクセスします</a:t>
            </a:r>
            <a:r>
              <a:rPr lang="en-US" dirty="0">
                <a:latin typeface="+mn-lt"/>
              </a:rPr>
              <a:t>。</a:t>
            </a:r>
          </a:p>
          <a:p>
            <a:r>
              <a:rPr lang="en-US" dirty="0">
                <a:latin typeface="+mn-lt"/>
                <a:hlinkClick r:id="rId4"/>
              </a:rPr>
              <a:t>https://software.cisco.com/</a:t>
            </a:r>
            <a:endParaRPr lang="en-US" dirty="0">
              <a:latin typeface="+mn-lt"/>
            </a:endParaRPr>
          </a:p>
          <a:p>
            <a:endParaRPr lang="en-JP" dirty="0">
              <a:latin typeface="+mn-lt"/>
            </a:endParaRPr>
          </a:p>
          <a:p>
            <a:r>
              <a:rPr lang="en-JP" dirty="0"/>
              <a:t>「Access downloads」をクリックし、Software Download </a:t>
            </a:r>
            <a:r>
              <a:rPr lang="ja-JP" altLang="en-US"/>
              <a:t>ページへ移動します。</a:t>
            </a:r>
            <a:endParaRPr lang="en-JP" dirty="0">
              <a:latin typeface="+mn-lt"/>
            </a:endParaRPr>
          </a:p>
        </p:txBody>
      </p:sp>
      <p:sp>
        <p:nvSpPr>
          <p:cNvPr id="10" name="Rounded Rectangle 9">
            <a:extLst>
              <a:ext uri="{FF2B5EF4-FFF2-40B4-BE49-F238E27FC236}">
                <a16:creationId xmlns:a16="http://schemas.microsoft.com/office/drawing/2014/main" id="{8A5A9FA1-9D70-7741-A67D-317F22E78511}"/>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Tree>
    <p:extLst>
      <p:ext uri="{BB962C8B-B14F-4D97-AF65-F5344CB8AC3E}">
        <p14:creationId xmlns:p14="http://schemas.microsoft.com/office/powerpoint/2010/main" val="1727600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US" dirty="0" err="1"/>
              <a:t>CSLUのダウンロード</a:t>
            </a:r>
            <a:r>
              <a:rPr lang="en-US" dirty="0"/>
              <a:t>(2)</a:t>
            </a:r>
            <a:endParaRPr lang="en-JP" dirty="0"/>
          </a:p>
        </p:txBody>
      </p:sp>
      <p:sp>
        <p:nvSpPr>
          <p:cNvPr id="4" name="テキスト プレースホルダー 3">
            <a:extLst>
              <a:ext uri="{FF2B5EF4-FFF2-40B4-BE49-F238E27FC236}">
                <a16:creationId xmlns:a16="http://schemas.microsoft.com/office/drawing/2014/main" id="{71B81D9C-A93E-41C3-A904-A9E4F0D2FC2C}"/>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52</a:t>
            </a:fld>
            <a:endParaRPr lang="en-JP"/>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245160"/>
            <a:ext cx="4839969" cy="923330"/>
          </a:xfrm>
          <a:prstGeom prst="rect">
            <a:avLst/>
          </a:prstGeom>
          <a:noFill/>
        </p:spPr>
        <p:txBody>
          <a:bodyPr wrap="square" rtlCol="0">
            <a:spAutoFit/>
          </a:bodyPr>
          <a:lstStyle/>
          <a:p>
            <a:r>
              <a:rPr lang="en-JP" dirty="0"/>
              <a:t>Select a Product</a:t>
            </a:r>
            <a:r>
              <a:rPr lang="ja-JP" altLang="en-US"/>
              <a:t> </a:t>
            </a:r>
            <a:r>
              <a:rPr lang="en-JP" dirty="0"/>
              <a:t>の検索窓に「Smart Software Manager」と入れて検索する、または「Browse all」から以下をブラウズする</a:t>
            </a:r>
            <a:endParaRPr lang="en-US" dirty="0">
              <a:latin typeface="+mn-lt"/>
            </a:endParaRPr>
          </a:p>
        </p:txBody>
      </p:sp>
      <p:pic>
        <p:nvPicPr>
          <p:cNvPr id="10" name="Picture 9">
            <a:extLst>
              <a:ext uri="{FF2B5EF4-FFF2-40B4-BE49-F238E27FC236}">
                <a16:creationId xmlns:a16="http://schemas.microsoft.com/office/drawing/2014/main" id="{91D9F970-8AD4-9549-AA3F-5A00E9514E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201" y="4591029"/>
            <a:ext cx="4839970" cy="1615142"/>
          </a:xfrm>
          <a:prstGeom prst="rect">
            <a:avLst/>
          </a:prstGeom>
          <a:ln>
            <a:solidFill>
              <a:schemeClr val="accent4"/>
            </a:solidFill>
          </a:ln>
        </p:spPr>
      </p:pic>
      <p:pic>
        <p:nvPicPr>
          <p:cNvPr id="11" name="Picture 10">
            <a:extLst>
              <a:ext uri="{FF2B5EF4-FFF2-40B4-BE49-F238E27FC236}">
                <a16:creationId xmlns:a16="http://schemas.microsoft.com/office/drawing/2014/main" id="{7FABDE01-3301-6143-AA00-117102D08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4690" y="3924292"/>
            <a:ext cx="4839970" cy="1814082"/>
          </a:xfrm>
          <a:prstGeom prst="rect">
            <a:avLst/>
          </a:prstGeom>
          <a:ln>
            <a:solidFill>
              <a:schemeClr val="accent4"/>
            </a:solidFill>
          </a:ln>
        </p:spPr>
      </p:pic>
      <p:pic>
        <p:nvPicPr>
          <p:cNvPr id="13" name="Picture 12">
            <a:extLst>
              <a:ext uri="{FF2B5EF4-FFF2-40B4-BE49-F238E27FC236}">
                <a16:creationId xmlns:a16="http://schemas.microsoft.com/office/drawing/2014/main" id="{B6F176A7-B526-AE4C-B098-912F748DBB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443" y="1329824"/>
            <a:ext cx="6080558" cy="2746798"/>
          </a:xfrm>
          <a:prstGeom prst="rect">
            <a:avLst/>
          </a:prstGeom>
          <a:ln>
            <a:solidFill>
              <a:schemeClr val="accent4"/>
            </a:solidFill>
          </a:ln>
        </p:spPr>
      </p:pic>
      <p:sp>
        <p:nvSpPr>
          <p:cNvPr id="16" name="Rounded Rectangle 15">
            <a:extLst>
              <a:ext uri="{FF2B5EF4-FFF2-40B4-BE49-F238E27FC236}">
                <a16:creationId xmlns:a16="http://schemas.microsoft.com/office/drawing/2014/main" id="{146DE780-94A6-314D-AB89-DCE84E84DF35}"/>
              </a:ext>
            </a:extLst>
          </p:cNvPr>
          <p:cNvSpPr/>
          <p:nvPr/>
        </p:nvSpPr>
        <p:spPr>
          <a:xfrm>
            <a:off x="2024720" y="3619760"/>
            <a:ext cx="3263560" cy="456862"/>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17" name="Straight Arrow Connector 16">
            <a:extLst>
              <a:ext uri="{FF2B5EF4-FFF2-40B4-BE49-F238E27FC236}">
                <a16:creationId xmlns:a16="http://schemas.microsoft.com/office/drawing/2014/main" id="{7D122E56-13C5-F942-94E5-10A2D97D53B6}"/>
              </a:ext>
            </a:extLst>
          </p:cNvPr>
          <p:cNvCxnSpPr>
            <a:cxnSpLocks/>
            <a:stCxn id="16" idx="2"/>
            <a:endCxn id="18" idx="0"/>
          </p:cNvCxnSpPr>
          <p:nvPr/>
        </p:nvCxnSpPr>
        <p:spPr>
          <a:xfrm flipH="1">
            <a:off x="1689691" y="4076622"/>
            <a:ext cx="1966809" cy="1567393"/>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8" name="Rounded Rectangle 17">
            <a:extLst>
              <a:ext uri="{FF2B5EF4-FFF2-40B4-BE49-F238E27FC236}">
                <a16:creationId xmlns:a16="http://schemas.microsoft.com/office/drawing/2014/main" id="{3A8E96CF-6D20-E644-8134-8DCAF2C68298}"/>
              </a:ext>
            </a:extLst>
          </p:cNvPr>
          <p:cNvSpPr/>
          <p:nvPr/>
        </p:nvSpPr>
        <p:spPr>
          <a:xfrm>
            <a:off x="1026201" y="5644015"/>
            <a:ext cx="1326980" cy="192905"/>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9" name="吹き出し: 線 10">
            <a:extLst>
              <a:ext uri="{FF2B5EF4-FFF2-40B4-BE49-F238E27FC236}">
                <a16:creationId xmlns:a16="http://schemas.microsoft.com/office/drawing/2014/main" id="{86020B16-493A-1840-B9B1-924C2392F7F9}"/>
              </a:ext>
            </a:extLst>
          </p:cNvPr>
          <p:cNvSpPr/>
          <p:nvPr/>
        </p:nvSpPr>
        <p:spPr>
          <a:xfrm>
            <a:off x="3352182" y="5378609"/>
            <a:ext cx="2175176" cy="399422"/>
          </a:xfrm>
          <a:prstGeom prst="callout1">
            <a:avLst>
              <a:gd name="adj1" fmla="val 49397"/>
              <a:gd name="adj2" fmla="val 318"/>
              <a:gd name="adj3" fmla="val 67197"/>
              <a:gd name="adj4" fmla="val -44183"/>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US" altLang="ja-JP" sz="1050" dirty="0">
                <a:ea typeface="MS PGothic" panose="020B0600070205080204" pitchFamily="34" charset="-128"/>
              </a:rPr>
              <a:t>Smart Licensing Utility </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21" name="Rounded Rectangle 20">
            <a:extLst>
              <a:ext uri="{FF2B5EF4-FFF2-40B4-BE49-F238E27FC236}">
                <a16:creationId xmlns:a16="http://schemas.microsoft.com/office/drawing/2014/main" id="{71966019-FE13-B94B-BF4E-B3F24B0DA3FB}"/>
              </a:ext>
            </a:extLst>
          </p:cNvPr>
          <p:cNvSpPr/>
          <p:nvPr/>
        </p:nvSpPr>
        <p:spPr>
          <a:xfrm>
            <a:off x="5562600" y="3619760"/>
            <a:ext cx="922401" cy="399422"/>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2" name="TextBox 21">
            <a:extLst>
              <a:ext uri="{FF2B5EF4-FFF2-40B4-BE49-F238E27FC236}">
                <a16:creationId xmlns:a16="http://schemas.microsoft.com/office/drawing/2014/main" id="{69F76144-C0FE-A848-A0CD-9F445CEBADC7}"/>
              </a:ext>
            </a:extLst>
          </p:cNvPr>
          <p:cNvSpPr txBox="1"/>
          <p:nvPr/>
        </p:nvSpPr>
        <p:spPr>
          <a:xfrm>
            <a:off x="7140635" y="2307619"/>
            <a:ext cx="4564026" cy="1477328"/>
          </a:xfrm>
          <a:prstGeom prst="rect">
            <a:avLst/>
          </a:prstGeom>
          <a:noFill/>
        </p:spPr>
        <p:txBody>
          <a:bodyPr wrap="square" rtlCol="0">
            <a:spAutoFit/>
          </a:bodyPr>
          <a:lstStyle/>
          <a:p>
            <a:r>
              <a:rPr lang="en-US" dirty="0">
                <a:latin typeface="+mn-lt"/>
              </a:rPr>
              <a:t>Downloads Home</a:t>
            </a:r>
          </a:p>
          <a:p>
            <a:r>
              <a:rPr lang="en-US" dirty="0">
                <a:latin typeface="+mn-lt"/>
              </a:rPr>
              <a:t> &gt; Cloud and Systems Management</a:t>
            </a:r>
          </a:p>
          <a:p>
            <a:r>
              <a:rPr lang="en-US" dirty="0">
                <a:latin typeface="+mn-lt"/>
              </a:rPr>
              <a:t> &gt; Network Automation and Management</a:t>
            </a:r>
          </a:p>
          <a:p>
            <a:r>
              <a:rPr lang="en-US" dirty="0">
                <a:latin typeface="+mn-lt"/>
              </a:rPr>
              <a:t> &gt; Smart Software Manager</a:t>
            </a:r>
          </a:p>
          <a:p>
            <a:r>
              <a:rPr lang="en-US" dirty="0">
                <a:latin typeface="+mn-lt"/>
              </a:rPr>
              <a:t> &gt; Smart Licensing Utility- 1.0.0-2</a:t>
            </a:r>
          </a:p>
        </p:txBody>
      </p:sp>
      <p:cxnSp>
        <p:nvCxnSpPr>
          <p:cNvPr id="23" name="Straight Arrow Connector 22">
            <a:extLst>
              <a:ext uri="{FF2B5EF4-FFF2-40B4-BE49-F238E27FC236}">
                <a16:creationId xmlns:a16="http://schemas.microsoft.com/office/drawing/2014/main" id="{154EB3B2-23D6-7A4B-A8AD-8252E6FB684F}"/>
              </a:ext>
            </a:extLst>
          </p:cNvPr>
          <p:cNvCxnSpPr>
            <a:cxnSpLocks/>
            <a:stCxn id="18" idx="3"/>
            <a:endCxn id="30" idx="1"/>
          </p:cNvCxnSpPr>
          <p:nvPr/>
        </p:nvCxnSpPr>
        <p:spPr>
          <a:xfrm flipV="1">
            <a:off x="2353181" y="5538663"/>
            <a:ext cx="5728895" cy="20180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30" name="Rounded Rectangle 29">
            <a:extLst>
              <a:ext uri="{FF2B5EF4-FFF2-40B4-BE49-F238E27FC236}">
                <a16:creationId xmlns:a16="http://schemas.microsoft.com/office/drawing/2014/main" id="{AAB136CE-9D44-B345-AC40-82B0CF0B1A49}"/>
              </a:ext>
            </a:extLst>
          </p:cNvPr>
          <p:cNvSpPr/>
          <p:nvPr/>
        </p:nvSpPr>
        <p:spPr>
          <a:xfrm>
            <a:off x="8082076" y="5338952"/>
            <a:ext cx="3622584" cy="399422"/>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34" name="吹き出し: 線 10">
            <a:extLst>
              <a:ext uri="{FF2B5EF4-FFF2-40B4-BE49-F238E27FC236}">
                <a16:creationId xmlns:a16="http://schemas.microsoft.com/office/drawing/2014/main" id="{CC1C95FC-111F-C54E-A501-5FC12F9E3EC9}"/>
              </a:ext>
            </a:extLst>
          </p:cNvPr>
          <p:cNvSpPr/>
          <p:nvPr/>
        </p:nvSpPr>
        <p:spPr>
          <a:xfrm>
            <a:off x="4439770" y="4238770"/>
            <a:ext cx="2175176" cy="399422"/>
          </a:xfrm>
          <a:prstGeom prst="callout1">
            <a:avLst>
              <a:gd name="adj1" fmla="val 49397"/>
              <a:gd name="adj2" fmla="val 318"/>
              <a:gd name="adj3" fmla="val -58715"/>
              <a:gd name="adj4" fmla="val -634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検索またはブラウズ</a:t>
            </a:r>
            <a:endParaRPr kumimoji="1" lang="en-US" altLang="ja-JP" sz="1050" dirty="0">
              <a:ea typeface="MS PGothic" panose="020B0600070205080204" pitchFamily="34" charset="-128"/>
            </a:endParaRPr>
          </a:p>
        </p:txBody>
      </p:sp>
      <p:sp>
        <p:nvSpPr>
          <p:cNvPr id="35" name="TextBox 34">
            <a:extLst>
              <a:ext uri="{FF2B5EF4-FFF2-40B4-BE49-F238E27FC236}">
                <a16:creationId xmlns:a16="http://schemas.microsoft.com/office/drawing/2014/main" id="{4E1045A8-C1FA-BC4A-A80D-752AAE5E8648}"/>
              </a:ext>
            </a:extLst>
          </p:cNvPr>
          <p:cNvSpPr txBox="1"/>
          <p:nvPr/>
        </p:nvSpPr>
        <p:spPr>
          <a:xfrm>
            <a:off x="7140634" y="5817027"/>
            <a:ext cx="4646924" cy="646331"/>
          </a:xfrm>
          <a:prstGeom prst="rect">
            <a:avLst/>
          </a:prstGeom>
          <a:noFill/>
        </p:spPr>
        <p:txBody>
          <a:bodyPr wrap="square" rtlCol="0">
            <a:spAutoFit/>
          </a:bodyPr>
          <a:lstStyle/>
          <a:p>
            <a:r>
              <a:rPr lang="en-US" dirty="0"/>
              <a:t>「CSLU_Installer_1.0.0-2.exe」をダウンロードする</a:t>
            </a:r>
          </a:p>
        </p:txBody>
      </p:sp>
      <p:sp>
        <p:nvSpPr>
          <p:cNvPr id="20" name="Rounded Rectangle 19">
            <a:extLst>
              <a:ext uri="{FF2B5EF4-FFF2-40B4-BE49-F238E27FC236}">
                <a16:creationId xmlns:a16="http://schemas.microsoft.com/office/drawing/2014/main" id="{4889702A-5946-354D-908F-9F323FA14B52}"/>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Tree>
    <p:extLst>
      <p:ext uri="{BB962C8B-B14F-4D97-AF65-F5344CB8AC3E}">
        <p14:creationId xmlns:p14="http://schemas.microsoft.com/office/powerpoint/2010/main" val="2672215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9F13-CF6D-CB4A-9334-CF44813486A4}"/>
              </a:ext>
            </a:extLst>
          </p:cNvPr>
          <p:cNvSpPr>
            <a:spLocks noGrp="1"/>
          </p:cNvSpPr>
          <p:nvPr>
            <p:ph type="title"/>
          </p:nvPr>
        </p:nvSpPr>
        <p:spPr/>
        <p:txBody>
          <a:bodyPr/>
          <a:lstStyle/>
          <a:p>
            <a:r>
              <a:rPr lang="en-JP" dirty="0"/>
              <a:t>CSLUのインストール(1)</a:t>
            </a:r>
          </a:p>
        </p:txBody>
      </p:sp>
      <p:sp>
        <p:nvSpPr>
          <p:cNvPr id="5" name="テキスト プレースホルダー 4">
            <a:extLst>
              <a:ext uri="{FF2B5EF4-FFF2-40B4-BE49-F238E27FC236}">
                <a16:creationId xmlns:a16="http://schemas.microsoft.com/office/drawing/2014/main" id="{771EC35A-DE23-4208-A643-4890BCCA0F38}"/>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15" name="Slide Number Placeholder 14">
            <a:extLst>
              <a:ext uri="{FF2B5EF4-FFF2-40B4-BE49-F238E27FC236}">
                <a16:creationId xmlns:a16="http://schemas.microsoft.com/office/drawing/2014/main" id="{CC4CC35D-3F77-9648-92EA-FC861296ADDA}"/>
              </a:ext>
            </a:extLst>
          </p:cNvPr>
          <p:cNvSpPr>
            <a:spLocks noGrp="1"/>
          </p:cNvSpPr>
          <p:nvPr>
            <p:ph type="sldNum" sz="quarter" idx="13"/>
          </p:nvPr>
        </p:nvSpPr>
        <p:spPr/>
        <p:txBody>
          <a:bodyPr/>
          <a:lstStyle/>
          <a:p>
            <a:fld id="{35A41436-812F-4D49-8B20-D4F38E545342}" type="slidenum">
              <a:rPr lang="en-JP" smtClean="0"/>
              <a:pPr/>
              <a:t>53</a:t>
            </a:fld>
            <a:endParaRPr lang="en-JP"/>
          </a:p>
        </p:txBody>
      </p:sp>
      <p:pic>
        <p:nvPicPr>
          <p:cNvPr id="7" name="Picture 6">
            <a:extLst>
              <a:ext uri="{FF2B5EF4-FFF2-40B4-BE49-F238E27FC236}">
                <a16:creationId xmlns:a16="http://schemas.microsoft.com/office/drawing/2014/main" id="{D9FEBF05-4F85-114E-B915-69B18DD888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200" y="2746600"/>
            <a:ext cx="5797550" cy="3576998"/>
          </a:xfrm>
          <a:prstGeom prst="rect">
            <a:avLst/>
          </a:prstGeom>
          <a:ln>
            <a:solidFill>
              <a:schemeClr val="accent4"/>
            </a:solidFill>
          </a:ln>
        </p:spPr>
      </p:pic>
      <p:pic>
        <p:nvPicPr>
          <p:cNvPr id="11" name="Picture 10">
            <a:extLst>
              <a:ext uri="{FF2B5EF4-FFF2-40B4-BE49-F238E27FC236}">
                <a16:creationId xmlns:a16="http://schemas.microsoft.com/office/drawing/2014/main" id="{239BA205-4CA8-7D47-92FE-E89944704315}"/>
              </a:ext>
            </a:extLst>
          </p:cNvPr>
          <p:cNvPicPr>
            <a:picLocks noChangeAspect="1"/>
          </p:cNvPicPr>
          <p:nvPr/>
        </p:nvPicPr>
        <p:blipFill>
          <a:blip r:embed="rId3"/>
          <a:stretch>
            <a:fillRect/>
          </a:stretch>
        </p:blipFill>
        <p:spPr>
          <a:xfrm>
            <a:off x="2771775" y="1271766"/>
            <a:ext cx="1676400" cy="1409700"/>
          </a:xfrm>
          <a:prstGeom prst="rect">
            <a:avLst/>
          </a:prstGeom>
        </p:spPr>
      </p:pic>
      <p:sp>
        <p:nvSpPr>
          <p:cNvPr id="4" name="TextBox 3">
            <a:extLst>
              <a:ext uri="{FF2B5EF4-FFF2-40B4-BE49-F238E27FC236}">
                <a16:creationId xmlns:a16="http://schemas.microsoft.com/office/drawing/2014/main" id="{80700B7A-42E9-5143-85A2-C01DA92355B8}"/>
              </a:ext>
            </a:extLst>
          </p:cNvPr>
          <p:cNvSpPr txBox="1"/>
          <p:nvPr/>
        </p:nvSpPr>
        <p:spPr>
          <a:xfrm>
            <a:off x="6895475" y="1607284"/>
            <a:ext cx="4943043" cy="646331"/>
          </a:xfrm>
          <a:prstGeom prst="rect">
            <a:avLst/>
          </a:prstGeom>
          <a:noFill/>
        </p:spPr>
        <p:txBody>
          <a:bodyPr wrap="square" rtlCol="0">
            <a:spAutoFit/>
          </a:bodyPr>
          <a:lstStyle/>
          <a:p>
            <a:r>
              <a:rPr lang="en-JP" dirty="0">
                <a:latin typeface="+mn-lt"/>
              </a:rPr>
              <a:t>CSLU_Installer_1.0.0-2.exe</a:t>
            </a:r>
            <a:r>
              <a:rPr lang="ja-JP" altLang="en-US">
                <a:latin typeface="+mn-lt"/>
              </a:rPr>
              <a:t> </a:t>
            </a:r>
            <a:r>
              <a:rPr lang="en-JP" dirty="0">
                <a:latin typeface="+mn-lt"/>
              </a:rPr>
              <a:t>をダブルクリックしてインストーラを実行します。</a:t>
            </a:r>
          </a:p>
        </p:txBody>
      </p:sp>
      <p:sp>
        <p:nvSpPr>
          <p:cNvPr id="8" name="TextBox 7">
            <a:extLst>
              <a:ext uri="{FF2B5EF4-FFF2-40B4-BE49-F238E27FC236}">
                <a16:creationId xmlns:a16="http://schemas.microsoft.com/office/drawing/2014/main" id="{B90D5D57-6063-7646-9ABD-950A729ADF07}"/>
              </a:ext>
            </a:extLst>
          </p:cNvPr>
          <p:cNvSpPr txBox="1"/>
          <p:nvPr/>
        </p:nvSpPr>
        <p:spPr>
          <a:xfrm>
            <a:off x="6895475" y="2866458"/>
            <a:ext cx="4943043" cy="646331"/>
          </a:xfrm>
          <a:prstGeom prst="rect">
            <a:avLst/>
          </a:prstGeom>
          <a:noFill/>
        </p:spPr>
        <p:txBody>
          <a:bodyPr wrap="square" rtlCol="0">
            <a:spAutoFit/>
          </a:bodyPr>
          <a:lstStyle/>
          <a:p>
            <a:r>
              <a:rPr lang="en-JP" dirty="0">
                <a:latin typeface="+mn-lt"/>
              </a:rPr>
              <a:t>ライセンス契約書を読み、「同意する(A)」をクリックします。</a:t>
            </a:r>
          </a:p>
        </p:txBody>
      </p:sp>
      <p:sp>
        <p:nvSpPr>
          <p:cNvPr id="9" name="Rounded Rectangle 8">
            <a:extLst>
              <a:ext uri="{FF2B5EF4-FFF2-40B4-BE49-F238E27FC236}">
                <a16:creationId xmlns:a16="http://schemas.microsoft.com/office/drawing/2014/main" id="{A4CCD4AE-8DD2-B94E-A046-D31E92B24A87}"/>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Tree>
    <p:extLst>
      <p:ext uri="{BB962C8B-B14F-4D97-AF65-F5344CB8AC3E}">
        <p14:creationId xmlns:p14="http://schemas.microsoft.com/office/powerpoint/2010/main" val="636309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9F13-CF6D-CB4A-9334-CF44813486A4}"/>
              </a:ext>
            </a:extLst>
          </p:cNvPr>
          <p:cNvSpPr>
            <a:spLocks noGrp="1"/>
          </p:cNvSpPr>
          <p:nvPr>
            <p:ph type="title"/>
          </p:nvPr>
        </p:nvSpPr>
        <p:spPr/>
        <p:txBody>
          <a:bodyPr/>
          <a:lstStyle/>
          <a:p>
            <a:r>
              <a:rPr lang="en-JP" dirty="0"/>
              <a:t>CSLUのインストール(2)</a:t>
            </a:r>
          </a:p>
        </p:txBody>
      </p:sp>
      <p:sp>
        <p:nvSpPr>
          <p:cNvPr id="4" name="テキスト プレースホルダー 3">
            <a:extLst>
              <a:ext uri="{FF2B5EF4-FFF2-40B4-BE49-F238E27FC236}">
                <a16:creationId xmlns:a16="http://schemas.microsoft.com/office/drawing/2014/main" id="{D514931B-97E4-4CCD-B647-92240CA7428B}"/>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D4776A4B-6135-654D-A585-495A2266C12A}"/>
              </a:ext>
            </a:extLst>
          </p:cNvPr>
          <p:cNvSpPr>
            <a:spLocks noGrp="1"/>
          </p:cNvSpPr>
          <p:nvPr>
            <p:ph type="sldNum" sz="quarter" idx="13"/>
          </p:nvPr>
        </p:nvSpPr>
        <p:spPr/>
        <p:txBody>
          <a:bodyPr/>
          <a:lstStyle/>
          <a:p>
            <a:fld id="{35A41436-812F-4D49-8B20-D4F38E545342}" type="slidenum">
              <a:rPr lang="en-JP" smtClean="0"/>
              <a:pPr/>
              <a:t>54</a:t>
            </a:fld>
            <a:endParaRPr lang="en-JP"/>
          </a:p>
        </p:txBody>
      </p:sp>
      <p:pic>
        <p:nvPicPr>
          <p:cNvPr id="9" name="Picture 8">
            <a:extLst>
              <a:ext uri="{FF2B5EF4-FFF2-40B4-BE49-F238E27FC236}">
                <a16:creationId xmlns:a16="http://schemas.microsoft.com/office/drawing/2014/main" id="{27F9D4C0-2636-A344-8E23-8B8AA68714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200" y="1605332"/>
            <a:ext cx="5813880" cy="3576997"/>
          </a:xfrm>
          <a:prstGeom prst="rect">
            <a:avLst/>
          </a:prstGeom>
          <a:ln>
            <a:solidFill>
              <a:schemeClr val="accent4"/>
            </a:solidFill>
          </a:ln>
        </p:spPr>
      </p:pic>
      <p:sp>
        <p:nvSpPr>
          <p:cNvPr id="8" name="TextBox 7">
            <a:extLst>
              <a:ext uri="{FF2B5EF4-FFF2-40B4-BE49-F238E27FC236}">
                <a16:creationId xmlns:a16="http://schemas.microsoft.com/office/drawing/2014/main" id="{57E5C58D-184A-724F-9821-4172E5A26F24}"/>
              </a:ext>
            </a:extLst>
          </p:cNvPr>
          <p:cNvSpPr txBox="1"/>
          <p:nvPr/>
        </p:nvSpPr>
        <p:spPr>
          <a:xfrm>
            <a:off x="6895475" y="1609562"/>
            <a:ext cx="4943043" cy="646331"/>
          </a:xfrm>
          <a:prstGeom prst="rect">
            <a:avLst/>
          </a:prstGeom>
          <a:noFill/>
        </p:spPr>
        <p:txBody>
          <a:bodyPr wrap="square" rtlCol="0">
            <a:spAutoFit/>
          </a:bodyPr>
          <a:lstStyle/>
          <a:p>
            <a:r>
              <a:rPr lang="en-JP" dirty="0">
                <a:latin typeface="+mn-lt"/>
              </a:rPr>
              <a:t>CSLUをインストールするWindowsユーザーを選択し、「次へ(N)」をクリックします。</a:t>
            </a:r>
          </a:p>
        </p:txBody>
      </p:sp>
      <p:sp>
        <p:nvSpPr>
          <p:cNvPr id="7" name="Rounded Rectangle 6">
            <a:extLst>
              <a:ext uri="{FF2B5EF4-FFF2-40B4-BE49-F238E27FC236}">
                <a16:creationId xmlns:a16="http://schemas.microsoft.com/office/drawing/2014/main" id="{59E04D3A-B4C7-D64B-8553-116BE1DD0870}"/>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Tree>
    <p:extLst>
      <p:ext uri="{BB962C8B-B14F-4D97-AF65-F5344CB8AC3E}">
        <p14:creationId xmlns:p14="http://schemas.microsoft.com/office/powerpoint/2010/main" val="3464572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EE8CB322-5BF3-D64B-827F-5D8D0FAFBF25}"/>
              </a:ext>
            </a:extLst>
          </p:cNvPr>
          <p:cNvSpPr>
            <a:spLocks noGrp="1"/>
          </p:cNvSpPr>
          <p:nvPr>
            <p:ph type="title"/>
          </p:nvPr>
        </p:nvSpPr>
        <p:spPr/>
        <p:txBody>
          <a:bodyPr/>
          <a:lstStyle/>
          <a:p>
            <a:r>
              <a:rPr lang="en-JP" dirty="0"/>
              <a:t>CSLUのインストール(3)</a:t>
            </a:r>
          </a:p>
        </p:txBody>
      </p:sp>
      <p:sp>
        <p:nvSpPr>
          <p:cNvPr id="2" name="テキスト プレースホルダー 1">
            <a:extLst>
              <a:ext uri="{FF2B5EF4-FFF2-40B4-BE49-F238E27FC236}">
                <a16:creationId xmlns:a16="http://schemas.microsoft.com/office/drawing/2014/main" id="{4ADA3623-00E1-460B-8B6C-09E049602B9B}"/>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935BF42C-FF29-624E-8099-A01FE4754095}"/>
              </a:ext>
            </a:extLst>
          </p:cNvPr>
          <p:cNvSpPr>
            <a:spLocks noGrp="1"/>
          </p:cNvSpPr>
          <p:nvPr>
            <p:ph type="sldNum" sz="quarter" idx="13"/>
          </p:nvPr>
        </p:nvSpPr>
        <p:spPr/>
        <p:txBody>
          <a:bodyPr/>
          <a:lstStyle/>
          <a:p>
            <a:fld id="{35A41436-812F-4D49-8B20-D4F38E545342}" type="slidenum">
              <a:rPr lang="en-JP" smtClean="0"/>
              <a:pPr/>
              <a:t>55</a:t>
            </a:fld>
            <a:endParaRPr lang="en-JP"/>
          </a:p>
        </p:txBody>
      </p:sp>
      <p:pic>
        <p:nvPicPr>
          <p:cNvPr id="8" name="Picture 7">
            <a:extLst>
              <a:ext uri="{FF2B5EF4-FFF2-40B4-BE49-F238E27FC236}">
                <a16:creationId xmlns:a16="http://schemas.microsoft.com/office/drawing/2014/main" id="{E54CB8A9-69D5-AF46-8951-A66F43A8A0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078" y="1596416"/>
            <a:ext cx="5846328" cy="3621082"/>
          </a:xfrm>
          <a:prstGeom prst="rect">
            <a:avLst/>
          </a:prstGeom>
          <a:ln>
            <a:solidFill>
              <a:schemeClr val="accent4"/>
            </a:solidFill>
          </a:ln>
        </p:spPr>
      </p:pic>
      <p:sp>
        <p:nvSpPr>
          <p:cNvPr id="11" name="TextBox 10">
            <a:extLst>
              <a:ext uri="{FF2B5EF4-FFF2-40B4-BE49-F238E27FC236}">
                <a16:creationId xmlns:a16="http://schemas.microsoft.com/office/drawing/2014/main" id="{56668876-1BD3-6640-B42E-6F03E4E50315}"/>
              </a:ext>
            </a:extLst>
          </p:cNvPr>
          <p:cNvSpPr txBox="1"/>
          <p:nvPr/>
        </p:nvSpPr>
        <p:spPr>
          <a:xfrm>
            <a:off x="6895475" y="1609562"/>
            <a:ext cx="4943043" cy="646331"/>
          </a:xfrm>
          <a:prstGeom prst="rect">
            <a:avLst/>
          </a:prstGeom>
          <a:noFill/>
        </p:spPr>
        <p:txBody>
          <a:bodyPr wrap="square" rtlCol="0">
            <a:spAutoFit/>
          </a:bodyPr>
          <a:lstStyle/>
          <a:p>
            <a:r>
              <a:rPr lang="en-JP" dirty="0">
                <a:latin typeface="+mn-lt"/>
              </a:rPr>
              <a:t>CSLUをインストールする</a:t>
            </a:r>
            <a:r>
              <a:rPr lang="ja-JP" altLang="en-US"/>
              <a:t>フォルダを選択し、「インストール」をクリックします。</a:t>
            </a:r>
            <a:endParaRPr lang="en-JP" dirty="0">
              <a:latin typeface="+mn-lt"/>
            </a:endParaRPr>
          </a:p>
        </p:txBody>
      </p:sp>
      <p:sp>
        <p:nvSpPr>
          <p:cNvPr id="7" name="Rounded Rectangle 6">
            <a:extLst>
              <a:ext uri="{FF2B5EF4-FFF2-40B4-BE49-F238E27FC236}">
                <a16:creationId xmlns:a16="http://schemas.microsoft.com/office/drawing/2014/main" id="{16553010-D2DD-0243-9C60-2FE99FE1D5A6}"/>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Tree>
    <p:extLst>
      <p:ext uri="{BB962C8B-B14F-4D97-AF65-F5344CB8AC3E}">
        <p14:creationId xmlns:p14="http://schemas.microsoft.com/office/powerpoint/2010/main" val="347791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EE8CB322-5BF3-D64B-827F-5D8D0FAFBF25}"/>
              </a:ext>
            </a:extLst>
          </p:cNvPr>
          <p:cNvSpPr>
            <a:spLocks noGrp="1"/>
          </p:cNvSpPr>
          <p:nvPr>
            <p:ph type="title"/>
          </p:nvPr>
        </p:nvSpPr>
        <p:spPr/>
        <p:txBody>
          <a:bodyPr/>
          <a:lstStyle/>
          <a:p>
            <a:r>
              <a:rPr lang="en-JP" dirty="0"/>
              <a:t>CSLUのインストール(4)</a:t>
            </a:r>
          </a:p>
        </p:txBody>
      </p:sp>
      <p:sp>
        <p:nvSpPr>
          <p:cNvPr id="2" name="テキスト プレースホルダー 1">
            <a:extLst>
              <a:ext uri="{FF2B5EF4-FFF2-40B4-BE49-F238E27FC236}">
                <a16:creationId xmlns:a16="http://schemas.microsoft.com/office/drawing/2014/main" id="{34831E2F-9C4B-4A97-9856-499429E1FFD4}"/>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4E7D548E-096D-0C4E-82A8-38F6E4932E04}"/>
              </a:ext>
            </a:extLst>
          </p:cNvPr>
          <p:cNvSpPr>
            <a:spLocks noGrp="1"/>
          </p:cNvSpPr>
          <p:nvPr>
            <p:ph type="sldNum" sz="quarter" idx="13"/>
          </p:nvPr>
        </p:nvSpPr>
        <p:spPr/>
        <p:txBody>
          <a:bodyPr/>
          <a:lstStyle/>
          <a:p>
            <a:fld id="{35A41436-812F-4D49-8B20-D4F38E545342}" type="slidenum">
              <a:rPr lang="en-JP" smtClean="0"/>
              <a:pPr/>
              <a:t>56</a:t>
            </a:fld>
            <a:endParaRPr lang="en-JP"/>
          </a:p>
        </p:txBody>
      </p:sp>
      <p:pic>
        <p:nvPicPr>
          <p:cNvPr id="37" name="Picture 36">
            <a:extLst>
              <a:ext uri="{FF2B5EF4-FFF2-40B4-BE49-F238E27FC236}">
                <a16:creationId xmlns:a16="http://schemas.microsoft.com/office/drawing/2014/main" id="{1177FBF3-D91D-524D-9328-B4AAE3F58091}"/>
              </a:ext>
            </a:extLst>
          </p:cNvPr>
          <p:cNvPicPr>
            <a:picLocks noChangeAspect="1"/>
          </p:cNvPicPr>
          <p:nvPr/>
        </p:nvPicPr>
        <p:blipFill>
          <a:blip r:embed="rId2"/>
          <a:stretch>
            <a:fillRect/>
          </a:stretch>
        </p:blipFill>
        <p:spPr>
          <a:xfrm>
            <a:off x="8081025" y="5576761"/>
            <a:ext cx="990600" cy="1117600"/>
          </a:xfrm>
          <a:prstGeom prst="rect">
            <a:avLst/>
          </a:prstGeom>
        </p:spPr>
      </p:pic>
      <p:pic>
        <p:nvPicPr>
          <p:cNvPr id="38" name="Picture 37">
            <a:extLst>
              <a:ext uri="{FF2B5EF4-FFF2-40B4-BE49-F238E27FC236}">
                <a16:creationId xmlns:a16="http://schemas.microsoft.com/office/drawing/2014/main" id="{74219083-4B30-B243-9ACC-C9FA037FAB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200" y="1596416"/>
            <a:ext cx="5846328" cy="3621082"/>
          </a:xfrm>
          <a:prstGeom prst="rect">
            <a:avLst/>
          </a:prstGeom>
          <a:ln>
            <a:solidFill>
              <a:schemeClr val="accent4"/>
            </a:solidFill>
          </a:ln>
        </p:spPr>
      </p:pic>
      <p:pic>
        <p:nvPicPr>
          <p:cNvPr id="10" name="Picture 9">
            <a:extLst>
              <a:ext uri="{FF2B5EF4-FFF2-40B4-BE49-F238E27FC236}">
                <a16:creationId xmlns:a16="http://schemas.microsoft.com/office/drawing/2014/main" id="{4DDED457-DCA2-8D40-A4EF-691C7DF0A2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5541" y="3073279"/>
            <a:ext cx="5856443" cy="3621082"/>
          </a:xfrm>
          <a:prstGeom prst="rect">
            <a:avLst/>
          </a:prstGeom>
          <a:ln>
            <a:solidFill>
              <a:schemeClr val="accent4"/>
            </a:solidFill>
          </a:ln>
        </p:spPr>
      </p:pic>
      <p:sp>
        <p:nvSpPr>
          <p:cNvPr id="11" name="TextBox 10">
            <a:extLst>
              <a:ext uri="{FF2B5EF4-FFF2-40B4-BE49-F238E27FC236}">
                <a16:creationId xmlns:a16="http://schemas.microsoft.com/office/drawing/2014/main" id="{F6B89620-9730-294B-BA9B-D301DEED08D4}"/>
              </a:ext>
            </a:extLst>
          </p:cNvPr>
          <p:cNvSpPr txBox="1"/>
          <p:nvPr/>
        </p:nvSpPr>
        <p:spPr>
          <a:xfrm>
            <a:off x="6895475" y="1609562"/>
            <a:ext cx="4943043" cy="646331"/>
          </a:xfrm>
          <a:prstGeom prst="rect">
            <a:avLst/>
          </a:prstGeom>
          <a:noFill/>
        </p:spPr>
        <p:txBody>
          <a:bodyPr wrap="square" rtlCol="0">
            <a:spAutoFit/>
          </a:bodyPr>
          <a:lstStyle/>
          <a:p>
            <a:r>
              <a:rPr lang="en-JP" dirty="0">
                <a:latin typeface="+mn-lt"/>
              </a:rPr>
              <a:t>インストールが完了したら「完了(F)」をクリックし、ウィザードを閉じます。</a:t>
            </a:r>
          </a:p>
        </p:txBody>
      </p:sp>
      <p:sp>
        <p:nvSpPr>
          <p:cNvPr id="9" name="Rounded Rectangle 8">
            <a:extLst>
              <a:ext uri="{FF2B5EF4-FFF2-40B4-BE49-F238E27FC236}">
                <a16:creationId xmlns:a16="http://schemas.microsoft.com/office/drawing/2014/main" id="{9728201C-BB15-CE45-A0AD-6AE1DBF53A3D}"/>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Tree>
    <p:extLst>
      <p:ext uri="{BB962C8B-B14F-4D97-AF65-F5344CB8AC3E}">
        <p14:creationId xmlns:p14="http://schemas.microsoft.com/office/powerpoint/2010/main" val="1466647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E464-4B81-B04C-B50E-6EB6CD6C58FD}"/>
              </a:ext>
            </a:extLst>
          </p:cNvPr>
          <p:cNvSpPr>
            <a:spLocks noGrp="1"/>
          </p:cNvSpPr>
          <p:nvPr>
            <p:ph type="title"/>
          </p:nvPr>
        </p:nvSpPr>
        <p:spPr/>
        <p:txBody>
          <a:bodyPr/>
          <a:lstStyle/>
          <a:p>
            <a:r>
              <a:rPr lang="en-JP" dirty="0"/>
              <a:t>CSLUのインストール(5)</a:t>
            </a:r>
          </a:p>
        </p:txBody>
      </p:sp>
      <p:sp>
        <p:nvSpPr>
          <p:cNvPr id="5" name="テキスト プレースホルダー 4">
            <a:extLst>
              <a:ext uri="{FF2B5EF4-FFF2-40B4-BE49-F238E27FC236}">
                <a16:creationId xmlns:a16="http://schemas.microsoft.com/office/drawing/2014/main" id="{438CC835-7B79-465E-A92F-6A12569E2B9C}"/>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10" name="Slide Number Placeholder 9">
            <a:extLst>
              <a:ext uri="{FF2B5EF4-FFF2-40B4-BE49-F238E27FC236}">
                <a16:creationId xmlns:a16="http://schemas.microsoft.com/office/drawing/2014/main" id="{0F8A8DED-2936-AC41-B0CF-904BCD26E54D}"/>
              </a:ext>
            </a:extLst>
          </p:cNvPr>
          <p:cNvSpPr>
            <a:spLocks noGrp="1"/>
          </p:cNvSpPr>
          <p:nvPr>
            <p:ph type="sldNum" sz="quarter" idx="13"/>
          </p:nvPr>
        </p:nvSpPr>
        <p:spPr/>
        <p:txBody>
          <a:bodyPr/>
          <a:lstStyle/>
          <a:p>
            <a:fld id="{35A41436-812F-4D49-8B20-D4F38E545342}" type="slidenum">
              <a:rPr lang="en-JP" smtClean="0"/>
              <a:pPr/>
              <a:t>57</a:t>
            </a:fld>
            <a:endParaRPr lang="en-JP"/>
          </a:p>
        </p:txBody>
      </p:sp>
      <p:pic>
        <p:nvPicPr>
          <p:cNvPr id="4" name="Picture 3">
            <a:extLst>
              <a:ext uri="{FF2B5EF4-FFF2-40B4-BE49-F238E27FC236}">
                <a16:creationId xmlns:a16="http://schemas.microsoft.com/office/drawing/2014/main" id="{18F453FB-351A-104F-B3FF-4C93988461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200" y="1596416"/>
            <a:ext cx="5829778" cy="4517365"/>
          </a:xfrm>
          <a:prstGeom prst="rect">
            <a:avLst/>
          </a:prstGeom>
          <a:ln>
            <a:solidFill>
              <a:schemeClr val="accent4"/>
            </a:solidFill>
          </a:ln>
        </p:spPr>
      </p:pic>
      <p:sp>
        <p:nvSpPr>
          <p:cNvPr id="8" name="TextBox 7">
            <a:extLst>
              <a:ext uri="{FF2B5EF4-FFF2-40B4-BE49-F238E27FC236}">
                <a16:creationId xmlns:a16="http://schemas.microsoft.com/office/drawing/2014/main" id="{74B6B5AD-05EF-9047-A93F-8B88CDE0BAB7}"/>
              </a:ext>
            </a:extLst>
          </p:cNvPr>
          <p:cNvSpPr txBox="1"/>
          <p:nvPr/>
        </p:nvSpPr>
        <p:spPr>
          <a:xfrm>
            <a:off x="6895475" y="1609562"/>
            <a:ext cx="4943043" cy="2308324"/>
          </a:xfrm>
          <a:prstGeom prst="rect">
            <a:avLst/>
          </a:prstGeom>
          <a:noFill/>
        </p:spPr>
        <p:txBody>
          <a:bodyPr wrap="square" rtlCol="0">
            <a:spAutoFit/>
          </a:bodyPr>
          <a:lstStyle/>
          <a:p>
            <a:r>
              <a:rPr lang="en-JP" dirty="0">
                <a:latin typeface="+mn-lt"/>
              </a:rPr>
              <a:t>初回起動時に、Windowsセキュリティの重要な警告メッセージが出る場合があります。</a:t>
            </a:r>
          </a:p>
          <a:p>
            <a:endParaRPr lang="en-JP" dirty="0">
              <a:latin typeface="+mn-lt"/>
            </a:endParaRPr>
          </a:p>
          <a:p>
            <a:r>
              <a:rPr lang="en-JP" dirty="0">
                <a:latin typeface="+mn-lt"/>
              </a:rPr>
              <a:t>Windows Defender</a:t>
            </a:r>
            <a:r>
              <a:rPr lang="ja-JP" altLang="en-US">
                <a:latin typeface="+mn-lt"/>
              </a:rPr>
              <a:t> ファイアウォールで</a:t>
            </a:r>
            <a:r>
              <a:rPr lang="en-US" altLang="ja-JP" dirty="0" err="1">
                <a:latin typeface="+mn-lt"/>
              </a:rPr>
              <a:t>cslu-api.exe</a:t>
            </a:r>
            <a:r>
              <a:rPr lang="ja-JP" altLang="en-US">
                <a:latin typeface="+mn-lt"/>
              </a:rPr>
              <a:t>がブロックされる場合、</a:t>
            </a:r>
            <a:r>
              <a:rPr lang="en-US" altLang="ja-JP" dirty="0">
                <a:latin typeface="+mn-lt"/>
              </a:rPr>
              <a:t>PC</a:t>
            </a:r>
            <a:r>
              <a:rPr lang="ja-JP" altLang="en-US">
                <a:latin typeface="+mn-lt"/>
              </a:rPr>
              <a:t>が接続されているネットワークに応じて通信を許可するネットワークを選択し、「アクセスを許可する</a:t>
            </a:r>
            <a:r>
              <a:rPr lang="en-US" altLang="ja-JP" dirty="0">
                <a:latin typeface="+mn-lt"/>
              </a:rPr>
              <a:t>(A)</a:t>
            </a:r>
            <a:r>
              <a:rPr lang="ja-JP" altLang="en-US">
                <a:latin typeface="+mn-lt"/>
              </a:rPr>
              <a:t>」をクリックします。</a:t>
            </a:r>
            <a:endParaRPr lang="en-JP" dirty="0">
              <a:latin typeface="+mn-lt"/>
            </a:endParaRPr>
          </a:p>
        </p:txBody>
      </p:sp>
      <p:sp>
        <p:nvSpPr>
          <p:cNvPr id="7" name="Rounded Rectangle 6">
            <a:extLst>
              <a:ext uri="{FF2B5EF4-FFF2-40B4-BE49-F238E27FC236}">
                <a16:creationId xmlns:a16="http://schemas.microsoft.com/office/drawing/2014/main" id="{383E9281-838E-664F-8690-DDFE8DAA4E2B}"/>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Tree>
    <p:extLst>
      <p:ext uri="{BB962C8B-B14F-4D97-AF65-F5344CB8AC3E}">
        <p14:creationId xmlns:p14="http://schemas.microsoft.com/office/powerpoint/2010/main" val="4232071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C5ED8-5CEE-6941-896D-D2321934E6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200" y="1596416"/>
            <a:ext cx="5829778" cy="4496169"/>
          </a:xfrm>
          <a:prstGeom prst="rect">
            <a:avLst/>
          </a:prstGeom>
          <a:ln>
            <a:solidFill>
              <a:schemeClr val="accent4"/>
            </a:solidFill>
          </a:ln>
        </p:spPr>
      </p:pic>
      <p:sp>
        <p:nvSpPr>
          <p:cNvPr id="2" name="Title 1">
            <a:extLst>
              <a:ext uri="{FF2B5EF4-FFF2-40B4-BE49-F238E27FC236}">
                <a16:creationId xmlns:a16="http://schemas.microsoft.com/office/drawing/2014/main" id="{D3F7E464-4B81-B04C-B50E-6EB6CD6C58FD}"/>
              </a:ext>
            </a:extLst>
          </p:cNvPr>
          <p:cNvSpPr>
            <a:spLocks noGrp="1"/>
          </p:cNvSpPr>
          <p:nvPr>
            <p:ph type="title"/>
          </p:nvPr>
        </p:nvSpPr>
        <p:spPr/>
        <p:txBody>
          <a:bodyPr/>
          <a:lstStyle/>
          <a:p>
            <a:r>
              <a:rPr lang="en-JP" dirty="0"/>
              <a:t>CSLUのインストール(6)</a:t>
            </a:r>
          </a:p>
        </p:txBody>
      </p:sp>
      <p:sp>
        <p:nvSpPr>
          <p:cNvPr id="4" name="テキスト プレースホルダー 3">
            <a:extLst>
              <a:ext uri="{FF2B5EF4-FFF2-40B4-BE49-F238E27FC236}">
                <a16:creationId xmlns:a16="http://schemas.microsoft.com/office/drawing/2014/main" id="{7EB6F9DC-2AE0-4231-A20D-2F2CAEA07FF5}"/>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10" name="Slide Number Placeholder 9">
            <a:extLst>
              <a:ext uri="{FF2B5EF4-FFF2-40B4-BE49-F238E27FC236}">
                <a16:creationId xmlns:a16="http://schemas.microsoft.com/office/drawing/2014/main" id="{226ACE89-7A11-0C4E-AA36-4DC6DB498FD0}"/>
              </a:ext>
            </a:extLst>
          </p:cNvPr>
          <p:cNvSpPr>
            <a:spLocks noGrp="1"/>
          </p:cNvSpPr>
          <p:nvPr>
            <p:ph type="sldNum" sz="quarter" idx="13"/>
          </p:nvPr>
        </p:nvSpPr>
        <p:spPr/>
        <p:txBody>
          <a:bodyPr/>
          <a:lstStyle/>
          <a:p>
            <a:fld id="{35A41436-812F-4D49-8B20-D4F38E545342}" type="slidenum">
              <a:rPr lang="en-JP" smtClean="0"/>
              <a:pPr/>
              <a:t>58</a:t>
            </a:fld>
            <a:endParaRPr lang="en-JP"/>
          </a:p>
        </p:txBody>
      </p:sp>
      <p:sp>
        <p:nvSpPr>
          <p:cNvPr id="6" name="TextBox 5">
            <a:extLst>
              <a:ext uri="{FF2B5EF4-FFF2-40B4-BE49-F238E27FC236}">
                <a16:creationId xmlns:a16="http://schemas.microsoft.com/office/drawing/2014/main" id="{F200470D-23EF-1F40-8519-4FAA86791FEE}"/>
              </a:ext>
            </a:extLst>
          </p:cNvPr>
          <p:cNvSpPr txBox="1"/>
          <p:nvPr/>
        </p:nvSpPr>
        <p:spPr>
          <a:xfrm>
            <a:off x="6895475" y="1609562"/>
            <a:ext cx="4943043" cy="1477328"/>
          </a:xfrm>
          <a:prstGeom prst="rect">
            <a:avLst/>
          </a:prstGeom>
          <a:noFill/>
        </p:spPr>
        <p:txBody>
          <a:bodyPr wrap="square" rtlCol="0">
            <a:spAutoFit/>
          </a:bodyPr>
          <a:lstStyle/>
          <a:p>
            <a:r>
              <a:rPr lang="en-JP" dirty="0">
                <a:latin typeface="+mn-lt"/>
              </a:rPr>
              <a:t>Windows Defender</a:t>
            </a:r>
            <a:r>
              <a:rPr lang="ja-JP" altLang="en-US">
                <a:latin typeface="+mn-lt"/>
              </a:rPr>
              <a:t> ファイアウォールで</a:t>
            </a:r>
            <a:r>
              <a:rPr lang="en-US" altLang="ja-JP" dirty="0" err="1">
                <a:latin typeface="+mn-lt"/>
              </a:rPr>
              <a:t>CSLU</a:t>
            </a:r>
            <a:r>
              <a:rPr lang="ja-JP" altLang="en-US">
                <a:latin typeface="+mn-lt"/>
              </a:rPr>
              <a:t>がブロックされる場合、</a:t>
            </a:r>
            <a:r>
              <a:rPr lang="en-US" altLang="ja-JP" dirty="0">
                <a:latin typeface="+mn-lt"/>
              </a:rPr>
              <a:t>PC</a:t>
            </a:r>
            <a:r>
              <a:rPr lang="ja-JP" altLang="en-US">
                <a:latin typeface="+mn-lt"/>
              </a:rPr>
              <a:t>が接続されているネットワークに応じて通信を許可するネットワークを選択し、「アクセスを許可する</a:t>
            </a:r>
            <a:r>
              <a:rPr lang="en-US" altLang="ja-JP" dirty="0">
                <a:latin typeface="+mn-lt"/>
              </a:rPr>
              <a:t>(A)</a:t>
            </a:r>
            <a:r>
              <a:rPr lang="ja-JP" altLang="en-US">
                <a:latin typeface="+mn-lt"/>
              </a:rPr>
              <a:t>」をクリックします。</a:t>
            </a:r>
            <a:endParaRPr lang="en-JP" dirty="0">
              <a:latin typeface="+mn-lt"/>
            </a:endParaRPr>
          </a:p>
        </p:txBody>
      </p:sp>
      <p:sp>
        <p:nvSpPr>
          <p:cNvPr id="8" name="Rounded Rectangle 7">
            <a:extLst>
              <a:ext uri="{FF2B5EF4-FFF2-40B4-BE49-F238E27FC236}">
                <a16:creationId xmlns:a16="http://schemas.microsoft.com/office/drawing/2014/main" id="{50725004-06FF-CE4D-BD5B-9FBCA3581D92}"/>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Tree>
    <p:extLst>
      <p:ext uri="{BB962C8B-B14F-4D97-AF65-F5344CB8AC3E}">
        <p14:creationId xmlns:p14="http://schemas.microsoft.com/office/powerpoint/2010/main" val="2383220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B9C5E34E-CCB7-9F43-AD52-EAB916FCEC7C}"/>
              </a:ext>
            </a:extLst>
          </p:cNvPr>
          <p:cNvSpPr/>
          <p:nvPr/>
        </p:nvSpPr>
        <p:spPr>
          <a:xfrm>
            <a:off x="3963412" y="1995866"/>
            <a:ext cx="186431" cy="656930"/>
          </a:xfrm>
          <a:prstGeom prst="rightArrow">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5" name="Right Arrow 24">
            <a:extLst>
              <a:ext uri="{FF2B5EF4-FFF2-40B4-BE49-F238E27FC236}">
                <a16:creationId xmlns:a16="http://schemas.microsoft.com/office/drawing/2014/main" id="{186B556E-65DE-1045-A4AF-E6B378A6B979}"/>
              </a:ext>
            </a:extLst>
          </p:cNvPr>
          <p:cNvSpPr/>
          <p:nvPr/>
        </p:nvSpPr>
        <p:spPr>
          <a:xfrm>
            <a:off x="8030621" y="1995866"/>
            <a:ext cx="186431" cy="656930"/>
          </a:xfrm>
          <a:prstGeom prst="rightArrow">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9" name="Right Arrow 28">
            <a:extLst>
              <a:ext uri="{FF2B5EF4-FFF2-40B4-BE49-F238E27FC236}">
                <a16:creationId xmlns:a16="http://schemas.microsoft.com/office/drawing/2014/main" id="{1BDC9577-03DE-5844-8ED6-8CE6061826E8}"/>
              </a:ext>
            </a:extLst>
          </p:cNvPr>
          <p:cNvSpPr/>
          <p:nvPr/>
        </p:nvSpPr>
        <p:spPr>
          <a:xfrm rot="10800000">
            <a:off x="8030621" y="4914020"/>
            <a:ext cx="186431" cy="656930"/>
          </a:xfrm>
          <a:prstGeom prst="rightArrow">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30" name="Right Arrow 29">
            <a:extLst>
              <a:ext uri="{FF2B5EF4-FFF2-40B4-BE49-F238E27FC236}">
                <a16:creationId xmlns:a16="http://schemas.microsoft.com/office/drawing/2014/main" id="{CA63BBA3-394B-C34C-9963-72DEA40AD00B}"/>
              </a:ext>
            </a:extLst>
          </p:cNvPr>
          <p:cNvSpPr/>
          <p:nvPr/>
        </p:nvSpPr>
        <p:spPr>
          <a:xfrm rot="5400000">
            <a:off x="10064224" y="3475838"/>
            <a:ext cx="186431" cy="656930"/>
          </a:xfrm>
          <a:prstGeom prst="rightArrow">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 name="Title 1">
            <a:extLst>
              <a:ext uri="{FF2B5EF4-FFF2-40B4-BE49-F238E27FC236}">
                <a16:creationId xmlns:a16="http://schemas.microsoft.com/office/drawing/2014/main" id="{47C2536C-EE3B-244B-8063-D5DC5E64EF01}"/>
              </a:ext>
            </a:extLst>
          </p:cNvPr>
          <p:cNvSpPr>
            <a:spLocks noGrp="1"/>
          </p:cNvSpPr>
          <p:nvPr>
            <p:ph type="title"/>
          </p:nvPr>
        </p:nvSpPr>
        <p:spPr/>
        <p:txBody>
          <a:bodyPr/>
          <a:lstStyle/>
          <a:p>
            <a:r>
              <a:rPr lang="en-JP" dirty="0"/>
              <a:t>補足(Windows Defender ファイアウォールの設定)</a:t>
            </a:r>
          </a:p>
        </p:txBody>
      </p:sp>
      <p:sp>
        <p:nvSpPr>
          <p:cNvPr id="4" name="テキスト プレースホルダー 3">
            <a:extLst>
              <a:ext uri="{FF2B5EF4-FFF2-40B4-BE49-F238E27FC236}">
                <a16:creationId xmlns:a16="http://schemas.microsoft.com/office/drawing/2014/main" id="{CE184F05-12A4-4947-8C22-D3E6B3008F9A}"/>
              </a:ext>
            </a:extLst>
          </p:cNvPr>
          <p:cNvSpPr>
            <a:spLocks noGrp="1"/>
          </p:cNvSpPr>
          <p:nvPr>
            <p:ph type="body" sz="quarter" idx="12"/>
          </p:nvPr>
        </p:nvSpPr>
        <p:spPr/>
        <p:txBody>
          <a:bodyPr/>
          <a:lstStyle/>
          <a:p>
            <a:r>
              <a:rPr lang="en-US" altLang="ja-JP" dirty="0">
                <a:ea typeface="MS PGothic" panose="020B0600070205080204" pitchFamily="34" charset="-128"/>
              </a:rPr>
              <a:t>4-1. </a:t>
            </a:r>
            <a:r>
              <a:rPr lang="en-US" altLang="ja-JP" dirty="0" err="1">
                <a:ea typeface="MS PGothic" panose="020B0600070205080204" pitchFamily="34" charset="-128"/>
              </a:rPr>
              <a:t>CSLU概要とインストール</a:t>
            </a:r>
            <a:endParaRPr lang="en-US" altLang="ja-JP" dirty="0">
              <a:ea typeface="MS PGothic" panose="020B0600070205080204" pitchFamily="34" charset="-128"/>
            </a:endParaRPr>
          </a:p>
        </p:txBody>
      </p:sp>
      <p:sp>
        <p:nvSpPr>
          <p:cNvPr id="10" name="Slide Number Placeholder 9">
            <a:extLst>
              <a:ext uri="{FF2B5EF4-FFF2-40B4-BE49-F238E27FC236}">
                <a16:creationId xmlns:a16="http://schemas.microsoft.com/office/drawing/2014/main" id="{23C1AD90-39B2-7A43-A08B-E5B1872910D9}"/>
              </a:ext>
            </a:extLst>
          </p:cNvPr>
          <p:cNvSpPr>
            <a:spLocks noGrp="1"/>
          </p:cNvSpPr>
          <p:nvPr>
            <p:ph type="sldNum" sz="quarter" idx="13"/>
          </p:nvPr>
        </p:nvSpPr>
        <p:spPr/>
        <p:txBody>
          <a:bodyPr/>
          <a:lstStyle/>
          <a:p>
            <a:fld id="{35A41436-812F-4D49-8B20-D4F38E545342}" type="slidenum">
              <a:rPr lang="en-JP" smtClean="0"/>
              <a:pPr/>
              <a:t>59</a:t>
            </a:fld>
            <a:endParaRPr lang="en-JP"/>
          </a:p>
        </p:txBody>
      </p:sp>
      <p:pic>
        <p:nvPicPr>
          <p:cNvPr id="8" name="Picture 7">
            <a:extLst>
              <a:ext uri="{FF2B5EF4-FFF2-40B4-BE49-F238E27FC236}">
                <a16:creationId xmlns:a16="http://schemas.microsoft.com/office/drawing/2014/main" id="{0B53255B-7F31-034A-B544-4FADCDFEA8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908" y="1050757"/>
            <a:ext cx="3266231" cy="2547149"/>
          </a:xfrm>
          <a:prstGeom prst="rect">
            <a:avLst/>
          </a:prstGeom>
          <a:ln>
            <a:solidFill>
              <a:schemeClr val="accent4"/>
            </a:solidFill>
          </a:ln>
        </p:spPr>
      </p:pic>
      <p:pic>
        <p:nvPicPr>
          <p:cNvPr id="9" name="Picture 8">
            <a:extLst>
              <a:ext uri="{FF2B5EF4-FFF2-40B4-BE49-F238E27FC236}">
                <a16:creationId xmlns:a16="http://schemas.microsoft.com/office/drawing/2014/main" id="{A40A3FD7-982E-7D47-9353-9155B7B45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7116" y="1048809"/>
            <a:ext cx="3266232" cy="2551045"/>
          </a:xfrm>
          <a:prstGeom prst="rect">
            <a:avLst/>
          </a:prstGeom>
          <a:ln>
            <a:solidFill>
              <a:schemeClr val="accent4"/>
            </a:solidFill>
          </a:ln>
        </p:spPr>
      </p:pic>
      <p:pic>
        <p:nvPicPr>
          <p:cNvPr id="6" name="Picture 5">
            <a:extLst>
              <a:ext uri="{FF2B5EF4-FFF2-40B4-BE49-F238E27FC236}">
                <a16:creationId xmlns:a16="http://schemas.microsoft.com/office/drawing/2014/main" id="{F3DECA47-29D3-BB47-8C2D-273EC7B2EE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4324" y="1050405"/>
            <a:ext cx="3266231" cy="2547852"/>
          </a:xfrm>
          <a:prstGeom prst="rect">
            <a:avLst/>
          </a:prstGeom>
          <a:ln>
            <a:solidFill>
              <a:schemeClr val="accent4"/>
            </a:solidFill>
          </a:ln>
        </p:spPr>
      </p:pic>
      <p:pic>
        <p:nvPicPr>
          <p:cNvPr id="11" name="Picture 10">
            <a:extLst>
              <a:ext uri="{FF2B5EF4-FFF2-40B4-BE49-F238E27FC236}">
                <a16:creationId xmlns:a16="http://schemas.microsoft.com/office/drawing/2014/main" id="{CCAD75FC-16E9-7B4D-B1DE-DED80141E3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4324" y="3966064"/>
            <a:ext cx="3266231" cy="2552843"/>
          </a:xfrm>
          <a:prstGeom prst="rect">
            <a:avLst/>
          </a:prstGeom>
          <a:ln>
            <a:solidFill>
              <a:schemeClr val="accent4"/>
            </a:solidFill>
          </a:ln>
        </p:spPr>
      </p:pic>
      <p:pic>
        <p:nvPicPr>
          <p:cNvPr id="12" name="Picture 11">
            <a:extLst>
              <a:ext uri="{FF2B5EF4-FFF2-40B4-BE49-F238E27FC236}">
                <a16:creationId xmlns:a16="http://schemas.microsoft.com/office/drawing/2014/main" id="{2E2FB707-29EB-AD4D-A905-6313B2D191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1067" y="3968911"/>
            <a:ext cx="4832281" cy="2547149"/>
          </a:xfrm>
          <a:prstGeom prst="rect">
            <a:avLst/>
          </a:prstGeom>
          <a:ln>
            <a:solidFill>
              <a:schemeClr val="accent4"/>
            </a:solidFill>
          </a:ln>
        </p:spPr>
      </p:pic>
      <p:sp>
        <p:nvSpPr>
          <p:cNvPr id="13" name="Rounded Rectangle 12">
            <a:extLst>
              <a:ext uri="{FF2B5EF4-FFF2-40B4-BE49-F238E27FC236}">
                <a16:creationId xmlns:a16="http://schemas.microsoft.com/office/drawing/2014/main" id="{779A8297-79D7-1E4F-A156-208083A6AE30}"/>
              </a:ext>
            </a:extLst>
          </p:cNvPr>
          <p:cNvSpPr/>
          <p:nvPr/>
        </p:nvSpPr>
        <p:spPr>
          <a:xfrm>
            <a:off x="1474209" y="2990127"/>
            <a:ext cx="1069485" cy="368215"/>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4" name="Rounded Rectangle 13">
            <a:extLst>
              <a:ext uri="{FF2B5EF4-FFF2-40B4-BE49-F238E27FC236}">
                <a16:creationId xmlns:a16="http://schemas.microsoft.com/office/drawing/2014/main" id="{2351AF74-8A60-8C45-A0E4-506142E59453}"/>
              </a:ext>
            </a:extLst>
          </p:cNvPr>
          <p:cNvSpPr/>
          <p:nvPr/>
        </p:nvSpPr>
        <p:spPr>
          <a:xfrm>
            <a:off x="4358725" y="1967662"/>
            <a:ext cx="1069485" cy="210274"/>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5" name="Rounded Rectangle 14">
            <a:extLst>
              <a:ext uri="{FF2B5EF4-FFF2-40B4-BE49-F238E27FC236}">
                <a16:creationId xmlns:a16="http://schemas.microsoft.com/office/drawing/2014/main" id="{F5675EDF-035E-234C-B71C-0A0A8A921A34}"/>
              </a:ext>
            </a:extLst>
          </p:cNvPr>
          <p:cNvSpPr/>
          <p:nvPr/>
        </p:nvSpPr>
        <p:spPr>
          <a:xfrm>
            <a:off x="9454426" y="2250295"/>
            <a:ext cx="1069485" cy="210274"/>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6" name="Rounded Rectangle 15">
            <a:extLst>
              <a:ext uri="{FF2B5EF4-FFF2-40B4-BE49-F238E27FC236}">
                <a16:creationId xmlns:a16="http://schemas.microsoft.com/office/drawing/2014/main" id="{CD474E09-90A2-4A43-8403-1693FD8356D5}"/>
              </a:ext>
            </a:extLst>
          </p:cNvPr>
          <p:cNvSpPr/>
          <p:nvPr/>
        </p:nvSpPr>
        <p:spPr>
          <a:xfrm>
            <a:off x="9579117" y="5656770"/>
            <a:ext cx="1069485" cy="166257"/>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7" name="Rounded Rectangle 16">
            <a:extLst>
              <a:ext uri="{FF2B5EF4-FFF2-40B4-BE49-F238E27FC236}">
                <a16:creationId xmlns:a16="http://schemas.microsoft.com/office/drawing/2014/main" id="{D941122B-FD50-1F4A-83BF-483F392C19F9}"/>
              </a:ext>
            </a:extLst>
          </p:cNvPr>
          <p:cNvSpPr/>
          <p:nvPr/>
        </p:nvSpPr>
        <p:spPr>
          <a:xfrm>
            <a:off x="3968026" y="5340886"/>
            <a:ext cx="2127974" cy="315884"/>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19" name="Straight Arrow Connector 18">
            <a:extLst>
              <a:ext uri="{FF2B5EF4-FFF2-40B4-BE49-F238E27FC236}">
                <a16:creationId xmlns:a16="http://schemas.microsoft.com/office/drawing/2014/main" id="{CDD20D39-4870-3A4A-9643-4D11DEB7F5FB}"/>
              </a:ext>
            </a:extLst>
          </p:cNvPr>
          <p:cNvCxnSpPr>
            <a:cxnSpLocks/>
            <a:stCxn id="13" idx="3"/>
            <a:endCxn id="14" idx="1"/>
          </p:cNvCxnSpPr>
          <p:nvPr/>
        </p:nvCxnSpPr>
        <p:spPr>
          <a:xfrm flipV="1">
            <a:off x="2543694" y="2072799"/>
            <a:ext cx="1815031" cy="110143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1" name="Straight Arrow Connector 20">
            <a:extLst>
              <a:ext uri="{FF2B5EF4-FFF2-40B4-BE49-F238E27FC236}">
                <a16:creationId xmlns:a16="http://schemas.microsoft.com/office/drawing/2014/main" id="{CE378C4A-E54A-984C-84AE-211003692DDC}"/>
              </a:ext>
            </a:extLst>
          </p:cNvPr>
          <p:cNvCxnSpPr>
            <a:cxnSpLocks/>
            <a:stCxn id="14" idx="3"/>
            <a:endCxn id="15" idx="1"/>
          </p:cNvCxnSpPr>
          <p:nvPr/>
        </p:nvCxnSpPr>
        <p:spPr>
          <a:xfrm>
            <a:off x="5428210" y="2072799"/>
            <a:ext cx="4026216" cy="282633"/>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4" name="Straight Arrow Connector 23">
            <a:extLst>
              <a:ext uri="{FF2B5EF4-FFF2-40B4-BE49-F238E27FC236}">
                <a16:creationId xmlns:a16="http://schemas.microsoft.com/office/drawing/2014/main" id="{C525EDD2-B11E-A443-8057-792D43D5EFBC}"/>
              </a:ext>
            </a:extLst>
          </p:cNvPr>
          <p:cNvCxnSpPr>
            <a:cxnSpLocks/>
            <a:stCxn id="15" idx="2"/>
            <a:endCxn id="16" idx="0"/>
          </p:cNvCxnSpPr>
          <p:nvPr/>
        </p:nvCxnSpPr>
        <p:spPr>
          <a:xfrm>
            <a:off x="9989169" y="2460569"/>
            <a:ext cx="124691" cy="319620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7" name="Straight Arrow Connector 26">
            <a:extLst>
              <a:ext uri="{FF2B5EF4-FFF2-40B4-BE49-F238E27FC236}">
                <a16:creationId xmlns:a16="http://schemas.microsoft.com/office/drawing/2014/main" id="{7D506BAF-A8A9-9B4A-AEBE-9D813B9387E2}"/>
              </a:ext>
            </a:extLst>
          </p:cNvPr>
          <p:cNvCxnSpPr>
            <a:cxnSpLocks/>
            <a:stCxn id="16" idx="1"/>
            <a:endCxn id="31" idx="3"/>
          </p:cNvCxnSpPr>
          <p:nvPr/>
        </p:nvCxnSpPr>
        <p:spPr>
          <a:xfrm flipH="1" flipV="1">
            <a:off x="6650182" y="4595128"/>
            <a:ext cx="2928935" cy="114477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31" name="Rounded Rectangle 30">
            <a:extLst>
              <a:ext uri="{FF2B5EF4-FFF2-40B4-BE49-F238E27FC236}">
                <a16:creationId xmlns:a16="http://schemas.microsoft.com/office/drawing/2014/main" id="{42668B64-93EE-BC4E-8566-7229751D6062}"/>
              </a:ext>
            </a:extLst>
          </p:cNvPr>
          <p:cNvSpPr/>
          <p:nvPr/>
        </p:nvSpPr>
        <p:spPr>
          <a:xfrm>
            <a:off x="5953091" y="4470435"/>
            <a:ext cx="697091" cy="249385"/>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33" name="Straight Arrow Connector 32">
            <a:extLst>
              <a:ext uri="{FF2B5EF4-FFF2-40B4-BE49-F238E27FC236}">
                <a16:creationId xmlns:a16="http://schemas.microsoft.com/office/drawing/2014/main" id="{94784CC2-1A6D-7B4C-91C5-CAA1F57D3E28}"/>
              </a:ext>
            </a:extLst>
          </p:cNvPr>
          <p:cNvCxnSpPr>
            <a:cxnSpLocks/>
            <a:stCxn id="31" idx="2"/>
            <a:endCxn id="17" idx="0"/>
          </p:cNvCxnSpPr>
          <p:nvPr/>
        </p:nvCxnSpPr>
        <p:spPr>
          <a:xfrm flipH="1">
            <a:off x="5032013" y="4719820"/>
            <a:ext cx="1269624" cy="62106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0" name="Rounded Rectangle 19">
            <a:extLst>
              <a:ext uri="{FF2B5EF4-FFF2-40B4-BE49-F238E27FC236}">
                <a16:creationId xmlns:a16="http://schemas.microsoft.com/office/drawing/2014/main" id="{9912AA68-70F4-4746-8622-E9925F1BAA4C}"/>
              </a:ext>
            </a:extLst>
          </p:cNvPr>
          <p:cNvSpPr/>
          <p:nvPr/>
        </p:nvSpPr>
        <p:spPr>
          <a:xfrm>
            <a:off x="11061576" y="81639"/>
            <a:ext cx="1056444" cy="317856"/>
          </a:xfrm>
          <a:prstGeom prst="roundRect">
            <a:avLst>
              <a:gd name="adj" fmla="val 50000"/>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Windows</a:t>
            </a:r>
          </a:p>
        </p:txBody>
      </p:sp>
      <p:sp>
        <p:nvSpPr>
          <p:cNvPr id="26" name="TextBox 25">
            <a:extLst>
              <a:ext uri="{FF2B5EF4-FFF2-40B4-BE49-F238E27FC236}">
                <a16:creationId xmlns:a16="http://schemas.microsoft.com/office/drawing/2014/main" id="{25F85BBA-464E-4040-BBF3-5F3AC903DD77}"/>
              </a:ext>
            </a:extLst>
          </p:cNvPr>
          <p:cNvSpPr txBox="1"/>
          <p:nvPr/>
        </p:nvSpPr>
        <p:spPr>
          <a:xfrm>
            <a:off x="213089" y="3868642"/>
            <a:ext cx="2472342" cy="1754326"/>
          </a:xfrm>
          <a:prstGeom prst="rect">
            <a:avLst/>
          </a:prstGeom>
          <a:noFill/>
        </p:spPr>
        <p:txBody>
          <a:bodyPr wrap="square" rtlCol="0">
            <a:spAutoFit/>
          </a:bodyPr>
          <a:lstStyle/>
          <a:p>
            <a:r>
              <a:rPr lang="en-JP" dirty="0"/>
              <a:t>Pingが通らない、デバイスが登録できない、などの問題が発生したときには、ファイアウォールの設定の見直しを行う</a:t>
            </a:r>
            <a:endParaRPr lang="en-JP" dirty="0">
              <a:latin typeface="+mn-lt"/>
            </a:endParaRPr>
          </a:p>
        </p:txBody>
      </p:sp>
    </p:spTree>
    <p:extLst>
      <p:ext uri="{BB962C8B-B14F-4D97-AF65-F5344CB8AC3E}">
        <p14:creationId xmlns:p14="http://schemas.microsoft.com/office/powerpoint/2010/main" val="218830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oAutofit/>
          </a:bodyPr>
          <a:lstStyle/>
          <a:p>
            <a:pPr>
              <a:lnSpc>
                <a:spcPct val="150000"/>
              </a:lnSpc>
              <a:tabLst>
                <a:tab pos="717533" algn="l"/>
                <a:tab pos="7179554" algn="r"/>
              </a:tabLst>
            </a:pPr>
            <a:r>
              <a:rPr lang="ja-JP" altLang="en-US">
                <a:latin typeface="+mn-lt"/>
                <a:ea typeface="MS PGothic" panose="020B0600070205080204" pitchFamily="34" charset="-128"/>
                <a:cs typeface="CiscoSansTT" panose="020B0503020201020303" pitchFamily="34" charset="0"/>
              </a:rPr>
              <a:t>本資料の対象範囲</a:t>
            </a:r>
            <a:endParaRPr lang="en-US" altLang="ja-JP" dirty="0">
              <a:latin typeface="+mn-lt"/>
              <a:ea typeface="MS PGothic" panose="020B0600070205080204" pitchFamily="34" charset="-128"/>
              <a:cs typeface="CiscoSansTT" panose="020B0503020201020303" pitchFamily="34" charset="0"/>
            </a:endParaRPr>
          </a:p>
        </p:txBody>
      </p:sp>
      <p:sp>
        <p:nvSpPr>
          <p:cNvPr id="6" name="Slide Number Placeholder 5">
            <a:extLst>
              <a:ext uri="{FF2B5EF4-FFF2-40B4-BE49-F238E27FC236}">
                <a16:creationId xmlns:a16="http://schemas.microsoft.com/office/drawing/2014/main" id="{EF077EBF-A535-1540-BC29-EBB4755C27F5}"/>
              </a:ext>
            </a:extLst>
          </p:cNvPr>
          <p:cNvSpPr>
            <a:spLocks noGrp="1"/>
          </p:cNvSpPr>
          <p:nvPr>
            <p:ph type="sldNum" sz="quarter" idx="10"/>
          </p:nvPr>
        </p:nvSpPr>
        <p:spPr/>
        <p:txBody>
          <a:bodyPr/>
          <a:lstStyle/>
          <a:p>
            <a:fld id="{35A41436-812F-4D49-8B20-D4F38E545342}" type="slidenum">
              <a:rPr lang="en-JP" smtClean="0"/>
              <a:pPr/>
              <a:t>6</a:t>
            </a:fld>
            <a:endParaRPr lang="en-JP"/>
          </a:p>
        </p:txBody>
      </p:sp>
    </p:spTree>
    <p:extLst>
      <p:ext uri="{BB962C8B-B14F-4D97-AF65-F5344CB8AC3E}">
        <p14:creationId xmlns:p14="http://schemas.microsoft.com/office/powerpoint/2010/main" val="2629430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sz="4400"/>
              <a:t>製品インスタンス</a:t>
            </a:r>
            <a:br>
              <a:rPr lang="en-US" altLang="ja-JP" sz="4400" dirty="0"/>
            </a:br>
            <a:r>
              <a:rPr lang="ja-JP" altLang="en-US" sz="4400"/>
              <a:t>開始型</a:t>
            </a:r>
            <a:endParaRPr lang="en-JP" dirty="0"/>
          </a:p>
        </p:txBody>
      </p:sp>
      <p:sp>
        <p:nvSpPr>
          <p:cNvPr id="6" name="Slide Number Placeholder 5">
            <a:extLst>
              <a:ext uri="{FF2B5EF4-FFF2-40B4-BE49-F238E27FC236}">
                <a16:creationId xmlns:a16="http://schemas.microsoft.com/office/drawing/2014/main" id="{B473588A-D628-0949-9062-2ABDC9221EF2}"/>
              </a:ext>
            </a:extLst>
          </p:cNvPr>
          <p:cNvSpPr>
            <a:spLocks noGrp="1"/>
          </p:cNvSpPr>
          <p:nvPr>
            <p:ph type="sldNum" sz="quarter" idx="10"/>
          </p:nvPr>
        </p:nvSpPr>
        <p:spPr/>
        <p:txBody>
          <a:bodyPr/>
          <a:lstStyle/>
          <a:p>
            <a:fld id="{35A41436-812F-4D49-8B20-D4F38E545342}" type="slidenum">
              <a:rPr lang="en-JP" smtClean="0"/>
              <a:pPr/>
              <a:t>60</a:t>
            </a:fld>
            <a:endParaRPr lang="en-JP"/>
          </a:p>
        </p:txBody>
      </p:sp>
    </p:spTree>
    <p:extLst>
      <p:ext uri="{BB962C8B-B14F-4D97-AF65-F5344CB8AC3E}">
        <p14:creationId xmlns:p14="http://schemas.microsoft.com/office/powerpoint/2010/main" val="19991673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0F436-AADE-8348-858A-8DEEBCE6F0F8}"/>
              </a:ext>
            </a:extLst>
          </p:cNvPr>
          <p:cNvSpPr>
            <a:spLocks noGrp="1"/>
          </p:cNvSpPr>
          <p:nvPr>
            <p:ph type="title"/>
          </p:nvPr>
        </p:nvSpPr>
        <p:spPr/>
        <p:txBody>
          <a:bodyPr/>
          <a:lstStyle/>
          <a:p>
            <a:r>
              <a:rPr kumimoji="1" lang="ja-JP" altLang="en-US">
                <a:latin typeface="+mn-lt"/>
                <a:ea typeface="MS PGothic" panose="020B0600070205080204" pitchFamily="34" charset="-128"/>
              </a:rPr>
              <a:t>製品インスタンス</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開始型</a:t>
            </a:r>
            <a:br>
              <a:rPr kumimoji="1" lang="en-US" altLang="ja-JP" dirty="0">
                <a:latin typeface="+mn-lt"/>
                <a:ea typeface="MS PGothic" panose="020B0600070205080204" pitchFamily="34" charset="-128"/>
              </a:rPr>
            </a:br>
            <a:r>
              <a:rPr kumimoji="1" lang="ja-JP" altLang="en-US">
                <a:latin typeface="+mn-lt"/>
                <a:ea typeface="MS PGothic" panose="020B0600070205080204" pitchFamily="34" charset="-128"/>
              </a:rPr>
              <a:t>手順概要</a:t>
            </a:r>
          </a:p>
        </p:txBody>
      </p:sp>
      <p:sp>
        <p:nvSpPr>
          <p:cNvPr id="10" name="Slide Number Placeholder 9">
            <a:extLst>
              <a:ext uri="{FF2B5EF4-FFF2-40B4-BE49-F238E27FC236}">
                <a16:creationId xmlns:a16="http://schemas.microsoft.com/office/drawing/2014/main" id="{81605467-CB7D-5345-BA46-9F1E352E6C85}"/>
              </a:ext>
            </a:extLst>
          </p:cNvPr>
          <p:cNvSpPr>
            <a:spLocks noGrp="1"/>
          </p:cNvSpPr>
          <p:nvPr>
            <p:ph type="sldNum" sz="quarter" idx="10"/>
          </p:nvPr>
        </p:nvSpPr>
        <p:spPr/>
        <p:txBody>
          <a:bodyPr/>
          <a:lstStyle/>
          <a:p>
            <a:fld id="{35A41436-812F-4D49-8B20-D4F38E545342}" type="slidenum">
              <a:rPr lang="en-JP" smtClean="0"/>
              <a:pPr/>
              <a:t>61</a:t>
            </a:fld>
            <a:endParaRPr lang="en-JP"/>
          </a:p>
        </p:txBody>
      </p:sp>
    </p:spTree>
    <p:extLst>
      <p:ext uri="{BB962C8B-B14F-4D97-AF65-F5344CB8AC3E}">
        <p14:creationId xmlns:p14="http://schemas.microsoft.com/office/powerpoint/2010/main" val="6940131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7513EF-DCA5-514E-AB28-7C09BFCFFC4D}"/>
              </a:ext>
            </a:extLst>
          </p:cNvPr>
          <p:cNvSpPr>
            <a:spLocks noGrp="1"/>
          </p:cNvSpPr>
          <p:nvPr>
            <p:ph type="title"/>
          </p:nvPr>
        </p:nvSpPr>
        <p:spPr/>
        <p:txBody>
          <a:bodyPr/>
          <a:lstStyle/>
          <a:p>
            <a:r>
              <a:rPr lang="ja-JP" altLang="en-US"/>
              <a:t>製品インスタンス開始型でのライセンス登録手順</a:t>
            </a:r>
            <a:endParaRPr lang="en-JP" dirty="0"/>
          </a:p>
        </p:txBody>
      </p:sp>
      <p:sp>
        <p:nvSpPr>
          <p:cNvPr id="8" name="Text Placeholder 7">
            <a:extLst>
              <a:ext uri="{FF2B5EF4-FFF2-40B4-BE49-F238E27FC236}">
                <a16:creationId xmlns:a16="http://schemas.microsoft.com/office/drawing/2014/main" id="{3F220C07-C05F-FE44-9E67-C501E369AED0}"/>
              </a:ext>
            </a:extLst>
          </p:cNvPr>
          <p:cNvSpPr>
            <a:spLocks noGrp="1"/>
          </p:cNvSpPr>
          <p:nvPr>
            <p:ph type="body" sz="quarter" idx="11"/>
          </p:nvPr>
        </p:nvSpPr>
        <p:spPr/>
        <p:txBody>
          <a:bodyPr/>
          <a:lstStyle/>
          <a:p>
            <a:r>
              <a:rPr lang="ja-JP" altLang="en-US"/>
              <a:t>製品インスタンス開始型で</a:t>
            </a:r>
            <a:r>
              <a:rPr lang="en-US" dirty="0" err="1"/>
              <a:t>CSLU</a:t>
            </a:r>
            <a:r>
              <a:rPr lang="ja-JP" altLang="en-US"/>
              <a:t>と接続して登録</a:t>
            </a:r>
          </a:p>
        </p:txBody>
      </p:sp>
      <p:sp>
        <p:nvSpPr>
          <p:cNvPr id="7" name="Text Placeholder 6">
            <a:extLst>
              <a:ext uri="{FF2B5EF4-FFF2-40B4-BE49-F238E27FC236}">
                <a16:creationId xmlns:a16="http://schemas.microsoft.com/office/drawing/2014/main" id="{CA9C73EE-7D71-D741-AAB7-494BAE404794}"/>
              </a:ext>
            </a:extLst>
          </p:cNvPr>
          <p:cNvSpPr>
            <a:spLocks noGrp="1"/>
          </p:cNvSpPr>
          <p:nvPr>
            <p:ph type="body" sz="quarter" idx="12"/>
          </p:nvPr>
        </p:nvSpPr>
        <p:spPr/>
        <p:txBody>
          <a:bodyPr/>
          <a:lstStyle/>
          <a:p>
            <a:r>
              <a:rPr lang="en-US" altLang="ja-JP" dirty="0"/>
              <a:t>4-2. </a:t>
            </a:r>
            <a:r>
              <a:rPr lang="ja-JP" altLang="en-US"/>
              <a:t>製品インスタンス開始型</a:t>
            </a:r>
          </a:p>
        </p:txBody>
      </p:sp>
      <p:sp>
        <p:nvSpPr>
          <p:cNvPr id="12" name="Slide Number Placeholder 11">
            <a:extLst>
              <a:ext uri="{FF2B5EF4-FFF2-40B4-BE49-F238E27FC236}">
                <a16:creationId xmlns:a16="http://schemas.microsoft.com/office/drawing/2014/main" id="{B62A4873-E510-EF46-B961-AAAAD071DAEE}"/>
              </a:ext>
            </a:extLst>
          </p:cNvPr>
          <p:cNvSpPr>
            <a:spLocks noGrp="1"/>
          </p:cNvSpPr>
          <p:nvPr>
            <p:ph type="sldNum" sz="quarter" idx="13"/>
          </p:nvPr>
        </p:nvSpPr>
        <p:spPr/>
        <p:txBody>
          <a:bodyPr/>
          <a:lstStyle/>
          <a:p>
            <a:fld id="{35A41436-812F-4D49-8B20-D4F38E545342}" type="slidenum">
              <a:rPr lang="en-JP" smtClean="0"/>
              <a:t>62</a:t>
            </a:fld>
            <a:endParaRPr lang="en-JP"/>
          </a:p>
        </p:txBody>
      </p:sp>
      <p:sp>
        <p:nvSpPr>
          <p:cNvPr id="10" name="Text Placeholder 1">
            <a:extLst>
              <a:ext uri="{FF2B5EF4-FFF2-40B4-BE49-F238E27FC236}">
                <a16:creationId xmlns:a16="http://schemas.microsoft.com/office/drawing/2014/main" id="{36DDD3D3-75DE-B349-B47F-7820887EE81B}"/>
              </a:ext>
            </a:extLst>
          </p:cNvPr>
          <p:cNvSpPr txBox="1">
            <a:spLocks/>
          </p:cNvSpPr>
          <p:nvPr/>
        </p:nvSpPr>
        <p:spPr>
          <a:xfrm>
            <a:off x="529647" y="1678492"/>
            <a:ext cx="10747953" cy="4589862"/>
          </a:xfrm>
          <a:prstGeom prst="rect">
            <a:avLst/>
          </a:prstGeom>
        </p:spPr>
        <p:txBody>
          <a:bodyPr wrap="square" lIns="91420" tIns="45710" rIns="91420" bIns="45710" anchor="t" anchorCtr="0">
            <a:noAutofit/>
          </a:bodyPr>
          <a:lstStyle>
            <a:lvl1pPr marL="226478" indent="-226478" algn="l" defTabSz="804747" rtl="0" eaLnBrk="1" fontAlgn="base" hangingPunct="1">
              <a:lnSpc>
                <a:spcPct val="100000"/>
              </a:lnSpc>
              <a:spcBef>
                <a:spcPct val="50000"/>
              </a:spcBef>
              <a:spcAft>
                <a:spcPct val="0"/>
              </a:spcAft>
              <a:buClr>
                <a:schemeClr val="tx2"/>
              </a:buClr>
              <a:buSzPct val="90000"/>
              <a:buFont typeface="Arial" charset="0"/>
              <a:buNone/>
              <a:defRPr lang="en-US" sz="1867" b="0" i="0" kern="1200">
                <a:solidFill>
                  <a:schemeClr val="bg1"/>
                </a:solidFill>
                <a:latin typeface="+mn-lt"/>
                <a:ea typeface="ＭＳ Ｐゴシック" charset="0"/>
                <a:cs typeface="CiscoSans ExtraLight"/>
              </a:defRPr>
            </a:lvl1pPr>
            <a:lvl2pPr marL="478355" indent="-287859" algn="l" defTabSz="912261" rtl="0" eaLnBrk="1" fontAlgn="base" hangingPunct="1">
              <a:lnSpc>
                <a:spcPct val="95000"/>
              </a:lnSpc>
              <a:spcBef>
                <a:spcPts val="800"/>
              </a:spcBef>
              <a:spcAft>
                <a:spcPct val="0"/>
              </a:spcAft>
              <a:buClr>
                <a:schemeClr val="tx2"/>
              </a:buClr>
              <a:buFont typeface="Arial" pitchFamily="34" charset="0"/>
              <a:buNone/>
              <a:defRPr lang="en-US" sz="1467" kern="120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538" indent="-179388">
              <a:buFont typeface="Apple SD Gothic Neo Regular" panose="02000300000000000000" pitchFamily="2" charset="-127"/>
              <a:buChar char="◼"/>
            </a:pPr>
            <a:r>
              <a:rPr kumimoji="0" lang="ja-JP" altLang="en-US" sz="1600" b="1">
                <a:ea typeface="MS PGothic" panose="020B0600070205080204" pitchFamily="34" charset="-128"/>
              </a:rPr>
              <a:t>前提条件</a:t>
            </a:r>
            <a:endParaRPr kumimoji="0" lang="en-US" altLang="ja-JP" sz="1600" b="1" dirty="0">
              <a:ea typeface="MS PGothic" panose="020B0600070205080204" pitchFamily="34" charset="-128"/>
            </a:endParaRPr>
          </a:p>
          <a:p>
            <a:pPr lvl="1" indent="-122238">
              <a:buClrTx/>
              <a:buFont typeface="Arial" pitchFamily="34" charset="0"/>
              <a:buChar char="•"/>
            </a:pPr>
            <a:r>
              <a:rPr kumimoji="0" lang="en-US" altLang="ja-JP" sz="1800" dirty="0">
                <a:ea typeface="MS PGothic" panose="020B0600070205080204" pitchFamily="34" charset="-128"/>
              </a:rPr>
              <a:t>Windows10 </a:t>
            </a:r>
            <a:r>
              <a:rPr kumimoji="0" lang="ja-JP" altLang="en-US" sz="1800">
                <a:ea typeface="MS PGothic" panose="020B0600070205080204" pitchFamily="34" charset="-128"/>
              </a:rPr>
              <a:t>に</a:t>
            </a:r>
            <a:r>
              <a:rPr kumimoji="0" lang="en-US" altLang="ja-JP" sz="1800" dirty="0">
                <a:ea typeface="MS PGothic" panose="020B0600070205080204" pitchFamily="34" charset="-128"/>
              </a:rPr>
              <a:t> </a:t>
            </a:r>
            <a:r>
              <a:rPr kumimoji="0" lang="en-US" altLang="ja-JP" sz="1800" dirty="0" err="1">
                <a:ea typeface="MS PGothic" panose="020B0600070205080204" pitchFamily="34" charset="-128"/>
              </a:rPr>
              <a:t>CSLU</a:t>
            </a:r>
            <a:r>
              <a:rPr kumimoji="0" lang="en-US" altLang="ja-JP" sz="1800" dirty="0">
                <a:ea typeface="MS PGothic" panose="020B0600070205080204" pitchFamily="34" charset="-128"/>
              </a:rPr>
              <a:t> </a:t>
            </a:r>
            <a:r>
              <a:rPr kumimoji="0" lang="ja-JP" altLang="en-US" sz="1800">
                <a:ea typeface="MS PGothic" panose="020B0600070205080204" pitchFamily="34" charset="-128"/>
              </a:rPr>
              <a:t>はインストールされ、インターネット経由で</a:t>
            </a:r>
            <a:r>
              <a:rPr kumimoji="0" lang="en-US" altLang="ja-JP" sz="1800" dirty="0">
                <a:ea typeface="MS PGothic" panose="020B0600070205080204" pitchFamily="34" charset="-128"/>
              </a:rPr>
              <a:t> </a:t>
            </a:r>
            <a:r>
              <a:rPr kumimoji="0" lang="en-US" altLang="ja-JP" sz="1800" dirty="0" err="1">
                <a:ea typeface="MS PGothic" panose="020B0600070205080204" pitchFamily="34" charset="-128"/>
              </a:rPr>
              <a:t>CSSM</a:t>
            </a:r>
            <a:r>
              <a:rPr kumimoji="0" lang="en-US" altLang="ja-JP" sz="1800" dirty="0">
                <a:ea typeface="MS PGothic" panose="020B0600070205080204" pitchFamily="34" charset="-128"/>
              </a:rPr>
              <a:t> </a:t>
            </a:r>
            <a:r>
              <a:rPr kumimoji="0" lang="ja-JP" altLang="en-US" sz="1800">
                <a:ea typeface="MS PGothic" panose="020B0600070205080204" pitchFamily="34" charset="-128"/>
              </a:rPr>
              <a:t>に接続可能</a:t>
            </a:r>
          </a:p>
          <a:p>
            <a:pPr lvl="1" indent="-122238">
              <a:buClrTx/>
              <a:buFont typeface="Arial" pitchFamily="34" charset="0"/>
              <a:buChar char="•"/>
            </a:pPr>
            <a:r>
              <a:rPr kumimoji="0" lang="en-US" altLang="ja-JP" sz="1800" dirty="0">
                <a:ea typeface="MS PGothic" panose="020B0600070205080204" pitchFamily="34" charset="-128"/>
              </a:rPr>
              <a:t>Windows10 </a:t>
            </a:r>
            <a:r>
              <a:rPr kumimoji="0" lang="ja-JP" altLang="en-US" sz="1800">
                <a:ea typeface="MS PGothic" panose="020B0600070205080204" pitchFamily="34" charset="-128"/>
              </a:rPr>
              <a:t>とデバイスは</a:t>
            </a:r>
            <a:r>
              <a:rPr kumimoji="0" lang="en-US" altLang="ja-JP" sz="1800" dirty="0">
                <a:ea typeface="MS PGothic" panose="020B0600070205080204" pitchFamily="34" charset="-128"/>
              </a:rPr>
              <a:t> IP </a:t>
            </a:r>
            <a:r>
              <a:rPr kumimoji="0" lang="ja-JP" altLang="en-US" sz="1800">
                <a:ea typeface="MS PGothic" panose="020B0600070205080204" pitchFamily="34" charset="-128"/>
              </a:rPr>
              <a:t>で到達可能</a:t>
            </a:r>
            <a:endParaRPr kumimoji="0" lang="en-US" altLang="ja-JP" sz="1800" dirty="0">
              <a:ea typeface="MS PGothic" panose="020B0600070205080204" pitchFamily="34" charset="-128"/>
            </a:endParaRPr>
          </a:p>
          <a:p>
            <a:pPr lvl="1" indent="-122238">
              <a:buClrTx/>
              <a:buFont typeface="Arial" pitchFamily="34" charset="0"/>
              <a:buChar char="•"/>
            </a:pPr>
            <a:r>
              <a:rPr kumimoji="0" lang="ja-JP" altLang="en-US" sz="1800">
                <a:ea typeface="MS PGothic" panose="020B0600070205080204" pitchFamily="34" charset="-128"/>
              </a:rPr>
              <a:t>デバイスは</a:t>
            </a:r>
            <a:r>
              <a:rPr kumimoji="0" lang="en-US" altLang="ja-JP" sz="1800" dirty="0">
                <a:ea typeface="MS PGothic" panose="020B0600070205080204" pitchFamily="34" charset="-128"/>
              </a:rPr>
              <a:t>IOS XE 17.3.2a</a:t>
            </a:r>
            <a:r>
              <a:rPr kumimoji="0" lang="ja-JP" altLang="en-US" sz="1800">
                <a:ea typeface="MS PGothic" panose="020B0600070205080204" pitchFamily="34" charset="-128"/>
              </a:rPr>
              <a:t>で起動済みだが未設定</a:t>
            </a:r>
            <a:endParaRPr kumimoji="0" lang="en-US" altLang="ja-JP" sz="1800" dirty="0">
              <a:ea typeface="MS PGothic" panose="020B0600070205080204" pitchFamily="34" charset="-128"/>
            </a:endParaRPr>
          </a:p>
          <a:p>
            <a:pPr lvl="1" indent="-122238">
              <a:buClrTx/>
              <a:buFont typeface="Arial" pitchFamily="34" charset="0"/>
              <a:buChar char="•"/>
            </a:pPr>
            <a:r>
              <a:rPr lang="ja-JP" altLang="en-US" sz="1800">
                <a:latin typeface="+mn-lt"/>
              </a:rPr>
              <a:t>デバイスの基本設定</a:t>
            </a:r>
            <a:r>
              <a:rPr lang="ja-JP" altLang="en-US" sz="1800"/>
              <a:t>と</a:t>
            </a:r>
            <a:r>
              <a:rPr lang="en-US" altLang="ja-JP" sz="1800" dirty="0" err="1"/>
              <a:t>CSLU</a:t>
            </a:r>
            <a:r>
              <a:rPr lang="ja-JP" altLang="en-US" sz="1800"/>
              <a:t>へ</a:t>
            </a:r>
            <a:r>
              <a:rPr lang="en-US" altLang="ja-JP" sz="1800" dirty="0"/>
              <a:t>IP</a:t>
            </a:r>
            <a:r>
              <a:rPr lang="ja-JP" altLang="en-US" sz="1800"/>
              <a:t>で</a:t>
            </a:r>
            <a:r>
              <a:rPr lang="ja-JP" altLang="en-US" sz="1800">
                <a:latin typeface="+mn-lt"/>
              </a:rPr>
              <a:t>到達可能</a:t>
            </a:r>
            <a:r>
              <a:rPr lang="ja-JP" altLang="en-US" sz="1800"/>
              <a:t>であることは</a:t>
            </a:r>
            <a:r>
              <a:rPr lang="ja-JP" altLang="en-US" sz="1800">
                <a:latin typeface="+mn-lt"/>
              </a:rPr>
              <a:t>確認済み</a:t>
            </a:r>
            <a:endParaRPr kumimoji="0" lang="ja-JP" altLang="en-US" sz="1800">
              <a:ea typeface="MS PGothic" panose="020B0600070205080204" pitchFamily="34" charset="-128"/>
            </a:endParaRPr>
          </a:p>
          <a:p>
            <a:pPr marL="236538" indent="-179388">
              <a:buFont typeface="Apple SD Gothic Neo Regular" panose="02000300000000000000" pitchFamily="2" charset="-127"/>
              <a:buChar char="◼"/>
            </a:pPr>
            <a:r>
              <a:rPr kumimoji="0" lang="ja-JP" altLang="en-US" sz="1600" b="1">
                <a:ea typeface="MS PGothic" panose="020B0600070205080204" pitchFamily="34" charset="-128"/>
              </a:rPr>
              <a:t>手順</a:t>
            </a:r>
            <a:endParaRPr kumimoji="0" lang="en-US" altLang="ja-JP" sz="1600" b="1" dirty="0">
              <a:ea typeface="MS PGothic" panose="020B0600070205080204" pitchFamily="34" charset="-128"/>
            </a:endParaRPr>
          </a:p>
          <a:p>
            <a:pPr marL="533396" lvl="1" indent="-342900">
              <a:buFont typeface="+mj-lt"/>
              <a:buAutoNum type="arabicPeriod"/>
            </a:pPr>
            <a:r>
              <a:rPr lang="en-US" sz="1800" dirty="0" err="1">
                <a:latin typeface="+mn-lt"/>
              </a:rPr>
              <a:t>CSLU</a:t>
            </a:r>
            <a:r>
              <a:rPr lang="en-US" sz="1800" dirty="0">
                <a:latin typeface="+mn-lt"/>
              </a:rPr>
              <a:t> </a:t>
            </a:r>
            <a:r>
              <a:rPr lang="ja-JP" altLang="en-US" sz="1800">
                <a:latin typeface="+mn-lt"/>
              </a:rPr>
              <a:t>の環境設定</a:t>
            </a:r>
          </a:p>
          <a:p>
            <a:pPr marL="755650" lvl="2" indent="-347663">
              <a:buFont typeface="+mj-lt"/>
              <a:buAutoNum type="arabicParenR"/>
            </a:pPr>
            <a:r>
              <a:rPr lang="en-US" altLang="ja-JP" sz="1800" dirty="0" err="1">
                <a:latin typeface="+mn-lt"/>
              </a:rPr>
              <a:t>CSSM</a:t>
            </a:r>
            <a:r>
              <a:rPr lang="ja-JP" altLang="en-US" sz="1800">
                <a:latin typeface="+mn-lt"/>
              </a:rPr>
              <a:t>へログインするための</a:t>
            </a:r>
            <a:r>
              <a:rPr lang="en-US" altLang="ja-JP" sz="1800" dirty="0" err="1">
                <a:latin typeface="+mn-lt"/>
              </a:rPr>
              <a:t>Cisco.com</a:t>
            </a:r>
            <a:r>
              <a:rPr lang="en-US" altLang="ja-JP" sz="1800" dirty="0">
                <a:latin typeface="+mn-lt"/>
              </a:rPr>
              <a:t> ID</a:t>
            </a:r>
            <a:r>
              <a:rPr lang="ja-JP" altLang="en-US" sz="1800">
                <a:latin typeface="+mn-lt"/>
              </a:rPr>
              <a:t>とスマートアカウント</a:t>
            </a:r>
            <a:r>
              <a:rPr lang="en-US" altLang="ja-JP" sz="1800" dirty="0">
                <a:latin typeface="+mn-lt"/>
              </a:rPr>
              <a:t>(SA)/</a:t>
            </a:r>
            <a:r>
              <a:rPr lang="ja-JP" altLang="en-US" sz="1800">
                <a:latin typeface="+mn-lt"/>
              </a:rPr>
              <a:t>バーチャルアカウント</a:t>
            </a:r>
            <a:r>
              <a:rPr lang="en-US" altLang="ja-JP" sz="1800" dirty="0">
                <a:latin typeface="+mn-lt"/>
              </a:rPr>
              <a:t>(VA)</a:t>
            </a:r>
            <a:r>
              <a:rPr lang="ja-JP" altLang="en-US" sz="1800"/>
              <a:t>の</a:t>
            </a:r>
            <a:r>
              <a:rPr lang="ja-JP" altLang="en-US" sz="1800">
                <a:latin typeface="+mn-lt"/>
              </a:rPr>
              <a:t>設定</a:t>
            </a:r>
            <a:endParaRPr lang="en-US" altLang="ja-JP" sz="1800" dirty="0">
              <a:latin typeface="+mn-lt"/>
            </a:endParaRPr>
          </a:p>
          <a:p>
            <a:pPr marL="755650" lvl="2" indent="-347663">
              <a:buFont typeface="+mj-lt"/>
              <a:buAutoNum type="arabicParenR"/>
            </a:pPr>
            <a:r>
              <a:rPr lang="ja-JP" altLang="en-US" sz="1800">
                <a:latin typeface="+mn-lt"/>
              </a:rPr>
              <a:t>製品インスタンス（デバイス）との接続方法の設定</a:t>
            </a:r>
          </a:p>
          <a:p>
            <a:pPr marL="533396" lvl="1" indent="-342900">
              <a:buFont typeface="+mj-lt"/>
              <a:buAutoNum type="arabicPeriod"/>
            </a:pPr>
            <a:r>
              <a:rPr lang="ja-JP" altLang="en-US" sz="1800">
                <a:latin typeface="+mn-lt"/>
              </a:rPr>
              <a:t>製品インスタンスの設定</a:t>
            </a:r>
          </a:p>
          <a:p>
            <a:pPr marL="755650" lvl="2" indent="-347663">
              <a:buFont typeface="+mj-lt"/>
              <a:buAutoNum type="arabicParenR"/>
            </a:pPr>
            <a:r>
              <a:rPr lang="ja-JP" altLang="en-US" sz="1800">
                <a:latin typeface="+mn-lt"/>
              </a:rPr>
              <a:t>転送タイプ</a:t>
            </a:r>
            <a:r>
              <a:rPr lang="en-US" altLang="ja-JP" sz="1800" dirty="0">
                <a:latin typeface="+mn-lt"/>
              </a:rPr>
              <a:t>(</a:t>
            </a:r>
            <a:r>
              <a:rPr lang="en-US" altLang="ja-JP" sz="1800" dirty="0" err="1">
                <a:latin typeface="+mn-lt"/>
              </a:rPr>
              <a:t>cslu</a:t>
            </a:r>
            <a:r>
              <a:rPr lang="en-US" altLang="ja-JP" sz="1800" dirty="0">
                <a:latin typeface="+mn-lt"/>
              </a:rPr>
              <a:t>)</a:t>
            </a:r>
            <a:r>
              <a:rPr lang="ja-JP" altLang="en-US" sz="1800">
                <a:latin typeface="+mn-lt"/>
              </a:rPr>
              <a:t>と</a:t>
            </a:r>
            <a:r>
              <a:rPr lang="en-US" altLang="ja-JP" sz="1800" dirty="0">
                <a:latin typeface="+mn-lt"/>
              </a:rPr>
              <a:t> </a:t>
            </a:r>
            <a:r>
              <a:rPr lang="en-US" altLang="ja-JP" sz="1800" dirty="0" err="1">
                <a:latin typeface="+mn-lt"/>
              </a:rPr>
              <a:t>CSLU</a:t>
            </a:r>
            <a:r>
              <a:rPr lang="en-US" altLang="ja-JP" sz="1800" dirty="0">
                <a:latin typeface="+mn-lt"/>
              </a:rPr>
              <a:t> </a:t>
            </a:r>
            <a:r>
              <a:rPr lang="ja-JP" altLang="en-US" sz="1800">
                <a:latin typeface="+mn-lt"/>
              </a:rPr>
              <a:t>の</a:t>
            </a:r>
            <a:r>
              <a:rPr lang="en-US" altLang="ja-JP" sz="1800" dirty="0">
                <a:latin typeface="+mn-lt"/>
              </a:rPr>
              <a:t>URL</a:t>
            </a:r>
            <a:r>
              <a:rPr lang="ja-JP" altLang="en-US" sz="1800">
                <a:latin typeface="+mn-lt"/>
              </a:rPr>
              <a:t>の設定</a:t>
            </a:r>
            <a:endParaRPr lang="en-US" altLang="ja-JP" sz="1800" dirty="0">
              <a:latin typeface="+mn-lt"/>
            </a:endParaRPr>
          </a:p>
          <a:p>
            <a:pPr marL="533396" lvl="1" indent="-342900">
              <a:buFont typeface="+mj-lt"/>
              <a:buAutoNum type="arabicPeriod"/>
            </a:pPr>
            <a:r>
              <a:rPr lang="ja-JP" altLang="en-US" sz="1800">
                <a:latin typeface="+mn-lt"/>
              </a:rPr>
              <a:t>製品インスタンスの情報更新</a:t>
            </a:r>
          </a:p>
          <a:p>
            <a:pPr marL="755650" lvl="2" indent="-347663">
              <a:buFont typeface="+mj-lt"/>
              <a:buAutoNum type="arabicParenR"/>
            </a:pPr>
            <a:r>
              <a:rPr lang="ja-JP" altLang="en-US" sz="1800"/>
              <a:t>情報の更新と確認</a:t>
            </a:r>
            <a:endParaRPr lang="en-US" sz="180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755650" lvl="2" indent="-347663">
              <a:buFont typeface="+mj-lt"/>
              <a:buAutoNum type="arabicParenR"/>
            </a:pPr>
            <a:endParaRPr lang="ja-JP" altLang="en-US" sz="1800">
              <a:latin typeface="+mn-lt"/>
            </a:endParaRPr>
          </a:p>
          <a:p>
            <a:pPr marL="755650" lvl="2" indent="-347663">
              <a:buFont typeface="+mj-lt"/>
              <a:buAutoNum type="arabicParenR"/>
            </a:pPr>
            <a:endParaRPr lang="ja-JP" altLang="en-US" sz="1800">
              <a:latin typeface="+mn-lt"/>
            </a:endParaRPr>
          </a:p>
        </p:txBody>
      </p:sp>
    </p:spTree>
    <p:extLst>
      <p:ext uri="{BB962C8B-B14F-4D97-AF65-F5344CB8AC3E}">
        <p14:creationId xmlns:p14="http://schemas.microsoft.com/office/powerpoint/2010/main" val="24582026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3">
            <a:extLst>
              <a:ext uri="{FF2B5EF4-FFF2-40B4-BE49-F238E27FC236}">
                <a16:creationId xmlns:a16="http://schemas.microsoft.com/office/drawing/2014/main" id="{A44B0734-8113-5A4D-94F4-0F818D27F793}"/>
              </a:ext>
            </a:extLst>
          </p:cNvPr>
          <p:cNvSpPr/>
          <p:nvPr/>
        </p:nvSpPr>
        <p:spPr>
          <a:xfrm>
            <a:off x="2109019" y="2132113"/>
            <a:ext cx="9556955" cy="274162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8" name="Rectangle 4">
            <a:extLst>
              <a:ext uri="{FF2B5EF4-FFF2-40B4-BE49-F238E27FC236}">
                <a16:creationId xmlns:a16="http://schemas.microsoft.com/office/drawing/2014/main" id="{72BC9DCF-0411-854E-B37D-F7A95A9D53E4}"/>
              </a:ext>
            </a:extLst>
          </p:cNvPr>
          <p:cNvSpPr/>
          <p:nvPr/>
        </p:nvSpPr>
        <p:spPr>
          <a:xfrm rot="16200000">
            <a:off x="2167451" y="2314367"/>
            <a:ext cx="786098" cy="583158"/>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a:latin typeface="ＭＳ Ｐゴシック" panose="020B0600070205080204" pitchFamily="50" charset="-128"/>
                <a:ea typeface="ＭＳ Ｐゴシック" panose="020B0600070205080204" pitchFamily="50" charset="-128"/>
                <a:cs typeface="Arial" panose="020B0604020202020204" pitchFamily="34" charset="0"/>
              </a:rPr>
              <a:t>デバイス</a:t>
            </a:r>
            <a:endParaRPr lang="en-US" sz="1200" b="1">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Rectangle 5">
            <a:extLst>
              <a:ext uri="{FF2B5EF4-FFF2-40B4-BE49-F238E27FC236}">
                <a16:creationId xmlns:a16="http://schemas.microsoft.com/office/drawing/2014/main" id="{F4E7E578-E10A-434B-9013-11DD1C6EC6B3}"/>
              </a:ext>
            </a:extLst>
          </p:cNvPr>
          <p:cNvSpPr/>
          <p:nvPr/>
        </p:nvSpPr>
        <p:spPr>
          <a:xfrm rot="16200000">
            <a:off x="2145400" y="3205967"/>
            <a:ext cx="810073" cy="56303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CSLU</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5" name="Rectangle 24">
            <a:extLst>
              <a:ext uri="{FF2B5EF4-FFF2-40B4-BE49-F238E27FC236}">
                <a16:creationId xmlns:a16="http://schemas.microsoft.com/office/drawing/2014/main" id="{738D51BA-A972-A141-A7D1-140AEF6D13BD}"/>
              </a:ext>
            </a:extLst>
          </p:cNvPr>
          <p:cNvSpPr/>
          <p:nvPr/>
        </p:nvSpPr>
        <p:spPr>
          <a:xfrm>
            <a:off x="3099092"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CSSM</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へログインするための</a:t>
            </a: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Cisco.com</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 ID</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と</a:t>
            </a:r>
            <a:b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管理対象</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SA/VA</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を設定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Title 8">
            <a:extLst>
              <a:ext uri="{FF2B5EF4-FFF2-40B4-BE49-F238E27FC236}">
                <a16:creationId xmlns:a16="http://schemas.microsoft.com/office/drawing/2014/main" id="{A13C2ABB-5092-E548-8196-B973886B876D}"/>
              </a:ext>
            </a:extLst>
          </p:cNvPr>
          <p:cNvSpPr>
            <a:spLocks noGrp="1"/>
          </p:cNvSpPr>
          <p:nvPr>
            <p:ph type="title"/>
          </p:nvPr>
        </p:nvSpPr>
        <p:spPr/>
        <p:txBody>
          <a:bodyPr/>
          <a:lstStyle/>
          <a:p>
            <a:r>
              <a:rPr lang="en-US" dirty="0" err="1"/>
              <a:t>CSLU</a:t>
            </a:r>
            <a:r>
              <a:rPr lang="ja-JP" altLang="en-US"/>
              <a:t>経由接続のフローチャート</a:t>
            </a:r>
            <a:endParaRPr lang="en-JP" dirty="0"/>
          </a:p>
        </p:txBody>
      </p:sp>
      <p:sp>
        <p:nvSpPr>
          <p:cNvPr id="12" name="Text Placeholder 11">
            <a:extLst>
              <a:ext uri="{FF2B5EF4-FFF2-40B4-BE49-F238E27FC236}">
                <a16:creationId xmlns:a16="http://schemas.microsoft.com/office/drawing/2014/main" id="{BED3FDC2-7E86-D740-BFEC-0333B71444A7}"/>
              </a:ext>
            </a:extLst>
          </p:cNvPr>
          <p:cNvSpPr>
            <a:spLocks noGrp="1"/>
          </p:cNvSpPr>
          <p:nvPr>
            <p:ph type="body" sz="quarter" idx="11"/>
          </p:nvPr>
        </p:nvSpPr>
        <p:spPr/>
        <p:txBody>
          <a:bodyPr/>
          <a:lstStyle/>
          <a:p>
            <a:r>
              <a:rPr lang="ja-JP" altLang="en-US"/>
              <a:t>製品インスタンス開始型で</a:t>
            </a:r>
            <a:r>
              <a:rPr lang="en-US" dirty="0" err="1"/>
              <a:t>CSLU</a:t>
            </a:r>
            <a:r>
              <a:rPr lang="ja-JP" altLang="en-US"/>
              <a:t>と接続して登録</a:t>
            </a:r>
          </a:p>
        </p:txBody>
      </p:sp>
      <p:sp>
        <p:nvSpPr>
          <p:cNvPr id="11" name="Text Placeholder 10">
            <a:extLst>
              <a:ext uri="{FF2B5EF4-FFF2-40B4-BE49-F238E27FC236}">
                <a16:creationId xmlns:a16="http://schemas.microsoft.com/office/drawing/2014/main" id="{75BF8DE6-7887-AC4E-A03C-3BE4B834E6F5}"/>
              </a:ext>
            </a:extLst>
          </p:cNvPr>
          <p:cNvSpPr>
            <a:spLocks noGrp="1"/>
          </p:cNvSpPr>
          <p:nvPr>
            <p:ph type="body" sz="quarter" idx="12"/>
          </p:nvPr>
        </p:nvSpPr>
        <p:spPr/>
        <p:txBody>
          <a:bodyPr/>
          <a:lstStyle/>
          <a:p>
            <a:r>
              <a:rPr lang="en-US" altLang="ja-JP" dirty="0"/>
              <a:t>4-2. </a:t>
            </a:r>
            <a:r>
              <a:rPr lang="ja-JP" altLang="en-US"/>
              <a:t>製品インスタンス開始型</a:t>
            </a:r>
          </a:p>
        </p:txBody>
      </p:sp>
      <p:sp>
        <p:nvSpPr>
          <p:cNvPr id="4" name="Slide Number Placeholder 3">
            <a:extLst>
              <a:ext uri="{FF2B5EF4-FFF2-40B4-BE49-F238E27FC236}">
                <a16:creationId xmlns:a16="http://schemas.microsoft.com/office/drawing/2014/main" id="{D217193F-ED95-254E-9061-F179EDD8A5DD}"/>
              </a:ext>
            </a:extLst>
          </p:cNvPr>
          <p:cNvSpPr>
            <a:spLocks noGrp="1"/>
          </p:cNvSpPr>
          <p:nvPr>
            <p:ph type="sldNum" sz="quarter" idx="13"/>
          </p:nvPr>
        </p:nvSpPr>
        <p:spPr/>
        <p:txBody>
          <a:bodyPr/>
          <a:lstStyle/>
          <a:p>
            <a:fld id="{35A41436-812F-4D49-8B20-D4F38E545342}" type="slidenum">
              <a:rPr lang="en-JP" smtClean="0"/>
              <a:t>63</a:t>
            </a:fld>
            <a:endParaRPr lang="en-JP"/>
          </a:p>
        </p:txBody>
      </p:sp>
      <p:sp>
        <p:nvSpPr>
          <p:cNvPr id="52" name="Rectangle 5">
            <a:extLst>
              <a:ext uri="{FF2B5EF4-FFF2-40B4-BE49-F238E27FC236}">
                <a16:creationId xmlns:a16="http://schemas.microsoft.com/office/drawing/2014/main" id="{8C73DFA1-C9AE-B644-B72A-9858D1868E87}"/>
              </a:ext>
            </a:extLst>
          </p:cNvPr>
          <p:cNvSpPr/>
          <p:nvPr/>
        </p:nvSpPr>
        <p:spPr>
          <a:xfrm rot="16200000">
            <a:off x="2145400" y="4099489"/>
            <a:ext cx="810073" cy="563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CSSM</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6" name="Rectangle 24">
            <a:extLst>
              <a:ext uri="{FF2B5EF4-FFF2-40B4-BE49-F238E27FC236}">
                <a16:creationId xmlns:a16="http://schemas.microsoft.com/office/drawing/2014/main" id="{51A698E3-9417-3D42-9019-8A273407527E}"/>
              </a:ext>
            </a:extLst>
          </p:cNvPr>
          <p:cNvSpPr/>
          <p:nvPr/>
        </p:nvSpPr>
        <p:spPr>
          <a:xfrm>
            <a:off x="5258514"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製品インスタンス（デバイス）との接続方法の設定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4" name="Rectangle 24">
            <a:extLst>
              <a:ext uri="{FF2B5EF4-FFF2-40B4-BE49-F238E27FC236}">
                <a16:creationId xmlns:a16="http://schemas.microsoft.com/office/drawing/2014/main" id="{3DD9E530-811E-934F-9C33-72195C709B8E}"/>
              </a:ext>
            </a:extLst>
          </p:cNvPr>
          <p:cNvSpPr/>
          <p:nvPr/>
        </p:nvSpPr>
        <p:spPr>
          <a:xfrm>
            <a:off x="7417936" y="2280835"/>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転送タイプ</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cslu</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と</a:t>
            </a:r>
            <a:b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CSLU</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の</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URL</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の設定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5" name="Rectangle 24">
            <a:extLst>
              <a:ext uri="{FF2B5EF4-FFF2-40B4-BE49-F238E27FC236}">
                <a16:creationId xmlns:a16="http://schemas.microsoft.com/office/drawing/2014/main" id="{3BC6B9CB-CFD4-6343-B139-CDDFB237463A}"/>
              </a:ext>
            </a:extLst>
          </p:cNvPr>
          <p:cNvSpPr/>
          <p:nvPr/>
        </p:nvSpPr>
        <p:spPr>
          <a:xfrm>
            <a:off x="9577359" y="2280835"/>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情報の更新と確認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7" name="Rectangle 24">
            <a:extLst>
              <a:ext uri="{FF2B5EF4-FFF2-40B4-BE49-F238E27FC236}">
                <a16:creationId xmlns:a16="http://schemas.microsoft.com/office/drawing/2014/main" id="{3102DD9D-2473-5944-B985-FBF9E4FFDDAB}"/>
              </a:ext>
            </a:extLst>
          </p:cNvPr>
          <p:cNvSpPr/>
          <p:nvPr/>
        </p:nvSpPr>
        <p:spPr>
          <a:xfrm>
            <a:off x="9577359"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8" name="Rectangle 24">
            <a:extLst>
              <a:ext uri="{FF2B5EF4-FFF2-40B4-BE49-F238E27FC236}">
                <a16:creationId xmlns:a16="http://schemas.microsoft.com/office/drawing/2014/main" id="{9C852DC3-B1D9-2D4D-A6ED-5CE4560DAC53}"/>
              </a:ext>
            </a:extLst>
          </p:cNvPr>
          <p:cNvSpPr/>
          <p:nvPr/>
        </p:nvSpPr>
        <p:spPr>
          <a:xfrm>
            <a:off x="9577359" y="4055894"/>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Right Arrow 4">
            <a:extLst>
              <a:ext uri="{FF2B5EF4-FFF2-40B4-BE49-F238E27FC236}">
                <a16:creationId xmlns:a16="http://schemas.microsoft.com/office/drawing/2014/main" id="{9FCCF658-3D14-854A-B18C-CDE2D110F01F}"/>
              </a:ext>
            </a:extLst>
          </p:cNvPr>
          <p:cNvSpPr/>
          <p:nvPr/>
        </p:nvSpPr>
        <p:spPr>
          <a:xfrm>
            <a:off x="5001445" y="3217539"/>
            <a:ext cx="211081"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2" name="Right Arrow 71">
            <a:extLst>
              <a:ext uri="{FF2B5EF4-FFF2-40B4-BE49-F238E27FC236}">
                <a16:creationId xmlns:a16="http://schemas.microsoft.com/office/drawing/2014/main" id="{459B2956-751F-4A4C-80F5-FCAD8C5C3620}"/>
              </a:ext>
            </a:extLst>
          </p:cNvPr>
          <p:cNvSpPr/>
          <p:nvPr/>
        </p:nvSpPr>
        <p:spPr>
          <a:xfrm>
            <a:off x="9320289" y="2336002"/>
            <a:ext cx="211081"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4" name="Right Arrow 73">
            <a:extLst>
              <a:ext uri="{FF2B5EF4-FFF2-40B4-BE49-F238E27FC236}">
                <a16:creationId xmlns:a16="http://schemas.microsoft.com/office/drawing/2014/main" id="{C935F002-F16A-0D4B-A4D3-89C153175A3B}"/>
              </a:ext>
            </a:extLst>
          </p:cNvPr>
          <p:cNvSpPr/>
          <p:nvPr/>
        </p:nvSpPr>
        <p:spPr>
          <a:xfrm rot="5400000">
            <a:off x="10415742" y="2779767"/>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5" name="Right Arrow 74">
            <a:extLst>
              <a:ext uri="{FF2B5EF4-FFF2-40B4-BE49-F238E27FC236}">
                <a16:creationId xmlns:a16="http://schemas.microsoft.com/office/drawing/2014/main" id="{E85FF34F-6AD1-1B44-85C4-7B0FD2408189}"/>
              </a:ext>
            </a:extLst>
          </p:cNvPr>
          <p:cNvSpPr/>
          <p:nvPr/>
        </p:nvSpPr>
        <p:spPr>
          <a:xfrm rot="5400000">
            <a:off x="10415742" y="3667297"/>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4" name="Rectangle 3">
            <a:extLst>
              <a:ext uri="{FF2B5EF4-FFF2-40B4-BE49-F238E27FC236}">
                <a16:creationId xmlns:a16="http://schemas.microsoft.com/office/drawing/2014/main" id="{90D7D151-82CB-6845-8594-81F56A470A82}"/>
              </a:ext>
            </a:extLst>
          </p:cNvPr>
          <p:cNvSpPr/>
          <p:nvPr/>
        </p:nvSpPr>
        <p:spPr>
          <a:xfrm>
            <a:off x="339213" y="2132113"/>
            <a:ext cx="1723818" cy="27416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a:latin typeface="ＭＳ Ｐゴシック" panose="020B0600070205080204" pitchFamily="50" charset="-128"/>
                <a:ea typeface="ＭＳ Ｐゴシック" panose="020B0600070205080204" pitchFamily="50" charset="-128"/>
                <a:cs typeface="Arial" panose="020B0604020202020204" pitchFamily="34" charset="0"/>
              </a:rPr>
              <a:t>製品インスタンス開始型</a:t>
            </a:r>
          </a:p>
        </p:txBody>
      </p:sp>
      <p:sp>
        <p:nvSpPr>
          <p:cNvPr id="24" name="Bent Arrow 23">
            <a:extLst>
              <a:ext uri="{FF2B5EF4-FFF2-40B4-BE49-F238E27FC236}">
                <a16:creationId xmlns:a16="http://schemas.microsoft.com/office/drawing/2014/main" id="{62E9895C-DF16-8845-A45D-85923DA71AB9}"/>
              </a:ext>
            </a:extLst>
          </p:cNvPr>
          <p:cNvSpPr/>
          <p:nvPr/>
        </p:nvSpPr>
        <p:spPr>
          <a:xfrm>
            <a:off x="6694083" y="2376274"/>
            <a:ext cx="687936" cy="786098"/>
          </a:xfrm>
          <a:prstGeom prst="bentArrow">
            <a:avLst>
              <a:gd name="adj1" fmla="val 25000"/>
              <a:gd name="adj2" fmla="val 31715"/>
              <a:gd name="adj3" fmla="val 25000"/>
              <a:gd name="adj4" fmla="val 4375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solidFill>
                <a:schemeClr val="tx1"/>
              </a:solidFill>
            </a:endParaRPr>
          </a:p>
        </p:txBody>
      </p:sp>
    </p:spTree>
    <p:extLst>
      <p:ext uri="{BB962C8B-B14F-4D97-AF65-F5344CB8AC3E}">
        <p14:creationId xmlns:p14="http://schemas.microsoft.com/office/powerpoint/2010/main" val="291768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デバイスの基本設定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ja-JP" altLang="en-US" sz="1800">
                <a:latin typeface="+mn-lt"/>
              </a:rPr>
              <a:t>デバイスの基本設定</a:t>
            </a:r>
            <a:r>
              <a:rPr lang="ja-JP" altLang="en-US" sz="1800"/>
              <a:t>と</a:t>
            </a:r>
            <a:r>
              <a:rPr lang="en-US" altLang="ja-JP" sz="1800" dirty="0" err="1"/>
              <a:t>CSLU</a:t>
            </a:r>
            <a:r>
              <a:rPr lang="ja-JP" altLang="en-US" sz="1800"/>
              <a:t>へ</a:t>
            </a:r>
            <a:r>
              <a:rPr lang="en-US" altLang="ja-JP" sz="1800" dirty="0"/>
              <a:t>IP</a:t>
            </a:r>
            <a:r>
              <a:rPr lang="ja-JP" altLang="en-US" sz="1800"/>
              <a:t>で</a:t>
            </a:r>
            <a:r>
              <a:rPr lang="ja-JP" altLang="en-US" sz="1800">
                <a:latin typeface="+mn-lt"/>
              </a:rPr>
              <a:t>到達可能</a:t>
            </a:r>
            <a:r>
              <a:rPr lang="ja-JP" altLang="en-US" sz="1800"/>
              <a:t>であること</a:t>
            </a:r>
            <a:r>
              <a:rPr lang="ja-JP" altLang="en-US" sz="1800">
                <a:latin typeface="+mn-lt"/>
              </a:rPr>
              <a:t>の確認</a:t>
            </a:r>
            <a:endParaRPr lang="en-JP" dirty="0">
              <a:latin typeface="+mn-lt"/>
            </a:endParaRPr>
          </a:p>
        </p:txBody>
      </p:sp>
      <p:sp>
        <p:nvSpPr>
          <p:cNvPr id="8" name="Slide Number Placeholder 7">
            <a:extLst>
              <a:ext uri="{FF2B5EF4-FFF2-40B4-BE49-F238E27FC236}">
                <a16:creationId xmlns:a16="http://schemas.microsoft.com/office/drawing/2014/main" id="{4E32057C-EF90-ED4E-8CA6-97950B6D7EE9}"/>
              </a:ext>
            </a:extLst>
          </p:cNvPr>
          <p:cNvSpPr>
            <a:spLocks noGrp="1"/>
          </p:cNvSpPr>
          <p:nvPr>
            <p:ph type="sldNum" sz="quarter" idx="10"/>
          </p:nvPr>
        </p:nvSpPr>
        <p:spPr/>
        <p:txBody>
          <a:bodyPr/>
          <a:lstStyle/>
          <a:p>
            <a:fld id="{35A41436-812F-4D49-8B20-D4F38E545342}" type="slidenum">
              <a:rPr lang="en-JP" smtClean="0"/>
              <a:pPr/>
              <a:t>64</a:t>
            </a:fld>
            <a:endParaRPr lang="en-JP"/>
          </a:p>
        </p:txBody>
      </p:sp>
    </p:spTree>
    <p:extLst>
      <p:ext uri="{BB962C8B-B14F-4D97-AF65-F5344CB8AC3E}">
        <p14:creationId xmlns:p14="http://schemas.microsoft.com/office/powerpoint/2010/main" val="1101390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38811E1-441C-8B42-A045-BFA56B9B5168}"/>
              </a:ext>
            </a:extLst>
          </p:cNvPr>
          <p:cNvSpPr txBox="1"/>
          <p:nvPr/>
        </p:nvSpPr>
        <p:spPr>
          <a:xfrm>
            <a:off x="711200" y="1210384"/>
            <a:ext cx="6313055" cy="1754326"/>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 </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license boot level network-advantage</a:t>
            </a:r>
          </a:p>
          <a:p>
            <a:r>
              <a:rPr lang="en-US" sz="900" dirty="0">
                <a:latin typeface="Courier New" panose="02070309020205020404" pitchFamily="49" charset="0"/>
                <a:cs typeface="Courier New" panose="02070309020205020404" pitchFamily="49" charset="0"/>
              </a:rPr>
              <a:t>% use 'write' command to make license boot config take effect on next boot</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6 09:07:57.831: %SYS-5-CONFIG_I: Configured from console by console</a:t>
            </a:r>
          </a:p>
          <a:p>
            <a:r>
              <a:rPr lang="en-US" sz="900" dirty="0" err="1">
                <a:latin typeface="Courier New" panose="02070309020205020404" pitchFamily="49" charset="0"/>
                <a:cs typeface="Courier New" panose="02070309020205020404" pitchFamily="49" charset="0"/>
              </a:rPr>
              <a:t>Switch#write</a:t>
            </a:r>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p:txBody>
      </p:sp>
      <p:sp>
        <p:nvSpPr>
          <p:cNvPr id="2" name="Title 1">
            <a:extLst>
              <a:ext uri="{FF2B5EF4-FFF2-40B4-BE49-F238E27FC236}">
                <a16:creationId xmlns:a16="http://schemas.microsoft.com/office/drawing/2014/main" id="{E99CC0EC-FE01-4A41-8975-44A7134CDCC6}"/>
              </a:ext>
            </a:extLst>
          </p:cNvPr>
          <p:cNvSpPr>
            <a:spLocks noGrp="1"/>
          </p:cNvSpPr>
          <p:nvPr>
            <p:ph type="title"/>
          </p:nvPr>
        </p:nvSpPr>
        <p:spPr/>
        <p:txBody>
          <a:bodyPr/>
          <a:lstStyle/>
          <a:p>
            <a:r>
              <a:rPr lang="en-JP" dirty="0"/>
              <a:t>デバイスの基本設定</a:t>
            </a:r>
          </a:p>
        </p:txBody>
      </p:sp>
      <p:sp>
        <p:nvSpPr>
          <p:cNvPr id="11" name="テキスト プレースホルダー 10">
            <a:extLst>
              <a:ext uri="{FF2B5EF4-FFF2-40B4-BE49-F238E27FC236}">
                <a16:creationId xmlns:a16="http://schemas.microsoft.com/office/drawing/2014/main" id="{7440B3DB-4363-427C-994B-B4D1A2F0214D}"/>
              </a:ext>
            </a:extLst>
          </p:cNvPr>
          <p:cNvSpPr>
            <a:spLocks noGrp="1"/>
          </p:cNvSpPr>
          <p:nvPr>
            <p:ph type="body" sz="quarter" idx="12"/>
          </p:nvPr>
        </p:nvSpPr>
        <p:spPr/>
        <p:txBody>
          <a:bodyPr/>
          <a:lstStyle/>
          <a:p>
            <a:pPr marL="226060" indent="-226060"/>
            <a:r>
              <a:rPr lang="en-US" altLang="ja-JP" sz="1850" dirty="0">
                <a:ea typeface="+mn-lt"/>
                <a:cs typeface="+mn-lt"/>
              </a:rPr>
              <a:t>4-2. </a:t>
            </a:r>
            <a:r>
              <a:rPr lang="ja-JP" sz="1850">
                <a:ea typeface="+mn-lt"/>
                <a:cs typeface="+mn-lt"/>
              </a:rPr>
              <a:t>製品インスタンス開始型</a:t>
            </a:r>
            <a:endParaRPr lang="en-US" altLang="ja-JP"/>
          </a:p>
        </p:txBody>
      </p:sp>
      <p:sp>
        <p:nvSpPr>
          <p:cNvPr id="14" name="Slide Number Placeholder 13">
            <a:extLst>
              <a:ext uri="{FF2B5EF4-FFF2-40B4-BE49-F238E27FC236}">
                <a16:creationId xmlns:a16="http://schemas.microsoft.com/office/drawing/2014/main" id="{4339E2D5-E5E1-F548-9924-D45A7FDCAD30}"/>
              </a:ext>
            </a:extLst>
          </p:cNvPr>
          <p:cNvSpPr>
            <a:spLocks noGrp="1"/>
          </p:cNvSpPr>
          <p:nvPr>
            <p:ph type="sldNum" sz="quarter" idx="13"/>
          </p:nvPr>
        </p:nvSpPr>
        <p:spPr/>
        <p:txBody>
          <a:bodyPr/>
          <a:lstStyle/>
          <a:p>
            <a:fld id="{35A41436-812F-4D49-8B20-D4F38E545342}" type="slidenum">
              <a:rPr lang="en-JP" smtClean="0"/>
              <a:pPr/>
              <a:t>65</a:t>
            </a:fld>
            <a:endParaRPr lang="en-JP" dirty="0"/>
          </a:p>
        </p:txBody>
      </p:sp>
      <p:sp>
        <p:nvSpPr>
          <p:cNvPr id="4" name="TextBox 3">
            <a:extLst>
              <a:ext uri="{FF2B5EF4-FFF2-40B4-BE49-F238E27FC236}">
                <a16:creationId xmlns:a16="http://schemas.microsoft.com/office/drawing/2014/main" id="{7AAD2AE0-BBB3-6B49-A941-A82ECC193709}"/>
              </a:ext>
            </a:extLst>
          </p:cNvPr>
          <p:cNvSpPr txBox="1"/>
          <p:nvPr/>
        </p:nvSpPr>
        <p:spPr>
          <a:xfrm>
            <a:off x="711200" y="3024579"/>
            <a:ext cx="6313055" cy="1015663"/>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interface Vlan1</a:t>
            </a:r>
          </a:p>
          <a:p>
            <a:r>
              <a:rPr lang="en-US" sz="1000" dirty="0">
                <a:latin typeface="Courier New" panose="02070309020205020404" pitchFamily="49" charset="0"/>
                <a:cs typeface="Courier New" panose="02070309020205020404" pitchFamily="49" charset="0"/>
              </a:rPr>
              <a:t>Switch(config-if)#</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address 192.168.1.232 255.255.255.0</a:t>
            </a:r>
          </a:p>
          <a:p>
            <a:r>
              <a:rPr lang="en-US" sz="1000" dirty="0">
                <a:latin typeface="Courier New" panose="02070309020205020404" pitchFamily="49" charset="0"/>
                <a:cs typeface="Courier New" panose="02070309020205020404" pitchFamily="49" charset="0"/>
              </a:rPr>
              <a:t>Switch(config-if)#</a:t>
            </a:r>
            <a:r>
              <a:rPr lang="en-US" sz="1000" b="1" dirty="0">
                <a:latin typeface="Courier New" panose="02070309020205020404" pitchFamily="49" charset="0"/>
                <a:cs typeface="Courier New" panose="02070309020205020404" pitchFamily="49" charset="0"/>
              </a:rPr>
              <a:t>no shutdown</a:t>
            </a:r>
          </a:p>
          <a:p>
            <a:r>
              <a:rPr lang="en-US" sz="1000" dirty="0">
                <a:latin typeface="Courier New" panose="02070309020205020404" pitchFamily="49" charset="0"/>
                <a:cs typeface="Courier New" panose="02070309020205020404" pitchFamily="49" charset="0"/>
              </a:rPr>
              <a:t>Switch(config-if)#exit</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name-server 192.168.1.254</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route 0.0.0.0 0.0.0.0 192.168.1.254</a:t>
            </a:r>
          </a:p>
        </p:txBody>
      </p:sp>
      <p:sp>
        <p:nvSpPr>
          <p:cNvPr id="5" name="TextBox 4">
            <a:extLst>
              <a:ext uri="{FF2B5EF4-FFF2-40B4-BE49-F238E27FC236}">
                <a16:creationId xmlns:a16="http://schemas.microsoft.com/office/drawing/2014/main" id="{30D81641-9710-9E45-8AE6-C4FD1A3C5382}"/>
              </a:ext>
            </a:extLst>
          </p:cNvPr>
          <p:cNvSpPr txBox="1"/>
          <p:nvPr/>
        </p:nvSpPr>
        <p:spPr>
          <a:xfrm>
            <a:off x="7140633" y="3024579"/>
            <a:ext cx="4850723" cy="923330"/>
          </a:xfrm>
          <a:prstGeom prst="rect">
            <a:avLst/>
          </a:prstGeom>
          <a:noFill/>
        </p:spPr>
        <p:txBody>
          <a:bodyPr wrap="square" rtlCol="0">
            <a:spAutoFit/>
          </a:bodyPr>
          <a:lstStyle/>
          <a:p>
            <a:r>
              <a:rPr lang="en-US" dirty="0"/>
              <a:t>(</a:t>
            </a:r>
            <a:r>
              <a:rPr lang="en-US" dirty="0" err="1"/>
              <a:t>必須</a:t>
            </a:r>
            <a:r>
              <a:rPr lang="en-US" dirty="0"/>
              <a:t>) </a:t>
            </a:r>
            <a:r>
              <a:rPr lang="en-US" dirty="0" err="1"/>
              <a:t>IPアドレスとDNSを設定します</a:t>
            </a:r>
            <a:r>
              <a:rPr lang="en-US" dirty="0"/>
              <a:t>。</a:t>
            </a:r>
          </a:p>
          <a:p>
            <a:r>
              <a:rPr lang="en-US" dirty="0" err="1"/>
              <a:t>左図は</a:t>
            </a:r>
            <a:r>
              <a:rPr lang="en-US" dirty="0"/>
              <a:t> Vlan1インターフェイスに設定した例です。</a:t>
            </a:r>
          </a:p>
        </p:txBody>
      </p:sp>
      <p:sp>
        <p:nvSpPr>
          <p:cNvPr id="6" name="TextBox 5">
            <a:extLst>
              <a:ext uri="{FF2B5EF4-FFF2-40B4-BE49-F238E27FC236}">
                <a16:creationId xmlns:a16="http://schemas.microsoft.com/office/drawing/2014/main" id="{6A13F667-A63C-AD44-A73F-A714C5AAFC70}"/>
              </a:ext>
            </a:extLst>
          </p:cNvPr>
          <p:cNvSpPr txBox="1"/>
          <p:nvPr/>
        </p:nvSpPr>
        <p:spPr>
          <a:xfrm>
            <a:off x="711200" y="5175641"/>
            <a:ext cx="6313055" cy="861774"/>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a:t>
            </a:r>
            <a:r>
              <a:rPr lang="en-US" sz="1000" b="1" dirty="0" err="1">
                <a:latin typeface="Courier New" panose="02070309020205020404" pitchFamily="49" charset="0"/>
                <a:cs typeface="Courier New" panose="02070309020205020404" pitchFamily="49" charset="0"/>
              </a:rPr>
              <a:t>ping</a:t>
            </a:r>
            <a:r>
              <a:rPr lang="en-US" sz="1000" b="1" dirty="0">
                <a:latin typeface="Courier New" panose="02070309020205020404" pitchFamily="49" charset="0"/>
                <a:cs typeface="Courier New" panose="02070309020205020404" pitchFamily="49" charset="0"/>
              </a:rPr>
              <a:t> 192.168.1.218</a:t>
            </a:r>
          </a:p>
          <a:p>
            <a:r>
              <a:rPr lang="en-US" sz="1000" dirty="0">
                <a:latin typeface="Courier New" panose="02070309020205020404" pitchFamily="49" charset="0"/>
                <a:cs typeface="Courier New" panose="02070309020205020404" pitchFamily="49" charset="0"/>
              </a:rPr>
              <a:t>Type escape sequence to abort.</a:t>
            </a:r>
          </a:p>
          <a:p>
            <a:r>
              <a:rPr lang="en-US" sz="1000" dirty="0">
                <a:latin typeface="Courier New" panose="02070309020205020404" pitchFamily="49" charset="0"/>
                <a:cs typeface="Courier New" panose="02070309020205020404" pitchFamily="49" charset="0"/>
              </a:rPr>
              <a:t>Sending 5, 100-byte </a:t>
            </a:r>
            <a:r>
              <a:rPr lang="en-US" sz="1000" dirty="0" err="1">
                <a:latin typeface="Courier New" panose="02070309020205020404" pitchFamily="49" charset="0"/>
                <a:cs typeface="Courier New" panose="02070309020205020404" pitchFamily="49" charset="0"/>
              </a:rPr>
              <a:t>ICMP</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Echos</a:t>
            </a:r>
            <a:r>
              <a:rPr lang="en-US" sz="1000" dirty="0">
                <a:latin typeface="Courier New" panose="02070309020205020404" pitchFamily="49" charset="0"/>
                <a:cs typeface="Courier New" panose="02070309020205020404" pitchFamily="49" charset="0"/>
              </a:rPr>
              <a:t> to 192.168.1.218, timeout is 2 seconds:</a:t>
            </a:r>
          </a:p>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Success rate is 100 percent (5/5), round-trip min/avg/max = 1/1/4 </a:t>
            </a:r>
            <a:r>
              <a:rPr lang="en-US" sz="1000" dirty="0" err="1">
                <a:latin typeface="Courier New" panose="02070309020205020404" pitchFamily="49" charset="0"/>
                <a:cs typeface="Courier New" panose="02070309020205020404" pitchFamily="49" charset="0"/>
              </a:rPr>
              <a:t>ms</a:t>
            </a:r>
            <a:endParaRPr lang="en-US" sz="1000" dirty="0">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FC8B7CC4-F0EA-284E-81AF-18D073916ACF}"/>
              </a:ext>
            </a:extLst>
          </p:cNvPr>
          <p:cNvSpPr txBox="1"/>
          <p:nvPr/>
        </p:nvSpPr>
        <p:spPr>
          <a:xfrm>
            <a:off x="7140633" y="5175641"/>
            <a:ext cx="4850723" cy="646331"/>
          </a:xfrm>
          <a:prstGeom prst="rect">
            <a:avLst/>
          </a:prstGeom>
          <a:noFill/>
        </p:spPr>
        <p:txBody>
          <a:bodyPr wrap="square" rtlCol="0">
            <a:spAutoFit/>
          </a:bodyPr>
          <a:lstStyle/>
          <a:p>
            <a:r>
              <a:rPr lang="en-US" dirty="0"/>
              <a:t>(</a:t>
            </a:r>
            <a:r>
              <a:rPr lang="en-US" dirty="0" err="1"/>
              <a:t>必須</a:t>
            </a:r>
            <a:r>
              <a:rPr lang="en-US" dirty="0"/>
              <a:t>)</a:t>
            </a:r>
            <a:r>
              <a:rPr lang="ja-JP" altLang="en-US"/>
              <a:t> </a:t>
            </a:r>
            <a:r>
              <a:rPr lang="en-US" dirty="0" err="1"/>
              <a:t>デバイスとCSLUがIP到達可能であることを確認します</a:t>
            </a:r>
            <a:r>
              <a:rPr lang="en-US" dirty="0"/>
              <a:t>。</a:t>
            </a:r>
          </a:p>
        </p:txBody>
      </p:sp>
      <p:sp>
        <p:nvSpPr>
          <p:cNvPr id="8" name="TextBox 7">
            <a:extLst>
              <a:ext uri="{FF2B5EF4-FFF2-40B4-BE49-F238E27FC236}">
                <a16:creationId xmlns:a16="http://schemas.microsoft.com/office/drawing/2014/main" id="{5E76ECB7-5EB7-144B-87DA-F45652C7AF1B}"/>
              </a:ext>
            </a:extLst>
          </p:cNvPr>
          <p:cNvSpPr txBox="1"/>
          <p:nvPr/>
        </p:nvSpPr>
        <p:spPr>
          <a:xfrm>
            <a:off x="711200" y="4100111"/>
            <a:ext cx="6313055" cy="1015663"/>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service timestamps debug datetime msec </a:t>
            </a:r>
            <a:r>
              <a:rPr lang="en-US" sz="1000" b="1" dirty="0" err="1">
                <a:latin typeface="Courier New" panose="02070309020205020404" pitchFamily="49" charset="0"/>
                <a:cs typeface="Courier New" panose="02070309020205020404" pitchFamily="49" charset="0"/>
              </a:rPr>
              <a:t>localtime</a:t>
            </a:r>
            <a:r>
              <a:rPr lang="en-US" sz="1000" b="1" dirty="0">
                <a:latin typeface="Courier New" panose="02070309020205020404" pitchFamily="49" charset="0"/>
                <a:cs typeface="Courier New" panose="02070309020205020404" pitchFamily="49" charset="0"/>
              </a:rPr>
              <a:t> show-</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year</a:t>
            </a:r>
          </a:p>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service timestamps log datetime msec </a:t>
            </a:r>
            <a:r>
              <a:rPr lang="en-US" sz="1000" b="1" dirty="0" err="1">
                <a:latin typeface="Courier New" panose="02070309020205020404" pitchFamily="49" charset="0"/>
                <a:cs typeface="Courier New" panose="02070309020205020404" pitchFamily="49" charset="0"/>
              </a:rPr>
              <a:t>localtime</a:t>
            </a:r>
            <a:r>
              <a:rPr lang="en-US" sz="1000" b="1" dirty="0">
                <a:latin typeface="Courier New" panose="02070309020205020404" pitchFamily="49" charset="0"/>
                <a:cs typeface="Courier New" panose="02070309020205020404" pitchFamily="49" charset="0"/>
              </a:rPr>
              <a:t> show-</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year</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clock </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JST</a:t>
            </a:r>
            <a:r>
              <a:rPr lang="en-US" sz="1000" b="1" dirty="0">
                <a:latin typeface="Courier New" panose="02070309020205020404" pitchFamily="49" charset="0"/>
                <a:cs typeface="Courier New" panose="02070309020205020404" pitchFamily="49" charset="0"/>
              </a:rPr>
              <a:t> 9 0</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ntp</a:t>
            </a:r>
            <a:r>
              <a:rPr lang="en-US" sz="1000" b="1" dirty="0">
                <a:latin typeface="Courier New" panose="02070309020205020404" pitchFamily="49" charset="0"/>
                <a:cs typeface="Courier New" panose="02070309020205020404" pitchFamily="49" charset="0"/>
              </a:rPr>
              <a:t> server 192.168.1.254</a:t>
            </a:r>
          </a:p>
        </p:txBody>
      </p:sp>
      <p:sp>
        <p:nvSpPr>
          <p:cNvPr id="9" name="TextBox 8">
            <a:extLst>
              <a:ext uri="{FF2B5EF4-FFF2-40B4-BE49-F238E27FC236}">
                <a16:creationId xmlns:a16="http://schemas.microsoft.com/office/drawing/2014/main" id="{D1DE1475-4668-B34D-B484-3321DFBF8C0F}"/>
              </a:ext>
            </a:extLst>
          </p:cNvPr>
          <p:cNvSpPr txBox="1"/>
          <p:nvPr/>
        </p:nvSpPr>
        <p:spPr>
          <a:xfrm>
            <a:off x="7140633" y="4100110"/>
            <a:ext cx="4850723" cy="923330"/>
          </a:xfrm>
          <a:prstGeom prst="rect">
            <a:avLst/>
          </a:prstGeom>
          <a:noFill/>
        </p:spPr>
        <p:txBody>
          <a:bodyPr wrap="square" rtlCol="0">
            <a:spAutoFit/>
          </a:bodyPr>
          <a:lstStyle/>
          <a:p>
            <a:r>
              <a:rPr lang="en-US" dirty="0"/>
              <a:t>(</a:t>
            </a:r>
            <a:r>
              <a:rPr lang="en-US" dirty="0" err="1"/>
              <a:t>推奨</a:t>
            </a:r>
            <a:r>
              <a:rPr lang="en-US" dirty="0"/>
              <a:t>) </a:t>
            </a:r>
            <a:r>
              <a:rPr lang="en-US" dirty="0" err="1"/>
              <a:t>時刻を合わせます</a:t>
            </a:r>
            <a:r>
              <a:rPr lang="en-US" dirty="0"/>
              <a:t>。</a:t>
            </a:r>
          </a:p>
          <a:p>
            <a:r>
              <a:rPr lang="en-US" dirty="0" err="1"/>
              <a:t>左図はNTPによる時刻同期設定、タイムゾーン設定、ログの時間表示を変更した例です</a:t>
            </a:r>
            <a:r>
              <a:rPr lang="en-US" dirty="0"/>
              <a:t>。</a:t>
            </a:r>
          </a:p>
        </p:txBody>
      </p:sp>
      <p:sp>
        <p:nvSpPr>
          <p:cNvPr id="10" name="Rounded Rectangle 9">
            <a:extLst>
              <a:ext uri="{FF2B5EF4-FFF2-40B4-BE49-F238E27FC236}">
                <a16:creationId xmlns:a16="http://schemas.microsoft.com/office/drawing/2014/main" id="{0EAA9DA1-59FB-B748-BCBC-20B46B7F1AE4}"/>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3" name="TextBox 12">
            <a:extLst>
              <a:ext uri="{FF2B5EF4-FFF2-40B4-BE49-F238E27FC236}">
                <a16:creationId xmlns:a16="http://schemas.microsoft.com/office/drawing/2014/main" id="{154A53C2-C37A-194B-BC7C-4640E5D19769}"/>
              </a:ext>
            </a:extLst>
          </p:cNvPr>
          <p:cNvSpPr txBox="1"/>
          <p:nvPr/>
        </p:nvSpPr>
        <p:spPr>
          <a:xfrm>
            <a:off x="7140633" y="1215398"/>
            <a:ext cx="4850723" cy="1477328"/>
          </a:xfrm>
          <a:prstGeom prst="rect">
            <a:avLst/>
          </a:prstGeom>
          <a:noFill/>
        </p:spPr>
        <p:txBody>
          <a:bodyPr wrap="square" rtlCol="0">
            <a:spAutoFit/>
          </a:bodyPr>
          <a:lstStyle/>
          <a:p>
            <a:r>
              <a:rPr lang="en-JP" dirty="0"/>
              <a:t>(任意) 必要に応じて、適切なDNAライセンスで起動、動作するように設定変更します。設定変更後はデバイスを再起動します。</a:t>
            </a:r>
          </a:p>
          <a:p>
            <a:pPr marL="285750" indent="-285750">
              <a:buFont typeface="Arial" panose="020B0604020202020204" pitchFamily="34" charset="0"/>
              <a:buChar char="•"/>
            </a:pPr>
            <a:r>
              <a:rPr lang="en-JP" dirty="0"/>
              <a:t>license boot level </a:t>
            </a:r>
            <a:r>
              <a:rPr lang="en-JP" i="1" dirty="0"/>
              <a:t>&lt;Networkライセンスレベル&gt;</a:t>
            </a:r>
            <a:r>
              <a:rPr lang="en-JP" dirty="0"/>
              <a:t> [addon </a:t>
            </a:r>
            <a:r>
              <a:rPr lang="en-JP" i="1" dirty="0"/>
              <a:t>&lt;DNAライセンスレベル&gt;</a:t>
            </a:r>
            <a:r>
              <a:rPr lang="en-JP" dirty="0"/>
              <a:t>]</a:t>
            </a:r>
            <a:endParaRPr lang="en-US" dirty="0"/>
          </a:p>
        </p:txBody>
      </p:sp>
    </p:spTree>
    <p:extLst>
      <p:ext uri="{BB962C8B-B14F-4D97-AF65-F5344CB8AC3E}">
        <p14:creationId xmlns:p14="http://schemas.microsoft.com/office/powerpoint/2010/main" val="1505872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手順-1(1)</a:t>
            </a:r>
            <a:br>
              <a:rPr lang="en-JP" dirty="0"/>
            </a:br>
            <a:r>
              <a:rPr lang="en-JP" dirty="0"/>
              <a:t>CSLUの環境設定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8" y="3105835"/>
            <a:ext cx="5626789" cy="646331"/>
          </a:xfrm>
          <a:prstGeom prst="rect">
            <a:avLst/>
          </a:prstGeom>
          <a:noFill/>
        </p:spPr>
        <p:txBody>
          <a:bodyPr wrap="square" rtlCol="0" anchor="ctr">
            <a:spAutoFit/>
          </a:bodyPr>
          <a:lstStyle/>
          <a:p>
            <a:r>
              <a:rPr lang="en-US" altLang="ja-JP" sz="1800" dirty="0" err="1">
                <a:latin typeface="+mn-lt"/>
              </a:rPr>
              <a:t>CSSM</a:t>
            </a:r>
            <a:r>
              <a:rPr lang="ja-JP" altLang="en-US" sz="1800">
                <a:latin typeface="+mn-lt"/>
              </a:rPr>
              <a:t>へログインするための</a:t>
            </a:r>
            <a:r>
              <a:rPr lang="en-US" altLang="ja-JP" sz="1800" dirty="0" err="1">
                <a:latin typeface="+mn-lt"/>
              </a:rPr>
              <a:t>Cisco.com</a:t>
            </a:r>
            <a:r>
              <a:rPr lang="en-US" altLang="ja-JP" sz="1800" dirty="0">
                <a:latin typeface="+mn-lt"/>
              </a:rPr>
              <a:t> ID</a:t>
            </a:r>
            <a:r>
              <a:rPr lang="ja-JP" altLang="en-US" sz="1800">
                <a:latin typeface="+mn-lt"/>
              </a:rPr>
              <a:t>とスマートアカウント</a:t>
            </a:r>
            <a:r>
              <a:rPr lang="en-US" altLang="ja-JP" sz="1800" dirty="0">
                <a:latin typeface="+mn-lt"/>
              </a:rPr>
              <a:t>(SA)/</a:t>
            </a:r>
            <a:r>
              <a:rPr lang="ja-JP" altLang="en-US" sz="1800">
                <a:latin typeface="+mn-lt"/>
              </a:rPr>
              <a:t>バーチャルアカウント</a:t>
            </a:r>
            <a:r>
              <a:rPr lang="en-US" altLang="ja-JP" sz="1800" dirty="0">
                <a:latin typeface="+mn-lt"/>
              </a:rPr>
              <a:t>(VA)</a:t>
            </a:r>
            <a:r>
              <a:rPr lang="ja-JP" altLang="en-US" sz="1800"/>
              <a:t>の</a:t>
            </a:r>
            <a:r>
              <a:rPr lang="ja-JP" altLang="en-US" sz="1800">
                <a:latin typeface="+mn-lt"/>
              </a:rPr>
              <a:t>設定</a:t>
            </a:r>
            <a:endParaRPr lang="en-JP" dirty="0">
              <a:latin typeface="+mn-lt"/>
            </a:endParaRPr>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66</a:t>
            </a:fld>
            <a:endParaRPr lang="en-JP"/>
          </a:p>
        </p:txBody>
      </p:sp>
    </p:spTree>
    <p:extLst>
      <p:ext uri="{BB962C8B-B14F-4D97-AF65-F5344CB8AC3E}">
        <p14:creationId xmlns:p14="http://schemas.microsoft.com/office/powerpoint/2010/main" val="23283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028337-3210-CD45-8312-34F9D68037DA}"/>
              </a:ext>
            </a:extLst>
          </p:cNvPr>
          <p:cNvPicPr>
            <a:picLocks noChangeAspect="1"/>
          </p:cNvPicPr>
          <p:nvPr/>
        </p:nvPicPr>
        <p:blipFill>
          <a:blip r:embed="rId2"/>
          <a:stretch>
            <a:fillRect/>
          </a:stretch>
        </p:blipFill>
        <p:spPr>
          <a:xfrm>
            <a:off x="404443" y="1516037"/>
            <a:ext cx="7450019" cy="4678643"/>
          </a:xfrm>
          <a:prstGeom prst="rect">
            <a:avLst/>
          </a:prstGeom>
          <a:ln>
            <a:solidFill>
              <a:schemeClr val="accent4"/>
            </a:solidFill>
          </a:ln>
        </p:spPr>
      </p:pic>
      <p:sp>
        <p:nvSpPr>
          <p:cNvPr id="2" name="Title 1">
            <a:extLst>
              <a:ext uri="{FF2B5EF4-FFF2-40B4-BE49-F238E27FC236}">
                <a16:creationId xmlns:a16="http://schemas.microsoft.com/office/drawing/2014/main" id="{0D2AEE51-35F7-0E4C-90EF-C80AE079CEFF}"/>
              </a:ext>
            </a:extLst>
          </p:cNvPr>
          <p:cNvSpPr>
            <a:spLocks noGrp="1"/>
          </p:cNvSpPr>
          <p:nvPr>
            <p:ph type="title"/>
          </p:nvPr>
        </p:nvSpPr>
        <p:spPr/>
        <p:txBody>
          <a:bodyPr/>
          <a:lstStyle/>
          <a:p>
            <a:r>
              <a:rPr lang="en-JP" dirty="0"/>
              <a:t>Cisco.com IDの登録(1)</a:t>
            </a:r>
          </a:p>
        </p:txBody>
      </p:sp>
      <p:sp>
        <p:nvSpPr>
          <p:cNvPr id="6" name="テキスト プレースホルダー 5">
            <a:extLst>
              <a:ext uri="{FF2B5EF4-FFF2-40B4-BE49-F238E27FC236}">
                <a16:creationId xmlns:a16="http://schemas.microsoft.com/office/drawing/2014/main" id="{C5AE700C-E63F-4C0C-8005-1E49AA7BA6F9}"/>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2" name="Slide Number Placeholder 11">
            <a:extLst>
              <a:ext uri="{FF2B5EF4-FFF2-40B4-BE49-F238E27FC236}">
                <a16:creationId xmlns:a16="http://schemas.microsoft.com/office/drawing/2014/main" id="{66CB19E1-10C8-ED4E-B5AF-9734F5AB248E}"/>
              </a:ext>
            </a:extLst>
          </p:cNvPr>
          <p:cNvSpPr>
            <a:spLocks noGrp="1"/>
          </p:cNvSpPr>
          <p:nvPr>
            <p:ph type="sldNum" sz="quarter" idx="13"/>
          </p:nvPr>
        </p:nvSpPr>
        <p:spPr/>
        <p:txBody>
          <a:bodyPr/>
          <a:lstStyle/>
          <a:p>
            <a:fld id="{35A41436-812F-4D49-8B20-D4F38E545342}" type="slidenum">
              <a:rPr lang="en-JP" smtClean="0"/>
              <a:pPr/>
              <a:t>67</a:t>
            </a:fld>
            <a:endParaRPr lang="en-JP"/>
          </a:p>
        </p:txBody>
      </p:sp>
      <p:sp>
        <p:nvSpPr>
          <p:cNvPr id="4" name="TextBox 3">
            <a:extLst>
              <a:ext uri="{FF2B5EF4-FFF2-40B4-BE49-F238E27FC236}">
                <a16:creationId xmlns:a16="http://schemas.microsoft.com/office/drawing/2014/main" id="{1A775289-D0B5-8D44-9DC0-AD1DF85E8142}"/>
              </a:ext>
            </a:extLst>
          </p:cNvPr>
          <p:cNvSpPr txBox="1"/>
          <p:nvPr/>
        </p:nvSpPr>
        <p:spPr>
          <a:xfrm>
            <a:off x="8217878" y="1664677"/>
            <a:ext cx="3569679" cy="4801314"/>
          </a:xfrm>
          <a:prstGeom prst="rect">
            <a:avLst/>
          </a:prstGeom>
          <a:noFill/>
        </p:spPr>
        <p:txBody>
          <a:bodyPr wrap="square" rtlCol="0">
            <a:spAutoFit/>
          </a:bodyPr>
          <a:lstStyle/>
          <a:p>
            <a:r>
              <a:rPr lang="en-JP" dirty="0">
                <a:latin typeface="+mn-lt"/>
              </a:rPr>
              <a:t>CSLUからオンラインでCSSMにアクセスするためにはCisco.com IDが必要です。</a:t>
            </a:r>
          </a:p>
          <a:p>
            <a:endParaRPr lang="en-JP" dirty="0"/>
          </a:p>
          <a:p>
            <a:r>
              <a:rPr lang="en-JP" dirty="0"/>
              <a:t>初回起動時には、Cisco.com IDを求めるウィンドウが自動的に起動します。</a:t>
            </a:r>
          </a:p>
          <a:p>
            <a:r>
              <a:rPr lang="en-JP" dirty="0"/>
              <a:t>接続するSmart AccountにログインできるIDとパスワードを入力し、「Ok」をクリックします。</a:t>
            </a:r>
          </a:p>
          <a:p>
            <a:r>
              <a:rPr lang="en-JP" dirty="0"/>
              <a:t>（オフライン接続にする場合は「Cancel」をクリックします）</a:t>
            </a:r>
          </a:p>
          <a:p>
            <a:endParaRPr lang="en-JP" dirty="0"/>
          </a:p>
          <a:p>
            <a:r>
              <a:rPr lang="en-JP" dirty="0"/>
              <a:t>なお、後で変更する場合には、画面右上の「Login to Cisco」をクリックすることで本画面に戻ることが可能です。</a:t>
            </a:r>
          </a:p>
        </p:txBody>
      </p:sp>
      <p:sp>
        <p:nvSpPr>
          <p:cNvPr id="5" name="Rounded Rectangle 4">
            <a:extLst>
              <a:ext uri="{FF2B5EF4-FFF2-40B4-BE49-F238E27FC236}">
                <a16:creationId xmlns:a16="http://schemas.microsoft.com/office/drawing/2014/main" id="{E5CB9E66-652A-E74C-BD8D-1DE2E81D8D6B}"/>
              </a:ext>
            </a:extLst>
          </p:cNvPr>
          <p:cNvSpPr/>
          <p:nvPr/>
        </p:nvSpPr>
        <p:spPr>
          <a:xfrm>
            <a:off x="1929008" y="3917988"/>
            <a:ext cx="4283902" cy="1084935"/>
          </a:xfrm>
          <a:prstGeom prst="roundRect">
            <a:avLst>
              <a:gd name="adj" fmla="val 30373"/>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B6B65AE4-1BEF-FB47-98C2-8519E169D948}"/>
              </a:ext>
            </a:extLst>
          </p:cNvPr>
          <p:cNvSpPr/>
          <p:nvPr/>
        </p:nvSpPr>
        <p:spPr>
          <a:xfrm>
            <a:off x="6986954" y="1838125"/>
            <a:ext cx="867508" cy="384638"/>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7BDEFBCD-EC82-714B-B50B-D8A8EACB442E}"/>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5054609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2396-E0AA-264A-8F3B-08EF9D9091C1}"/>
              </a:ext>
            </a:extLst>
          </p:cNvPr>
          <p:cNvSpPr>
            <a:spLocks noGrp="1"/>
          </p:cNvSpPr>
          <p:nvPr>
            <p:ph type="title"/>
          </p:nvPr>
        </p:nvSpPr>
        <p:spPr/>
        <p:txBody>
          <a:bodyPr/>
          <a:lstStyle/>
          <a:p>
            <a:r>
              <a:rPr lang="en-JP" dirty="0"/>
              <a:t>Cisco.com IDの登録(2)</a:t>
            </a:r>
          </a:p>
        </p:txBody>
      </p:sp>
      <p:sp>
        <p:nvSpPr>
          <p:cNvPr id="5" name="テキスト プレースホルダー 4">
            <a:extLst>
              <a:ext uri="{FF2B5EF4-FFF2-40B4-BE49-F238E27FC236}">
                <a16:creationId xmlns:a16="http://schemas.microsoft.com/office/drawing/2014/main" id="{0B07A5E2-F33E-4B29-8A60-E7869EA7493F}"/>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1" name="Slide Number Placeholder 10">
            <a:extLst>
              <a:ext uri="{FF2B5EF4-FFF2-40B4-BE49-F238E27FC236}">
                <a16:creationId xmlns:a16="http://schemas.microsoft.com/office/drawing/2014/main" id="{3F6ACFF6-9AE7-DC4B-80F5-FB98278ED082}"/>
              </a:ext>
            </a:extLst>
          </p:cNvPr>
          <p:cNvSpPr>
            <a:spLocks noGrp="1"/>
          </p:cNvSpPr>
          <p:nvPr>
            <p:ph type="sldNum" sz="quarter" idx="13"/>
          </p:nvPr>
        </p:nvSpPr>
        <p:spPr/>
        <p:txBody>
          <a:bodyPr/>
          <a:lstStyle/>
          <a:p>
            <a:fld id="{35A41436-812F-4D49-8B20-D4F38E545342}" type="slidenum">
              <a:rPr lang="en-JP" smtClean="0"/>
              <a:pPr/>
              <a:t>68</a:t>
            </a:fld>
            <a:endParaRPr lang="en-JP"/>
          </a:p>
        </p:txBody>
      </p:sp>
      <p:pic>
        <p:nvPicPr>
          <p:cNvPr id="4" name="Picture 3">
            <a:extLst>
              <a:ext uri="{FF2B5EF4-FFF2-40B4-BE49-F238E27FC236}">
                <a16:creationId xmlns:a16="http://schemas.microsoft.com/office/drawing/2014/main" id="{B63E8746-FC15-4A47-9643-1FC6AD0F32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17322"/>
            <a:ext cx="7450019" cy="4445143"/>
          </a:xfrm>
          <a:prstGeom prst="rect">
            <a:avLst/>
          </a:prstGeom>
          <a:ln>
            <a:solidFill>
              <a:schemeClr val="accent4"/>
            </a:solidFill>
          </a:ln>
        </p:spPr>
      </p:pic>
      <p:sp>
        <p:nvSpPr>
          <p:cNvPr id="8" name="TextBox 7">
            <a:extLst>
              <a:ext uri="{FF2B5EF4-FFF2-40B4-BE49-F238E27FC236}">
                <a16:creationId xmlns:a16="http://schemas.microsoft.com/office/drawing/2014/main" id="{4AC03036-C64F-FD4A-B8F9-4F9A77BABFB1}"/>
              </a:ext>
            </a:extLst>
          </p:cNvPr>
          <p:cNvSpPr txBox="1"/>
          <p:nvPr/>
        </p:nvSpPr>
        <p:spPr>
          <a:xfrm>
            <a:off x="8217878" y="1664677"/>
            <a:ext cx="3569679" cy="1200329"/>
          </a:xfrm>
          <a:prstGeom prst="rect">
            <a:avLst/>
          </a:prstGeom>
          <a:noFill/>
        </p:spPr>
        <p:txBody>
          <a:bodyPr wrap="square" rtlCol="0">
            <a:spAutoFit/>
          </a:bodyPr>
          <a:lstStyle/>
          <a:p>
            <a:r>
              <a:rPr lang="en-JP" dirty="0">
                <a:latin typeface="+mn-lt"/>
              </a:rPr>
              <a:t>Smart</a:t>
            </a:r>
            <a:r>
              <a:rPr lang="ja-JP" altLang="en-US">
                <a:latin typeface="+mn-lt"/>
              </a:rPr>
              <a:t> </a:t>
            </a:r>
            <a:r>
              <a:rPr lang="en-US" altLang="ja-JP" dirty="0">
                <a:latin typeface="+mn-lt"/>
              </a:rPr>
              <a:t>Account/Virtual Account</a:t>
            </a:r>
            <a:r>
              <a:rPr lang="ja-JP" altLang="en-US">
                <a:latin typeface="+mn-lt"/>
              </a:rPr>
              <a:t>が未設定であるメッセージが表示されます</a:t>
            </a:r>
            <a:r>
              <a:rPr lang="en-JP" dirty="0">
                <a:latin typeface="+mn-lt"/>
              </a:rPr>
              <a:t>。</a:t>
            </a:r>
          </a:p>
          <a:p>
            <a:r>
              <a:rPr lang="en-JP" dirty="0"/>
              <a:t>「Okay」をクリックします。</a:t>
            </a:r>
            <a:endParaRPr lang="en-JP" dirty="0">
              <a:latin typeface="+mn-lt"/>
            </a:endParaRPr>
          </a:p>
        </p:txBody>
      </p:sp>
      <p:sp>
        <p:nvSpPr>
          <p:cNvPr id="9" name="Rounded Rectangle 8">
            <a:extLst>
              <a:ext uri="{FF2B5EF4-FFF2-40B4-BE49-F238E27FC236}">
                <a16:creationId xmlns:a16="http://schemas.microsoft.com/office/drawing/2014/main" id="{D954537E-7E33-3945-9C38-1483E4696903}"/>
              </a:ext>
            </a:extLst>
          </p:cNvPr>
          <p:cNvSpPr/>
          <p:nvPr/>
        </p:nvSpPr>
        <p:spPr>
          <a:xfrm>
            <a:off x="926124" y="4038599"/>
            <a:ext cx="867508" cy="384638"/>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299E10E5-B3CF-9344-8E42-0FAC48AAFF64}"/>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630307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AAEB50-F7DE-BD4F-94AA-9CD5BA33A119}"/>
              </a:ext>
            </a:extLst>
          </p:cNvPr>
          <p:cNvPicPr>
            <a:picLocks noChangeAspect="1"/>
          </p:cNvPicPr>
          <p:nvPr/>
        </p:nvPicPr>
        <p:blipFill>
          <a:blip r:embed="rId2"/>
          <a:stretch>
            <a:fillRect/>
          </a:stretch>
        </p:blipFill>
        <p:spPr>
          <a:xfrm>
            <a:off x="404442" y="1517322"/>
            <a:ext cx="7457465" cy="3204990"/>
          </a:xfrm>
          <a:prstGeom prst="rect">
            <a:avLst/>
          </a:prstGeom>
          <a:ln>
            <a:solidFill>
              <a:schemeClr val="accent4"/>
            </a:solidFill>
          </a:ln>
        </p:spPr>
      </p:pic>
      <p:sp>
        <p:nvSpPr>
          <p:cNvPr id="2" name="Title 1">
            <a:extLst>
              <a:ext uri="{FF2B5EF4-FFF2-40B4-BE49-F238E27FC236}">
                <a16:creationId xmlns:a16="http://schemas.microsoft.com/office/drawing/2014/main" id="{9D3DF455-697D-1945-B3DC-CD595BB7116E}"/>
              </a:ext>
            </a:extLst>
          </p:cNvPr>
          <p:cNvSpPr>
            <a:spLocks noGrp="1"/>
          </p:cNvSpPr>
          <p:nvPr>
            <p:ph type="title"/>
          </p:nvPr>
        </p:nvSpPr>
        <p:spPr/>
        <p:txBody>
          <a:bodyPr/>
          <a:lstStyle/>
          <a:p>
            <a:r>
              <a:rPr lang="en-JP" dirty="0"/>
              <a:t>CSLU起動画面 (CSSMログイン済み)</a:t>
            </a:r>
          </a:p>
        </p:txBody>
      </p:sp>
      <p:sp>
        <p:nvSpPr>
          <p:cNvPr id="5" name="テキスト プレースホルダー 4">
            <a:extLst>
              <a:ext uri="{FF2B5EF4-FFF2-40B4-BE49-F238E27FC236}">
                <a16:creationId xmlns:a16="http://schemas.microsoft.com/office/drawing/2014/main" id="{AFE872F5-323A-4AD3-BA83-93D1881AFA59}"/>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1" name="Slide Number Placeholder 10">
            <a:extLst>
              <a:ext uri="{FF2B5EF4-FFF2-40B4-BE49-F238E27FC236}">
                <a16:creationId xmlns:a16="http://schemas.microsoft.com/office/drawing/2014/main" id="{78622D8E-AE56-6D4F-8EC3-C26DA3C171F3}"/>
              </a:ext>
            </a:extLst>
          </p:cNvPr>
          <p:cNvSpPr>
            <a:spLocks noGrp="1"/>
          </p:cNvSpPr>
          <p:nvPr>
            <p:ph type="sldNum" sz="quarter" idx="13"/>
          </p:nvPr>
        </p:nvSpPr>
        <p:spPr/>
        <p:txBody>
          <a:bodyPr/>
          <a:lstStyle/>
          <a:p>
            <a:fld id="{35A41436-812F-4D49-8B20-D4F38E545342}" type="slidenum">
              <a:rPr lang="en-JP" smtClean="0"/>
              <a:pPr/>
              <a:t>69</a:t>
            </a:fld>
            <a:endParaRPr lang="en-JP"/>
          </a:p>
        </p:txBody>
      </p:sp>
      <p:pic>
        <p:nvPicPr>
          <p:cNvPr id="6" name="Picture 5">
            <a:extLst>
              <a:ext uri="{FF2B5EF4-FFF2-40B4-BE49-F238E27FC236}">
                <a16:creationId xmlns:a16="http://schemas.microsoft.com/office/drawing/2014/main" id="{402C5BB7-226F-334A-A168-87F0DA74F8BD}"/>
              </a:ext>
            </a:extLst>
          </p:cNvPr>
          <p:cNvPicPr>
            <a:picLocks noChangeAspect="1"/>
          </p:cNvPicPr>
          <p:nvPr/>
        </p:nvPicPr>
        <p:blipFill>
          <a:blip r:embed="rId3"/>
          <a:stretch>
            <a:fillRect/>
          </a:stretch>
        </p:blipFill>
        <p:spPr>
          <a:xfrm>
            <a:off x="8575428" y="1517322"/>
            <a:ext cx="2768600" cy="381000"/>
          </a:xfrm>
          <a:prstGeom prst="rect">
            <a:avLst/>
          </a:prstGeom>
        </p:spPr>
      </p:pic>
      <p:sp>
        <p:nvSpPr>
          <p:cNvPr id="9" name="TextBox 8">
            <a:extLst>
              <a:ext uri="{FF2B5EF4-FFF2-40B4-BE49-F238E27FC236}">
                <a16:creationId xmlns:a16="http://schemas.microsoft.com/office/drawing/2014/main" id="{87AC8BAC-EF46-7C40-8170-D37F90741412}"/>
              </a:ext>
            </a:extLst>
          </p:cNvPr>
          <p:cNvSpPr txBox="1"/>
          <p:nvPr/>
        </p:nvSpPr>
        <p:spPr>
          <a:xfrm>
            <a:off x="8217878" y="2274838"/>
            <a:ext cx="3569679" cy="4247317"/>
          </a:xfrm>
          <a:prstGeom prst="rect">
            <a:avLst/>
          </a:prstGeom>
          <a:noFill/>
        </p:spPr>
        <p:txBody>
          <a:bodyPr wrap="square" rtlCol="0">
            <a:spAutoFit/>
          </a:bodyPr>
          <a:lstStyle/>
          <a:p>
            <a:r>
              <a:rPr lang="en-JP" dirty="0">
                <a:latin typeface="+mn-lt"/>
              </a:rPr>
              <a:t>入力したCisco.com IDでCSSMに正しくアクセスできた場合、[Successfully logged into Cisco]メッセージが表示されます。</a:t>
            </a:r>
          </a:p>
          <a:p>
            <a:r>
              <a:rPr lang="en-JP" dirty="0">
                <a:latin typeface="+mn-lt"/>
              </a:rPr>
              <a:t>左図は、正常に起動したときの初期画面です。</a:t>
            </a:r>
          </a:p>
          <a:p>
            <a:endParaRPr lang="en-JP" dirty="0"/>
          </a:p>
          <a:p>
            <a:r>
              <a:rPr lang="en-JP" dirty="0"/>
              <a:t>正しくアクセスできなかった場合は以下を確認してください。</a:t>
            </a:r>
          </a:p>
          <a:p>
            <a:pPr marL="285750" indent="-285750">
              <a:buFont typeface="Arial" panose="020B0604020202020204" pitchFamily="34" charset="0"/>
              <a:buChar char="•"/>
            </a:pPr>
            <a:r>
              <a:rPr lang="en-JP" dirty="0"/>
              <a:t>PCからsoftware.cisco.comにアクセスできることを確認してください。</a:t>
            </a:r>
          </a:p>
          <a:p>
            <a:pPr marL="285750" indent="-285750">
              <a:buFont typeface="Arial" panose="020B0604020202020204" pitchFamily="34" charset="0"/>
              <a:buChar char="•"/>
            </a:pPr>
            <a:r>
              <a:rPr lang="en-JP" dirty="0"/>
              <a:t>入力したCisco.com IDとパスワードが正しいことを確認してください。</a:t>
            </a:r>
          </a:p>
        </p:txBody>
      </p:sp>
      <p:sp>
        <p:nvSpPr>
          <p:cNvPr id="12" name="Rounded Rectangle 11">
            <a:extLst>
              <a:ext uri="{FF2B5EF4-FFF2-40B4-BE49-F238E27FC236}">
                <a16:creationId xmlns:a16="http://schemas.microsoft.com/office/drawing/2014/main" id="{0F2D377E-97A3-9647-B0DE-5C906A2B7DA6}"/>
              </a:ext>
            </a:extLst>
          </p:cNvPr>
          <p:cNvSpPr/>
          <p:nvPr/>
        </p:nvSpPr>
        <p:spPr>
          <a:xfrm>
            <a:off x="7057029" y="1798195"/>
            <a:ext cx="867508" cy="384638"/>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9E8A57D8-AFE2-5D45-B343-170F9901D36E}"/>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851784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9C8E-0C30-B140-8464-BA3712C7587F}"/>
              </a:ext>
            </a:extLst>
          </p:cNvPr>
          <p:cNvSpPr>
            <a:spLocks noGrp="1"/>
          </p:cNvSpPr>
          <p:nvPr>
            <p:ph type="title"/>
          </p:nvPr>
        </p:nvSpPr>
        <p:spPr/>
        <p:txBody>
          <a:bodyPr/>
          <a:lstStyle/>
          <a:p>
            <a:r>
              <a:rPr lang="en-US" dirty="0" err="1">
                <a:latin typeface="+mn-lt"/>
                <a:ea typeface="MS PGothic" panose="020B0600070205080204" pitchFamily="34" charset="-128"/>
              </a:rPr>
              <a:t>本資料の対象</a:t>
            </a:r>
            <a:r>
              <a:rPr lang="en-US" dirty="0">
                <a:latin typeface="+mn-lt"/>
                <a:ea typeface="MS PGothic" panose="020B0600070205080204" pitchFamily="34" charset="-128"/>
              </a:rPr>
              <a:t>/</a:t>
            </a:r>
            <a:r>
              <a:rPr lang="en-US" dirty="0" err="1">
                <a:latin typeface="+mn-lt"/>
                <a:ea typeface="MS PGothic" panose="020B0600070205080204" pitchFamily="34" charset="-128"/>
              </a:rPr>
              <a:t>対象外</a:t>
            </a:r>
            <a:endParaRPr lang="en-JP" dirty="0"/>
          </a:p>
        </p:txBody>
      </p:sp>
      <p:sp>
        <p:nvSpPr>
          <p:cNvPr id="3" name="テキスト プレースホルダー 2">
            <a:extLst>
              <a:ext uri="{FF2B5EF4-FFF2-40B4-BE49-F238E27FC236}">
                <a16:creationId xmlns:a16="http://schemas.microsoft.com/office/drawing/2014/main" id="{0F4DBDB1-E2E3-491F-A979-5596928D1FC8}"/>
              </a:ext>
            </a:extLst>
          </p:cNvPr>
          <p:cNvSpPr>
            <a:spLocks noGrp="1"/>
          </p:cNvSpPr>
          <p:nvPr>
            <p:ph type="body" sz="quarter" idx="12"/>
          </p:nvPr>
        </p:nvSpPr>
        <p:spPr/>
        <p:txBody>
          <a:bodyPr/>
          <a:lstStyle/>
          <a:p>
            <a:pPr marL="226060" indent="-226060"/>
            <a:r>
              <a:rPr lang="en-US" altLang="ja-JP" sz="1850" dirty="0">
                <a:ea typeface="+mn-lt"/>
                <a:cs typeface="+mn-lt"/>
              </a:rPr>
              <a:t>1. </a:t>
            </a:r>
            <a:r>
              <a:rPr lang="en-US" altLang="ja-JP" sz="1850" dirty="0" err="1">
                <a:ea typeface="+mn-lt"/>
                <a:cs typeface="+mn-lt"/>
              </a:rPr>
              <a:t>本資料の対象範囲</a:t>
            </a:r>
            <a:endParaRPr lang="ja-JP" altLang="en-US" sz="1850" dirty="0" err="1"/>
          </a:p>
        </p:txBody>
      </p:sp>
      <p:sp>
        <p:nvSpPr>
          <p:cNvPr id="10" name="Slide Number Placeholder 9">
            <a:extLst>
              <a:ext uri="{FF2B5EF4-FFF2-40B4-BE49-F238E27FC236}">
                <a16:creationId xmlns:a16="http://schemas.microsoft.com/office/drawing/2014/main" id="{4B27C66E-1F50-E845-A300-37EAF5138842}"/>
              </a:ext>
            </a:extLst>
          </p:cNvPr>
          <p:cNvSpPr>
            <a:spLocks noGrp="1"/>
          </p:cNvSpPr>
          <p:nvPr>
            <p:ph type="sldNum" sz="quarter" idx="13"/>
          </p:nvPr>
        </p:nvSpPr>
        <p:spPr/>
        <p:txBody>
          <a:bodyPr/>
          <a:lstStyle/>
          <a:p>
            <a:fld id="{35A41436-812F-4D49-8B20-D4F38E545342}" type="slidenum">
              <a:rPr lang="en-JP" smtClean="0"/>
              <a:t>7</a:t>
            </a:fld>
            <a:endParaRPr lang="en-JP"/>
          </a:p>
        </p:txBody>
      </p:sp>
      <p:sp>
        <p:nvSpPr>
          <p:cNvPr id="11" name="Rectangle 3">
            <a:extLst>
              <a:ext uri="{FF2B5EF4-FFF2-40B4-BE49-F238E27FC236}">
                <a16:creationId xmlns:a16="http://schemas.microsoft.com/office/drawing/2014/main" id="{9A068074-3DAF-CA4B-B231-3D9694B82FE3}"/>
              </a:ext>
            </a:extLst>
          </p:cNvPr>
          <p:cNvSpPr>
            <a:spLocks noChangeArrowheads="1"/>
          </p:cNvSpPr>
          <p:nvPr/>
        </p:nvSpPr>
        <p:spPr bwMode="auto">
          <a:xfrm>
            <a:off x="6095999" y="1870075"/>
            <a:ext cx="5256000" cy="684606"/>
          </a:xfrm>
          <a:prstGeom prst="rect">
            <a:avLst/>
          </a:prstGeom>
          <a:solidFill>
            <a:schemeClr val="accent2"/>
          </a:solidFill>
          <a:ln w="9525">
            <a:noFill/>
            <a:miter lim="800000"/>
            <a:headEnd/>
            <a:tailEnd/>
          </a:ln>
          <a:effectLst/>
        </p:spPr>
        <p:txBody>
          <a:bodyPr lIns="91452" tIns="45727" rIns="91452" bIns="45727" anchor="ctr" anchorCtr="1"/>
          <a:lstStyle/>
          <a:p>
            <a:pPr algn="ctr" defTabSz="814476"/>
            <a:r>
              <a:rPr lang="ja-JP" altLang="en-US" sz="2400">
                <a:solidFill>
                  <a:schemeClr val="bg1"/>
                </a:solidFill>
                <a:latin typeface="+mj-lt"/>
              </a:rPr>
              <a:t>本資料の対象外</a:t>
            </a:r>
          </a:p>
        </p:txBody>
      </p:sp>
      <p:sp>
        <p:nvSpPr>
          <p:cNvPr id="12" name="Rectangle 3">
            <a:extLst>
              <a:ext uri="{FF2B5EF4-FFF2-40B4-BE49-F238E27FC236}">
                <a16:creationId xmlns:a16="http://schemas.microsoft.com/office/drawing/2014/main" id="{4D9FC919-9EAF-684C-B6DC-3849E1BED62A}"/>
              </a:ext>
            </a:extLst>
          </p:cNvPr>
          <p:cNvSpPr>
            <a:spLocks noChangeArrowheads="1"/>
          </p:cNvSpPr>
          <p:nvPr/>
        </p:nvSpPr>
        <p:spPr bwMode="auto">
          <a:xfrm>
            <a:off x="6095999" y="2684206"/>
            <a:ext cx="5255999" cy="3639391"/>
          </a:xfrm>
          <a:prstGeom prst="rect">
            <a:avLst/>
          </a:prstGeom>
          <a:solidFill>
            <a:schemeClr val="bg2">
              <a:lumMod val="85000"/>
            </a:schemeClr>
          </a:solidFill>
          <a:ln w="9525" algn="ctr">
            <a:noFill/>
            <a:miter lim="800000"/>
            <a:headEnd/>
            <a:tailEnd/>
          </a:ln>
          <a:effectLst/>
        </p:spPr>
        <p:txBody>
          <a:bodyPr lIns="274356" tIns="365809" rIns="91452" bIns="45727"/>
          <a:lstStyle/>
          <a:p>
            <a:pPr marL="174644" indent="-174644">
              <a:spcBef>
                <a:spcPct val="50000"/>
              </a:spcBef>
              <a:buSzPct val="80000"/>
              <a:buFont typeface="Arial" pitchFamily="34" charset="0"/>
              <a:buChar char="•"/>
            </a:pPr>
            <a:r>
              <a:rPr lang="en-US" altLang="ja-JP" sz="1867" dirty="0">
                <a:cs typeface="Arial" charset="0"/>
              </a:rPr>
              <a:t>Smart Licensing Using Policy </a:t>
            </a:r>
            <a:r>
              <a:rPr lang="ja-JP" altLang="en-US" sz="1867">
                <a:cs typeface="Arial" charset="0"/>
              </a:rPr>
              <a:t>オフライン接続や、</a:t>
            </a:r>
            <a:r>
              <a:rPr lang="en-US" altLang="ja-JP" sz="1867" dirty="0" err="1">
                <a:cs typeface="Arial" charset="0"/>
              </a:rPr>
              <a:t>SLR</a:t>
            </a:r>
            <a:r>
              <a:rPr lang="ja-JP" altLang="en-US" sz="1867">
                <a:cs typeface="Arial" charset="0"/>
              </a:rPr>
              <a:t>（</a:t>
            </a:r>
            <a:r>
              <a:rPr lang="en-US" altLang="ja-JP" sz="1867" dirty="0">
                <a:cs typeface="Arial" charset="0"/>
              </a:rPr>
              <a:t>Specific License Reservation</a:t>
            </a:r>
            <a:r>
              <a:rPr lang="ja-JP" altLang="en-US" sz="1867">
                <a:cs typeface="Arial" charset="0"/>
              </a:rPr>
              <a:t>）は本資料では取り扱いません。</a:t>
            </a:r>
            <a:endParaRPr lang="en-US" altLang="ja-JP" sz="1867" dirty="0">
              <a:cs typeface="Arial" charset="0"/>
            </a:endParaRPr>
          </a:p>
          <a:p>
            <a:pPr marL="174644" indent="-174644">
              <a:spcBef>
                <a:spcPct val="50000"/>
              </a:spcBef>
              <a:buSzPct val="80000"/>
              <a:buFont typeface="Arial" pitchFamily="34" charset="0"/>
              <a:buChar char="•"/>
            </a:pPr>
            <a:r>
              <a:rPr lang="en-US" altLang="ja-JP" sz="1867" dirty="0" err="1">
                <a:cs typeface="Arial" charset="0"/>
              </a:rPr>
              <a:t>CSSM</a:t>
            </a:r>
            <a:r>
              <a:rPr lang="en-US" altLang="ja-JP" sz="1867" dirty="0">
                <a:cs typeface="Arial" charset="0"/>
              </a:rPr>
              <a:t> </a:t>
            </a:r>
            <a:r>
              <a:rPr lang="ja-JP" altLang="en-US" sz="1867">
                <a:cs typeface="Arial" charset="0"/>
              </a:rPr>
              <a:t>ダイレクト接続方式の</a:t>
            </a:r>
            <a:r>
              <a:rPr lang="en-US" altLang="ja-JP" sz="1867" dirty="0">
                <a:cs typeface="Arial" charset="0"/>
              </a:rPr>
              <a:t> HTTP </a:t>
            </a:r>
            <a:r>
              <a:rPr lang="ja-JP" altLang="en-US" sz="1867">
                <a:cs typeface="Arial" charset="0"/>
              </a:rPr>
              <a:t>プロキシ経由の接続は未検証です。（</a:t>
            </a:r>
            <a:r>
              <a:rPr lang="en-US" altLang="ja-JP" sz="1867" dirty="0">
                <a:cs typeface="Arial" charset="0"/>
              </a:rPr>
              <a:t>Windows10</a:t>
            </a:r>
            <a:r>
              <a:rPr lang="ja-JP" altLang="en-US" sz="1867">
                <a:cs typeface="Arial" charset="0"/>
              </a:rPr>
              <a:t>版</a:t>
            </a:r>
            <a:r>
              <a:rPr lang="en-US" altLang="ja-JP" sz="1867" dirty="0">
                <a:cs typeface="Arial" charset="0"/>
              </a:rPr>
              <a:t> </a:t>
            </a:r>
            <a:r>
              <a:rPr lang="en-US" altLang="ja-JP" sz="1867" dirty="0" err="1">
                <a:cs typeface="Arial" charset="0"/>
              </a:rPr>
              <a:t>CSLU</a:t>
            </a:r>
            <a:r>
              <a:rPr lang="en-US" altLang="ja-JP" sz="1867" dirty="0">
                <a:cs typeface="Arial" charset="0"/>
              </a:rPr>
              <a:t> </a:t>
            </a:r>
            <a:r>
              <a:rPr lang="en-US" altLang="ja-JP" sz="1867" dirty="0" err="1">
                <a:cs typeface="Arial" charset="0"/>
              </a:rPr>
              <a:t>ver</a:t>
            </a:r>
            <a:r>
              <a:rPr lang="en-US" altLang="ja-JP" sz="1867" dirty="0">
                <a:cs typeface="Arial" charset="0"/>
              </a:rPr>
              <a:t> 1.0.0.2 </a:t>
            </a:r>
            <a:r>
              <a:rPr lang="ja-JP" altLang="en-US" sz="1867">
                <a:cs typeface="Arial" charset="0"/>
              </a:rPr>
              <a:t>は</a:t>
            </a:r>
            <a:r>
              <a:rPr lang="en-US" altLang="ja-JP" sz="1867" dirty="0">
                <a:cs typeface="Arial" charset="0"/>
              </a:rPr>
              <a:t> HTTP </a:t>
            </a:r>
            <a:r>
              <a:rPr lang="ja-JP" altLang="en-US" sz="1867">
                <a:cs typeface="Arial" charset="0"/>
              </a:rPr>
              <a:t>プロキシ未サポート）</a:t>
            </a:r>
          </a:p>
          <a:p>
            <a:pPr marL="174644" indent="-174644">
              <a:spcBef>
                <a:spcPct val="50000"/>
              </a:spcBef>
              <a:buSzPct val="80000"/>
              <a:buFont typeface="Arial" pitchFamily="34" charset="0"/>
              <a:buChar char="•"/>
            </a:pPr>
            <a:r>
              <a:rPr lang="en-US" sz="1867" dirty="0">
                <a:cs typeface="Arial" charset="0"/>
              </a:rPr>
              <a:t>Windows10 </a:t>
            </a:r>
            <a:r>
              <a:rPr lang="ja-JP" altLang="en-US" sz="1867">
                <a:cs typeface="Arial" charset="0"/>
              </a:rPr>
              <a:t>版以外の</a:t>
            </a:r>
            <a:r>
              <a:rPr lang="en-US" altLang="ja-JP" sz="1867" dirty="0">
                <a:cs typeface="Arial" charset="0"/>
              </a:rPr>
              <a:t> </a:t>
            </a:r>
            <a:r>
              <a:rPr lang="en-US" sz="1867" dirty="0" err="1">
                <a:cs typeface="Arial" charset="0"/>
              </a:rPr>
              <a:t>CSLU</a:t>
            </a:r>
            <a:r>
              <a:rPr lang="en-US" sz="1867" dirty="0">
                <a:cs typeface="Arial" charset="0"/>
              </a:rPr>
              <a:t> </a:t>
            </a:r>
            <a:r>
              <a:rPr lang="en-US" sz="1867" dirty="0" err="1">
                <a:cs typeface="Arial" charset="0"/>
              </a:rPr>
              <a:t>は資料作成時点で未リリ</a:t>
            </a:r>
            <a:r>
              <a:rPr lang="en-US" sz="1867" err="1">
                <a:cs typeface="Arial" charset="0"/>
              </a:rPr>
              <a:t>ー</a:t>
            </a:r>
            <a:r>
              <a:rPr lang="en-US" sz="1867">
                <a:cs typeface="Arial" charset="0"/>
              </a:rPr>
              <a:t>スのため記載しておりません。</a:t>
            </a:r>
            <a:endParaRPr lang="en-US" sz="1867" dirty="0">
              <a:cs typeface="Arial" charset="0"/>
            </a:endParaRPr>
          </a:p>
          <a:p>
            <a:pPr marL="174644" indent="-174644">
              <a:spcBef>
                <a:spcPct val="50000"/>
              </a:spcBef>
              <a:buSzPct val="80000"/>
              <a:buFont typeface="Arial" pitchFamily="34" charset="0"/>
              <a:buChar char="•"/>
            </a:pPr>
            <a:endParaRPr lang="en-US" sz="1867" dirty="0">
              <a:cs typeface="Arial" charset="0"/>
            </a:endParaRPr>
          </a:p>
        </p:txBody>
      </p:sp>
      <p:sp>
        <p:nvSpPr>
          <p:cNvPr id="13" name="Rectangle 5">
            <a:extLst>
              <a:ext uri="{FF2B5EF4-FFF2-40B4-BE49-F238E27FC236}">
                <a16:creationId xmlns:a16="http://schemas.microsoft.com/office/drawing/2014/main" id="{DB69CB46-F45D-9945-B450-5D4C6B3318D5}"/>
              </a:ext>
            </a:extLst>
          </p:cNvPr>
          <p:cNvSpPr>
            <a:spLocks noChangeArrowheads="1"/>
          </p:cNvSpPr>
          <p:nvPr/>
        </p:nvSpPr>
        <p:spPr bwMode="auto">
          <a:xfrm>
            <a:off x="711199" y="1870077"/>
            <a:ext cx="5256000" cy="684606"/>
          </a:xfrm>
          <a:prstGeom prst="rect">
            <a:avLst/>
          </a:prstGeom>
          <a:solidFill>
            <a:schemeClr val="accent1"/>
          </a:solidFill>
          <a:ln w="9525">
            <a:noFill/>
            <a:miter lim="800000"/>
            <a:headEnd/>
            <a:tailEnd/>
          </a:ln>
          <a:effectLst/>
        </p:spPr>
        <p:txBody>
          <a:bodyPr lIns="91452" tIns="45727" rIns="91452" bIns="45727" anchor="ctr" anchorCtr="1"/>
          <a:lstStyle/>
          <a:p>
            <a:pPr algn="ctr" defTabSz="814476"/>
            <a:r>
              <a:rPr lang="ja-JP" altLang="en-US" sz="2400">
                <a:solidFill>
                  <a:schemeClr val="bg1"/>
                </a:solidFill>
                <a:latin typeface="+mj-lt"/>
              </a:rPr>
              <a:t>本資料の対象</a:t>
            </a:r>
          </a:p>
        </p:txBody>
      </p:sp>
      <p:sp>
        <p:nvSpPr>
          <p:cNvPr id="14" name="Rectangle 5">
            <a:extLst>
              <a:ext uri="{FF2B5EF4-FFF2-40B4-BE49-F238E27FC236}">
                <a16:creationId xmlns:a16="http://schemas.microsoft.com/office/drawing/2014/main" id="{629DE323-C0EF-B945-A183-F52F63D35184}"/>
              </a:ext>
            </a:extLst>
          </p:cNvPr>
          <p:cNvSpPr>
            <a:spLocks noChangeArrowheads="1"/>
          </p:cNvSpPr>
          <p:nvPr/>
        </p:nvSpPr>
        <p:spPr bwMode="auto">
          <a:xfrm>
            <a:off x="711199" y="2681986"/>
            <a:ext cx="5256001" cy="3646521"/>
          </a:xfrm>
          <a:prstGeom prst="rect">
            <a:avLst/>
          </a:prstGeom>
          <a:solidFill>
            <a:schemeClr val="bg2">
              <a:lumMod val="85000"/>
            </a:schemeClr>
          </a:solidFill>
          <a:ln w="9525" algn="ctr">
            <a:noFill/>
            <a:miter lim="800000"/>
            <a:headEnd/>
            <a:tailEnd/>
          </a:ln>
          <a:effectLst/>
        </p:spPr>
        <p:txBody>
          <a:bodyPr lIns="274356" tIns="365809" rIns="91452" bIns="45727"/>
          <a:lstStyle/>
          <a:p>
            <a:pPr marL="174644" indent="-174644">
              <a:spcBef>
                <a:spcPct val="50000"/>
              </a:spcBef>
              <a:buSzPct val="80000"/>
              <a:buFont typeface="Arial" pitchFamily="34" charset="0"/>
              <a:buChar char="•"/>
            </a:pPr>
            <a:r>
              <a:rPr lang="en-US" altLang="ja-JP" sz="1867" dirty="0">
                <a:cs typeface="Arial" charset="0"/>
              </a:rPr>
              <a:t>Smart Licensing Using Policy </a:t>
            </a:r>
            <a:r>
              <a:rPr lang="ja-JP" altLang="en-US" sz="1867">
                <a:cs typeface="Arial" charset="0"/>
              </a:rPr>
              <a:t>オンライン接続の方法（ダイレクト</a:t>
            </a:r>
            <a:r>
              <a:rPr lang="en-US" altLang="ja-JP" sz="1867" dirty="0">
                <a:cs typeface="Arial" charset="0"/>
              </a:rPr>
              <a:t>/</a:t>
            </a:r>
            <a:r>
              <a:rPr lang="en-US" sz="1867" dirty="0" err="1">
                <a:cs typeface="Arial" charset="0"/>
              </a:rPr>
              <a:t>CSLU</a:t>
            </a:r>
            <a:r>
              <a:rPr lang="ja-JP" altLang="en-US" sz="1867">
                <a:cs typeface="Arial" charset="0"/>
              </a:rPr>
              <a:t>経由）の手順を説明します。</a:t>
            </a:r>
          </a:p>
          <a:p>
            <a:pPr marL="174644" indent="-174644">
              <a:spcBef>
                <a:spcPct val="50000"/>
              </a:spcBef>
              <a:buSzPct val="80000"/>
              <a:buFont typeface="Arial" pitchFamily="34" charset="0"/>
              <a:buChar char="•"/>
            </a:pPr>
            <a:r>
              <a:rPr lang="en-US" sz="1867" dirty="0" err="1">
                <a:cs typeface="Arial" charset="0"/>
              </a:rPr>
              <a:t>CSLU</a:t>
            </a:r>
            <a:r>
              <a:rPr lang="en-US" sz="1867" dirty="0">
                <a:cs typeface="Arial" charset="0"/>
              </a:rPr>
              <a:t> </a:t>
            </a:r>
            <a:r>
              <a:rPr lang="ja-JP" altLang="en-US" sz="1867">
                <a:cs typeface="Arial" charset="0"/>
              </a:rPr>
              <a:t>は、</a:t>
            </a:r>
            <a:r>
              <a:rPr lang="en-US" sz="1867" dirty="0">
                <a:cs typeface="Arial" charset="0"/>
              </a:rPr>
              <a:t>Windows10 </a:t>
            </a:r>
            <a:r>
              <a:rPr lang="ja-JP" altLang="en-US" sz="1867">
                <a:cs typeface="Arial" charset="0"/>
              </a:rPr>
              <a:t>版（</a:t>
            </a:r>
            <a:r>
              <a:rPr lang="en-US" sz="1867" dirty="0" err="1">
                <a:cs typeface="Arial" charset="0"/>
              </a:rPr>
              <a:t>ver</a:t>
            </a:r>
            <a:r>
              <a:rPr lang="en-US" sz="1867" dirty="0">
                <a:cs typeface="Arial" charset="0"/>
              </a:rPr>
              <a:t> 1.0.0.2）を対象とします。</a:t>
            </a:r>
          </a:p>
          <a:p>
            <a:pPr marL="174644" indent="-174644">
              <a:spcBef>
                <a:spcPct val="50000"/>
              </a:spcBef>
              <a:buSzPct val="80000"/>
              <a:buFont typeface="Arial" pitchFamily="34" charset="0"/>
              <a:buChar char="•"/>
            </a:pPr>
            <a:r>
              <a:rPr lang="en-US" sz="1867" dirty="0">
                <a:cs typeface="Arial" charset="0"/>
              </a:rPr>
              <a:t>IOS XE </a:t>
            </a:r>
            <a:r>
              <a:rPr lang="en-US" sz="1867" dirty="0" err="1">
                <a:cs typeface="Arial" charset="0"/>
              </a:rPr>
              <a:t>のコマンドや表示は</a:t>
            </a:r>
            <a:r>
              <a:rPr lang="en-US" sz="1867" dirty="0">
                <a:cs typeface="Arial" charset="0"/>
              </a:rPr>
              <a:t> 17.3.2a </a:t>
            </a:r>
            <a:r>
              <a:rPr lang="en-US" sz="1867" dirty="0" err="1">
                <a:cs typeface="Arial" charset="0"/>
              </a:rPr>
              <a:t>のものであり、他のバージョンでは変更されることがあります</a:t>
            </a:r>
            <a:r>
              <a:rPr lang="en-US" sz="1867" dirty="0">
                <a:cs typeface="Arial" charset="0"/>
              </a:rPr>
              <a:t>。</a:t>
            </a:r>
          </a:p>
          <a:p>
            <a:pPr marL="174644" indent="-174644">
              <a:spcBef>
                <a:spcPct val="50000"/>
              </a:spcBef>
              <a:buSzPct val="80000"/>
              <a:buFont typeface="Arial" pitchFamily="34" charset="0"/>
              <a:buChar char="•"/>
            </a:pPr>
            <a:endParaRPr lang="en-US" sz="1867" dirty="0">
              <a:cs typeface="Arial" charset="0"/>
            </a:endParaRPr>
          </a:p>
        </p:txBody>
      </p:sp>
    </p:spTree>
    <p:extLst>
      <p:ext uri="{BB962C8B-B14F-4D97-AF65-F5344CB8AC3E}">
        <p14:creationId xmlns:p14="http://schemas.microsoft.com/office/powerpoint/2010/main" val="42058528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1A671-F082-BF43-9A33-B1452655D54A}"/>
              </a:ext>
            </a:extLst>
          </p:cNvPr>
          <p:cNvPicPr>
            <a:picLocks noChangeAspect="1"/>
          </p:cNvPicPr>
          <p:nvPr/>
        </p:nvPicPr>
        <p:blipFill>
          <a:blip r:embed="rId2"/>
          <a:stretch>
            <a:fillRect/>
          </a:stretch>
        </p:blipFill>
        <p:spPr>
          <a:xfrm>
            <a:off x="404443" y="1517322"/>
            <a:ext cx="7450019" cy="5211113"/>
          </a:xfrm>
          <a:prstGeom prst="rect">
            <a:avLst/>
          </a:prstGeom>
          <a:ln>
            <a:solidFill>
              <a:schemeClr val="accent4"/>
            </a:solidFill>
          </a:ln>
        </p:spPr>
      </p:pic>
      <p:sp>
        <p:nvSpPr>
          <p:cNvPr id="2" name="Title 1">
            <a:extLst>
              <a:ext uri="{FF2B5EF4-FFF2-40B4-BE49-F238E27FC236}">
                <a16:creationId xmlns:a16="http://schemas.microsoft.com/office/drawing/2014/main" id="{838A56A4-F28A-F94E-A199-51EA4739D275}"/>
              </a:ext>
            </a:extLst>
          </p:cNvPr>
          <p:cNvSpPr>
            <a:spLocks noGrp="1"/>
          </p:cNvSpPr>
          <p:nvPr>
            <p:ph type="title"/>
          </p:nvPr>
        </p:nvSpPr>
        <p:spPr/>
        <p:txBody>
          <a:bodyPr/>
          <a:lstStyle/>
          <a:p>
            <a:r>
              <a:rPr lang="en-JP" dirty="0"/>
              <a:t>Smart Account/Virtual Accountの設定(1)</a:t>
            </a:r>
          </a:p>
        </p:txBody>
      </p:sp>
      <p:sp>
        <p:nvSpPr>
          <p:cNvPr id="5" name="テキスト プレースホルダー 4">
            <a:extLst>
              <a:ext uri="{FF2B5EF4-FFF2-40B4-BE49-F238E27FC236}">
                <a16:creationId xmlns:a16="http://schemas.microsoft.com/office/drawing/2014/main" id="{286990D0-AE48-49CD-BB92-DF7E1FD57064}"/>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2" name="Slide Number Placeholder 11">
            <a:extLst>
              <a:ext uri="{FF2B5EF4-FFF2-40B4-BE49-F238E27FC236}">
                <a16:creationId xmlns:a16="http://schemas.microsoft.com/office/drawing/2014/main" id="{0D21B663-04DE-4048-A0C4-14B3EB145AE3}"/>
              </a:ext>
            </a:extLst>
          </p:cNvPr>
          <p:cNvSpPr>
            <a:spLocks noGrp="1"/>
          </p:cNvSpPr>
          <p:nvPr>
            <p:ph type="sldNum" sz="quarter" idx="13"/>
          </p:nvPr>
        </p:nvSpPr>
        <p:spPr/>
        <p:txBody>
          <a:bodyPr/>
          <a:lstStyle/>
          <a:p>
            <a:fld id="{35A41436-812F-4D49-8B20-D4F38E545342}" type="slidenum">
              <a:rPr lang="en-JP" smtClean="0"/>
              <a:pPr/>
              <a:t>70</a:t>
            </a:fld>
            <a:endParaRPr lang="en-JP"/>
          </a:p>
        </p:txBody>
      </p:sp>
      <p:sp>
        <p:nvSpPr>
          <p:cNvPr id="7" name="TextBox 6">
            <a:extLst>
              <a:ext uri="{FF2B5EF4-FFF2-40B4-BE49-F238E27FC236}">
                <a16:creationId xmlns:a16="http://schemas.microsoft.com/office/drawing/2014/main" id="{0A622D31-A16F-C141-92BE-C4060BFED74A}"/>
              </a:ext>
            </a:extLst>
          </p:cNvPr>
          <p:cNvSpPr txBox="1"/>
          <p:nvPr/>
        </p:nvSpPr>
        <p:spPr>
          <a:xfrm>
            <a:off x="8217878" y="1664677"/>
            <a:ext cx="3569679" cy="2862322"/>
          </a:xfrm>
          <a:prstGeom prst="rect">
            <a:avLst/>
          </a:prstGeom>
          <a:noFill/>
        </p:spPr>
        <p:txBody>
          <a:bodyPr wrap="square" rtlCol="0">
            <a:spAutoFit/>
          </a:bodyPr>
          <a:lstStyle/>
          <a:p>
            <a:r>
              <a:rPr lang="en-JP" dirty="0">
                <a:latin typeface="+mn-lt"/>
              </a:rPr>
              <a:t>Smart</a:t>
            </a:r>
            <a:r>
              <a:rPr lang="ja-JP" altLang="en-US">
                <a:latin typeface="+mn-lt"/>
              </a:rPr>
              <a:t> </a:t>
            </a:r>
            <a:r>
              <a:rPr lang="en-US" altLang="ja-JP" dirty="0">
                <a:latin typeface="+mn-lt"/>
              </a:rPr>
              <a:t>Account/Virtual Account (SA/VA) </a:t>
            </a:r>
            <a:r>
              <a:rPr lang="ja-JP" altLang="en-US">
                <a:latin typeface="+mn-lt"/>
              </a:rPr>
              <a:t>の設定</a:t>
            </a:r>
            <a:r>
              <a:rPr lang="ja-JP" altLang="en-US"/>
              <a:t>は</a:t>
            </a:r>
            <a:r>
              <a:rPr lang="en-US" altLang="ja-JP" dirty="0"/>
              <a:t> Preferences </a:t>
            </a:r>
            <a:r>
              <a:rPr lang="ja-JP" altLang="en-US"/>
              <a:t>画面で行います</a:t>
            </a:r>
            <a:r>
              <a:rPr lang="en-JP" dirty="0"/>
              <a:t>。</a:t>
            </a:r>
          </a:p>
          <a:p>
            <a:endParaRPr lang="en-JP" dirty="0"/>
          </a:p>
          <a:p>
            <a:r>
              <a:rPr lang="en-JP" dirty="0"/>
              <a:t>Preference タブをクリックします。</a:t>
            </a:r>
          </a:p>
          <a:p>
            <a:endParaRPr lang="en-JP" dirty="0"/>
          </a:p>
          <a:p>
            <a:r>
              <a:rPr lang="en-JP" dirty="0"/>
              <a:t>Cisco Connectivity においてCisco Is Available</a:t>
            </a:r>
            <a:r>
              <a:rPr lang="ja-JP" altLang="en-US"/>
              <a:t> になっていることを確認します。</a:t>
            </a:r>
            <a:endParaRPr lang="en-JP" dirty="0"/>
          </a:p>
        </p:txBody>
      </p:sp>
      <p:sp>
        <p:nvSpPr>
          <p:cNvPr id="8" name="Rounded Rectangle 7">
            <a:extLst>
              <a:ext uri="{FF2B5EF4-FFF2-40B4-BE49-F238E27FC236}">
                <a16:creationId xmlns:a16="http://schemas.microsoft.com/office/drawing/2014/main" id="{DFD2FD93-521E-F341-A55E-CA983BDA41AC}"/>
              </a:ext>
            </a:extLst>
          </p:cNvPr>
          <p:cNvSpPr/>
          <p:nvPr/>
        </p:nvSpPr>
        <p:spPr>
          <a:xfrm>
            <a:off x="1698405" y="2220777"/>
            <a:ext cx="1050601" cy="384638"/>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7B481A36-1DD0-E346-91BF-04633709AA0D}"/>
              </a:ext>
            </a:extLst>
          </p:cNvPr>
          <p:cNvSpPr/>
          <p:nvPr/>
        </p:nvSpPr>
        <p:spPr>
          <a:xfrm>
            <a:off x="711200" y="3308869"/>
            <a:ext cx="1147584" cy="384638"/>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B6AE028B-3173-C44E-B485-3FB481743628}"/>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5800333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50DE958-6A2C-A040-8AAB-37C26186F5C7}"/>
              </a:ext>
            </a:extLst>
          </p:cNvPr>
          <p:cNvPicPr>
            <a:picLocks noChangeAspect="1"/>
          </p:cNvPicPr>
          <p:nvPr/>
        </p:nvPicPr>
        <p:blipFill>
          <a:blip r:embed="rId2"/>
          <a:stretch>
            <a:fillRect/>
          </a:stretch>
        </p:blipFill>
        <p:spPr>
          <a:xfrm>
            <a:off x="404442" y="1513491"/>
            <a:ext cx="7450017" cy="4695099"/>
          </a:xfrm>
          <a:prstGeom prst="rect">
            <a:avLst/>
          </a:prstGeom>
          <a:ln>
            <a:solidFill>
              <a:schemeClr val="accent4"/>
            </a:solidFill>
          </a:ln>
        </p:spPr>
      </p:pic>
      <p:sp>
        <p:nvSpPr>
          <p:cNvPr id="2" name="Title 1">
            <a:extLst>
              <a:ext uri="{FF2B5EF4-FFF2-40B4-BE49-F238E27FC236}">
                <a16:creationId xmlns:a16="http://schemas.microsoft.com/office/drawing/2014/main" id="{B9768A10-22AB-E247-94B7-49CB76BA740D}"/>
              </a:ext>
            </a:extLst>
          </p:cNvPr>
          <p:cNvSpPr>
            <a:spLocks noGrp="1"/>
          </p:cNvSpPr>
          <p:nvPr>
            <p:ph type="title"/>
          </p:nvPr>
        </p:nvSpPr>
        <p:spPr/>
        <p:txBody>
          <a:bodyPr/>
          <a:lstStyle/>
          <a:p>
            <a:r>
              <a:rPr lang="en-JP" dirty="0"/>
              <a:t>Smart Account/Virtual Accountの設定(2)</a:t>
            </a:r>
          </a:p>
        </p:txBody>
      </p:sp>
      <p:sp>
        <p:nvSpPr>
          <p:cNvPr id="4" name="テキスト プレースホルダー 3">
            <a:extLst>
              <a:ext uri="{FF2B5EF4-FFF2-40B4-BE49-F238E27FC236}">
                <a16:creationId xmlns:a16="http://schemas.microsoft.com/office/drawing/2014/main" id="{61EF7C6D-C30C-45A7-8681-9B9564007DD9}"/>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8" name="Slide Number Placeholder 7">
            <a:extLst>
              <a:ext uri="{FF2B5EF4-FFF2-40B4-BE49-F238E27FC236}">
                <a16:creationId xmlns:a16="http://schemas.microsoft.com/office/drawing/2014/main" id="{966E02B0-97EA-6C4E-AEB9-2B5D74C5BAF0}"/>
              </a:ext>
            </a:extLst>
          </p:cNvPr>
          <p:cNvSpPr>
            <a:spLocks noGrp="1"/>
          </p:cNvSpPr>
          <p:nvPr>
            <p:ph type="sldNum" sz="quarter" idx="13"/>
          </p:nvPr>
        </p:nvSpPr>
        <p:spPr/>
        <p:txBody>
          <a:bodyPr/>
          <a:lstStyle/>
          <a:p>
            <a:fld id="{35A41436-812F-4D49-8B20-D4F38E545342}" type="slidenum">
              <a:rPr lang="en-JP" smtClean="0"/>
              <a:pPr/>
              <a:t>71</a:t>
            </a:fld>
            <a:endParaRPr lang="en-JP"/>
          </a:p>
        </p:txBody>
      </p:sp>
      <p:sp>
        <p:nvSpPr>
          <p:cNvPr id="11" name="TextBox 10">
            <a:extLst>
              <a:ext uri="{FF2B5EF4-FFF2-40B4-BE49-F238E27FC236}">
                <a16:creationId xmlns:a16="http://schemas.microsoft.com/office/drawing/2014/main" id="{2390DDFA-D5FB-B74F-9C2D-CDB206A5C24F}"/>
              </a:ext>
            </a:extLst>
          </p:cNvPr>
          <p:cNvSpPr txBox="1"/>
          <p:nvPr/>
        </p:nvSpPr>
        <p:spPr>
          <a:xfrm>
            <a:off x="8217878" y="1664677"/>
            <a:ext cx="3569679" cy="2585323"/>
          </a:xfrm>
          <a:prstGeom prst="rect">
            <a:avLst/>
          </a:prstGeom>
          <a:noFill/>
        </p:spPr>
        <p:txBody>
          <a:bodyPr wrap="square" rtlCol="0">
            <a:spAutoFit/>
          </a:bodyPr>
          <a:lstStyle/>
          <a:p>
            <a:r>
              <a:rPr lang="en-US" dirty="0">
                <a:latin typeface="+mn-lt"/>
              </a:rPr>
              <a:t>Preferences </a:t>
            </a:r>
            <a:r>
              <a:rPr lang="en-US" dirty="0" err="1">
                <a:latin typeface="+mn-lt"/>
              </a:rPr>
              <a:t>画面で</a:t>
            </a:r>
            <a:r>
              <a:rPr lang="en-US" dirty="0">
                <a:latin typeface="+mn-lt"/>
              </a:rPr>
              <a:t> SA/VA </a:t>
            </a:r>
            <a:r>
              <a:rPr lang="ja-JP" altLang="en-US">
                <a:latin typeface="+mn-lt"/>
              </a:rPr>
              <a:t>を設定します。</a:t>
            </a:r>
            <a:endParaRPr lang="en-US" altLang="ja-JP" dirty="0">
              <a:latin typeface="+mn-lt"/>
            </a:endParaRPr>
          </a:p>
          <a:p>
            <a:endParaRPr lang="en-US" altLang="ja-JP" dirty="0">
              <a:latin typeface="+mn-lt"/>
            </a:endParaRPr>
          </a:p>
          <a:p>
            <a:r>
              <a:rPr lang="en-US" dirty="0" err="1"/>
              <a:t>設定後</a:t>
            </a:r>
            <a:r>
              <a:rPr lang="en-US" dirty="0"/>
              <a:t>、「</a:t>
            </a:r>
            <a:r>
              <a:rPr lang="en-US" dirty="0" err="1"/>
              <a:t>Save」をクリックします</a:t>
            </a:r>
            <a:r>
              <a:rPr lang="en-US" dirty="0"/>
              <a:t>。</a:t>
            </a:r>
          </a:p>
          <a:p>
            <a:endParaRPr lang="en-JP" dirty="0"/>
          </a:p>
          <a:p>
            <a:r>
              <a:rPr lang="en-JP" dirty="0"/>
              <a:t>なお、設定できる SA/VA は</a:t>
            </a:r>
            <a:r>
              <a:rPr lang="ja-JP" altLang="en-US"/>
              <a:t> </a:t>
            </a:r>
            <a:r>
              <a:rPr lang="en-US" altLang="ja-JP" dirty="0"/>
              <a:t>1</a:t>
            </a:r>
            <a:r>
              <a:rPr lang="ja-JP" altLang="en-US"/>
              <a:t>ペアのみです。</a:t>
            </a:r>
            <a:r>
              <a:rPr lang="ja-JP" altLang="en-US">
                <a:latin typeface="+mn-lt"/>
              </a:rPr>
              <a:t>複数のアカウントを追加することはできません。</a:t>
            </a:r>
            <a:endParaRPr lang="en-JP" dirty="0"/>
          </a:p>
        </p:txBody>
      </p:sp>
      <p:sp>
        <p:nvSpPr>
          <p:cNvPr id="12" name="Rounded Rectangle 11">
            <a:extLst>
              <a:ext uri="{FF2B5EF4-FFF2-40B4-BE49-F238E27FC236}">
                <a16:creationId xmlns:a16="http://schemas.microsoft.com/office/drawing/2014/main" id="{A5EF4B7A-3B9F-0740-A586-82741B81018D}"/>
              </a:ext>
            </a:extLst>
          </p:cNvPr>
          <p:cNvSpPr/>
          <p:nvPr/>
        </p:nvSpPr>
        <p:spPr>
          <a:xfrm>
            <a:off x="4003537" y="3745284"/>
            <a:ext cx="3257359" cy="715678"/>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3" name="Rounded Rectangle 12">
            <a:extLst>
              <a:ext uri="{FF2B5EF4-FFF2-40B4-BE49-F238E27FC236}">
                <a16:creationId xmlns:a16="http://schemas.microsoft.com/office/drawing/2014/main" id="{00010C94-CA90-124C-83F8-65B40B87D5C4}"/>
              </a:ext>
            </a:extLst>
          </p:cNvPr>
          <p:cNvSpPr/>
          <p:nvPr/>
        </p:nvSpPr>
        <p:spPr>
          <a:xfrm>
            <a:off x="623518" y="5558353"/>
            <a:ext cx="606829" cy="384638"/>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5" name="TextBox 4">
            <a:extLst>
              <a:ext uri="{FF2B5EF4-FFF2-40B4-BE49-F238E27FC236}">
                <a16:creationId xmlns:a16="http://schemas.microsoft.com/office/drawing/2014/main" id="{FC0C168F-DABF-174F-9F8F-1844EB14FB57}"/>
              </a:ext>
            </a:extLst>
          </p:cNvPr>
          <p:cNvSpPr txBox="1"/>
          <p:nvPr/>
        </p:nvSpPr>
        <p:spPr>
          <a:xfrm>
            <a:off x="9983585" y="4754880"/>
            <a:ext cx="184731" cy="369332"/>
          </a:xfrm>
          <a:prstGeom prst="rect">
            <a:avLst/>
          </a:prstGeom>
          <a:noFill/>
        </p:spPr>
        <p:txBody>
          <a:bodyPr wrap="none" rtlCol="0">
            <a:spAutoFit/>
          </a:bodyPr>
          <a:lstStyle/>
          <a:p>
            <a:endParaRPr lang="en-JP" dirty="0">
              <a:latin typeface="+mn-lt"/>
            </a:endParaRPr>
          </a:p>
        </p:txBody>
      </p:sp>
      <p:sp>
        <p:nvSpPr>
          <p:cNvPr id="10" name="Rounded Rectangle 9">
            <a:extLst>
              <a:ext uri="{FF2B5EF4-FFF2-40B4-BE49-F238E27FC236}">
                <a16:creationId xmlns:a16="http://schemas.microsoft.com/office/drawing/2014/main" id="{DA124C8A-DEE1-334E-9CDA-A04484FCFDC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3341422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手順-1(2)</a:t>
            </a:r>
            <a:br>
              <a:rPr lang="en-JP" dirty="0"/>
            </a:br>
            <a:r>
              <a:rPr lang="en-JP" dirty="0"/>
              <a:t>CSLUの環境設定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ja-JP" altLang="en-US">
                <a:latin typeface="+mn-lt"/>
              </a:rPr>
              <a:t>製品インスタンス（デバイス）との接続方法の設定</a:t>
            </a:r>
          </a:p>
        </p:txBody>
      </p:sp>
      <p:sp>
        <p:nvSpPr>
          <p:cNvPr id="8" name="Slide Number Placeholder 7">
            <a:extLst>
              <a:ext uri="{FF2B5EF4-FFF2-40B4-BE49-F238E27FC236}">
                <a16:creationId xmlns:a16="http://schemas.microsoft.com/office/drawing/2014/main" id="{F6169158-BF6B-4144-A8DF-95BCD661AFEB}"/>
              </a:ext>
            </a:extLst>
          </p:cNvPr>
          <p:cNvSpPr>
            <a:spLocks noGrp="1"/>
          </p:cNvSpPr>
          <p:nvPr>
            <p:ph type="sldNum" sz="quarter" idx="10"/>
          </p:nvPr>
        </p:nvSpPr>
        <p:spPr/>
        <p:txBody>
          <a:bodyPr/>
          <a:lstStyle/>
          <a:p>
            <a:fld id="{35A41436-812F-4D49-8B20-D4F38E545342}" type="slidenum">
              <a:rPr lang="en-JP" smtClean="0"/>
              <a:pPr/>
              <a:t>72</a:t>
            </a:fld>
            <a:endParaRPr lang="en-JP"/>
          </a:p>
        </p:txBody>
      </p:sp>
    </p:spTree>
    <p:extLst>
      <p:ext uri="{BB962C8B-B14F-4D97-AF65-F5344CB8AC3E}">
        <p14:creationId xmlns:p14="http://schemas.microsoft.com/office/powerpoint/2010/main" val="4040301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5668BA-4F76-434F-BEBE-24AC7E100449}"/>
              </a:ext>
            </a:extLst>
          </p:cNvPr>
          <p:cNvPicPr>
            <a:picLocks noChangeAspect="1"/>
          </p:cNvPicPr>
          <p:nvPr/>
        </p:nvPicPr>
        <p:blipFill>
          <a:blip r:embed="rId2"/>
          <a:stretch>
            <a:fillRect/>
          </a:stretch>
        </p:blipFill>
        <p:spPr>
          <a:xfrm>
            <a:off x="404442" y="1513491"/>
            <a:ext cx="7450017" cy="4695099"/>
          </a:xfrm>
          <a:prstGeom prst="rect">
            <a:avLst/>
          </a:prstGeom>
          <a:ln>
            <a:solidFill>
              <a:schemeClr val="accent4"/>
            </a:solidFill>
          </a:ln>
        </p:spPr>
      </p:pic>
      <p:sp>
        <p:nvSpPr>
          <p:cNvPr id="3" name="Title 2">
            <a:extLst>
              <a:ext uri="{FF2B5EF4-FFF2-40B4-BE49-F238E27FC236}">
                <a16:creationId xmlns:a16="http://schemas.microsoft.com/office/drawing/2014/main" id="{DCFBC1EA-4F68-A748-9BB5-423E27FFF81A}"/>
              </a:ext>
            </a:extLst>
          </p:cNvPr>
          <p:cNvSpPr>
            <a:spLocks noGrp="1"/>
          </p:cNvSpPr>
          <p:nvPr>
            <p:ph type="title"/>
          </p:nvPr>
        </p:nvSpPr>
        <p:spPr/>
        <p:txBody>
          <a:bodyPr/>
          <a:lstStyle/>
          <a:p>
            <a:r>
              <a:rPr lang="en-JP" dirty="0"/>
              <a:t>デバイス開始型接続のCSLUの設定</a:t>
            </a:r>
          </a:p>
        </p:txBody>
      </p:sp>
      <p:sp>
        <p:nvSpPr>
          <p:cNvPr id="2" name="テキスト プレースホルダー 1">
            <a:extLst>
              <a:ext uri="{FF2B5EF4-FFF2-40B4-BE49-F238E27FC236}">
                <a16:creationId xmlns:a16="http://schemas.microsoft.com/office/drawing/2014/main" id="{582579BD-1579-484B-ABE3-A027C8295634}"/>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4" name="Slide Number Placeholder 13">
            <a:extLst>
              <a:ext uri="{FF2B5EF4-FFF2-40B4-BE49-F238E27FC236}">
                <a16:creationId xmlns:a16="http://schemas.microsoft.com/office/drawing/2014/main" id="{13411F0B-EA33-8548-8861-34183AC962B7}"/>
              </a:ext>
            </a:extLst>
          </p:cNvPr>
          <p:cNvSpPr>
            <a:spLocks noGrp="1"/>
          </p:cNvSpPr>
          <p:nvPr>
            <p:ph type="sldNum" sz="quarter" idx="13"/>
          </p:nvPr>
        </p:nvSpPr>
        <p:spPr/>
        <p:txBody>
          <a:bodyPr/>
          <a:lstStyle/>
          <a:p>
            <a:fld id="{35A41436-812F-4D49-8B20-D4F38E545342}" type="slidenum">
              <a:rPr lang="en-JP" smtClean="0"/>
              <a:pPr/>
              <a:t>73</a:t>
            </a:fld>
            <a:endParaRPr lang="en-JP"/>
          </a:p>
        </p:txBody>
      </p:sp>
      <p:sp>
        <p:nvSpPr>
          <p:cNvPr id="6" name="Rounded Rectangle 5">
            <a:extLst>
              <a:ext uri="{FF2B5EF4-FFF2-40B4-BE49-F238E27FC236}">
                <a16:creationId xmlns:a16="http://schemas.microsoft.com/office/drawing/2014/main" id="{B5E2B6E6-0845-3049-8B0F-BE3073AD8252}"/>
              </a:ext>
            </a:extLst>
          </p:cNvPr>
          <p:cNvSpPr/>
          <p:nvPr/>
        </p:nvSpPr>
        <p:spPr>
          <a:xfrm>
            <a:off x="4027459" y="4468667"/>
            <a:ext cx="1004280" cy="23394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EDC9D8DC-F4EE-9B45-A958-64B7A07DF6E9}"/>
              </a:ext>
            </a:extLst>
          </p:cNvPr>
          <p:cNvSpPr/>
          <p:nvPr/>
        </p:nvSpPr>
        <p:spPr>
          <a:xfrm>
            <a:off x="4027459" y="4986126"/>
            <a:ext cx="1595509" cy="34438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TextBox 8">
            <a:extLst>
              <a:ext uri="{FF2B5EF4-FFF2-40B4-BE49-F238E27FC236}">
                <a16:creationId xmlns:a16="http://schemas.microsoft.com/office/drawing/2014/main" id="{42BFE1E8-45D2-9A42-932D-BA0CACC7D9BA}"/>
              </a:ext>
            </a:extLst>
          </p:cNvPr>
          <p:cNvSpPr txBox="1"/>
          <p:nvPr/>
        </p:nvSpPr>
        <p:spPr>
          <a:xfrm>
            <a:off x="8217878" y="1664677"/>
            <a:ext cx="3773479" cy="2862322"/>
          </a:xfrm>
          <a:prstGeom prst="rect">
            <a:avLst/>
          </a:prstGeom>
          <a:noFill/>
        </p:spPr>
        <p:txBody>
          <a:bodyPr wrap="square" rtlCol="0">
            <a:spAutoFit/>
          </a:bodyPr>
          <a:lstStyle/>
          <a:p>
            <a:r>
              <a:rPr lang="en-US" dirty="0">
                <a:latin typeface="+mn-lt"/>
              </a:rPr>
              <a:t>Preferences </a:t>
            </a:r>
            <a:r>
              <a:rPr lang="en-US" dirty="0" err="1">
                <a:latin typeface="+mn-lt"/>
              </a:rPr>
              <a:t>画面で「Validate</a:t>
            </a:r>
            <a:r>
              <a:rPr lang="en-US" dirty="0">
                <a:latin typeface="+mn-lt"/>
              </a:rPr>
              <a:t> </a:t>
            </a:r>
            <a:r>
              <a:rPr lang="en-US" dirty="0" err="1">
                <a:latin typeface="+mn-lt"/>
              </a:rPr>
              <a:t>Device」にチェックがされていないことを確認します</a:t>
            </a:r>
            <a:r>
              <a:rPr lang="en-US" dirty="0">
                <a:latin typeface="+mn-lt"/>
              </a:rPr>
              <a:t>。</a:t>
            </a:r>
          </a:p>
          <a:p>
            <a:endParaRPr lang="en-JP" dirty="0"/>
          </a:p>
          <a:p>
            <a:r>
              <a:rPr lang="en-US" dirty="0"/>
              <a:t>Default Connect Method </a:t>
            </a:r>
            <a:r>
              <a:rPr lang="en-US" dirty="0" err="1"/>
              <a:t>で</a:t>
            </a:r>
            <a:br>
              <a:rPr lang="en-US" dirty="0"/>
            </a:br>
            <a:r>
              <a:rPr lang="en-US" dirty="0"/>
              <a:t>「Product Instance Initiated </a:t>
            </a:r>
            <a:r>
              <a:rPr lang="en-US" dirty="0" err="1"/>
              <a:t>only」を選択します</a:t>
            </a:r>
            <a:r>
              <a:rPr lang="en-US" dirty="0"/>
              <a:t>。</a:t>
            </a:r>
          </a:p>
          <a:p>
            <a:endParaRPr lang="en-US" dirty="0"/>
          </a:p>
          <a:p>
            <a:r>
              <a:rPr lang="en-US" dirty="0" err="1"/>
              <a:t>設定後</a:t>
            </a:r>
            <a:r>
              <a:rPr lang="en-US" dirty="0"/>
              <a:t>、「</a:t>
            </a:r>
            <a:r>
              <a:rPr lang="en-US" dirty="0" err="1"/>
              <a:t>Save」をクリックします</a:t>
            </a:r>
            <a:r>
              <a:rPr lang="en-US" dirty="0"/>
              <a:t>。</a:t>
            </a:r>
          </a:p>
        </p:txBody>
      </p:sp>
      <p:sp>
        <p:nvSpPr>
          <p:cNvPr id="10" name="Rounded Rectangle 9">
            <a:extLst>
              <a:ext uri="{FF2B5EF4-FFF2-40B4-BE49-F238E27FC236}">
                <a16:creationId xmlns:a16="http://schemas.microsoft.com/office/drawing/2014/main" id="{98468529-1E8F-2342-8D63-CEE846D429AD}"/>
              </a:ext>
            </a:extLst>
          </p:cNvPr>
          <p:cNvSpPr/>
          <p:nvPr/>
        </p:nvSpPr>
        <p:spPr>
          <a:xfrm>
            <a:off x="598743" y="5548584"/>
            <a:ext cx="591229" cy="384638"/>
          </a:xfrm>
          <a:prstGeom prst="roundRect">
            <a:avLst>
              <a:gd name="adj" fmla="val 50000"/>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B2EF7427-2CE1-E74E-A9C3-6DDB5D8C2BB5}"/>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3971332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a:t>手順</a:t>
            </a:r>
            <a:r>
              <a:rPr lang="en-US" altLang="ja-JP" dirty="0"/>
              <a:t>-2(1)</a:t>
            </a:r>
            <a:br>
              <a:rPr lang="en-US" altLang="ja-JP" dirty="0"/>
            </a:br>
            <a:r>
              <a:rPr lang="ja-JP" altLang="en-US"/>
              <a:t>製品インスタンスの設定</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244334"/>
            <a:ext cx="5078396" cy="369332"/>
          </a:xfrm>
          <a:prstGeom prst="rect">
            <a:avLst/>
          </a:prstGeom>
          <a:noFill/>
        </p:spPr>
        <p:txBody>
          <a:bodyPr wrap="square" rtlCol="0" anchor="ctr">
            <a:spAutoFit/>
          </a:bodyPr>
          <a:lstStyle/>
          <a:p>
            <a:r>
              <a:rPr lang="ja-JP" altLang="en-US" sz="1800">
                <a:latin typeface="+mn-lt"/>
              </a:rPr>
              <a:t>転送タイプ</a:t>
            </a:r>
            <a:r>
              <a:rPr lang="en-US" altLang="ja-JP" sz="1800" dirty="0">
                <a:latin typeface="+mn-lt"/>
              </a:rPr>
              <a:t>(</a:t>
            </a:r>
            <a:r>
              <a:rPr lang="en-US" altLang="ja-JP" sz="1800" dirty="0" err="1">
                <a:latin typeface="+mn-lt"/>
              </a:rPr>
              <a:t>cslu</a:t>
            </a:r>
            <a:r>
              <a:rPr lang="en-US" altLang="ja-JP" sz="1800" dirty="0">
                <a:latin typeface="+mn-lt"/>
              </a:rPr>
              <a:t>)</a:t>
            </a:r>
            <a:r>
              <a:rPr lang="ja-JP" altLang="en-US" sz="1800">
                <a:latin typeface="+mn-lt"/>
              </a:rPr>
              <a:t>と</a:t>
            </a:r>
            <a:r>
              <a:rPr lang="en-US" altLang="ja-JP" sz="1800" dirty="0">
                <a:latin typeface="+mn-lt"/>
              </a:rPr>
              <a:t> </a:t>
            </a:r>
            <a:r>
              <a:rPr lang="en-US" altLang="ja-JP" sz="1800" dirty="0" err="1">
                <a:latin typeface="+mn-lt"/>
              </a:rPr>
              <a:t>CSLU</a:t>
            </a:r>
            <a:r>
              <a:rPr lang="en-US" altLang="ja-JP" sz="1800" dirty="0">
                <a:latin typeface="+mn-lt"/>
              </a:rPr>
              <a:t> </a:t>
            </a:r>
            <a:r>
              <a:rPr lang="ja-JP" altLang="en-US" sz="1800">
                <a:latin typeface="+mn-lt"/>
              </a:rPr>
              <a:t>の</a:t>
            </a:r>
            <a:r>
              <a:rPr lang="en-US" altLang="ja-JP" sz="1800" dirty="0">
                <a:latin typeface="+mn-lt"/>
              </a:rPr>
              <a:t>URL</a:t>
            </a:r>
            <a:r>
              <a:rPr lang="ja-JP" altLang="en-US" sz="1800">
                <a:latin typeface="+mn-lt"/>
              </a:rPr>
              <a:t>の設定</a:t>
            </a:r>
            <a:endParaRPr lang="en-JP" dirty="0">
              <a:latin typeface="+mn-lt"/>
            </a:endParaRPr>
          </a:p>
        </p:txBody>
      </p:sp>
      <p:sp>
        <p:nvSpPr>
          <p:cNvPr id="8" name="Slide Number Placeholder 7">
            <a:extLst>
              <a:ext uri="{FF2B5EF4-FFF2-40B4-BE49-F238E27FC236}">
                <a16:creationId xmlns:a16="http://schemas.microsoft.com/office/drawing/2014/main" id="{846BDC02-12E0-3646-9F2C-83223F9B18F2}"/>
              </a:ext>
            </a:extLst>
          </p:cNvPr>
          <p:cNvSpPr>
            <a:spLocks noGrp="1"/>
          </p:cNvSpPr>
          <p:nvPr>
            <p:ph type="sldNum" sz="quarter" idx="10"/>
          </p:nvPr>
        </p:nvSpPr>
        <p:spPr/>
        <p:txBody>
          <a:bodyPr/>
          <a:lstStyle/>
          <a:p>
            <a:fld id="{35A41436-812F-4D49-8B20-D4F38E545342}" type="slidenum">
              <a:rPr lang="en-JP" smtClean="0"/>
              <a:pPr/>
              <a:t>74</a:t>
            </a:fld>
            <a:endParaRPr lang="en-JP"/>
          </a:p>
        </p:txBody>
      </p:sp>
    </p:spTree>
    <p:extLst>
      <p:ext uri="{BB962C8B-B14F-4D97-AF65-F5344CB8AC3E}">
        <p14:creationId xmlns:p14="http://schemas.microsoft.com/office/powerpoint/2010/main" val="1207724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ja-JP" altLang="en-US"/>
              <a:t>転送タイプ</a:t>
            </a:r>
            <a:r>
              <a:rPr lang="en-US" altLang="ja-JP" dirty="0"/>
              <a:t>(</a:t>
            </a:r>
            <a:r>
              <a:rPr lang="en-US" dirty="0" err="1"/>
              <a:t>cslu</a:t>
            </a:r>
            <a:r>
              <a:rPr lang="en-US" dirty="0"/>
              <a:t>)</a:t>
            </a:r>
            <a:r>
              <a:rPr lang="ja-JP" altLang="en-US"/>
              <a:t>と </a:t>
            </a:r>
            <a:r>
              <a:rPr lang="en-US" dirty="0" err="1"/>
              <a:t>CSLU</a:t>
            </a:r>
            <a:r>
              <a:rPr lang="en-US" dirty="0"/>
              <a:t> </a:t>
            </a:r>
            <a:r>
              <a:rPr lang="ja-JP" altLang="en-US"/>
              <a:t>の</a:t>
            </a:r>
            <a:r>
              <a:rPr lang="en-US" dirty="0"/>
              <a:t>URL</a:t>
            </a:r>
            <a:r>
              <a:rPr lang="ja-JP" altLang="en-US"/>
              <a:t>の設定</a:t>
            </a:r>
            <a:endParaRPr lang="en-JP" dirty="0"/>
          </a:p>
        </p:txBody>
      </p:sp>
      <p:sp>
        <p:nvSpPr>
          <p:cNvPr id="2" name="テキスト プレースホルダー 1">
            <a:extLst>
              <a:ext uri="{FF2B5EF4-FFF2-40B4-BE49-F238E27FC236}">
                <a16:creationId xmlns:a16="http://schemas.microsoft.com/office/drawing/2014/main" id="{8799CDE9-D9A2-48AD-8CD0-96308FF0729B}"/>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5" name="Slide Number Placeholder 14">
            <a:extLst>
              <a:ext uri="{FF2B5EF4-FFF2-40B4-BE49-F238E27FC236}">
                <a16:creationId xmlns:a16="http://schemas.microsoft.com/office/drawing/2014/main" id="{34BBD97B-3F4E-EA49-8ACC-55AFB4D08649}"/>
              </a:ext>
            </a:extLst>
          </p:cNvPr>
          <p:cNvSpPr>
            <a:spLocks noGrp="1"/>
          </p:cNvSpPr>
          <p:nvPr>
            <p:ph type="sldNum" sz="quarter" idx="13"/>
          </p:nvPr>
        </p:nvSpPr>
        <p:spPr/>
        <p:txBody>
          <a:bodyPr/>
          <a:lstStyle/>
          <a:p>
            <a:fld id="{35A41436-812F-4D49-8B20-D4F38E545342}" type="slidenum">
              <a:rPr lang="en-JP" smtClean="0"/>
              <a:pPr/>
              <a:t>75</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200" y="1330057"/>
            <a:ext cx="6313055" cy="2308324"/>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 </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license smart transport </a:t>
            </a:r>
            <a:r>
              <a:rPr lang="en-US" sz="900" b="1" dirty="0" err="1">
                <a:latin typeface="Courier New" panose="02070309020205020404" pitchFamily="49" charset="0"/>
                <a:cs typeface="Courier New" panose="02070309020205020404" pitchFamily="49" charset="0"/>
              </a:rPr>
              <a:t>cslu</a:t>
            </a:r>
            <a:endParaRPr lang="en-US" sz="900" b="1"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license smart </a:t>
            </a:r>
            <a:r>
              <a:rPr lang="en-US" sz="900" b="1" dirty="0" err="1">
                <a:latin typeface="Courier New" panose="02070309020205020404" pitchFamily="49" charset="0"/>
                <a:cs typeface="Courier New" panose="02070309020205020404" pitchFamily="49" charset="0"/>
              </a:rPr>
              <a:t>url</a:t>
            </a:r>
            <a:r>
              <a:rPr lang="en-US" sz="900" b="1" dirty="0">
                <a:latin typeface="Courier New" panose="02070309020205020404" pitchFamily="49" charset="0"/>
                <a:cs typeface="Courier New" panose="02070309020205020404" pitchFamily="49" charset="0"/>
              </a:rPr>
              <a:t> </a:t>
            </a:r>
            <a:r>
              <a:rPr lang="en-US" sz="900" b="1" dirty="0" err="1">
                <a:latin typeface="Courier New" panose="02070309020205020404" pitchFamily="49" charset="0"/>
                <a:cs typeface="Courier New" panose="02070309020205020404" pitchFamily="49" charset="0"/>
              </a:rPr>
              <a:t>cslu</a:t>
            </a:r>
            <a:r>
              <a:rPr lang="en-US" sz="900" b="1" dirty="0">
                <a:latin typeface="Courier New" panose="02070309020205020404" pitchFamily="49" charset="0"/>
                <a:cs typeface="Courier New" panose="02070309020205020404" pitchFamily="49" charset="0"/>
              </a:rPr>
              <a:t> http://192.168.1.218:8182/</a:t>
            </a:r>
            <a:r>
              <a:rPr lang="en-US" sz="900" b="1" dirty="0" err="1">
                <a:latin typeface="Courier New" panose="02070309020205020404" pitchFamily="49" charset="0"/>
                <a:cs typeface="Courier New" panose="02070309020205020404" pitchFamily="49" charset="0"/>
              </a:rPr>
              <a:t>cslu</a:t>
            </a:r>
            <a:r>
              <a:rPr lang="en-US" sz="900" b="1" dirty="0">
                <a:latin typeface="Courier New" panose="02070309020205020404" pitchFamily="49" charset="0"/>
                <a:cs typeface="Courier New" panose="02070309020205020404" pitchFamily="49" charset="0"/>
              </a:rPr>
              <a:t>/v1/pi </a:t>
            </a: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7 2021 00:46:28.552 </a:t>
            </a:r>
            <a:r>
              <a:rPr lang="en-US" sz="900" dirty="0" err="1">
                <a:latin typeface="Courier New" panose="02070309020205020404" pitchFamily="49" charset="0"/>
                <a:cs typeface="Courier New" panose="02070309020205020404" pitchFamily="49" charset="0"/>
              </a:rPr>
              <a:t>JST</a:t>
            </a:r>
            <a:r>
              <a:rPr lang="en-US" sz="900" dirty="0">
                <a:latin typeface="Courier New" panose="02070309020205020404" pitchFamily="49" charset="0"/>
                <a:cs typeface="Courier New" panose="02070309020205020404" pitchFamily="49" charset="0"/>
              </a:rPr>
              <a:t>: %SYS-5-CONFIG_I: Configured from console by console</a:t>
            </a:r>
          </a:p>
          <a:p>
            <a:r>
              <a:rPr lang="en-US" sz="900" dirty="0" err="1">
                <a:latin typeface="Courier New" panose="02070309020205020404" pitchFamily="49" charset="0"/>
                <a:cs typeface="Courier New" panose="02070309020205020404" pitchFamily="49" charset="0"/>
              </a:rPr>
              <a:t>Switch#</a:t>
            </a:r>
            <a:r>
              <a:rPr lang="en-US" sz="900" b="1" dirty="0" err="1">
                <a:latin typeface="Courier New" panose="02070309020205020404" pitchFamily="49" charset="0"/>
                <a:cs typeface="Courier New" panose="02070309020205020404" pitchFamily="49" charset="0"/>
              </a:rPr>
              <a:t>copy</a:t>
            </a:r>
            <a:r>
              <a:rPr lang="en-US" sz="900" b="1" dirty="0">
                <a:latin typeface="Courier New" panose="02070309020205020404" pitchFamily="49" charset="0"/>
                <a:cs typeface="Courier New" panose="02070309020205020404" pitchFamily="49" charset="0"/>
              </a:rPr>
              <a:t> running-config startup-config</a:t>
            </a:r>
          </a:p>
          <a:p>
            <a:r>
              <a:rPr lang="en-US" sz="900" dirty="0">
                <a:latin typeface="Courier New" panose="02070309020205020404" pitchFamily="49" charset="0"/>
                <a:cs typeface="Courier New" panose="02070309020205020404" pitchFamily="49" charset="0"/>
              </a:rPr>
              <a:t>Destination filename [startup-config]? </a:t>
            </a: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a:p>
            <a:r>
              <a:rPr lang="en-US" sz="900" dirty="0" err="1">
                <a:latin typeface="Courier New" panose="02070309020205020404" pitchFamily="49" charset="0"/>
                <a:cs typeface="Courier New" panose="02070309020205020404" pitchFamily="49" charset="0"/>
              </a:rPr>
              <a:t>Switch#show</a:t>
            </a:r>
            <a:r>
              <a:rPr lang="en-US" sz="900" dirty="0">
                <a:latin typeface="Courier New" panose="02070309020205020404" pitchFamily="49" charset="0"/>
                <a:cs typeface="Courier New" panose="02070309020205020404" pitchFamily="49" charset="0"/>
              </a:rPr>
              <a:t> running-config | include license</a:t>
            </a:r>
          </a:p>
          <a:p>
            <a:r>
              <a:rPr lang="en-US" sz="900" dirty="0">
                <a:latin typeface="Courier New" panose="02070309020205020404" pitchFamily="49" charset="0"/>
                <a:cs typeface="Courier New" panose="02070309020205020404" pitchFamily="49" charset="0"/>
              </a:rPr>
              <a:t>license boot level network-advantage</a:t>
            </a:r>
          </a:p>
          <a:p>
            <a:r>
              <a:rPr lang="en-US" sz="900" dirty="0">
                <a:latin typeface="Courier New" panose="02070309020205020404" pitchFamily="49" charset="0"/>
                <a:cs typeface="Courier New" panose="02070309020205020404" pitchFamily="49" charset="0"/>
              </a:rPr>
              <a:t>license smart </a:t>
            </a:r>
            <a:r>
              <a:rPr lang="en-US" sz="900" dirty="0" err="1">
                <a:latin typeface="Courier New" panose="02070309020205020404" pitchFamily="49" charset="0"/>
                <a:cs typeface="Courier New" panose="02070309020205020404" pitchFamily="49" charset="0"/>
              </a:rPr>
              <a:t>url</a:t>
            </a:r>
            <a:r>
              <a:rPr lang="en-US" sz="900" dirty="0">
                <a:latin typeface="Courier New" panose="02070309020205020404" pitchFamily="49" charset="0"/>
                <a:cs typeface="Courier New" panose="02070309020205020404" pitchFamily="49" charset="0"/>
              </a:rPr>
              <a:t> </a:t>
            </a:r>
            <a:r>
              <a:rPr lang="en-US" sz="900" dirty="0" err="1">
                <a:latin typeface="Courier New" panose="02070309020205020404" pitchFamily="49" charset="0"/>
                <a:cs typeface="Courier New" panose="02070309020205020404" pitchFamily="49" charset="0"/>
              </a:rPr>
              <a:t>cslu</a:t>
            </a:r>
            <a:r>
              <a:rPr lang="en-US" sz="900" dirty="0">
                <a:latin typeface="Courier New" panose="02070309020205020404" pitchFamily="49" charset="0"/>
                <a:cs typeface="Courier New" panose="02070309020205020404" pitchFamily="49" charset="0"/>
              </a:rPr>
              <a:t> http://192.168.1.218:8182/</a:t>
            </a:r>
            <a:r>
              <a:rPr lang="en-US" sz="900" dirty="0" err="1">
                <a:latin typeface="Courier New" panose="02070309020205020404" pitchFamily="49" charset="0"/>
                <a:cs typeface="Courier New" panose="02070309020205020404" pitchFamily="49" charset="0"/>
              </a:rPr>
              <a:t>cslu</a:t>
            </a:r>
            <a:r>
              <a:rPr lang="en-US" sz="900" dirty="0">
                <a:latin typeface="Courier New" panose="02070309020205020404" pitchFamily="49" charset="0"/>
                <a:cs typeface="Courier New" panose="02070309020205020404" pitchFamily="49" charset="0"/>
              </a:rPr>
              <a:t>/v1/pi</a:t>
            </a:r>
          </a:p>
          <a:p>
            <a:r>
              <a:rPr lang="en-US" sz="900" dirty="0">
                <a:latin typeface="Courier New" panose="02070309020205020404" pitchFamily="49" charset="0"/>
                <a:cs typeface="Courier New" panose="02070309020205020404" pitchFamily="49" charset="0"/>
              </a:rPr>
              <a:t>Switch#</a:t>
            </a:r>
          </a:p>
        </p:txBody>
      </p:sp>
      <p:sp>
        <p:nvSpPr>
          <p:cNvPr id="6" name="TextBox 5">
            <a:extLst>
              <a:ext uri="{FF2B5EF4-FFF2-40B4-BE49-F238E27FC236}">
                <a16:creationId xmlns:a16="http://schemas.microsoft.com/office/drawing/2014/main" id="{C889549E-910A-104D-8229-348DB2C0D395}"/>
              </a:ext>
            </a:extLst>
          </p:cNvPr>
          <p:cNvSpPr txBox="1"/>
          <p:nvPr/>
        </p:nvSpPr>
        <p:spPr>
          <a:xfrm>
            <a:off x="7140634" y="1330057"/>
            <a:ext cx="4646924" cy="2308324"/>
          </a:xfrm>
          <a:prstGeom prst="rect">
            <a:avLst/>
          </a:prstGeom>
          <a:noFill/>
        </p:spPr>
        <p:txBody>
          <a:bodyPr wrap="square" rtlCol="0">
            <a:spAutoFit/>
          </a:bodyPr>
          <a:lstStyle/>
          <a:p>
            <a:r>
              <a:rPr lang="en-JP" dirty="0"/>
              <a:t>デバイスからCSLUに接続するために以下の設定を入力します。</a:t>
            </a:r>
          </a:p>
          <a:p>
            <a:endParaRPr lang="en-JP" dirty="0"/>
          </a:p>
          <a:p>
            <a:pPr marL="285750" indent="-285750">
              <a:buFont typeface="Arial" panose="020B0604020202020204" pitchFamily="34" charset="0"/>
              <a:buChar char="•"/>
            </a:pPr>
            <a:r>
              <a:rPr lang="en-US" dirty="0"/>
              <a:t>license smart transport </a:t>
            </a:r>
            <a:r>
              <a:rPr lang="en-US" dirty="0" err="1"/>
              <a:t>cslu</a:t>
            </a:r>
            <a:endParaRPr lang="en-US" dirty="0"/>
          </a:p>
          <a:p>
            <a:pPr marL="285750" indent="-285750">
              <a:buFont typeface="Arial" panose="020B0604020202020204" pitchFamily="34" charset="0"/>
              <a:buChar char="•"/>
            </a:pPr>
            <a:r>
              <a:rPr lang="en-US" dirty="0"/>
              <a:t>license smart </a:t>
            </a:r>
            <a:r>
              <a:rPr lang="en-US" dirty="0" err="1"/>
              <a:t>url</a:t>
            </a:r>
            <a:r>
              <a:rPr lang="en-US" dirty="0"/>
              <a:t> </a:t>
            </a:r>
            <a:r>
              <a:rPr lang="en-US" dirty="0" err="1"/>
              <a:t>cslu</a:t>
            </a:r>
            <a:r>
              <a:rPr lang="en-US" dirty="0"/>
              <a:t> http://</a:t>
            </a:r>
            <a:r>
              <a:rPr lang="en-US" i="1" dirty="0"/>
              <a:t>&lt;</a:t>
            </a:r>
            <a:r>
              <a:rPr lang="en-US" i="1" dirty="0" err="1"/>
              <a:t>CSLUのIPアドレス</a:t>
            </a:r>
            <a:r>
              <a:rPr lang="en-US" i="1" dirty="0"/>
              <a:t>&gt;</a:t>
            </a:r>
            <a:r>
              <a:rPr lang="en-US" dirty="0"/>
              <a:t>:8182/</a:t>
            </a:r>
            <a:r>
              <a:rPr lang="en-US" dirty="0" err="1"/>
              <a:t>cslu</a:t>
            </a:r>
            <a:r>
              <a:rPr lang="en-US" dirty="0"/>
              <a:t>/v1/pi</a:t>
            </a:r>
          </a:p>
          <a:p>
            <a:endParaRPr lang="en-US" dirty="0"/>
          </a:p>
          <a:p>
            <a:r>
              <a:rPr lang="en-US" dirty="0" err="1"/>
              <a:t>設定後、コンフィグを保存します</a:t>
            </a:r>
            <a:r>
              <a:rPr lang="en-US" dirty="0"/>
              <a:t>。</a:t>
            </a:r>
          </a:p>
        </p:txBody>
      </p:sp>
      <p:sp>
        <p:nvSpPr>
          <p:cNvPr id="12" name="Rounded Rectangle 11">
            <a:extLst>
              <a:ext uri="{FF2B5EF4-FFF2-40B4-BE49-F238E27FC236}">
                <a16:creationId xmlns:a16="http://schemas.microsoft.com/office/drawing/2014/main" id="{86EF9104-95B9-A64C-964F-61A892F81DAC}"/>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3" name="吹き出し: 線 10">
            <a:extLst>
              <a:ext uri="{FF2B5EF4-FFF2-40B4-BE49-F238E27FC236}">
                <a16:creationId xmlns:a16="http://schemas.microsoft.com/office/drawing/2014/main" id="{EEF10779-C8A1-DB4B-8E80-490A9E0AA379}"/>
              </a:ext>
            </a:extLst>
          </p:cNvPr>
          <p:cNvSpPr/>
          <p:nvPr/>
        </p:nvSpPr>
        <p:spPr>
          <a:xfrm>
            <a:off x="4421635" y="3827697"/>
            <a:ext cx="2602620" cy="689015"/>
          </a:xfrm>
          <a:prstGeom prst="callout1">
            <a:avLst>
              <a:gd name="adj1" fmla="val 49397"/>
              <a:gd name="adj2" fmla="val 318"/>
              <a:gd name="adj3" fmla="val -40011"/>
              <a:gd name="adj4" fmla="val -18593"/>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JP" sz="1050" dirty="0"/>
              <a:t>license smart transport cslu</a:t>
            </a:r>
            <a:r>
              <a:rPr lang="ja-JP" altLang="en-US" sz="1050"/>
              <a:t> コマンドはデフォルト設定のため、</a:t>
            </a:r>
            <a:r>
              <a:rPr lang="en-US" altLang="ja-JP" sz="1050" dirty="0"/>
              <a:t>show running-config</a:t>
            </a:r>
            <a:r>
              <a:rPr lang="ja-JP" altLang="en-US" sz="1050"/>
              <a:t>では表示されません</a:t>
            </a:r>
            <a:endParaRPr lang="en-JP" sz="1050" dirty="0"/>
          </a:p>
        </p:txBody>
      </p:sp>
    </p:spTree>
    <p:extLst>
      <p:ext uri="{BB962C8B-B14F-4D97-AF65-F5344CB8AC3E}">
        <p14:creationId xmlns:p14="http://schemas.microsoft.com/office/powerpoint/2010/main" val="2813529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CSLU情報設定後のshow license all</a:t>
            </a:r>
          </a:p>
        </p:txBody>
      </p:sp>
      <p:sp>
        <p:nvSpPr>
          <p:cNvPr id="2" name="テキスト プレースホルダー 1">
            <a:extLst>
              <a:ext uri="{FF2B5EF4-FFF2-40B4-BE49-F238E27FC236}">
                <a16:creationId xmlns:a16="http://schemas.microsoft.com/office/drawing/2014/main" id="{77175344-5C40-4BD0-8776-EB1EC5920EA5}"/>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7" name="Slide Number Placeholder 6">
            <a:extLst>
              <a:ext uri="{FF2B5EF4-FFF2-40B4-BE49-F238E27FC236}">
                <a16:creationId xmlns:a16="http://schemas.microsoft.com/office/drawing/2014/main" id="{73B9D8F1-6FBF-BD4A-8D09-F5A264EA2CDE}"/>
              </a:ext>
            </a:extLst>
          </p:cNvPr>
          <p:cNvSpPr>
            <a:spLocks noGrp="1"/>
          </p:cNvSpPr>
          <p:nvPr>
            <p:ph type="sldNum" sz="quarter" idx="13"/>
          </p:nvPr>
        </p:nvSpPr>
        <p:spPr/>
        <p:txBody>
          <a:bodyPr/>
          <a:lstStyle/>
          <a:p>
            <a:fld id="{35A41436-812F-4D49-8B20-D4F38E545342}" type="slidenum">
              <a:rPr lang="en-JP" smtClean="0"/>
              <a:pPr/>
              <a:t>76</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cslu</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 address: http://192.168.1.218:8182/</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/v1/pi</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&lt;none&gt;</a:t>
            </a:r>
          </a:p>
          <a:p>
            <a:r>
              <a:rPr lang="en-US" sz="800" dirty="0">
                <a:latin typeface="Courier New" panose="02070309020205020404" pitchFamily="49" charset="0"/>
                <a:cs typeface="Courier New" panose="02070309020205020404" pitchFamily="49" charset="0"/>
              </a:rPr>
              <a:t>  Next ACK deadline: May 06 23:57:36 2022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Reporting push interval: 30  days</a:t>
            </a:r>
          </a:p>
          <a:p>
            <a:r>
              <a:rPr lang="en-US" sz="800" dirty="0">
                <a:latin typeface="Courier New" panose="02070309020205020404" pitchFamily="49" charset="0"/>
                <a:cs typeface="Courier New" panose="02070309020205020404" pitchFamily="49" charset="0"/>
              </a:rPr>
              <a:t>  Next ACK push check: &lt;none&gt;</a:t>
            </a:r>
          </a:p>
          <a:p>
            <a:r>
              <a:rPr lang="en-US" sz="800" dirty="0">
                <a:latin typeface="Courier New" panose="02070309020205020404" pitchFamily="49" charset="0"/>
                <a:cs typeface="Courier New" panose="02070309020205020404" pitchFamily="49" charset="0"/>
              </a:rPr>
              <a:t>  Next report push: May 06 23:59:36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push: &lt;none&gt;</a:t>
            </a: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12" name="Rounded Rectangle 11">
            <a:extLst>
              <a:ext uri="{FF2B5EF4-FFF2-40B4-BE49-F238E27FC236}">
                <a16:creationId xmlns:a16="http://schemas.microsoft.com/office/drawing/2014/main" id="{A54A9464-7563-D54A-BABD-73D670ABFF6E}"/>
              </a:ext>
            </a:extLst>
          </p:cNvPr>
          <p:cNvSpPr/>
          <p:nvPr/>
        </p:nvSpPr>
        <p:spPr>
          <a:xfrm>
            <a:off x="45257" y="3989114"/>
            <a:ext cx="3446087" cy="732516"/>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BB06EA83-5B00-3C4D-84A8-D4F1FF55B6F6}"/>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1" name="吹き出し: 線 10">
            <a:extLst>
              <a:ext uri="{FF2B5EF4-FFF2-40B4-BE49-F238E27FC236}">
                <a16:creationId xmlns:a16="http://schemas.microsoft.com/office/drawing/2014/main" id="{97835C13-39B7-744A-A279-FCC79D85BD5F}"/>
              </a:ext>
            </a:extLst>
          </p:cNvPr>
          <p:cNvSpPr/>
          <p:nvPr/>
        </p:nvSpPr>
        <p:spPr>
          <a:xfrm>
            <a:off x="1964184" y="5361908"/>
            <a:ext cx="2100739" cy="551211"/>
          </a:xfrm>
          <a:prstGeom prst="callout1">
            <a:avLst>
              <a:gd name="adj1" fmla="val 49397"/>
              <a:gd name="adj2" fmla="val 318"/>
              <a:gd name="adj3" fmla="val -110140"/>
              <a:gd name="adj4" fmla="val -1338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ja-JP" sz="1050" dirty="0" err="1">
                <a:ea typeface="MS PGothic" panose="020B0600070205080204" pitchFamily="34" charset="-128"/>
              </a:rPr>
              <a:t>CSLU</a:t>
            </a:r>
            <a:r>
              <a:rPr lang="en-US" altLang="ja-JP" sz="1050" dirty="0">
                <a:ea typeface="MS PGothic" panose="020B0600070205080204" pitchFamily="34" charset="-128"/>
              </a:rPr>
              <a:t> address</a:t>
            </a:r>
            <a:r>
              <a:rPr lang="ja-JP" altLang="en-US" sz="1050">
                <a:ea typeface="MS PGothic" panose="020B0600070205080204" pitchFamily="34" charset="-128"/>
              </a:rPr>
              <a:t>が設定されていることを確認</a:t>
            </a:r>
            <a:endParaRPr kumimoji="1" lang="en-US" altLang="ja-JP" sz="1050" dirty="0">
              <a:ea typeface="MS PGothic" panose="020B0600070205080204" pitchFamily="34" charset="-128"/>
            </a:endParaRPr>
          </a:p>
        </p:txBody>
      </p:sp>
      <p:sp>
        <p:nvSpPr>
          <p:cNvPr id="13" name="Rounded Rectangle 12">
            <a:extLst>
              <a:ext uri="{FF2B5EF4-FFF2-40B4-BE49-F238E27FC236}">
                <a16:creationId xmlns:a16="http://schemas.microsoft.com/office/drawing/2014/main" id="{8300E8D8-4740-B544-833D-9FDB9569BA7B}"/>
              </a:ext>
            </a:extLst>
          </p:cNvPr>
          <p:cNvSpPr/>
          <p:nvPr/>
        </p:nvSpPr>
        <p:spPr>
          <a:xfrm>
            <a:off x="8155114" y="2203857"/>
            <a:ext cx="1304572" cy="169229"/>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4" name="吹き出し: 線 10">
            <a:extLst>
              <a:ext uri="{FF2B5EF4-FFF2-40B4-BE49-F238E27FC236}">
                <a16:creationId xmlns:a16="http://schemas.microsoft.com/office/drawing/2014/main" id="{349699F0-55DF-A549-AF3E-1B89AF446219}"/>
              </a:ext>
            </a:extLst>
          </p:cNvPr>
          <p:cNvSpPr/>
          <p:nvPr/>
        </p:nvSpPr>
        <p:spPr>
          <a:xfrm>
            <a:off x="10030498" y="2781994"/>
            <a:ext cx="1808019" cy="551211"/>
          </a:xfrm>
          <a:prstGeom prst="callout1">
            <a:avLst>
              <a:gd name="adj1" fmla="val 49397"/>
              <a:gd name="adj2" fmla="val 318"/>
              <a:gd name="adj3" fmla="val -70643"/>
              <a:gd name="adj4" fmla="val -3144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US" altLang="ja-JP" sz="1050" dirty="0">
                <a:ea typeface="MS PGothic" panose="020B0600070205080204" pitchFamily="34" charset="-128"/>
              </a:rPr>
              <a:t>Status</a:t>
            </a:r>
            <a:r>
              <a:rPr kumimoji="1" lang="ja-JP" altLang="en-US" sz="1050">
                <a:ea typeface="MS PGothic" panose="020B0600070205080204" pitchFamily="34" charset="-128"/>
              </a:rPr>
              <a:t>は最初から</a:t>
            </a:r>
            <a:r>
              <a:rPr kumimoji="1" lang="en-US" altLang="ja-JP" sz="1050" dirty="0">
                <a:ea typeface="MS PGothic" panose="020B0600070205080204" pitchFamily="34" charset="-128"/>
              </a:rPr>
              <a:t> IN USE</a:t>
            </a:r>
          </a:p>
        </p:txBody>
      </p:sp>
    </p:spTree>
    <p:extLst>
      <p:ext uri="{BB962C8B-B14F-4D97-AF65-F5344CB8AC3E}">
        <p14:creationId xmlns:p14="http://schemas.microsoft.com/office/powerpoint/2010/main" val="920509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ja-JP" altLang="en-US"/>
              <a:t>手順</a:t>
            </a:r>
            <a:r>
              <a:rPr lang="en-US" altLang="ja-JP" dirty="0"/>
              <a:t>-3(1)</a:t>
            </a:r>
            <a:br>
              <a:rPr lang="en-US" altLang="ja-JP" dirty="0"/>
            </a:br>
            <a:r>
              <a:rPr lang="ja-JP" altLang="en-US"/>
              <a:t>製品インスタンスの情報更新</a:t>
            </a:r>
            <a:endParaRPr lang="en-JP" dirty="0"/>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244334"/>
            <a:ext cx="5078396" cy="369332"/>
          </a:xfrm>
          <a:prstGeom prst="rect">
            <a:avLst/>
          </a:prstGeom>
          <a:noFill/>
        </p:spPr>
        <p:txBody>
          <a:bodyPr wrap="square" rtlCol="0" anchor="ctr">
            <a:spAutoFit/>
          </a:bodyPr>
          <a:lstStyle/>
          <a:p>
            <a:r>
              <a:rPr lang="ja-JP" altLang="en-US" sz="1800"/>
              <a:t>情報の更新と確認</a:t>
            </a:r>
            <a:endParaRPr lang="en-US" sz="18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Slide Number Placeholder 6">
            <a:extLst>
              <a:ext uri="{FF2B5EF4-FFF2-40B4-BE49-F238E27FC236}">
                <a16:creationId xmlns:a16="http://schemas.microsoft.com/office/drawing/2014/main" id="{BAFA7E10-5716-F642-81C6-D676DF761CB5}"/>
              </a:ext>
            </a:extLst>
          </p:cNvPr>
          <p:cNvSpPr>
            <a:spLocks noGrp="1"/>
          </p:cNvSpPr>
          <p:nvPr>
            <p:ph type="sldNum" sz="quarter" idx="10"/>
          </p:nvPr>
        </p:nvSpPr>
        <p:spPr/>
        <p:txBody>
          <a:bodyPr/>
          <a:lstStyle/>
          <a:p>
            <a:fld id="{35A41436-812F-4D49-8B20-D4F38E545342}" type="slidenum">
              <a:rPr lang="en-JP" smtClean="0"/>
              <a:pPr/>
              <a:t>77</a:t>
            </a:fld>
            <a:endParaRPr lang="en-JP"/>
          </a:p>
        </p:txBody>
      </p:sp>
    </p:spTree>
    <p:extLst>
      <p:ext uri="{BB962C8B-B14F-4D97-AF65-F5344CB8AC3E}">
        <p14:creationId xmlns:p14="http://schemas.microsoft.com/office/powerpoint/2010/main" val="3223658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CSLUへ情報を手動アップデート</a:t>
            </a:r>
          </a:p>
        </p:txBody>
      </p:sp>
      <p:sp>
        <p:nvSpPr>
          <p:cNvPr id="2" name="テキスト プレースホルダー 1">
            <a:extLst>
              <a:ext uri="{FF2B5EF4-FFF2-40B4-BE49-F238E27FC236}">
                <a16:creationId xmlns:a16="http://schemas.microsoft.com/office/drawing/2014/main" id="{7DF7FC42-4FBD-4E77-B4A4-A23D33D63B06}"/>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7" name="Slide Number Placeholder 6">
            <a:extLst>
              <a:ext uri="{FF2B5EF4-FFF2-40B4-BE49-F238E27FC236}">
                <a16:creationId xmlns:a16="http://schemas.microsoft.com/office/drawing/2014/main" id="{CBB7F734-FC66-EC44-B5D6-1686894B0925}"/>
              </a:ext>
            </a:extLst>
          </p:cNvPr>
          <p:cNvSpPr>
            <a:spLocks noGrp="1"/>
          </p:cNvSpPr>
          <p:nvPr>
            <p:ph type="sldNum" sz="quarter" idx="13"/>
          </p:nvPr>
        </p:nvSpPr>
        <p:spPr/>
        <p:txBody>
          <a:bodyPr/>
          <a:lstStyle/>
          <a:p>
            <a:fld id="{35A41436-812F-4D49-8B20-D4F38E545342}" type="slidenum">
              <a:rPr lang="en-JP" smtClean="0"/>
              <a:pPr/>
              <a:t>78</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711200" y="1330036"/>
            <a:ext cx="6313055" cy="400110"/>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a:t>
            </a:r>
            <a:r>
              <a:rPr lang="en-US" sz="1000" b="1" dirty="0" err="1">
                <a:latin typeface="Courier New" panose="02070309020205020404" pitchFamily="49" charset="0"/>
                <a:cs typeface="Courier New" panose="02070309020205020404" pitchFamily="49" charset="0"/>
              </a:rPr>
              <a:t>license</a:t>
            </a:r>
            <a:r>
              <a:rPr lang="en-US" sz="1000" b="1" dirty="0">
                <a:latin typeface="Courier New" panose="02070309020205020404" pitchFamily="49" charset="0"/>
                <a:cs typeface="Courier New" panose="02070309020205020404" pitchFamily="49" charset="0"/>
              </a:rPr>
              <a:t> smart sync all</a:t>
            </a:r>
          </a:p>
          <a:p>
            <a:r>
              <a:rPr lang="en-US" sz="1000" dirty="0">
                <a:latin typeface="Courier New" panose="02070309020205020404" pitchFamily="49" charset="0"/>
                <a:cs typeface="Courier New" panose="02070309020205020404" pitchFamily="49" charset="0"/>
              </a:rPr>
              <a:t>Switch#</a:t>
            </a:r>
          </a:p>
        </p:txBody>
      </p:sp>
      <p:sp>
        <p:nvSpPr>
          <p:cNvPr id="8" name="TextBox 7">
            <a:extLst>
              <a:ext uri="{FF2B5EF4-FFF2-40B4-BE49-F238E27FC236}">
                <a16:creationId xmlns:a16="http://schemas.microsoft.com/office/drawing/2014/main" id="{6FEBC02E-F694-AB4A-9437-2C8B7DEF786F}"/>
              </a:ext>
            </a:extLst>
          </p:cNvPr>
          <p:cNvSpPr txBox="1"/>
          <p:nvPr/>
        </p:nvSpPr>
        <p:spPr>
          <a:xfrm>
            <a:off x="711200" y="3341108"/>
            <a:ext cx="6313055" cy="553998"/>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*May  7 2021 01:00:02.133 </a:t>
            </a:r>
            <a:r>
              <a:rPr lang="en-US" sz="1000" dirty="0" err="1">
                <a:latin typeface="Courier New" panose="02070309020205020404" pitchFamily="49" charset="0"/>
                <a:cs typeface="Courier New" panose="02070309020205020404" pitchFamily="49" charset="0"/>
              </a:rPr>
              <a:t>JST</a:t>
            </a:r>
            <a:r>
              <a:rPr lang="en-US" sz="1000" dirty="0">
                <a:latin typeface="Courier New" panose="02070309020205020404" pitchFamily="49" charset="0"/>
                <a:cs typeface="Courier New" panose="02070309020205020404" pitchFamily="49" charset="0"/>
              </a:rPr>
              <a:t>: </a:t>
            </a:r>
            <a:r>
              <a:rPr lang="en-US" sz="1000" b="1" dirty="0">
                <a:latin typeface="Courier New" panose="02070309020205020404" pitchFamily="49" charset="0"/>
                <a:cs typeface="Courier New" panose="02070309020205020404" pitchFamily="49" charset="0"/>
              </a:rPr>
              <a:t>%SMART_LIC-6-TRUST_INSTALL_SUCCESS: A new licensing trust code was successfully installed on </a:t>
            </a:r>
            <a:r>
              <a:rPr lang="en-US" sz="1000" dirty="0">
                <a:latin typeface="Courier New" panose="02070309020205020404" pitchFamily="49" charset="0"/>
                <a:cs typeface="Courier New" panose="02070309020205020404" pitchFamily="49" charset="0"/>
              </a:rPr>
              <a:t>P:C9200L-48T-4G,S:JAE22490RQJ.</a:t>
            </a:r>
          </a:p>
        </p:txBody>
      </p:sp>
      <p:sp>
        <p:nvSpPr>
          <p:cNvPr id="11" name="TextBox 10">
            <a:extLst>
              <a:ext uri="{FF2B5EF4-FFF2-40B4-BE49-F238E27FC236}">
                <a16:creationId xmlns:a16="http://schemas.microsoft.com/office/drawing/2014/main" id="{2D5461F9-2DDF-F947-BDF6-1FB988DB34D2}"/>
              </a:ext>
            </a:extLst>
          </p:cNvPr>
          <p:cNvSpPr txBox="1"/>
          <p:nvPr/>
        </p:nvSpPr>
        <p:spPr>
          <a:xfrm>
            <a:off x="7140634" y="1330036"/>
            <a:ext cx="4646924" cy="1477328"/>
          </a:xfrm>
          <a:prstGeom prst="rect">
            <a:avLst/>
          </a:prstGeom>
          <a:noFill/>
        </p:spPr>
        <p:txBody>
          <a:bodyPr wrap="square" rtlCol="0">
            <a:spAutoFit/>
          </a:bodyPr>
          <a:lstStyle/>
          <a:p>
            <a:r>
              <a:rPr lang="en-US" dirty="0" err="1"/>
              <a:t>CSLUへライセンス情報を手動でアップロードする場合には、以下のコマンドを実行します</a:t>
            </a:r>
            <a:r>
              <a:rPr lang="en-US" dirty="0"/>
              <a:t>。</a:t>
            </a:r>
          </a:p>
          <a:p>
            <a:endParaRPr lang="en-US" dirty="0"/>
          </a:p>
          <a:p>
            <a:pPr marL="285750" indent="-285750">
              <a:buFont typeface="Arial" panose="020B0604020202020204" pitchFamily="34" charset="0"/>
              <a:buChar char="•"/>
            </a:pPr>
            <a:r>
              <a:rPr lang="en-US" dirty="0"/>
              <a:t>license smart sync all</a:t>
            </a:r>
          </a:p>
        </p:txBody>
      </p:sp>
      <p:sp>
        <p:nvSpPr>
          <p:cNvPr id="12" name="TextBox 11">
            <a:extLst>
              <a:ext uri="{FF2B5EF4-FFF2-40B4-BE49-F238E27FC236}">
                <a16:creationId xmlns:a16="http://schemas.microsoft.com/office/drawing/2014/main" id="{70CBBDCC-964A-0C49-A04E-D3572C9EB90D}"/>
              </a:ext>
            </a:extLst>
          </p:cNvPr>
          <p:cNvSpPr txBox="1"/>
          <p:nvPr/>
        </p:nvSpPr>
        <p:spPr>
          <a:xfrm>
            <a:off x="7140634" y="3341108"/>
            <a:ext cx="4646924" cy="369332"/>
          </a:xfrm>
          <a:prstGeom prst="rect">
            <a:avLst/>
          </a:prstGeom>
          <a:noFill/>
        </p:spPr>
        <p:txBody>
          <a:bodyPr wrap="square" rtlCol="0">
            <a:spAutoFit/>
          </a:bodyPr>
          <a:lstStyle/>
          <a:p>
            <a:r>
              <a:rPr lang="en-JP" dirty="0"/>
              <a:t>しばらくすると左のメッセージが出ます。</a:t>
            </a:r>
            <a:endParaRPr lang="en-JP" dirty="0">
              <a:latin typeface="+mn-lt"/>
            </a:endParaRPr>
          </a:p>
        </p:txBody>
      </p:sp>
      <p:sp>
        <p:nvSpPr>
          <p:cNvPr id="9" name="Rounded Rectangle 8">
            <a:extLst>
              <a:ext uri="{FF2B5EF4-FFF2-40B4-BE49-F238E27FC236}">
                <a16:creationId xmlns:a16="http://schemas.microsoft.com/office/drawing/2014/main" id="{325EC2B2-1BD1-A04F-860C-6565252DBD10}"/>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Tree>
    <p:extLst>
      <p:ext uri="{BB962C8B-B14F-4D97-AF65-F5344CB8AC3E}">
        <p14:creationId xmlns:p14="http://schemas.microsoft.com/office/powerpoint/2010/main" val="1041232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BE4F0-7483-5C4E-A380-D32907081BA7}"/>
              </a:ext>
            </a:extLst>
          </p:cNvPr>
          <p:cNvSpPr>
            <a:spLocks noGrp="1"/>
          </p:cNvSpPr>
          <p:nvPr>
            <p:ph type="title"/>
          </p:nvPr>
        </p:nvSpPr>
        <p:spPr/>
        <p:txBody>
          <a:bodyPr/>
          <a:lstStyle/>
          <a:p>
            <a:r>
              <a:rPr lang="en-JP" dirty="0"/>
              <a:t>CSLUへ情報をアップデート後のshow license all</a:t>
            </a:r>
          </a:p>
        </p:txBody>
      </p:sp>
      <p:sp>
        <p:nvSpPr>
          <p:cNvPr id="2" name="テキスト プレースホルダー 1">
            <a:extLst>
              <a:ext uri="{FF2B5EF4-FFF2-40B4-BE49-F238E27FC236}">
                <a16:creationId xmlns:a16="http://schemas.microsoft.com/office/drawing/2014/main" id="{32F0592E-01F3-4605-B3EA-BEF3F1D083AF}"/>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7" name="Slide Number Placeholder 6">
            <a:extLst>
              <a:ext uri="{FF2B5EF4-FFF2-40B4-BE49-F238E27FC236}">
                <a16:creationId xmlns:a16="http://schemas.microsoft.com/office/drawing/2014/main" id="{6D024D03-691E-7545-B8CB-C44638258AE8}"/>
              </a:ext>
            </a:extLst>
          </p:cNvPr>
          <p:cNvSpPr>
            <a:spLocks noGrp="1"/>
          </p:cNvSpPr>
          <p:nvPr>
            <p:ph type="sldNum" sz="quarter" idx="13"/>
          </p:nvPr>
        </p:nvSpPr>
        <p:spPr/>
        <p:txBody>
          <a:bodyPr/>
          <a:lstStyle/>
          <a:p>
            <a:fld id="{35A41436-812F-4D49-8B20-D4F38E545342}" type="slidenum">
              <a:rPr lang="en-JP" smtClean="0"/>
              <a:pPr/>
              <a:t>79</a:t>
            </a:fld>
            <a:endParaRPr lang="en-JP"/>
          </a:p>
        </p:txBody>
      </p:sp>
      <p:sp>
        <p:nvSpPr>
          <p:cNvPr id="5" name="TextBox 4">
            <a:extLst>
              <a:ext uri="{FF2B5EF4-FFF2-40B4-BE49-F238E27FC236}">
                <a16:creationId xmlns:a16="http://schemas.microsoft.com/office/drawing/2014/main" id="{D0F29DC0-149D-2A4C-91D2-311DD5A9A8F6}"/>
              </a:ext>
            </a:extLst>
          </p:cNvPr>
          <p:cNvSpPr txBox="1"/>
          <p:nvPr/>
        </p:nvSpPr>
        <p:spPr>
          <a:xfrm>
            <a:off x="87747" y="1330036"/>
            <a:ext cx="3977176" cy="3785652"/>
          </a:xfrm>
          <a:prstGeom prst="rect">
            <a:avLst/>
          </a:prstGeom>
          <a:solidFill>
            <a:schemeClr val="bg2">
              <a:lumMod val="95000"/>
            </a:schemeClr>
          </a:solidFill>
        </p:spPr>
        <p:txBody>
          <a:bodyPr wrap="square" rtlCol="0">
            <a:spAutoFit/>
          </a:bodyPr>
          <a:lstStyle/>
          <a:p>
            <a:r>
              <a:rPr lang="en-US" sz="800" dirty="0" err="1">
                <a:latin typeface="Courier New" panose="02070309020205020404" pitchFamily="49" charset="0"/>
                <a:cs typeface="Courier New" panose="02070309020205020404" pitchFamily="49" charset="0"/>
              </a:rPr>
              <a:t>Switch#show</a:t>
            </a:r>
            <a:r>
              <a:rPr lang="en-US" sz="800" dirty="0">
                <a:latin typeface="Courier New" panose="02070309020205020404" pitchFamily="49" charset="0"/>
                <a:cs typeface="Courier New" panose="02070309020205020404" pitchFamily="49" charset="0"/>
              </a:rPr>
              <a:t> license all</a:t>
            </a:r>
          </a:p>
          <a:p>
            <a:r>
              <a:rPr lang="en-US" sz="800" dirty="0">
                <a:latin typeface="Courier New" panose="02070309020205020404" pitchFamily="49" charset="0"/>
                <a:cs typeface="Courier New" panose="02070309020205020404" pitchFamily="49" charset="0"/>
              </a:rPr>
              <a:t>Smart Licensing Status</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is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Export Authorization Key:</a:t>
            </a:r>
          </a:p>
          <a:p>
            <a:r>
              <a:rPr lang="en-US" sz="800" dirty="0">
                <a:latin typeface="Courier New" panose="02070309020205020404" pitchFamily="49" charset="0"/>
                <a:cs typeface="Courier New" panose="02070309020205020404" pitchFamily="49" charset="0"/>
              </a:rPr>
              <a:t>  Features Authorized:</a:t>
            </a:r>
          </a:p>
          <a:p>
            <a:r>
              <a:rPr lang="en-US" sz="800" dirty="0">
                <a:latin typeface="Courier New" panose="02070309020205020404" pitchFamily="49" charset="0"/>
                <a:cs typeface="Courier New" panose="02070309020205020404" pitchFamily="49" charset="0"/>
              </a:rPr>
              <a:t>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Utility:</a:t>
            </a:r>
          </a:p>
          <a:p>
            <a:r>
              <a:rPr lang="en-US" sz="800" dirty="0">
                <a:latin typeface="Courier New" panose="02070309020205020404" pitchFamily="49" charset="0"/>
                <a:cs typeface="Courier New" panose="02070309020205020404" pitchFamily="49" charset="0"/>
              </a:rPr>
              <a:t>  Status: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Smart Licensing Using Policy:</a:t>
            </a:r>
          </a:p>
          <a:p>
            <a:r>
              <a:rPr lang="en-US" sz="800" dirty="0">
                <a:latin typeface="Courier New" panose="02070309020205020404" pitchFamily="49" charset="0"/>
                <a:cs typeface="Courier New" panose="02070309020205020404" pitchFamily="49" charset="0"/>
              </a:rPr>
              <a:t>  Status: ENABLED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Data Privacy:</a:t>
            </a:r>
          </a:p>
          <a:p>
            <a:r>
              <a:rPr lang="en-US" sz="800" dirty="0">
                <a:latin typeface="Courier New" panose="02070309020205020404" pitchFamily="49" charset="0"/>
                <a:cs typeface="Courier New" panose="02070309020205020404" pitchFamily="49" charset="0"/>
              </a:rPr>
              <a:t>  Sending Hostname: yes</a:t>
            </a: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Callhome</a:t>
            </a:r>
            <a:r>
              <a:rPr lang="en-US" sz="800" dirty="0">
                <a:latin typeface="Courier New" panose="02070309020205020404" pitchFamily="49" charset="0"/>
                <a:cs typeface="Courier New" panose="02070309020205020404" pitchFamily="49" charset="0"/>
              </a:rPr>
              <a:t> hostname privacy: DISABLED</a:t>
            </a:r>
          </a:p>
          <a:p>
            <a:r>
              <a:rPr lang="en-US" sz="800" dirty="0">
                <a:latin typeface="Courier New" panose="02070309020205020404" pitchFamily="49" charset="0"/>
                <a:cs typeface="Courier New" panose="02070309020205020404" pitchFamily="49" charset="0"/>
              </a:rPr>
              <a:t>    Smart Licensing hostname privacy: DISABLED</a:t>
            </a:r>
          </a:p>
          <a:p>
            <a:r>
              <a:rPr lang="en-US" sz="800" dirty="0">
                <a:latin typeface="Courier New" panose="02070309020205020404" pitchFamily="49" charset="0"/>
                <a:cs typeface="Courier New" panose="02070309020205020404" pitchFamily="49" charset="0"/>
              </a:rPr>
              <a:t>  Version privacy: DISABLED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Transport:</a:t>
            </a:r>
          </a:p>
          <a:p>
            <a:r>
              <a:rPr lang="en-US" sz="800" dirty="0">
                <a:latin typeface="Courier New" panose="02070309020205020404" pitchFamily="49" charset="0"/>
                <a:cs typeface="Courier New" panose="02070309020205020404" pitchFamily="49" charset="0"/>
              </a:rPr>
              <a:t>  Type: </a:t>
            </a:r>
            <a:r>
              <a:rPr lang="en-US" sz="800" dirty="0" err="1">
                <a:latin typeface="Courier New" panose="02070309020205020404" pitchFamily="49" charset="0"/>
                <a:cs typeface="Courier New" panose="02070309020205020404" pitchFamily="49" charset="0"/>
              </a:rPr>
              <a:t>cslu</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 address: http://192.168.1.218:8182/</a:t>
            </a:r>
            <a:r>
              <a:rPr lang="en-US" sz="800" dirty="0" err="1">
                <a:latin typeface="Courier New" panose="02070309020205020404" pitchFamily="49" charset="0"/>
                <a:cs typeface="Courier New" panose="02070309020205020404" pitchFamily="49" charset="0"/>
              </a:rPr>
              <a:t>cslu</a:t>
            </a:r>
            <a:r>
              <a:rPr lang="en-US" sz="800" dirty="0">
                <a:latin typeface="Courier New" panose="02070309020205020404" pitchFamily="49" charset="0"/>
                <a:cs typeface="Courier New" panose="02070309020205020404" pitchFamily="49" charset="0"/>
              </a:rPr>
              <a:t>/v1/pi</a:t>
            </a:r>
          </a:p>
          <a:p>
            <a:r>
              <a:rPr lang="en-US" sz="800" dirty="0">
                <a:latin typeface="Courier New" panose="02070309020205020404" pitchFamily="49" charset="0"/>
                <a:cs typeface="Courier New" panose="02070309020205020404" pitchFamily="49" charset="0"/>
              </a:rPr>
              <a:t>  Proxy:</a:t>
            </a:r>
          </a:p>
          <a:p>
            <a:r>
              <a:rPr lang="en-US" sz="800" dirty="0">
                <a:latin typeface="Courier New" panose="02070309020205020404" pitchFamily="49" charset="0"/>
                <a:cs typeface="Courier New" panose="02070309020205020404" pitchFamily="49" charset="0"/>
              </a:rPr>
              <a:t>    Not Configured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Miscellaneous:</a:t>
            </a:r>
          </a:p>
          <a:p>
            <a:r>
              <a:rPr lang="en-US" sz="800" dirty="0">
                <a:latin typeface="Courier New" panose="02070309020205020404" pitchFamily="49" charset="0"/>
                <a:cs typeface="Courier New" panose="02070309020205020404" pitchFamily="49" charset="0"/>
              </a:rPr>
              <a:t>  Custom Id: &lt;empty&gt;</a:t>
            </a:r>
          </a:p>
        </p:txBody>
      </p:sp>
      <p:sp>
        <p:nvSpPr>
          <p:cNvPr id="9" name="TextBox 8">
            <a:extLst>
              <a:ext uri="{FF2B5EF4-FFF2-40B4-BE49-F238E27FC236}">
                <a16:creationId xmlns:a16="http://schemas.microsoft.com/office/drawing/2014/main" id="{5316F807-C972-FD41-BD64-1994E905D75D}"/>
              </a:ext>
            </a:extLst>
          </p:cNvPr>
          <p:cNvSpPr txBox="1"/>
          <p:nvPr/>
        </p:nvSpPr>
        <p:spPr>
          <a:xfrm>
            <a:off x="4107412"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Policy:</a:t>
            </a:r>
          </a:p>
          <a:p>
            <a:r>
              <a:rPr lang="en-US" sz="800" dirty="0">
                <a:latin typeface="Courier New" panose="02070309020205020404" pitchFamily="49" charset="0"/>
                <a:cs typeface="Courier New" panose="02070309020205020404" pitchFamily="49" charset="0"/>
              </a:rPr>
              <a:t>  Policy in use: Merged from multiple sources.</a:t>
            </a:r>
          </a:p>
          <a:p>
            <a:r>
              <a:rPr lang="en-US" sz="800" dirty="0">
                <a:latin typeface="Courier New" panose="02070309020205020404" pitchFamily="49" charset="0"/>
                <a:cs typeface="Courier New" panose="02070309020205020404" pitchFamily="49" charset="0"/>
              </a:rPr>
              <a:t>  Reporting ACK required: yes (CISCO default)</a:t>
            </a:r>
          </a:p>
          <a:p>
            <a:r>
              <a:rPr lang="en-US" sz="800" dirty="0">
                <a:latin typeface="Courier New" panose="02070309020205020404" pitchFamily="49" charset="0"/>
                <a:cs typeface="Courier New" panose="02070309020205020404" pitchFamily="49" charset="0"/>
              </a:rPr>
              <a:t>  Unenforced/Non-Export Perpetual Attributes:</a:t>
            </a:r>
          </a:p>
          <a:p>
            <a:r>
              <a:rPr lang="en-US" sz="800" dirty="0">
                <a:latin typeface="Courier New" panose="02070309020205020404" pitchFamily="49" charset="0"/>
                <a:cs typeface="Courier New" panose="02070309020205020404" pitchFamily="49" charset="0"/>
              </a:rPr>
              <a:t>    First report requirement (days): 365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Unenforced/Non-Export Subscription Attributes:</a:t>
            </a:r>
          </a:p>
          <a:p>
            <a:r>
              <a:rPr lang="en-US" sz="800" dirty="0">
                <a:latin typeface="Courier New" panose="02070309020205020404" pitchFamily="49" charset="0"/>
                <a:cs typeface="Courier New" panose="02070309020205020404" pitchFamily="49" charset="0"/>
              </a:rPr>
              <a:t>    First report requirement (days): 90 (CISCO default)</a:t>
            </a:r>
          </a:p>
          <a:p>
            <a:r>
              <a:rPr lang="en-US" sz="800" dirty="0">
                <a:latin typeface="Courier New" panose="02070309020205020404" pitchFamily="49" charset="0"/>
                <a:cs typeface="Courier New" panose="02070309020205020404" pitchFamily="49" charset="0"/>
              </a:rPr>
              <a:t>    Reporting frequency (days): 90 (CISCO default)</a:t>
            </a:r>
          </a:p>
          <a:p>
            <a:r>
              <a:rPr lang="en-US" sz="800" dirty="0">
                <a:latin typeface="Courier New" panose="02070309020205020404" pitchFamily="49" charset="0"/>
                <a:cs typeface="Courier New" panose="02070309020205020404" pitchFamily="49" charset="0"/>
              </a:rPr>
              <a:t>    Report on change (days): 90 (CISCO default)</a:t>
            </a:r>
          </a:p>
          <a:p>
            <a:r>
              <a:rPr lang="en-US" sz="800" dirty="0">
                <a:latin typeface="Courier New" panose="02070309020205020404" pitchFamily="49" charset="0"/>
                <a:cs typeface="Courier New" panose="02070309020205020404" pitchFamily="49" charset="0"/>
              </a:rPr>
              <a:t>  Enforced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r>
              <a:rPr lang="en-US" sz="800" dirty="0">
                <a:latin typeface="Courier New" panose="02070309020205020404" pitchFamily="49" charset="0"/>
                <a:cs typeface="Courier New" panose="02070309020205020404" pitchFamily="49" charset="0"/>
              </a:rPr>
              <a:t>  Export (Perpetual/Subscription) License Attributes:</a:t>
            </a:r>
          </a:p>
          <a:p>
            <a:r>
              <a:rPr lang="en-US" sz="800" dirty="0">
                <a:latin typeface="Courier New" panose="02070309020205020404" pitchFamily="49" charset="0"/>
                <a:cs typeface="Courier New" panose="02070309020205020404" pitchFamily="49" charset="0"/>
              </a:rPr>
              <a:t>    First report requirement (days): 0 (CISCO default)</a:t>
            </a:r>
          </a:p>
          <a:p>
            <a:r>
              <a:rPr lang="en-US" sz="800" dirty="0">
                <a:latin typeface="Courier New" panose="02070309020205020404" pitchFamily="49" charset="0"/>
                <a:cs typeface="Courier New" panose="02070309020205020404" pitchFamily="49" charset="0"/>
              </a:rPr>
              <a:t>    Reporting frequency (days): 0 (CISCO default)</a:t>
            </a:r>
          </a:p>
          <a:p>
            <a:r>
              <a:rPr lang="en-US" sz="800" dirty="0">
                <a:latin typeface="Courier New" panose="02070309020205020404" pitchFamily="49" charset="0"/>
                <a:cs typeface="Courier New" panose="02070309020205020404" pitchFamily="49" charset="0"/>
              </a:rPr>
              <a:t>    Report on change (days): 0 (CISCO default)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Usage Reporting:</a:t>
            </a:r>
          </a:p>
          <a:p>
            <a:r>
              <a:rPr lang="en-US" sz="800" dirty="0">
                <a:latin typeface="Courier New" panose="02070309020205020404" pitchFamily="49" charset="0"/>
                <a:cs typeface="Courier New" panose="02070309020205020404" pitchFamily="49" charset="0"/>
              </a:rPr>
              <a:t>  Last ACK received: May 07 01:00:02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Next ACK deadline: &lt;none&gt;</a:t>
            </a:r>
          </a:p>
          <a:p>
            <a:r>
              <a:rPr lang="en-US" sz="800" dirty="0">
                <a:latin typeface="Courier New" panose="02070309020205020404" pitchFamily="49" charset="0"/>
                <a:cs typeface="Courier New" panose="02070309020205020404" pitchFamily="49" charset="0"/>
              </a:rPr>
              <a:t>  Reporting push interval: 0 (no reporting)</a:t>
            </a:r>
          </a:p>
          <a:p>
            <a:r>
              <a:rPr lang="en-US" sz="800" dirty="0">
                <a:latin typeface="Courier New" panose="02070309020205020404" pitchFamily="49" charset="0"/>
                <a:cs typeface="Courier New" panose="02070309020205020404" pitchFamily="49" charset="0"/>
              </a:rPr>
              <a:t>  Next ACK push check: May 07 01:10:48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Next report push: &lt;none&gt;</a:t>
            </a:r>
          </a:p>
          <a:p>
            <a:r>
              <a:rPr lang="en-US" sz="800" dirty="0">
                <a:latin typeface="Courier New" panose="02070309020205020404" pitchFamily="49" charset="0"/>
                <a:cs typeface="Courier New" panose="02070309020205020404" pitchFamily="49" charset="0"/>
              </a:rPr>
              <a:t>  Last report push: May 07 00:56:02 2021 </a:t>
            </a:r>
            <a:r>
              <a:rPr lang="en-US" sz="800" dirty="0" err="1">
                <a:latin typeface="Courier New" panose="02070309020205020404" pitchFamily="49" charset="0"/>
                <a:cs typeface="Courier New" panose="02070309020205020404" pitchFamily="49" charset="0"/>
              </a:rPr>
              <a:t>JST</a:t>
            </a:r>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  Last report file write: &lt;none&gt;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Trust Code Installed: &lt;none&gt;</a:t>
            </a:r>
          </a:p>
        </p:txBody>
      </p:sp>
      <p:sp>
        <p:nvSpPr>
          <p:cNvPr id="10" name="TextBox 9">
            <a:extLst>
              <a:ext uri="{FF2B5EF4-FFF2-40B4-BE49-F238E27FC236}">
                <a16:creationId xmlns:a16="http://schemas.microsoft.com/office/drawing/2014/main" id="{E4EBA161-B21F-494F-9653-D30629854C59}"/>
              </a:ext>
            </a:extLst>
          </p:cNvPr>
          <p:cNvSpPr txBox="1"/>
          <p:nvPr/>
        </p:nvSpPr>
        <p:spPr>
          <a:xfrm>
            <a:off x="8127077" y="1330036"/>
            <a:ext cx="3977176" cy="3785652"/>
          </a:xfrm>
          <a:prstGeom prst="rect">
            <a:avLst/>
          </a:prstGeom>
          <a:solidFill>
            <a:schemeClr val="bg2">
              <a:lumMod val="95000"/>
            </a:schemeClr>
          </a:solidFill>
        </p:spPr>
        <p:txBody>
          <a:bodyPr wrap="square" rtlCol="0">
            <a:spAutoFit/>
          </a:bodyPr>
          <a:lstStyle/>
          <a:p>
            <a:r>
              <a:rPr lang="en-US" sz="800" dirty="0">
                <a:latin typeface="Courier New" panose="02070309020205020404" pitchFamily="49" charset="0"/>
                <a:cs typeface="Courier New" panose="02070309020205020404" pitchFamily="49" charset="0"/>
              </a:rPr>
              <a:t>License Usage</a:t>
            </a:r>
          </a:p>
          <a:p>
            <a:r>
              <a:rPr lang="en-US" sz="800" dirty="0">
                <a:latin typeface="Courier New" panose="02070309020205020404" pitchFamily="49" charset="0"/>
                <a:cs typeface="Courier New" panose="02070309020205020404" pitchFamily="49" charset="0"/>
              </a:rPr>
              <a:t>=============</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network-advantage (C9200L-NW-A-48):</a:t>
            </a:r>
          </a:p>
          <a:p>
            <a:r>
              <a:rPr lang="en-US" sz="800" dirty="0">
                <a:latin typeface="Courier New" panose="02070309020205020404" pitchFamily="49" charset="0"/>
                <a:cs typeface="Courier New" panose="02070309020205020404" pitchFamily="49" charset="0"/>
              </a:rPr>
              <a:t>  Description: C9200L-48 Network Advantage</a:t>
            </a:r>
          </a:p>
          <a:p>
            <a:r>
              <a:rPr lang="en-US" sz="800" dirty="0">
                <a:latin typeface="Courier New" panose="02070309020205020404" pitchFamily="49" charset="0"/>
                <a:cs typeface="Courier New" panose="02070309020205020404" pitchFamily="49" charset="0"/>
              </a:rPr>
              <a:t>  Count: 1</a:t>
            </a:r>
          </a:p>
          <a:p>
            <a:r>
              <a:rPr lang="en-US" sz="800" dirty="0">
                <a:latin typeface="Courier New" panose="02070309020205020404" pitchFamily="49" charset="0"/>
                <a:cs typeface="Courier New" panose="02070309020205020404" pitchFamily="49" charset="0"/>
              </a:rPr>
              <a:t>  Version: 1.0</a:t>
            </a:r>
          </a:p>
          <a:p>
            <a:r>
              <a:rPr lang="en-US" sz="800" dirty="0">
                <a:latin typeface="Courier New" panose="02070309020205020404" pitchFamily="49" charset="0"/>
                <a:cs typeface="Courier New" panose="02070309020205020404" pitchFamily="49" charset="0"/>
              </a:rPr>
              <a:t>  Status: IN USE</a:t>
            </a:r>
          </a:p>
          <a:p>
            <a:r>
              <a:rPr lang="en-US" sz="800" dirty="0">
                <a:latin typeface="Courier New" panose="02070309020205020404" pitchFamily="49" charset="0"/>
                <a:cs typeface="Courier New" panose="02070309020205020404" pitchFamily="49" charset="0"/>
              </a:rPr>
              <a:t>  Export status: NOT RESTRICTED</a:t>
            </a:r>
          </a:p>
          <a:p>
            <a:r>
              <a:rPr lang="en-US" sz="800" dirty="0">
                <a:latin typeface="Courier New" panose="02070309020205020404" pitchFamily="49" charset="0"/>
                <a:cs typeface="Courier New" panose="02070309020205020404" pitchFamily="49" charset="0"/>
              </a:rPr>
              <a:t>  Feature Name: network-advantage</a:t>
            </a:r>
          </a:p>
          <a:p>
            <a:r>
              <a:rPr lang="en-US" sz="800" dirty="0">
                <a:latin typeface="Courier New" panose="02070309020205020404" pitchFamily="49" charset="0"/>
                <a:cs typeface="Courier New" panose="02070309020205020404" pitchFamily="49" charset="0"/>
              </a:rPr>
              <a:t>  Feature Description: C9200L-48 Network Advantage</a:t>
            </a:r>
          </a:p>
          <a:p>
            <a:r>
              <a:rPr lang="en-US" sz="800" dirty="0">
                <a:latin typeface="Courier New" panose="02070309020205020404" pitchFamily="49" charset="0"/>
                <a:cs typeface="Courier New" panose="02070309020205020404" pitchFamily="49" charset="0"/>
              </a:rPr>
              <a:t>  Enforcement type: NOT ENFORCED</a:t>
            </a:r>
          </a:p>
          <a:p>
            <a:r>
              <a:rPr lang="en-US" sz="800" dirty="0">
                <a:latin typeface="Courier New" panose="02070309020205020404" pitchFamily="49" charset="0"/>
                <a:cs typeface="Courier New" panose="02070309020205020404" pitchFamily="49" charset="0"/>
              </a:rPr>
              <a:t>  License type: Perpetual</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Product Information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UDI: PID:C9200L-48T-4G,SN:JAE22490RQJ</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Agent Version</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Smart Agent for Licensing: 5.0.6_rel/47</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License Authorizations</a:t>
            </a:r>
          </a:p>
          <a:p>
            <a:r>
              <a:rPr lang="en-US" sz="800" dirty="0">
                <a:latin typeface="Courier New" panose="02070309020205020404" pitchFamily="49" charset="0"/>
                <a:cs typeface="Courier New" panose="02070309020205020404" pitchFamily="49" charset="0"/>
              </a:rPr>
              <a:t>======================</a:t>
            </a:r>
          </a:p>
          <a:p>
            <a:r>
              <a:rPr lang="en-US" sz="800" dirty="0">
                <a:latin typeface="Courier New" panose="02070309020205020404" pitchFamily="49" charset="0"/>
                <a:cs typeface="Courier New" panose="02070309020205020404" pitchFamily="49" charset="0"/>
              </a:rPr>
              <a:t>Overall status:</a:t>
            </a:r>
          </a:p>
          <a:p>
            <a:r>
              <a:rPr lang="en-US" sz="800" dirty="0">
                <a:latin typeface="Courier New" panose="02070309020205020404" pitchFamily="49" charset="0"/>
                <a:cs typeface="Courier New" panose="02070309020205020404" pitchFamily="49" charset="0"/>
              </a:rPr>
              <a:t>  Active: PID:C9200L-48T-4G,SN:JAE22490RQJ</a:t>
            </a:r>
          </a:p>
          <a:p>
            <a:r>
              <a:rPr lang="en-US" sz="800" dirty="0">
                <a:latin typeface="Courier New" panose="02070309020205020404" pitchFamily="49" charset="0"/>
                <a:cs typeface="Courier New" panose="02070309020205020404" pitchFamily="49" charset="0"/>
              </a:rPr>
              <a:t>      Status: NOT INSTALLED</a:t>
            </a:r>
          </a:p>
          <a:p>
            <a:endParaRPr lang="en-US" sz="800" dirty="0">
              <a:latin typeface="Courier New" panose="02070309020205020404" pitchFamily="49" charset="0"/>
              <a:cs typeface="Courier New" panose="02070309020205020404" pitchFamily="49" charset="0"/>
            </a:endParaRPr>
          </a:p>
          <a:p>
            <a:r>
              <a:rPr lang="en-US" sz="800" dirty="0">
                <a:latin typeface="Courier New" panose="02070309020205020404" pitchFamily="49" charset="0"/>
                <a:cs typeface="Courier New" panose="02070309020205020404" pitchFamily="49" charset="0"/>
              </a:rPr>
              <a:t>Purchased Licenses:</a:t>
            </a:r>
          </a:p>
          <a:p>
            <a:r>
              <a:rPr lang="en-US" sz="800" dirty="0">
                <a:latin typeface="Courier New" panose="02070309020205020404" pitchFamily="49" charset="0"/>
                <a:cs typeface="Courier New" panose="02070309020205020404" pitchFamily="49" charset="0"/>
              </a:rPr>
              <a:t>  No Purchase Information Available</a:t>
            </a:r>
          </a:p>
        </p:txBody>
      </p:sp>
      <p:sp>
        <p:nvSpPr>
          <p:cNvPr id="8" name="Rounded Rectangle 7">
            <a:extLst>
              <a:ext uri="{FF2B5EF4-FFF2-40B4-BE49-F238E27FC236}">
                <a16:creationId xmlns:a16="http://schemas.microsoft.com/office/drawing/2014/main" id="{67975163-A243-B842-88F9-EA0DC54D91DF}"/>
              </a:ext>
            </a:extLst>
          </p:cNvPr>
          <p:cNvSpPr/>
          <p:nvPr/>
        </p:nvSpPr>
        <p:spPr>
          <a:xfrm>
            <a:off x="3981796" y="3756357"/>
            <a:ext cx="3250146" cy="1065025"/>
          </a:xfrm>
          <a:prstGeom prst="roundRect">
            <a:avLst>
              <a:gd name="adj" fmla="val 31579"/>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7319B218-4593-9242-9AFD-4F9B35995D8D}"/>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3" name="吹き出し: 線 10">
            <a:extLst>
              <a:ext uri="{FF2B5EF4-FFF2-40B4-BE49-F238E27FC236}">
                <a16:creationId xmlns:a16="http://schemas.microsoft.com/office/drawing/2014/main" id="{93FADB0F-5738-9341-AEAD-8B793D44F21E}"/>
              </a:ext>
            </a:extLst>
          </p:cNvPr>
          <p:cNvSpPr/>
          <p:nvPr/>
        </p:nvSpPr>
        <p:spPr>
          <a:xfrm>
            <a:off x="6456174" y="5461569"/>
            <a:ext cx="2083837" cy="399422"/>
          </a:xfrm>
          <a:prstGeom prst="callout1">
            <a:avLst>
              <a:gd name="adj1" fmla="val 49397"/>
              <a:gd name="adj2" fmla="val 318"/>
              <a:gd name="adj3" fmla="val -154474"/>
              <a:gd name="adj4" fmla="val -30645"/>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情報が更新されて</a:t>
            </a:r>
            <a:r>
              <a:rPr lang="ja-JP" altLang="en-US" sz="1050">
                <a:ea typeface="MS PGothic" panose="020B0600070205080204" pitchFamily="34" charset="-128"/>
              </a:rPr>
              <a:t>、</a:t>
            </a:r>
            <a:r>
              <a:rPr lang="en-US" altLang="ja-JP" sz="1050" dirty="0">
                <a:ea typeface="MS PGothic" panose="020B0600070205080204" pitchFamily="34" charset="-128"/>
              </a:rPr>
              <a:t>ACK</a:t>
            </a:r>
            <a:r>
              <a:rPr lang="ja-JP" altLang="en-US" sz="1050">
                <a:ea typeface="MS PGothic" panose="020B0600070205080204" pitchFamily="34" charset="-128"/>
              </a:rPr>
              <a:t>を受信して</a:t>
            </a:r>
            <a:r>
              <a:rPr kumimoji="1" lang="ja-JP" altLang="en-US" sz="1050">
                <a:ea typeface="MS PGothic" panose="020B0600070205080204" pitchFamily="34" charset="-128"/>
              </a:rPr>
              <a:t>いることを確認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69952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E46717-193D-964E-B331-2B7326FCC372}"/>
              </a:ext>
            </a:extLst>
          </p:cNvPr>
          <p:cNvSpPr>
            <a:spLocks noGrp="1"/>
          </p:cNvSpPr>
          <p:nvPr>
            <p:ph type="title"/>
          </p:nvPr>
        </p:nvSpPr>
        <p:spPr/>
        <p:txBody>
          <a:bodyPr anchor="t"/>
          <a:lstStyle/>
          <a:p>
            <a:r>
              <a:rPr lang="en-US" dirty="0" err="1">
                <a:latin typeface="+mn-lt"/>
                <a:ea typeface="MS PGothic" panose="020B0600070205080204" pitchFamily="34" charset="-128"/>
              </a:rPr>
              <a:t>CSSMへの接続トポロジーと本資料の対象範囲</a:t>
            </a:r>
            <a:endParaRPr lang="en-US" dirty="0">
              <a:latin typeface="+mn-lt"/>
              <a:ea typeface="MS PGothic" panose="020B0600070205080204" pitchFamily="34" charset="-128"/>
            </a:endParaRPr>
          </a:p>
        </p:txBody>
      </p:sp>
      <p:sp>
        <p:nvSpPr>
          <p:cNvPr id="2" name="テキスト プレースホルダー 1">
            <a:extLst>
              <a:ext uri="{FF2B5EF4-FFF2-40B4-BE49-F238E27FC236}">
                <a16:creationId xmlns:a16="http://schemas.microsoft.com/office/drawing/2014/main" id="{C20B66E2-C54D-4A3A-B603-AA2C61C58C3A}"/>
              </a:ext>
            </a:extLst>
          </p:cNvPr>
          <p:cNvSpPr>
            <a:spLocks noGrp="1"/>
          </p:cNvSpPr>
          <p:nvPr>
            <p:ph type="body" sz="quarter" idx="12"/>
          </p:nvPr>
        </p:nvSpPr>
        <p:spPr/>
        <p:txBody>
          <a:bodyPr/>
          <a:lstStyle/>
          <a:p>
            <a:pPr marL="226060" indent="-226060"/>
            <a:r>
              <a:rPr lang="en-US" altLang="ja-JP" sz="1850" dirty="0">
                <a:ea typeface="+mn-lt"/>
              </a:rPr>
              <a:t>1. </a:t>
            </a:r>
            <a:r>
              <a:rPr lang="ja-JP" altLang="en-US" sz="1850">
                <a:ea typeface="+mn-lt"/>
              </a:rPr>
              <a:t>本資料の対象範囲</a:t>
            </a:r>
            <a:endParaRPr lang="ja-JP" sz="1850">
              <a:ea typeface="+mn-lt"/>
              <a:cs typeface="+mn-lt"/>
            </a:endParaRPr>
          </a:p>
        </p:txBody>
      </p:sp>
      <p:sp>
        <p:nvSpPr>
          <p:cNvPr id="66" name="Slide Number Placeholder 65">
            <a:extLst>
              <a:ext uri="{FF2B5EF4-FFF2-40B4-BE49-F238E27FC236}">
                <a16:creationId xmlns:a16="http://schemas.microsoft.com/office/drawing/2014/main" id="{15141F2D-3837-3E4E-A66C-299E2F8C922E}"/>
              </a:ext>
            </a:extLst>
          </p:cNvPr>
          <p:cNvSpPr>
            <a:spLocks noGrp="1"/>
          </p:cNvSpPr>
          <p:nvPr>
            <p:ph type="sldNum" sz="quarter" idx="13"/>
          </p:nvPr>
        </p:nvSpPr>
        <p:spPr/>
        <p:txBody>
          <a:bodyPr/>
          <a:lstStyle/>
          <a:p>
            <a:fld id="{35A41436-812F-4D49-8B20-D4F38E545342}" type="slidenum">
              <a:rPr lang="en-JP" smtClean="0"/>
              <a:t>8</a:t>
            </a:fld>
            <a:endParaRPr lang="en-JP"/>
          </a:p>
        </p:txBody>
      </p:sp>
      <p:grpSp>
        <p:nvGrpSpPr>
          <p:cNvPr id="50" name="Group 49">
            <a:extLst>
              <a:ext uri="{FF2B5EF4-FFF2-40B4-BE49-F238E27FC236}">
                <a16:creationId xmlns:a16="http://schemas.microsoft.com/office/drawing/2014/main" id="{BC0EBDFF-657A-5044-847D-FE1F0E27461C}"/>
              </a:ext>
            </a:extLst>
          </p:cNvPr>
          <p:cNvGrpSpPr/>
          <p:nvPr/>
        </p:nvGrpSpPr>
        <p:grpSpPr>
          <a:xfrm>
            <a:off x="264792" y="1779702"/>
            <a:ext cx="2772000" cy="4425316"/>
            <a:chOff x="370547" y="1478695"/>
            <a:chExt cx="2772000" cy="4425316"/>
          </a:xfrm>
        </p:grpSpPr>
        <p:grpSp>
          <p:nvGrpSpPr>
            <p:cNvPr id="44" name="Group 43">
              <a:extLst>
                <a:ext uri="{FF2B5EF4-FFF2-40B4-BE49-F238E27FC236}">
                  <a16:creationId xmlns:a16="http://schemas.microsoft.com/office/drawing/2014/main" id="{1443A612-0C98-0349-8D3A-71CA84293AD4}"/>
                </a:ext>
              </a:extLst>
            </p:cNvPr>
            <p:cNvGrpSpPr/>
            <p:nvPr/>
          </p:nvGrpSpPr>
          <p:grpSpPr>
            <a:xfrm>
              <a:off x="370547" y="1839443"/>
              <a:ext cx="2772000" cy="2772000"/>
              <a:chOff x="370547" y="1839443"/>
              <a:chExt cx="2772000" cy="2772000"/>
            </a:xfrm>
          </p:grpSpPr>
          <p:sp>
            <p:nvSpPr>
              <p:cNvPr id="206" name="Rectangle 67">
                <a:extLst>
                  <a:ext uri="{FF2B5EF4-FFF2-40B4-BE49-F238E27FC236}">
                    <a16:creationId xmlns:a16="http://schemas.microsoft.com/office/drawing/2014/main" id="{6B68380E-1C06-B143-9A63-1E15293F6634}"/>
                  </a:ext>
                </a:extLst>
              </p:cNvPr>
              <p:cNvSpPr/>
              <p:nvPr/>
            </p:nvSpPr>
            <p:spPr>
              <a:xfrm>
                <a:off x="370547" y="1839443"/>
                <a:ext cx="2772000" cy="2772000"/>
              </a:xfrm>
              <a:prstGeom prst="rect">
                <a:avLst/>
              </a:prstGeom>
              <a:solidFill>
                <a:schemeClr val="bg2">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2533">
                  <a:solidFill>
                    <a:srgbClr val="0D274D"/>
                  </a:solidFill>
                  <a:latin typeface="Arial" panose="020B0604020202020204"/>
                </a:endParaRPr>
              </a:p>
            </p:txBody>
          </p:sp>
          <p:sp>
            <p:nvSpPr>
              <p:cNvPr id="234" name="Rounded Rectangle 9">
                <a:extLst>
                  <a:ext uri="{FF2B5EF4-FFF2-40B4-BE49-F238E27FC236}">
                    <a16:creationId xmlns:a16="http://schemas.microsoft.com/office/drawing/2014/main" id="{D0170291-9802-3B45-A6E7-CEBB621CDEA7}"/>
                  </a:ext>
                </a:extLst>
              </p:cNvPr>
              <p:cNvSpPr/>
              <p:nvPr/>
            </p:nvSpPr>
            <p:spPr>
              <a:xfrm>
                <a:off x="759732" y="1930685"/>
                <a:ext cx="1993631" cy="444005"/>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333" dirty="0" err="1">
                    <a:solidFill>
                      <a:srgbClr val="FFFFFF"/>
                    </a:solidFill>
                    <a:latin typeface="Arial" panose="020B0604020202020204"/>
                  </a:rPr>
                  <a:t>CSSM</a:t>
                </a:r>
                <a:r>
                  <a:rPr kumimoji="0" lang="en-US" sz="1333" dirty="0">
                    <a:solidFill>
                      <a:srgbClr val="FFFFFF"/>
                    </a:solidFill>
                    <a:latin typeface="Arial" panose="020B0604020202020204"/>
                  </a:rPr>
                  <a:t> On Cloud</a:t>
                </a:r>
              </a:p>
            </p:txBody>
          </p:sp>
          <p:cxnSp>
            <p:nvCxnSpPr>
              <p:cNvPr id="235" name="Straight Connector 23">
                <a:extLst>
                  <a:ext uri="{FF2B5EF4-FFF2-40B4-BE49-F238E27FC236}">
                    <a16:creationId xmlns:a16="http://schemas.microsoft.com/office/drawing/2014/main" id="{0A571783-FC73-BF4F-8685-E30F84EB6381}"/>
                  </a:ext>
                </a:extLst>
              </p:cNvPr>
              <p:cNvCxnSpPr>
                <a:cxnSpLocks/>
                <a:stCxn id="234" idx="2"/>
                <a:endCxn id="238" idx="0"/>
              </p:cNvCxnSpPr>
              <p:nvPr/>
            </p:nvCxnSpPr>
            <p:spPr>
              <a:xfrm flipH="1">
                <a:off x="1756547" y="2374690"/>
                <a:ext cx="1" cy="1543750"/>
              </a:xfrm>
              <a:prstGeom prst="line">
                <a:avLst/>
              </a:prstGeom>
              <a:ln w="12700">
                <a:solidFill>
                  <a:schemeClr val="bg2">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6" name="Freeform 89">
                <a:extLst>
                  <a:ext uri="{FF2B5EF4-FFF2-40B4-BE49-F238E27FC236}">
                    <a16:creationId xmlns:a16="http://schemas.microsoft.com/office/drawing/2014/main" id="{3ED86AD3-C2CE-9E46-BB18-DF548CF02FE3}"/>
                  </a:ext>
                </a:extLst>
              </p:cNvPr>
              <p:cNvSpPr>
                <a:spLocks/>
              </p:cNvSpPr>
              <p:nvPr/>
            </p:nvSpPr>
            <p:spPr bwMode="auto">
              <a:xfrm flipH="1">
                <a:off x="432299" y="2066214"/>
                <a:ext cx="756593" cy="45923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chemeClr val="bg2">
                      <a:lumMod val="75000"/>
                    </a:schemeClr>
                  </a:gs>
                  <a:gs pos="0">
                    <a:srgbClr val="FFFFFF">
                      <a:alpha val="86000"/>
                    </a:srgbClr>
                  </a:gs>
                </a:gsLst>
                <a:path path="shape">
                  <a:fillToRect l="50000" t="50000" r="50000" b="50000"/>
                </a:path>
                <a:tileRect/>
              </a:gradFill>
              <a:ln w="25400" cap="flat" cmpd="sng" algn="ctr">
                <a:solidFill>
                  <a:srgbClr val="FFFFFF">
                    <a:lumMod val="75000"/>
                  </a:srgbClr>
                </a:solidFill>
                <a:prstDash val="solid"/>
              </a:ln>
              <a:effectLst/>
            </p:spPr>
            <p:txBody>
              <a:bodyPr lIns="91420" tIns="45711" rIns="91420" bIns="45711" rtlCol="0" anchor="ctr"/>
              <a:lstStyle/>
              <a:p>
                <a:pPr algn="ctr" defTabSz="609555" eaLnBrk="0" fontAlgn="base" hangingPunct="0">
                  <a:spcBef>
                    <a:spcPct val="0"/>
                  </a:spcBef>
                  <a:spcAft>
                    <a:spcPct val="0"/>
                  </a:spcAft>
                  <a:defRPr/>
                </a:pPr>
                <a:endParaRPr kumimoji="0" lang="en-US" sz="1400" kern="0">
                  <a:solidFill>
                    <a:srgbClr val="1E447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38" name="Rounded Rectangle 11">
                <a:extLst>
                  <a:ext uri="{FF2B5EF4-FFF2-40B4-BE49-F238E27FC236}">
                    <a16:creationId xmlns:a16="http://schemas.microsoft.com/office/drawing/2014/main" id="{4F4B7691-1EFE-394C-AFBC-EEC371C40EAA}"/>
                  </a:ext>
                </a:extLst>
              </p:cNvPr>
              <p:cNvSpPr/>
              <p:nvPr/>
            </p:nvSpPr>
            <p:spPr>
              <a:xfrm>
                <a:off x="1392826"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sp>
            <p:nvSpPr>
              <p:cNvPr id="239" name="Rounded Rectangle 11">
                <a:extLst>
                  <a:ext uri="{FF2B5EF4-FFF2-40B4-BE49-F238E27FC236}">
                    <a16:creationId xmlns:a16="http://schemas.microsoft.com/office/drawing/2014/main" id="{1C9D4498-54A2-4245-826B-BAD6B287E7C7}"/>
                  </a:ext>
                </a:extLst>
              </p:cNvPr>
              <p:cNvSpPr/>
              <p:nvPr/>
            </p:nvSpPr>
            <p:spPr>
              <a:xfrm>
                <a:off x="2266482"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sp>
            <p:nvSpPr>
              <p:cNvPr id="240" name="Rounded Rectangle 11">
                <a:extLst>
                  <a:ext uri="{FF2B5EF4-FFF2-40B4-BE49-F238E27FC236}">
                    <a16:creationId xmlns:a16="http://schemas.microsoft.com/office/drawing/2014/main" id="{5034D636-D8F2-FE4B-9BAF-316D198B88E0}"/>
                  </a:ext>
                </a:extLst>
              </p:cNvPr>
              <p:cNvSpPr/>
              <p:nvPr/>
            </p:nvSpPr>
            <p:spPr>
              <a:xfrm>
                <a:off x="519171"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cxnSp>
            <p:nvCxnSpPr>
              <p:cNvPr id="247" name="Straight Connector 23">
                <a:extLst>
                  <a:ext uri="{FF2B5EF4-FFF2-40B4-BE49-F238E27FC236}">
                    <a16:creationId xmlns:a16="http://schemas.microsoft.com/office/drawing/2014/main" id="{EC2FB31A-E2D7-EB43-BEC0-265726E1F442}"/>
                  </a:ext>
                </a:extLst>
              </p:cNvPr>
              <p:cNvCxnSpPr>
                <a:cxnSpLocks/>
                <a:stCxn id="234" idx="2"/>
                <a:endCxn id="240" idx="0"/>
              </p:cNvCxnSpPr>
              <p:nvPr/>
            </p:nvCxnSpPr>
            <p:spPr>
              <a:xfrm flipH="1">
                <a:off x="882892" y="2374690"/>
                <a:ext cx="873656" cy="1543750"/>
              </a:xfrm>
              <a:prstGeom prst="line">
                <a:avLst/>
              </a:prstGeom>
              <a:ln w="12700">
                <a:solidFill>
                  <a:schemeClr val="bg2">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3">
                <a:extLst>
                  <a:ext uri="{FF2B5EF4-FFF2-40B4-BE49-F238E27FC236}">
                    <a16:creationId xmlns:a16="http://schemas.microsoft.com/office/drawing/2014/main" id="{51660DEF-6464-D042-82AC-9FE698DFCA43}"/>
                  </a:ext>
                </a:extLst>
              </p:cNvPr>
              <p:cNvCxnSpPr>
                <a:cxnSpLocks/>
                <a:stCxn id="234" idx="2"/>
                <a:endCxn id="239" idx="0"/>
              </p:cNvCxnSpPr>
              <p:nvPr/>
            </p:nvCxnSpPr>
            <p:spPr>
              <a:xfrm>
                <a:off x="1756548" y="2374690"/>
                <a:ext cx="873655" cy="1543750"/>
              </a:xfrm>
              <a:prstGeom prst="line">
                <a:avLst/>
              </a:prstGeom>
              <a:ln w="12700">
                <a:solidFill>
                  <a:schemeClr val="bg2">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77" name="Rectangle 156">
              <a:extLst>
                <a:ext uri="{FF2B5EF4-FFF2-40B4-BE49-F238E27FC236}">
                  <a16:creationId xmlns:a16="http://schemas.microsoft.com/office/drawing/2014/main" id="{EB752772-AF01-1840-96E0-45651B97FE93}"/>
                </a:ext>
              </a:extLst>
            </p:cNvPr>
            <p:cNvSpPr/>
            <p:nvPr/>
          </p:nvSpPr>
          <p:spPr>
            <a:xfrm>
              <a:off x="370547" y="1478695"/>
              <a:ext cx="2772000" cy="3600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600" dirty="0" err="1">
                  <a:solidFill>
                    <a:srgbClr val="FFFFFF"/>
                  </a:solidFill>
                  <a:latin typeface="Arial" panose="020B0604020202020204"/>
                </a:rPr>
                <a:t>CSSMへダイレクト接続</a:t>
              </a:r>
              <a:endParaRPr kumimoji="0" lang="en-US" sz="1600" dirty="0">
                <a:solidFill>
                  <a:srgbClr val="FFFFFF"/>
                </a:solidFill>
                <a:latin typeface="Arial" panose="020B0604020202020204"/>
              </a:endParaRPr>
            </a:p>
          </p:txBody>
        </p:sp>
        <p:sp>
          <p:nvSpPr>
            <p:cNvPr id="278" name="Rectangle 158">
              <a:extLst>
                <a:ext uri="{FF2B5EF4-FFF2-40B4-BE49-F238E27FC236}">
                  <a16:creationId xmlns:a16="http://schemas.microsoft.com/office/drawing/2014/main" id="{FE596108-360E-3A43-A07B-A1FF3016D859}"/>
                </a:ext>
              </a:extLst>
            </p:cNvPr>
            <p:cNvSpPr/>
            <p:nvPr/>
          </p:nvSpPr>
          <p:spPr>
            <a:xfrm>
              <a:off x="370547" y="4608011"/>
              <a:ext cx="2772000" cy="12960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585" fontAlgn="base">
                <a:spcBef>
                  <a:spcPct val="0"/>
                </a:spcBef>
                <a:spcAft>
                  <a:spcPct val="0"/>
                </a:spcAft>
                <a:defRPr/>
              </a:pPr>
              <a:r>
                <a:rPr kumimoji="0" lang="ja-JP" altLang="en-US" sz="1200">
                  <a:solidFill>
                    <a:srgbClr val="FFFFFF"/>
                  </a:solidFill>
                  <a:latin typeface="Arial" panose="020B0604020202020204"/>
                </a:rPr>
                <a:t>各機器がダイレクトに</a:t>
              </a:r>
              <a:r>
                <a:rPr kumimoji="0" lang="en-US" altLang="ja-JP" sz="1200" dirty="0" err="1">
                  <a:solidFill>
                    <a:srgbClr val="FFFFFF"/>
                  </a:solidFill>
                  <a:latin typeface="Arial" panose="020B0604020202020204"/>
                </a:rPr>
                <a:t>CSSM</a:t>
              </a:r>
              <a:r>
                <a:rPr lang="ja-JP" altLang="en-US" sz="1200">
                  <a:solidFill>
                    <a:srgbClr val="FFFFFF"/>
                  </a:solidFill>
                  <a:latin typeface="Arial" panose="020B0604020202020204"/>
                </a:rPr>
                <a:t>とオンライン接続しています。旧</a:t>
              </a:r>
              <a:r>
                <a:rPr lang="en-US" altLang="ja-JP" sz="1200" dirty="0">
                  <a:solidFill>
                    <a:srgbClr val="FFFFFF"/>
                  </a:solidFill>
                  <a:latin typeface="Arial" panose="020B0604020202020204"/>
                </a:rPr>
                <a:t>Smart</a:t>
              </a:r>
              <a:r>
                <a:rPr lang="ja-JP" altLang="en-US" sz="1200">
                  <a:solidFill>
                    <a:srgbClr val="FFFFFF"/>
                  </a:solidFill>
                  <a:latin typeface="Arial" panose="020B0604020202020204"/>
                </a:rPr>
                <a:t> </a:t>
              </a:r>
              <a:r>
                <a:rPr lang="en-US" altLang="ja-JP" sz="1200" dirty="0">
                  <a:solidFill>
                    <a:srgbClr val="FFFFFF"/>
                  </a:solidFill>
                  <a:latin typeface="Arial" panose="020B0604020202020204"/>
                </a:rPr>
                <a:t>Licensing</a:t>
              </a:r>
              <a:r>
                <a:rPr lang="ja-JP" altLang="en-US" sz="1200">
                  <a:solidFill>
                    <a:srgbClr val="FFFFFF"/>
                  </a:solidFill>
                  <a:latin typeface="Arial" panose="020B0604020202020204"/>
                </a:rPr>
                <a:t>では同期周期は</a:t>
              </a:r>
              <a:r>
                <a:rPr lang="en-US" altLang="ja-JP" sz="1200" dirty="0">
                  <a:solidFill>
                    <a:srgbClr val="FFFFFF"/>
                  </a:solidFill>
                  <a:latin typeface="Arial" panose="020B0604020202020204"/>
                </a:rPr>
                <a:t>30</a:t>
              </a:r>
              <a:r>
                <a:rPr lang="ja-JP" altLang="en-US" sz="1200">
                  <a:solidFill>
                    <a:srgbClr val="FFFFFF"/>
                  </a:solidFill>
                  <a:latin typeface="Arial" panose="020B0604020202020204"/>
                </a:rPr>
                <a:t>日でしたが、</a:t>
              </a:r>
              <a:r>
                <a:rPr lang="en-US" altLang="ja-JP" sz="1200" dirty="0">
                  <a:solidFill>
                    <a:srgbClr val="FFFFFF"/>
                  </a:solidFill>
                  <a:latin typeface="Arial" panose="020B0604020202020204"/>
                </a:rPr>
                <a:t>Smart</a:t>
              </a:r>
              <a:r>
                <a:rPr lang="ja-JP" altLang="en-US" sz="1200">
                  <a:solidFill>
                    <a:srgbClr val="FFFFFF"/>
                  </a:solidFill>
                  <a:latin typeface="Arial" panose="020B0604020202020204"/>
                </a:rPr>
                <a:t> </a:t>
              </a:r>
              <a:r>
                <a:rPr lang="en-US" altLang="ja-JP" sz="1200" dirty="0">
                  <a:solidFill>
                    <a:srgbClr val="FFFFFF"/>
                  </a:solidFill>
                  <a:latin typeface="Arial" panose="020B0604020202020204"/>
                </a:rPr>
                <a:t>Licensing Using Policy</a:t>
              </a:r>
              <a:r>
                <a:rPr lang="ja-JP" altLang="en-US" sz="1200">
                  <a:solidFill>
                    <a:srgbClr val="FFFFFF"/>
                  </a:solidFill>
                  <a:latin typeface="Arial" panose="020B0604020202020204"/>
                </a:rPr>
                <a:t>の場合はポリシーに従いレポートをアップロードします。</a:t>
              </a:r>
              <a:endParaRPr kumimoji="0" lang="en-US" sz="1200" dirty="0">
                <a:solidFill>
                  <a:srgbClr val="FFFFFF"/>
                </a:solidFill>
                <a:latin typeface="Arial" panose="020B0604020202020204"/>
              </a:endParaRPr>
            </a:p>
          </p:txBody>
        </p:sp>
      </p:grpSp>
      <p:grpSp>
        <p:nvGrpSpPr>
          <p:cNvPr id="52" name="Group 51">
            <a:extLst>
              <a:ext uri="{FF2B5EF4-FFF2-40B4-BE49-F238E27FC236}">
                <a16:creationId xmlns:a16="http://schemas.microsoft.com/office/drawing/2014/main" id="{96EF9D6A-4E5F-4546-91D4-9757FFD285EB}"/>
              </a:ext>
            </a:extLst>
          </p:cNvPr>
          <p:cNvGrpSpPr/>
          <p:nvPr/>
        </p:nvGrpSpPr>
        <p:grpSpPr>
          <a:xfrm>
            <a:off x="3214469" y="1779702"/>
            <a:ext cx="2772000" cy="4425316"/>
            <a:chOff x="3295564" y="1478694"/>
            <a:chExt cx="2772000" cy="4425316"/>
          </a:xfrm>
        </p:grpSpPr>
        <p:grpSp>
          <p:nvGrpSpPr>
            <p:cNvPr id="49" name="Group 48">
              <a:extLst>
                <a:ext uri="{FF2B5EF4-FFF2-40B4-BE49-F238E27FC236}">
                  <a16:creationId xmlns:a16="http://schemas.microsoft.com/office/drawing/2014/main" id="{E030A197-58C7-C945-BB8A-413DDFF36862}"/>
                </a:ext>
              </a:extLst>
            </p:cNvPr>
            <p:cNvGrpSpPr/>
            <p:nvPr/>
          </p:nvGrpSpPr>
          <p:grpSpPr>
            <a:xfrm>
              <a:off x="3295564" y="1839443"/>
              <a:ext cx="2772000" cy="2772000"/>
              <a:chOff x="3295564" y="1839443"/>
              <a:chExt cx="2772000" cy="2772000"/>
            </a:xfrm>
          </p:grpSpPr>
          <p:sp>
            <p:nvSpPr>
              <p:cNvPr id="260" name="Rectangle 67">
                <a:extLst>
                  <a:ext uri="{FF2B5EF4-FFF2-40B4-BE49-F238E27FC236}">
                    <a16:creationId xmlns:a16="http://schemas.microsoft.com/office/drawing/2014/main" id="{4BC83457-0D99-0F49-BC3C-59FC97A64499}"/>
                  </a:ext>
                </a:extLst>
              </p:cNvPr>
              <p:cNvSpPr/>
              <p:nvPr/>
            </p:nvSpPr>
            <p:spPr>
              <a:xfrm>
                <a:off x="3295564" y="1839443"/>
                <a:ext cx="2772000" cy="2772000"/>
              </a:xfrm>
              <a:prstGeom prst="rect">
                <a:avLst/>
              </a:prstGeom>
              <a:solidFill>
                <a:schemeClr val="bg2">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2533">
                  <a:solidFill>
                    <a:srgbClr val="0D274D"/>
                  </a:solidFill>
                  <a:latin typeface="Arial" panose="020B0604020202020204"/>
                </a:endParaRPr>
              </a:p>
            </p:txBody>
          </p:sp>
          <p:sp>
            <p:nvSpPr>
              <p:cNvPr id="261" name="Rounded Rectangle 9">
                <a:extLst>
                  <a:ext uri="{FF2B5EF4-FFF2-40B4-BE49-F238E27FC236}">
                    <a16:creationId xmlns:a16="http://schemas.microsoft.com/office/drawing/2014/main" id="{11DE91A7-8E4E-2445-9793-5FC91BAAA9F1}"/>
                  </a:ext>
                </a:extLst>
              </p:cNvPr>
              <p:cNvSpPr/>
              <p:nvPr/>
            </p:nvSpPr>
            <p:spPr>
              <a:xfrm>
                <a:off x="3684749" y="1930685"/>
                <a:ext cx="1993631" cy="444005"/>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333" dirty="0" err="1">
                    <a:solidFill>
                      <a:srgbClr val="FFFFFF"/>
                    </a:solidFill>
                    <a:latin typeface="Arial" panose="020B0604020202020204"/>
                  </a:rPr>
                  <a:t>CSSM</a:t>
                </a:r>
                <a:r>
                  <a:rPr kumimoji="0" lang="en-US" sz="1333" dirty="0">
                    <a:solidFill>
                      <a:srgbClr val="FFFFFF"/>
                    </a:solidFill>
                    <a:latin typeface="Arial" panose="020B0604020202020204"/>
                  </a:rPr>
                  <a:t> On Cloud</a:t>
                </a:r>
              </a:p>
            </p:txBody>
          </p:sp>
          <p:sp>
            <p:nvSpPr>
              <p:cNvPr id="263" name="Freeform 89">
                <a:extLst>
                  <a:ext uri="{FF2B5EF4-FFF2-40B4-BE49-F238E27FC236}">
                    <a16:creationId xmlns:a16="http://schemas.microsoft.com/office/drawing/2014/main" id="{6991698F-AF9D-9E47-86FD-69DCBA158DE9}"/>
                  </a:ext>
                </a:extLst>
              </p:cNvPr>
              <p:cNvSpPr>
                <a:spLocks/>
              </p:cNvSpPr>
              <p:nvPr/>
            </p:nvSpPr>
            <p:spPr bwMode="auto">
              <a:xfrm flipH="1">
                <a:off x="3357316" y="2066214"/>
                <a:ext cx="756593" cy="45923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chemeClr val="bg2">
                      <a:lumMod val="75000"/>
                    </a:schemeClr>
                  </a:gs>
                  <a:gs pos="0">
                    <a:srgbClr val="FFFFFF">
                      <a:alpha val="86000"/>
                    </a:srgbClr>
                  </a:gs>
                </a:gsLst>
                <a:path path="shape">
                  <a:fillToRect l="50000" t="50000" r="50000" b="50000"/>
                </a:path>
                <a:tileRect/>
              </a:gradFill>
              <a:ln w="25400" cap="flat" cmpd="sng" algn="ctr">
                <a:solidFill>
                  <a:srgbClr val="FFFFFF">
                    <a:lumMod val="75000"/>
                  </a:srgbClr>
                </a:solidFill>
                <a:prstDash val="solid"/>
              </a:ln>
              <a:effectLst/>
            </p:spPr>
            <p:txBody>
              <a:bodyPr lIns="91420" tIns="45711" rIns="91420" bIns="45711" rtlCol="0" anchor="ctr"/>
              <a:lstStyle/>
              <a:p>
                <a:pPr algn="ctr" defTabSz="609555" eaLnBrk="0" fontAlgn="base" hangingPunct="0">
                  <a:spcBef>
                    <a:spcPct val="0"/>
                  </a:spcBef>
                  <a:spcAft>
                    <a:spcPct val="0"/>
                  </a:spcAft>
                  <a:defRPr/>
                </a:pPr>
                <a:endParaRPr kumimoji="0" lang="en-US" sz="1400" kern="0">
                  <a:solidFill>
                    <a:srgbClr val="1E447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64" name="Rounded Rectangle 11">
                <a:extLst>
                  <a:ext uri="{FF2B5EF4-FFF2-40B4-BE49-F238E27FC236}">
                    <a16:creationId xmlns:a16="http://schemas.microsoft.com/office/drawing/2014/main" id="{EEE17C2B-A02C-B246-9302-8983352401E9}"/>
                  </a:ext>
                </a:extLst>
              </p:cNvPr>
              <p:cNvSpPr/>
              <p:nvPr/>
            </p:nvSpPr>
            <p:spPr>
              <a:xfrm>
                <a:off x="4317843"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sp>
            <p:nvSpPr>
              <p:cNvPr id="265" name="Rounded Rectangle 11">
                <a:extLst>
                  <a:ext uri="{FF2B5EF4-FFF2-40B4-BE49-F238E27FC236}">
                    <a16:creationId xmlns:a16="http://schemas.microsoft.com/office/drawing/2014/main" id="{55864B34-D981-4E4A-8A29-04105AD9D142}"/>
                  </a:ext>
                </a:extLst>
              </p:cNvPr>
              <p:cNvSpPr/>
              <p:nvPr/>
            </p:nvSpPr>
            <p:spPr>
              <a:xfrm>
                <a:off x="5191499"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sp>
            <p:nvSpPr>
              <p:cNvPr id="266" name="Rounded Rectangle 11">
                <a:extLst>
                  <a:ext uri="{FF2B5EF4-FFF2-40B4-BE49-F238E27FC236}">
                    <a16:creationId xmlns:a16="http://schemas.microsoft.com/office/drawing/2014/main" id="{92223C63-3AC2-CA4E-9D20-A04CCEBF9C1B}"/>
                  </a:ext>
                </a:extLst>
              </p:cNvPr>
              <p:cNvSpPr/>
              <p:nvPr/>
            </p:nvSpPr>
            <p:spPr>
              <a:xfrm>
                <a:off x="3444188"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cxnSp>
            <p:nvCxnSpPr>
              <p:cNvPr id="269" name="Straight Connector 162">
                <a:extLst>
                  <a:ext uri="{FF2B5EF4-FFF2-40B4-BE49-F238E27FC236}">
                    <a16:creationId xmlns:a16="http://schemas.microsoft.com/office/drawing/2014/main" id="{34288F86-54F0-3B41-87C4-D513097D0B9F}"/>
                  </a:ext>
                </a:extLst>
              </p:cNvPr>
              <p:cNvCxnSpPr>
                <a:cxnSpLocks/>
              </p:cNvCxnSpPr>
              <p:nvPr/>
            </p:nvCxnSpPr>
            <p:spPr>
              <a:xfrm>
                <a:off x="3423519" y="3116940"/>
                <a:ext cx="2516091" cy="0"/>
              </a:xfrm>
              <a:prstGeom prst="line">
                <a:avLst/>
              </a:prstGeom>
              <a:ln w="12700">
                <a:solidFill>
                  <a:schemeClr val="bg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70" name="Picture 136">
                <a:extLst>
                  <a:ext uri="{FF2B5EF4-FFF2-40B4-BE49-F238E27FC236}">
                    <a16:creationId xmlns:a16="http://schemas.microsoft.com/office/drawing/2014/main" id="{32A147E4-13E2-8F4C-808D-F26C88DE71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9057" y="3259120"/>
                <a:ext cx="257704" cy="310760"/>
              </a:xfrm>
              <a:prstGeom prst="rect">
                <a:avLst/>
              </a:prstGeom>
            </p:spPr>
          </p:pic>
          <p:cxnSp>
            <p:nvCxnSpPr>
              <p:cNvPr id="271" name="Straight Connector 137">
                <a:extLst>
                  <a:ext uri="{FF2B5EF4-FFF2-40B4-BE49-F238E27FC236}">
                    <a16:creationId xmlns:a16="http://schemas.microsoft.com/office/drawing/2014/main" id="{64AF720B-BB87-CE4B-8FC6-83241DCFB1FF}"/>
                  </a:ext>
                </a:extLst>
              </p:cNvPr>
              <p:cNvCxnSpPr>
                <a:cxnSpLocks/>
                <a:stCxn id="270" idx="2"/>
                <a:endCxn id="266" idx="0"/>
              </p:cNvCxnSpPr>
              <p:nvPr/>
            </p:nvCxnSpPr>
            <p:spPr>
              <a:xfrm>
                <a:off x="3807909" y="3569880"/>
                <a:ext cx="0" cy="348560"/>
              </a:xfrm>
              <a:prstGeom prst="line">
                <a:avLst/>
              </a:prstGeom>
              <a:ln w="12700">
                <a:solidFill>
                  <a:schemeClr val="bg2">
                    <a:lumMod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2" name="Picture 140">
                <a:extLst>
                  <a:ext uri="{FF2B5EF4-FFF2-40B4-BE49-F238E27FC236}">
                    <a16:creationId xmlns:a16="http://schemas.microsoft.com/office/drawing/2014/main" id="{9CB3E5AC-E266-DC4F-AC8C-9C4F909275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2712" y="3259120"/>
                <a:ext cx="257704" cy="310760"/>
              </a:xfrm>
              <a:prstGeom prst="rect">
                <a:avLst/>
              </a:prstGeom>
            </p:spPr>
          </p:pic>
          <p:cxnSp>
            <p:nvCxnSpPr>
              <p:cNvPr id="273" name="Straight Connector 141">
                <a:extLst>
                  <a:ext uri="{FF2B5EF4-FFF2-40B4-BE49-F238E27FC236}">
                    <a16:creationId xmlns:a16="http://schemas.microsoft.com/office/drawing/2014/main" id="{F6F92184-C57C-E34A-A522-128696B25113}"/>
                  </a:ext>
                </a:extLst>
              </p:cNvPr>
              <p:cNvCxnSpPr>
                <a:cxnSpLocks/>
                <a:stCxn id="272" idx="2"/>
                <a:endCxn id="264" idx="0"/>
              </p:cNvCxnSpPr>
              <p:nvPr/>
            </p:nvCxnSpPr>
            <p:spPr>
              <a:xfrm>
                <a:off x="4681564" y="3569880"/>
                <a:ext cx="0" cy="348560"/>
              </a:xfrm>
              <a:prstGeom prst="line">
                <a:avLst/>
              </a:prstGeom>
              <a:ln w="12700">
                <a:solidFill>
                  <a:schemeClr val="bg2">
                    <a:lumMod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4" name="Picture 142">
                <a:extLst>
                  <a:ext uri="{FF2B5EF4-FFF2-40B4-BE49-F238E27FC236}">
                    <a16:creationId xmlns:a16="http://schemas.microsoft.com/office/drawing/2014/main" id="{7D4CA0B1-A2F5-1A4F-9635-CDA7760DF3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6368" y="3259120"/>
                <a:ext cx="257704" cy="310760"/>
              </a:xfrm>
              <a:prstGeom prst="rect">
                <a:avLst/>
              </a:prstGeom>
            </p:spPr>
          </p:pic>
          <p:cxnSp>
            <p:nvCxnSpPr>
              <p:cNvPr id="275" name="Straight Connector 143">
                <a:extLst>
                  <a:ext uri="{FF2B5EF4-FFF2-40B4-BE49-F238E27FC236}">
                    <a16:creationId xmlns:a16="http://schemas.microsoft.com/office/drawing/2014/main" id="{523519B9-BD4B-004D-93B2-87FA244C485D}"/>
                  </a:ext>
                </a:extLst>
              </p:cNvPr>
              <p:cNvCxnSpPr>
                <a:cxnSpLocks/>
                <a:stCxn id="274" idx="2"/>
                <a:endCxn id="265" idx="0"/>
              </p:cNvCxnSpPr>
              <p:nvPr/>
            </p:nvCxnSpPr>
            <p:spPr>
              <a:xfrm>
                <a:off x="5555220" y="3569880"/>
                <a:ext cx="0" cy="348560"/>
              </a:xfrm>
              <a:prstGeom prst="line">
                <a:avLst/>
              </a:prstGeom>
              <a:ln w="12700">
                <a:solidFill>
                  <a:schemeClr val="bg2">
                    <a:lumMod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916C4D47-C574-AA47-9BAF-1CB8CFCF33DC}"/>
                  </a:ext>
                </a:extLst>
              </p:cNvPr>
              <p:cNvSpPr txBox="1"/>
              <p:nvPr/>
            </p:nvSpPr>
            <p:spPr>
              <a:xfrm>
                <a:off x="3836621" y="2848305"/>
                <a:ext cx="1689886" cy="261610"/>
              </a:xfrm>
              <a:prstGeom prst="rect">
                <a:avLst/>
              </a:prstGeom>
              <a:noFill/>
            </p:spPr>
            <p:txBody>
              <a:bodyPr wrap="none" rtlCol="0">
                <a:spAutoFit/>
              </a:bodyPr>
              <a:lstStyle/>
              <a:p>
                <a:pPr algn="ctr"/>
                <a:r>
                  <a:rPr kumimoji="0" lang="en-US" sz="1100" dirty="0">
                    <a:solidFill>
                      <a:srgbClr val="282828"/>
                    </a:solidFill>
                    <a:latin typeface="Arial" panose="020B0604020202020204"/>
                  </a:rPr>
                  <a:t>No connection to </a:t>
                </a:r>
                <a:r>
                  <a:rPr kumimoji="0" lang="en-US" sz="1100" dirty="0" err="1">
                    <a:solidFill>
                      <a:srgbClr val="282828"/>
                    </a:solidFill>
                    <a:latin typeface="Arial" panose="020B0604020202020204"/>
                  </a:rPr>
                  <a:t>CSSM</a:t>
                </a:r>
                <a:endParaRPr kumimoji="0" lang="en-US" sz="1100" dirty="0">
                  <a:solidFill>
                    <a:srgbClr val="282828"/>
                  </a:solidFill>
                  <a:latin typeface="Arial" panose="020B0604020202020204"/>
                </a:endParaRPr>
              </a:p>
            </p:txBody>
          </p:sp>
        </p:grpSp>
        <p:sp>
          <p:nvSpPr>
            <p:cNvPr id="279" name="Rectangle 207">
              <a:extLst>
                <a:ext uri="{FF2B5EF4-FFF2-40B4-BE49-F238E27FC236}">
                  <a16:creationId xmlns:a16="http://schemas.microsoft.com/office/drawing/2014/main" id="{C9C59E1E-EF2D-6C43-AEE0-3B17AC9A8D3C}"/>
                </a:ext>
              </a:extLst>
            </p:cNvPr>
            <p:cNvSpPr/>
            <p:nvPr/>
          </p:nvSpPr>
          <p:spPr>
            <a:xfrm>
              <a:off x="3295564" y="1478694"/>
              <a:ext cx="2772000" cy="3600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600" dirty="0" err="1">
                  <a:solidFill>
                    <a:srgbClr val="FFFFFF"/>
                  </a:solidFill>
                  <a:latin typeface="Arial" panose="020B0604020202020204"/>
                </a:rPr>
                <a:t>CSSM</a:t>
              </a:r>
              <a:r>
                <a:rPr kumimoji="0" lang="ja-JP" altLang="en-US" sz="1600">
                  <a:solidFill>
                    <a:srgbClr val="FFFFFF"/>
                  </a:solidFill>
                  <a:latin typeface="Arial" panose="020B0604020202020204"/>
                </a:rPr>
                <a:t>と機器が非</a:t>
              </a:r>
              <a:r>
                <a:rPr kumimoji="0" lang="en-US" sz="1600" dirty="0" err="1">
                  <a:solidFill>
                    <a:srgbClr val="FFFFFF"/>
                  </a:solidFill>
                  <a:latin typeface="Arial" panose="020B0604020202020204"/>
                </a:rPr>
                <a:t>接続</a:t>
              </a:r>
              <a:endParaRPr kumimoji="0" lang="en-US" sz="1600" dirty="0">
                <a:solidFill>
                  <a:srgbClr val="FFFFFF"/>
                </a:solidFill>
                <a:latin typeface="Arial" panose="020B0604020202020204"/>
              </a:endParaRPr>
            </a:p>
          </p:txBody>
        </p:sp>
        <p:sp>
          <p:nvSpPr>
            <p:cNvPr id="280" name="Rectangle 158">
              <a:extLst>
                <a:ext uri="{FF2B5EF4-FFF2-40B4-BE49-F238E27FC236}">
                  <a16:creationId xmlns:a16="http://schemas.microsoft.com/office/drawing/2014/main" id="{6EC1D337-EA78-9D47-BE8B-938D3BEFDC51}"/>
                </a:ext>
              </a:extLst>
            </p:cNvPr>
            <p:cNvSpPr/>
            <p:nvPr/>
          </p:nvSpPr>
          <p:spPr>
            <a:xfrm>
              <a:off x="3295564" y="4608010"/>
              <a:ext cx="2772000" cy="12960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ja-JP" altLang="en-US" sz="1200">
                  <a:solidFill>
                    <a:srgbClr val="FFFFFF"/>
                  </a:solidFill>
                  <a:latin typeface="Arial" panose="020B0604020202020204"/>
                </a:rPr>
                <a:t>機器を完全にオフラインで運用するため、</a:t>
              </a:r>
              <a:r>
                <a:rPr kumimoji="0" lang="ja-JP" altLang="en-US" sz="1200">
                  <a:solidFill>
                    <a:srgbClr val="FFFFFF"/>
                  </a:solidFill>
                  <a:latin typeface="Arial" panose="020B0604020202020204"/>
                </a:rPr>
                <a:t>レポートを個別に</a:t>
              </a:r>
              <a:r>
                <a:rPr kumimoji="0" lang="en-US" altLang="ja-JP" sz="1200" dirty="0">
                  <a:solidFill>
                    <a:srgbClr val="FFFFFF"/>
                  </a:solidFill>
                  <a:latin typeface="Arial" panose="020B0604020202020204"/>
                </a:rPr>
                <a:t>PC</a:t>
              </a:r>
              <a:r>
                <a:rPr kumimoji="0" lang="ja-JP" altLang="en-US" sz="1200">
                  <a:solidFill>
                    <a:srgbClr val="FFFFFF"/>
                  </a:solidFill>
                  <a:latin typeface="Arial" panose="020B0604020202020204"/>
                </a:rPr>
                <a:t>にダウンロードしてから</a:t>
              </a:r>
              <a:r>
                <a:rPr kumimoji="0" lang="en-US" altLang="ja-JP" sz="1200" dirty="0" err="1">
                  <a:solidFill>
                    <a:srgbClr val="FFFFFF"/>
                  </a:solidFill>
                  <a:latin typeface="Arial" panose="020B0604020202020204"/>
                </a:rPr>
                <a:t>CSSM</a:t>
              </a:r>
              <a:r>
                <a:rPr kumimoji="0" lang="ja-JP" altLang="en-US" sz="1200">
                  <a:solidFill>
                    <a:srgbClr val="FFFFFF"/>
                  </a:solidFill>
                  <a:latin typeface="Arial" panose="020B0604020202020204"/>
                </a:rPr>
                <a:t>にアップロードしたり、</a:t>
              </a:r>
              <a:r>
                <a:rPr kumimoji="0" lang="en-US" altLang="ja-JP" sz="1200" dirty="0">
                  <a:solidFill>
                    <a:srgbClr val="FFFFFF"/>
                  </a:solidFill>
                  <a:latin typeface="Arial" panose="020B0604020202020204"/>
                </a:rPr>
                <a:t>Ack</a:t>
              </a:r>
              <a:r>
                <a:rPr kumimoji="0" lang="ja-JP" altLang="en-US" sz="1200">
                  <a:solidFill>
                    <a:srgbClr val="FFFFFF"/>
                  </a:solidFill>
                  <a:latin typeface="Arial" panose="020B0604020202020204"/>
                </a:rPr>
                <a:t>をダウンロードして機器にインポートすることを手動で実施する必要があります</a:t>
              </a:r>
              <a:r>
                <a:rPr lang="ja-JP" altLang="en-US" sz="1200">
                  <a:solidFill>
                    <a:srgbClr val="FFFFFF"/>
                  </a:solidFill>
                  <a:latin typeface="Arial" panose="020B0604020202020204"/>
                </a:rPr>
                <a:t>。</a:t>
              </a:r>
              <a:endParaRPr kumimoji="0" lang="en-US" sz="1200" dirty="0">
                <a:solidFill>
                  <a:srgbClr val="FFFFFF"/>
                </a:solidFill>
                <a:latin typeface="Arial" panose="020B0604020202020204"/>
              </a:endParaRPr>
            </a:p>
          </p:txBody>
        </p:sp>
      </p:grpSp>
      <p:grpSp>
        <p:nvGrpSpPr>
          <p:cNvPr id="53" name="Group 52">
            <a:extLst>
              <a:ext uri="{FF2B5EF4-FFF2-40B4-BE49-F238E27FC236}">
                <a16:creationId xmlns:a16="http://schemas.microsoft.com/office/drawing/2014/main" id="{51CA9773-8F7F-E041-B26D-474B4F0379A0}"/>
              </a:ext>
            </a:extLst>
          </p:cNvPr>
          <p:cNvGrpSpPr/>
          <p:nvPr/>
        </p:nvGrpSpPr>
        <p:grpSpPr>
          <a:xfrm>
            <a:off x="6164144" y="1779703"/>
            <a:ext cx="2772000" cy="4425315"/>
            <a:chOff x="6176645" y="1478695"/>
            <a:chExt cx="2772000" cy="4425315"/>
          </a:xfrm>
        </p:grpSpPr>
        <p:grpSp>
          <p:nvGrpSpPr>
            <p:cNvPr id="42" name="Group 41">
              <a:extLst>
                <a:ext uri="{FF2B5EF4-FFF2-40B4-BE49-F238E27FC236}">
                  <a16:creationId xmlns:a16="http://schemas.microsoft.com/office/drawing/2014/main" id="{06E3C73B-A81D-5F4A-BF9A-DA9F75F3EF5A}"/>
                </a:ext>
              </a:extLst>
            </p:cNvPr>
            <p:cNvGrpSpPr/>
            <p:nvPr/>
          </p:nvGrpSpPr>
          <p:grpSpPr>
            <a:xfrm>
              <a:off x="6176645" y="1839443"/>
              <a:ext cx="2772000" cy="2772000"/>
              <a:chOff x="6176645" y="1839443"/>
              <a:chExt cx="2772000" cy="2772000"/>
            </a:xfrm>
          </p:grpSpPr>
          <p:sp>
            <p:nvSpPr>
              <p:cNvPr id="107" name="Rectangle 67">
                <a:extLst>
                  <a:ext uri="{FF2B5EF4-FFF2-40B4-BE49-F238E27FC236}">
                    <a16:creationId xmlns:a16="http://schemas.microsoft.com/office/drawing/2014/main" id="{1077734D-05A9-A446-83D2-60394D9A1DF9}"/>
                  </a:ext>
                </a:extLst>
              </p:cNvPr>
              <p:cNvSpPr/>
              <p:nvPr/>
            </p:nvSpPr>
            <p:spPr>
              <a:xfrm>
                <a:off x="6176645" y="1839443"/>
                <a:ext cx="2772000" cy="2772000"/>
              </a:xfrm>
              <a:prstGeom prst="rect">
                <a:avLst/>
              </a:prstGeom>
              <a:solidFill>
                <a:schemeClr val="bg2">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2533">
                  <a:solidFill>
                    <a:srgbClr val="0D274D"/>
                  </a:solidFill>
                  <a:latin typeface="Arial" panose="020B0604020202020204"/>
                </a:endParaRPr>
              </a:p>
            </p:txBody>
          </p:sp>
          <p:sp>
            <p:nvSpPr>
              <p:cNvPr id="126" name="Rounded Rectangle 9">
                <a:extLst>
                  <a:ext uri="{FF2B5EF4-FFF2-40B4-BE49-F238E27FC236}">
                    <a16:creationId xmlns:a16="http://schemas.microsoft.com/office/drawing/2014/main" id="{EECA89C5-E68A-1D4D-8BA3-98B1184ACF3B}"/>
                  </a:ext>
                </a:extLst>
              </p:cNvPr>
              <p:cNvSpPr/>
              <p:nvPr/>
            </p:nvSpPr>
            <p:spPr>
              <a:xfrm>
                <a:off x="6565830" y="1930685"/>
                <a:ext cx="1993631" cy="444005"/>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333" dirty="0" err="1">
                    <a:solidFill>
                      <a:srgbClr val="FFFFFF"/>
                    </a:solidFill>
                    <a:latin typeface="Arial" panose="020B0604020202020204"/>
                  </a:rPr>
                  <a:t>CSSM</a:t>
                </a:r>
                <a:r>
                  <a:rPr kumimoji="0" lang="en-US" sz="1333" dirty="0">
                    <a:solidFill>
                      <a:srgbClr val="FFFFFF"/>
                    </a:solidFill>
                    <a:latin typeface="Arial" panose="020B0604020202020204"/>
                  </a:rPr>
                  <a:t> On Cloud</a:t>
                </a:r>
              </a:p>
            </p:txBody>
          </p:sp>
          <p:cxnSp>
            <p:nvCxnSpPr>
              <p:cNvPr id="132" name="Straight Connector 23">
                <a:extLst>
                  <a:ext uri="{FF2B5EF4-FFF2-40B4-BE49-F238E27FC236}">
                    <a16:creationId xmlns:a16="http://schemas.microsoft.com/office/drawing/2014/main" id="{A861BFD7-6D61-5642-9099-230DA2EAA4AD}"/>
                  </a:ext>
                </a:extLst>
              </p:cNvPr>
              <p:cNvCxnSpPr>
                <a:cxnSpLocks/>
                <a:stCxn id="126" idx="2"/>
                <a:endCxn id="203" idx="0"/>
              </p:cNvCxnSpPr>
              <p:nvPr/>
            </p:nvCxnSpPr>
            <p:spPr>
              <a:xfrm flipH="1">
                <a:off x="7562645" y="2374690"/>
                <a:ext cx="1" cy="300593"/>
              </a:xfrm>
              <a:prstGeom prst="line">
                <a:avLst/>
              </a:prstGeom>
              <a:ln w="12700">
                <a:solidFill>
                  <a:schemeClr val="bg2">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4" name="Freeform 89">
                <a:extLst>
                  <a:ext uri="{FF2B5EF4-FFF2-40B4-BE49-F238E27FC236}">
                    <a16:creationId xmlns:a16="http://schemas.microsoft.com/office/drawing/2014/main" id="{1AD6F45A-55B5-9849-8759-E3699917DD77}"/>
                  </a:ext>
                </a:extLst>
              </p:cNvPr>
              <p:cNvSpPr>
                <a:spLocks/>
              </p:cNvSpPr>
              <p:nvPr/>
            </p:nvSpPr>
            <p:spPr bwMode="auto">
              <a:xfrm flipH="1">
                <a:off x="6238397" y="2066214"/>
                <a:ext cx="756593" cy="45923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chemeClr val="bg2">
                      <a:lumMod val="75000"/>
                    </a:schemeClr>
                  </a:gs>
                  <a:gs pos="0">
                    <a:srgbClr val="FFFFFF">
                      <a:alpha val="86000"/>
                    </a:srgbClr>
                  </a:gs>
                </a:gsLst>
                <a:path path="shape">
                  <a:fillToRect l="50000" t="50000" r="50000" b="50000"/>
                </a:path>
                <a:tileRect/>
              </a:gradFill>
              <a:ln w="25400" cap="flat" cmpd="sng" algn="ctr">
                <a:solidFill>
                  <a:srgbClr val="FFFFFF">
                    <a:lumMod val="75000"/>
                  </a:srgbClr>
                </a:solidFill>
                <a:prstDash val="solid"/>
              </a:ln>
              <a:effectLst/>
            </p:spPr>
            <p:txBody>
              <a:bodyPr lIns="91420" tIns="45711" rIns="91420" bIns="45711" rtlCol="0" anchor="ctr"/>
              <a:lstStyle/>
              <a:p>
                <a:pPr algn="ctr" defTabSz="609555" eaLnBrk="0" fontAlgn="base" hangingPunct="0">
                  <a:spcBef>
                    <a:spcPct val="0"/>
                  </a:spcBef>
                  <a:spcAft>
                    <a:spcPct val="0"/>
                  </a:spcAft>
                  <a:defRPr/>
                </a:pPr>
                <a:endParaRPr kumimoji="0" lang="en-US" sz="1400" kern="0">
                  <a:solidFill>
                    <a:srgbClr val="1E4471"/>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27" name="Group 26">
                <a:extLst>
                  <a:ext uri="{FF2B5EF4-FFF2-40B4-BE49-F238E27FC236}">
                    <a16:creationId xmlns:a16="http://schemas.microsoft.com/office/drawing/2014/main" id="{2AE13177-E1E8-8442-82FC-1AFF54954CC3}"/>
                  </a:ext>
                </a:extLst>
              </p:cNvPr>
              <p:cNvGrpSpPr/>
              <p:nvPr/>
            </p:nvGrpSpPr>
            <p:grpSpPr>
              <a:xfrm>
                <a:off x="6945905" y="2675283"/>
                <a:ext cx="1233481" cy="844704"/>
                <a:chOff x="7081033" y="2675283"/>
                <a:chExt cx="1233481" cy="844704"/>
              </a:xfrm>
            </p:grpSpPr>
            <p:sp>
              <p:nvSpPr>
                <p:cNvPr id="203" name="Rounded Rectangle 4">
                  <a:extLst>
                    <a:ext uri="{FF2B5EF4-FFF2-40B4-BE49-F238E27FC236}">
                      <a16:creationId xmlns:a16="http://schemas.microsoft.com/office/drawing/2014/main" id="{BCC259CA-5FAC-C441-9C76-C182F5EF2614}"/>
                    </a:ext>
                  </a:extLst>
                </p:cNvPr>
                <p:cNvSpPr/>
                <p:nvPr/>
              </p:nvSpPr>
              <p:spPr>
                <a:xfrm>
                  <a:off x="7149133" y="2675283"/>
                  <a:ext cx="1097280" cy="844704"/>
                </a:xfrm>
                <a:prstGeom prst="roundRect">
                  <a:avLst/>
                </a:prstGeom>
                <a:solidFill>
                  <a:srgbClr val="92D050"/>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2533">
                    <a:solidFill>
                      <a:srgbClr val="0D274D"/>
                    </a:solidFill>
                    <a:latin typeface="Arial" panose="020B0604020202020204"/>
                  </a:endParaRPr>
                </a:p>
              </p:txBody>
            </p:sp>
            <p:sp>
              <p:nvSpPr>
                <p:cNvPr id="204" name="Rounded Rectangle 5">
                  <a:extLst>
                    <a:ext uri="{FF2B5EF4-FFF2-40B4-BE49-F238E27FC236}">
                      <a16:creationId xmlns:a16="http://schemas.microsoft.com/office/drawing/2014/main" id="{4B80490F-6F57-434C-881E-BFECC6F78950}"/>
                    </a:ext>
                  </a:extLst>
                </p:cNvPr>
                <p:cNvSpPr/>
                <p:nvPr/>
              </p:nvSpPr>
              <p:spPr>
                <a:xfrm>
                  <a:off x="7353774" y="2744258"/>
                  <a:ext cx="687999" cy="211985"/>
                </a:xfrm>
                <a:prstGeom prst="roundRect">
                  <a:avLst/>
                </a:prstGeom>
                <a:solidFill>
                  <a:srgbClr val="00B050"/>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067" dirty="0" err="1">
                      <a:solidFill>
                        <a:srgbClr val="FFFFFF"/>
                      </a:solidFill>
                      <a:latin typeface="Arial" panose="020B0604020202020204"/>
                    </a:rPr>
                    <a:t>CSLU</a:t>
                  </a:r>
                  <a:endParaRPr kumimoji="0" lang="en-US" sz="1067" dirty="0">
                    <a:solidFill>
                      <a:srgbClr val="FFFFFF"/>
                    </a:solidFill>
                    <a:latin typeface="Arial" panose="020B0604020202020204"/>
                  </a:endParaRPr>
                </a:p>
              </p:txBody>
            </p:sp>
            <p:sp>
              <p:nvSpPr>
                <p:cNvPr id="231" name="テキスト ボックス 230">
                  <a:extLst>
                    <a:ext uri="{FF2B5EF4-FFF2-40B4-BE49-F238E27FC236}">
                      <a16:creationId xmlns:a16="http://schemas.microsoft.com/office/drawing/2014/main" id="{E52AB2FA-FF87-6540-8D4C-F2632C070AB7}"/>
                    </a:ext>
                  </a:extLst>
                </p:cNvPr>
                <p:cNvSpPr txBox="1"/>
                <p:nvPr/>
              </p:nvSpPr>
              <p:spPr>
                <a:xfrm>
                  <a:off x="7081033" y="2930473"/>
                  <a:ext cx="1233481" cy="584968"/>
                </a:xfrm>
                <a:prstGeom prst="rect">
                  <a:avLst/>
                </a:prstGeom>
                <a:noFill/>
              </p:spPr>
              <p:txBody>
                <a:bodyPr wrap="square">
                  <a:spAutoFit/>
                </a:bodyPr>
                <a:lstStyle/>
                <a:p>
                  <a:pPr algn="ctr" defTabSz="914354">
                    <a:defRPr/>
                  </a:pPr>
                  <a:r>
                    <a:rPr kumimoji="0" lang="en-US" altLang="ja-JP" sz="1067" dirty="0">
                      <a:solidFill>
                        <a:srgbClr val="0D274D"/>
                      </a:solidFill>
                      <a:latin typeface="Arial" panose="020B0604020202020204" pitchFamily="34" charset="0"/>
                      <a:ea typeface="MS PGothic" panose="020B0600070205080204" pitchFamily="34" charset="-128"/>
                      <a:cs typeface="Arial" panose="020B0604020202020204" pitchFamily="34" charset="0"/>
                    </a:rPr>
                    <a:t>Windows, OnPrem, </a:t>
                  </a:r>
                  <a:r>
                    <a:rPr kumimoji="0" lang="en-US" altLang="ja-JP" sz="1067" dirty="0" err="1">
                      <a:solidFill>
                        <a:srgbClr val="0D274D"/>
                      </a:solidFill>
                      <a:latin typeface="Arial" panose="020B0604020202020204" pitchFamily="34" charset="0"/>
                      <a:ea typeface="MS PGothic" panose="020B0600070205080204" pitchFamily="34" charset="-128"/>
                      <a:cs typeface="Arial" panose="020B0604020202020204" pitchFamily="34" charset="0"/>
                    </a:rPr>
                    <a:t>DNAC</a:t>
                  </a:r>
                  <a:r>
                    <a:rPr kumimoji="0" lang="en-US" altLang="ja-JP" sz="1067" dirty="0">
                      <a:solidFill>
                        <a:srgbClr val="0D274D"/>
                      </a:solidFill>
                      <a:latin typeface="Arial" panose="020B0604020202020204" pitchFamily="34" charset="0"/>
                      <a:ea typeface="MS PGothic" panose="020B0600070205080204" pitchFamily="34" charset="-128"/>
                      <a:cs typeface="Arial" panose="020B0604020202020204" pitchFamily="34" charset="0"/>
                    </a:rPr>
                    <a:t>, </a:t>
                  </a:r>
                  <a:r>
                    <a:rPr kumimoji="0" lang="en-US" altLang="ja-JP" sz="1067" dirty="0" err="1">
                      <a:solidFill>
                        <a:srgbClr val="0D274D"/>
                      </a:solidFill>
                      <a:latin typeface="Arial" panose="020B0604020202020204" pitchFamily="34" charset="0"/>
                      <a:ea typeface="MS PGothic" panose="020B0600070205080204" pitchFamily="34" charset="-128"/>
                      <a:cs typeface="Arial" panose="020B0604020202020204" pitchFamily="34" charset="0"/>
                    </a:rPr>
                    <a:t>vManage</a:t>
                  </a:r>
                  <a:endParaRPr lang="ja-JP" altLang="en-US" sz="1067"/>
                </a:p>
              </p:txBody>
            </p:sp>
          </p:grpSp>
          <p:sp>
            <p:nvSpPr>
              <p:cNvPr id="199" name="Rounded Rectangle 11">
                <a:extLst>
                  <a:ext uri="{FF2B5EF4-FFF2-40B4-BE49-F238E27FC236}">
                    <a16:creationId xmlns:a16="http://schemas.microsoft.com/office/drawing/2014/main" id="{79AAAAB4-98CB-9446-9C70-B318B41C6773}"/>
                  </a:ext>
                </a:extLst>
              </p:cNvPr>
              <p:cNvSpPr/>
              <p:nvPr/>
            </p:nvSpPr>
            <p:spPr>
              <a:xfrm>
                <a:off x="7198924"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sp>
            <p:nvSpPr>
              <p:cNvPr id="116" name="Rounded Rectangle 11">
                <a:extLst>
                  <a:ext uri="{FF2B5EF4-FFF2-40B4-BE49-F238E27FC236}">
                    <a16:creationId xmlns:a16="http://schemas.microsoft.com/office/drawing/2014/main" id="{4648A19B-49C6-BA49-B298-EB7116AE3C0E}"/>
                  </a:ext>
                </a:extLst>
              </p:cNvPr>
              <p:cNvSpPr/>
              <p:nvPr/>
            </p:nvSpPr>
            <p:spPr>
              <a:xfrm>
                <a:off x="8072580"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sp>
            <p:nvSpPr>
              <p:cNvPr id="117" name="Rounded Rectangle 11">
                <a:extLst>
                  <a:ext uri="{FF2B5EF4-FFF2-40B4-BE49-F238E27FC236}">
                    <a16:creationId xmlns:a16="http://schemas.microsoft.com/office/drawing/2014/main" id="{69F846AF-3AAD-6E4F-95BF-A50A06CAAD63}"/>
                  </a:ext>
                </a:extLst>
              </p:cNvPr>
              <p:cNvSpPr/>
              <p:nvPr/>
            </p:nvSpPr>
            <p:spPr>
              <a:xfrm>
                <a:off x="6325269"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cxnSp>
            <p:nvCxnSpPr>
              <p:cNvPr id="135" name="Straight Connector 16">
                <a:extLst>
                  <a:ext uri="{FF2B5EF4-FFF2-40B4-BE49-F238E27FC236}">
                    <a16:creationId xmlns:a16="http://schemas.microsoft.com/office/drawing/2014/main" id="{A2FBD7FC-01C9-A840-9516-D63B8DE30F73}"/>
                  </a:ext>
                </a:extLst>
              </p:cNvPr>
              <p:cNvCxnSpPr>
                <a:cxnSpLocks/>
                <a:stCxn id="203" idx="2"/>
                <a:endCxn id="117" idx="0"/>
              </p:cNvCxnSpPr>
              <p:nvPr/>
            </p:nvCxnSpPr>
            <p:spPr>
              <a:xfrm flipH="1">
                <a:off x="6688990" y="3519987"/>
                <a:ext cx="873655" cy="398453"/>
              </a:xfrm>
              <a:prstGeom prst="line">
                <a:avLst/>
              </a:prstGeom>
              <a:ln w="127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8">
                <a:extLst>
                  <a:ext uri="{FF2B5EF4-FFF2-40B4-BE49-F238E27FC236}">
                    <a16:creationId xmlns:a16="http://schemas.microsoft.com/office/drawing/2014/main" id="{B1F739A5-2054-2447-9D36-56ADC57B14A6}"/>
                  </a:ext>
                </a:extLst>
              </p:cNvPr>
              <p:cNvCxnSpPr>
                <a:cxnSpLocks/>
                <a:endCxn id="199" idx="0"/>
              </p:cNvCxnSpPr>
              <p:nvPr/>
            </p:nvCxnSpPr>
            <p:spPr>
              <a:xfrm>
                <a:off x="7562645" y="3515441"/>
                <a:ext cx="0" cy="402999"/>
              </a:xfrm>
              <a:prstGeom prst="line">
                <a:avLst/>
              </a:prstGeom>
              <a:ln w="127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Connector 20">
                <a:extLst>
                  <a:ext uri="{FF2B5EF4-FFF2-40B4-BE49-F238E27FC236}">
                    <a16:creationId xmlns:a16="http://schemas.microsoft.com/office/drawing/2014/main" id="{2FB2A964-645D-854E-842E-DE978962AB4B}"/>
                  </a:ext>
                </a:extLst>
              </p:cNvPr>
              <p:cNvCxnSpPr>
                <a:cxnSpLocks/>
                <a:stCxn id="203" idx="2"/>
                <a:endCxn id="116" idx="0"/>
              </p:cNvCxnSpPr>
              <p:nvPr/>
            </p:nvCxnSpPr>
            <p:spPr>
              <a:xfrm>
                <a:off x="7562645" y="3519987"/>
                <a:ext cx="873656" cy="398453"/>
              </a:xfrm>
              <a:prstGeom prst="line">
                <a:avLst/>
              </a:prstGeom>
              <a:ln w="127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1" name="Rectangle 158">
              <a:extLst>
                <a:ext uri="{FF2B5EF4-FFF2-40B4-BE49-F238E27FC236}">
                  <a16:creationId xmlns:a16="http://schemas.microsoft.com/office/drawing/2014/main" id="{4CE7567B-1A08-334F-B281-0D45FCC4F8B9}"/>
                </a:ext>
              </a:extLst>
            </p:cNvPr>
            <p:cNvSpPr/>
            <p:nvPr/>
          </p:nvSpPr>
          <p:spPr>
            <a:xfrm>
              <a:off x="6176645" y="1478695"/>
              <a:ext cx="2772000" cy="3600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600" dirty="0" err="1">
                  <a:solidFill>
                    <a:srgbClr val="FFFFFF"/>
                  </a:solidFill>
                  <a:latin typeface="Arial" panose="020B0604020202020204"/>
                </a:rPr>
                <a:t>CSLU経由でCSSMへ接続</a:t>
              </a:r>
              <a:endParaRPr kumimoji="0" lang="en-US" sz="1600" dirty="0">
                <a:solidFill>
                  <a:srgbClr val="FFFFFF"/>
                </a:solidFill>
                <a:latin typeface="Arial" panose="020B0604020202020204"/>
              </a:endParaRPr>
            </a:p>
          </p:txBody>
        </p:sp>
        <p:sp>
          <p:nvSpPr>
            <p:cNvPr id="282" name="Rectangle 158">
              <a:extLst>
                <a:ext uri="{FF2B5EF4-FFF2-40B4-BE49-F238E27FC236}">
                  <a16:creationId xmlns:a16="http://schemas.microsoft.com/office/drawing/2014/main" id="{B71C2061-11B8-8647-B786-265906BC9057}"/>
                </a:ext>
              </a:extLst>
            </p:cNvPr>
            <p:cNvSpPr/>
            <p:nvPr/>
          </p:nvSpPr>
          <p:spPr>
            <a:xfrm>
              <a:off x="6176645" y="4608010"/>
              <a:ext cx="2772000" cy="12960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585" fontAlgn="base">
                <a:spcBef>
                  <a:spcPct val="0"/>
                </a:spcBef>
                <a:spcAft>
                  <a:spcPct val="0"/>
                </a:spcAft>
                <a:defRPr/>
              </a:pPr>
              <a:r>
                <a:rPr lang="ja-JP" altLang="en-US" sz="1200">
                  <a:solidFill>
                    <a:srgbClr val="FFFFFF"/>
                  </a:solidFill>
                  <a:latin typeface="Arial" panose="020B0604020202020204"/>
                </a:rPr>
                <a:t>機器は</a:t>
              </a:r>
              <a:r>
                <a:rPr lang="en-US" altLang="ja-JP" sz="1200" dirty="0" err="1">
                  <a:solidFill>
                    <a:srgbClr val="FFFFFF"/>
                  </a:solidFill>
                  <a:latin typeface="Arial" panose="020B0604020202020204"/>
                </a:rPr>
                <a:t>CSLU</a:t>
              </a:r>
              <a:r>
                <a:rPr lang="ja-JP" altLang="en-US" sz="1200">
                  <a:solidFill>
                    <a:srgbClr val="FFFFFF"/>
                  </a:solidFill>
                  <a:latin typeface="Arial" panose="020B0604020202020204"/>
                </a:rPr>
                <a:t>とオンライン接続して、</a:t>
              </a:r>
              <a:r>
                <a:rPr lang="en-US" altLang="ja-JP" sz="1200" dirty="0" err="1">
                  <a:solidFill>
                    <a:srgbClr val="FFFFFF"/>
                  </a:solidFill>
                  <a:latin typeface="Arial" panose="020B0604020202020204"/>
                </a:rPr>
                <a:t>CSLU</a:t>
              </a:r>
              <a:r>
                <a:rPr lang="ja-JP" altLang="en-US" sz="1200">
                  <a:solidFill>
                    <a:srgbClr val="FFFFFF"/>
                  </a:solidFill>
                  <a:latin typeface="Arial" panose="020B0604020202020204"/>
                </a:rPr>
                <a:t>が</a:t>
              </a:r>
              <a:r>
                <a:rPr lang="en-US" altLang="ja-JP" sz="1200" dirty="0" err="1">
                  <a:solidFill>
                    <a:srgbClr val="FFFFFF"/>
                  </a:solidFill>
                  <a:latin typeface="Arial" panose="020B0604020202020204"/>
                </a:rPr>
                <a:t>CSSM</a:t>
              </a:r>
              <a:r>
                <a:rPr lang="ja-JP" altLang="en-US" sz="1200">
                  <a:solidFill>
                    <a:srgbClr val="FFFFFF"/>
                  </a:solidFill>
                  <a:latin typeface="Arial" panose="020B0604020202020204"/>
                </a:rPr>
                <a:t>とオンラインで接続しています。</a:t>
              </a:r>
              <a:endParaRPr lang="en-US" altLang="ja-JP" sz="1200" dirty="0">
                <a:solidFill>
                  <a:srgbClr val="FFFFFF"/>
                </a:solidFill>
                <a:latin typeface="Arial" panose="020B0604020202020204"/>
              </a:endParaRPr>
            </a:p>
            <a:p>
              <a:pPr defTabSz="609585" fontAlgn="base">
                <a:spcBef>
                  <a:spcPct val="0"/>
                </a:spcBef>
                <a:spcAft>
                  <a:spcPct val="0"/>
                </a:spcAft>
                <a:defRPr/>
              </a:pPr>
              <a:r>
                <a:rPr kumimoji="0" lang="ja-JP" altLang="en-US" sz="1200">
                  <a:solidFill>
                    <a:srgbClr val="FFFFFF"/>
                  </a:solidFill>
                  <a:latin typeface="Arial" panose="020B0604020202020204"/>
                </a:rPr>
                <a:t>「</a:t>
              </a:r>
              <a:r>
                <a:rPr kumimoji="0" lang="en-US" altLang="ja-JP" sz="1200" dirty="0">
                  <a:solidFill>
                    <a:srgbClr val="FFFFFF"/>
                  </a:solidFill>
                  <a:latin typeface="Arial" panose="020B0604020202020204"/>
                </a:rPr>
                <a:t>Push</a:t>
              </a:r>
              <a:r>
                <a:rPr kumimoji="0" lang="ja-JP" altLang="en-US" sz="1200">
                  <a:solidFill>
                    <a:srgbClr val="FFFFFF"/>
                  </a:solidFill>
                  <a:latin typeface="Arial" panose="020B0604020202020204"/>
                </a:rPr>
                <a:t>モデル」と「</a:t>
              </a:r>
              <a:r>
                <a:rPr kumimoji="0" lang="en-US" altLang="ja-JP" sz="1200" dirty="0">
                  <a:solidFill>
                    <a:srgbClr val="FFFFFF"/>
                  </a:solidFill>
                  <a:latin typeface="Arial" panose="020B0604020202020204"/>
                </a:rPr>
                <a:t>Pull</a:t>
              </a:r>
              <a:r>
                <a:rPr lang="ja-JP" altLang="en-US" sz="1200">
                  <a:solidFill>
                    <a:srgbClr val="FFFFFF"/>
                  </a:solidFill>
                  <a:latin typeface="Arial" panose="020B0604020202020204"/>
                </a:rPr>
                <a:t>モデル</a:t>
              </a:r>
              <a:r>
                <a:rPr kumimoji="0" lang="ja-JP" altLang="en-US" sz="1200">
                  <a:solidFill>
                    <a:srgbClr val="FFFFFF"/>
                  </a:solidFill>
                  <a:latin typeface="Arial" panose="020B0604020202020204"/>
                </a:rPr>
                <a:t>」どちらかでレポートの</a:t>
              </a:r>
              <a:r>
                <a:rPr lang="ja-JP" altLang="en-US" sz="1200">
                  <a:solidFill>
                    <a:srgbClr val="FFFFFF"/>
                  </a:solidFill>
                  <a:latin typeface="Arial" panose="020B0604020202020204"/>
                </a:rPr>
                <a:t>アップロード</a:t>
              </a:r>
              <a:r>
                <a:rPr kumimoji="0" lang="ja-JP" altLang="en-US" sz="1200">
                  <a:solidFill>
                    <a:srgbClr val="FFFFFF"/>
                  </a:solidFill>
                  <a:latin typeface="Arial" panose="020B0604020202020204"/>
                </a:rPr>
                <a:t>や</a:t>
              </a:r>
              <a:r>
                <a:rPr kumimoji="0" lang="en-US" altLang="ja-JP" sz="1200" dirty="0">
                  <a:solidFill>
                    <a:srgbClr val="FFFFFF"/>
                  </a:solidFill>
                  <a:latin typeface="Arial" panose="020B0604020202020204"/>
                </a:rPr>
                <a:t>Ack</a:t>
              </a:r>
              <a:r>
                <a:rPr lang="ja-JP" altLang="en-US" sz="1200">
                  <a:solidFill>
                    <a:srgbClr val="FFFFFF"/>
                  </a:solidFill>
                  <a:latin typeface="Arial" panose="020B0604020202020204"/>
                </a:rPr>
                <a:t>のダウンロードを実行できます。</a:t>
              </a:r>
              <a:endParaRPr kumimoji="0" lang="en-US" sz="1200" dirty="0">
                <a:solidFill>
                  <a:srgbClr val="FFFFFF"/>
                </a:solidFill>
                <a:latin typeface="Arial" panose="020B0604020202020204"/>
              </a:endParaRPr>
            </a:p>
          </p:txBody>
        </p:sp>
      </p:grpSp>
      <p:grpSp>
        <p:nvGrpSpPr>
          <p:cNvPr id="55" name="Group 54">
            <a:extLst>
              <a:ext uri="{FF2B5EF4-FFF2-40B4-BE49-F238E27FC236}">
                <a16:creationId xmlns:a16="http://schemas.microsoft.com/office/drawing/2014/main" id="{B3946771-1A4E-5F4E-BD44-524D332B0DC8}"/>
              </a:ext>
            </a:extLst>
          </p:cNvPr>
          <p:cNvGrpSpPr/>
          <p:nvPr/>
        </p:nvGrpSpPr>
        <p:grpSpPr>
          <a:xfrm>
            <a:off x="9113822" y="1779703"/>
            <a:ext cx="2772000" cy="4425315"/>
            <a:chOff x="9134865" y="1478695"/>
            <a:chExt cx="2772000" cy="4425315"/>
          </a:xfrm>
        </p:grpSpPr>
        <p:grpSp>
          <p:nvGrpSpPr>
            <p:cNvPr id="54" name="Group 53">
              <a:extLst>
                <a:ext uri="{FF2B5EF4-FFF2-40B4-BE49-F238E27FC236}">
                  <a16:creationId xmlns:a16="http://schemas.microsoft.com/office/drawing/2014/main" id="{FBB6E78D-10AA-2041-B579-E10693BD9592}"/>
                </a:ext>
              </a:extLst>
            </p:cNvPr>
            <p:cNvGrpSpPr/>
            <p:nvPr/>
          </p:nvGrpSpPr>
          <p:grpSpPr>
            <a:xfrm>
              <a:off x="9134865" y="1839443"/>
              <a:ext cx="2772000" cy="2772000"/>
              <a:chOff x="9134865" y="1839443"/>
              <a:chExt cx="2772000" cy="2772000"/>
            </a:xfrm>
          </p:grpSpPr>
          <p:sp>
            <p:nvSpPr>
              <p:cNvPr id="139" name="Rectangle 67">
                <a:extLst>
                  <a:ext uri="{FF2B5EF4-FFF2-40B4-BE49-F238E27FC236}">
                    <a16:creationId xmlns:a16="http://schemas.microsoft.com/office/drawing/2014/main" id="{00C3BE19-2EE0-6949-9DFA-CDD6F4D8C170}"/>
                  </a:ext>
                </a:extLst>
              </p:cNvPr>
              <p:cNvSpPr/>
              <p:nvPr/>
            </p:nvSpPr>
            <p:spPr>
              <a:xfrm>
                <a:off x="9134865" y="1839443"/>
                <a:ext cx="2772000" cy="2772000"/>
              </a:xfrm>
              <a:prstGeom prst="rect">
                <a:avLst/>
              </a:prstGeom>
              <a:solidFill>
                <a:schemeClr val="bg2">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2533">
                  <a:solidFill>
                    <a:srgbClr val="0D274D"/>
                  </a:solidFill>
                  <a:latin typeface="Arial" panose="020B0604020202020204"/>
                </a:endParaRPr>
              </a:p>
            </p:txBody>
          </p:sp>
          <p:sp>
            <p:nvSpPr>
              <p:cNvPr id="141" name="Rounded Rectangle 9">
                <a:extLst>
                  <a:ext uri="{FF2B5EF4-FFF2-40B4-BE49-F238E27FC236}">
                    <a16:creationId xmlns:a16="http://schemas.microsoft.com/office/drawing/2014/main" id="{C891B203-0AC1-FC46-9A40-B646F683F72B}"/>
                  </a:ext>
                </a:extLst>
              </p:cNvPr>
              <p:cNvSpPr/>
              <p:nvPr/>
            </p:nvSpPr>
            <p:spPr>
              <a:xfrm>
                <a:off x="9524050" y="1930685"/>
                <a:ext cx="1993631" cy="444005"/>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333" dirty="0" err="1">
                    <a:solidFill>
                      <a:srgbClr val="FFFFFF"/>
                    </a:solidFill>
                    <a:latin typeface="Arial" panose="020B0604020202020204"/>
                  </a:rPr>
                  <a:t>CSSM</a:t>
                </a:r>
                <a:r>
                  <a:rPr kumimoji="0" lang="en-US" sz="1333" dirty="0">
                    <a:solidFill>
                      <a:srgbClr val="FFFFFF"/>
                    </a:solidFill>
                    <a:latin typeface="Arial" panose="020B0604020202020204"/>
                  </a:rPr>
                  <a:t> On Cloud</a:t>
                </a:r>
              </a:p>
            </p:txBody>
          </p:sp>
          <p:sp>
            <p:nvSpPr>
              <p:cNvPr id="143" name="Freeform 89">
                <a:extLst>
                  <a:ext uri="{FF2B5EF4-FFF2-40B4-BE49-F238E27FC236}">
                    <a16:creationId xmlns:a16="http://schemas.microsoft.com/office/drawing/2014/main" id="{BD834709-E9FF-A544-B216-9D2BE8A1F1B1}"/>
                  </a:ext>
                </a:extLst>
              </p:cNvPr>
              <p:cNvSpPr>
                <a:spLocks/>
              </p:cNvSpPr>
              <p:nvPr/>
            </p:nvSpPr>
            <p:spPr bwMode="auto">
              <a:xfrm flipH="1">
                <a:off x="9196617" y="2066214"/>
                <a:ext cx="756593" cy="45923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chemeClr val="bg2">
                      <a:lumMod val="75000"/>
                    </a:schemeClr>
                  </a:gs>
                  <a:gs pos="0">
                    <a:srgbClr val="FFFFFF">
                      <a:alpha val="86000"/>
                    </a:srgbClr>
                  </a:gs>
                </a:gsLst>
                <a:path path="shape">
                  <a:fillToRect l="50000" t="50000" r="50000" b="50000"/>
                </a:path>
                <a:tileRect/>
              </a:gradFill>
              <a:ln w="25400" cap="flat" cmpd="sng" algn="ctr">
                <a:solidFill>
                  <a:srgbClr val="FFFFFF">
                    <a:lumMod val="75000"/>
                  </a:srgbClr>
                </a:solidFill>
                <a:prstDash val="solid"/>
              </a:ln>
              <a:effectLst/>
            </p:spPr>
            <p:txBody>
              <a:bodyPr lIns="91420" tIns="45711" rIns="91420" bIns="45711" rtlCol="0" anchor="ctr"/>
              <a:lstStyle/>
              <a:p>
                <a:pPr algn="ctr" defTabSz="609555" eaLnBrk="0" fontAlgn="base" hangingPunct="0">
                  <a:spcBef>
                    <a:spcPct val="0"/>
                  </a:spcBef>
                  <a:spcAft>
                    <a:spcPct val="0"/>
                  </a:spcAft>
                  <a:defRPr/>
                </a:pPr>
                <a:endParaRPr kumimoji="0" lang="en-US" sz="1400" kern="0">
                  <a:solidFill>
                    <a:srgbClr val="1E4471"/>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44" name="Group 143">
                <a:extLst>
                  <a:ext uri="{FF2B5EF4-FFF2-40B4-BE49-F238E27FC236}">
                    <a16:creationId xmlns:a16="http://schemas.microsoft.com/office/drawing/2014/main" id="{01D190BC-6D22-0444-8421-B3C1F19C2827}"/>
                  </a:ext>
                </a:extLst>
              </p:cNvPr>
              <p:cNvGrpSpPr/>
              <p:nvPr/>
            </p:nvGrpSpPr>
            <p:grpSpPr>
              <a:xfrm>
                <a:off x="9904125" y="2675283"/>
                <a:ext cx="1233481" cy="844704"/>
                <a:chOff x="7081033" y="2675283"/>
                <a:chExt cx="1233481" cy="844704"/>
              </a:xfrm>
            </p:grpSpPr>
            <p:sp>
              <p:nvSpPr>
                <p:cNvPr id="169" name="Rounded Rectangle 4">
                  <a:extLst>
                    <a:ext uri="{FF2B5EF4-FFF2-40B4-BE49-F238E27FC236}">
                      <a16:creationId xmlns:a16="http://schemas.microsoft.com/office/drawing/2014/main" id="{ACCC223C-76F2-F445-A947-EA5C27713676}"/>
                    </a:ext>
                  </a:extLst>
                </p:cNvPr>
                <p:cNvSpPr/>
                <p:nvPr/>
              </p:nvSpPr>
              <p:spPr>
                <a:xfrm>
                  <a:off x="7149133" y="2675283"/>
                  <a:ext cx="1097280" cy="844704"/>
                </a:xfrm>
                <a:prstGeom prst="roundRect">
                  <a:avLst/>
                </a:prstGeom>
                <a:solidFill>
                  <a:srgbClr val="92D050"/>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kumimoji="0" lang="en-US" sz="2533">
                    <a:solidFill>
                      <a:srgbClr val="0D274D"/>
                    </a:solidFill>
                    <a:latin typeface="Arial" panose="020B0604020202020204"/>
                  </a:endParaRPr>
                </a:p>
              </p:txBody>
            </p:sp>
            <p:sp>
              <p:nvSpPr>
                <p:cNvPr id="193" name="Rounded Rectangle 5">
                  <a:extLst>
                    <a:ext uri="{FF2B5EF4-FFF2-40B4-BE49-F238E27FC236}">
                      <a16:creationId xmlns:a16="http://schemas.microsoft.com/office/drawing/2014/main" id="{330500CC-F566-2A45-84BB-3213275412FF}"/>
                    </a:ext>
                  </a:extLst>
                </p:cNvPr>
                <p:cNvSpPr/>
                <p:nvPr/>
              </p:nvSpPr>
              <p:spPr>
                <a:xfrm>
                  <a:off x="7353774" y="2744258"/>
                  <a:ext cx="687999" cy="211985"/>
                </a:xfrm>
                <a:prstGeom prst="roundRect">
                  <a:avLst/>
                </a:prstGeom>
                <a:solidFill>
                  <a:srgbClr val="00B050"/>
                </a:solidFill>
                <a:ln>
                  <a:solidFill>
                    <a:schemeClr val="accent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067" dirty="0" err="1">
                      <a:solidFill>
                        <a:srgbClr val="FFFFFF"/>
                      </a:solidFill>
                      <a:latin typeface="Arial" panose="020B0604020202020204"/>
                    </a:rPr>
                    <a:t>CSLU</a:t>
                  </a:r>
                  <a:endParaRPr kumimoji="0" lang="en-US" sz="1067" dirty="0">
                    <a:solidFill>
                      <a:srgbClr val="FFFFFF"/>
                    </a:solidFill>
                    <a:latin typeface="Arial" panose="020B0604020202020204"/>
                  </a:endParaRPr>
                </a:p>
              </p:txBody>
            </p:sp>
            <p:sp>
              <p:nvSpPr>
                <p:cNvPr id="194" name="テキスト ボックス 230">
                  <a:extLst>
                    <a:ext uri="{FF2B5EF4-FFF2-40B4-BE49-F238E27FC236}">
                      <a16:creationId xmlns:a16="http://schemas.microsoft.com/office/drawing/2014/main" id="{D18DBBE7-B72B-3541-8C6C-D5C4EECA9461}"/>
                    </a:ext>
                  </a:extLst>
                </p:cNvPr>
                <p:cNvSpPr txBox="1"/>
                <p:nvPr/>
              </p:nvSpPr>
              <p:spPr>
                <a:xfrm>
                  <a:off x="7081033" y="2930473"/>
                  <a:ext cx="1233481" cy="584968"/>
                </a:xfrm>
                <a:prstGeom prst="rect">
                  <a:avLst/>
                </a:prstGeom>
                <a:noFill/>
              </p:spPr>
              <p:txBody>
                <a:bodyPr wrap="square">
                  <a:spAutoFit/>
                </a:bodyPr>
                <a:lstStyle/>
                <a:p>
                  <a:pPr algn="ctr" defTabSz="914354">
                    <a:defRPr/>
                  </a:pPr>
                  <a:r>
                    <a:rPr kumimoji="0" lang="en-US" altLang="ja-JP" sz="1067" dirty="0">
                      <a:solidFill>
                        <a:srgbClr val="0D274D"/>
                      </a:solidFill>
                      <a:latin typeface="Arial" panose="020B0604020202020204" pitchFamily="34" charset="0"/>
                      <a:ea typeface="MS PGothic" panose="020B0600070205080204" pitchFamily="34" charset="-128"/>
                      <a:cs typeface="Arial" panose="020B0604020202020204" pitchFamily="34" charset="0"/>
                    </a:rPr>
                    <a:t>Windows, OnPrem, </a:t>
                  </a:r>
                  <a:r>
                    <a:rPr kumimoji="0" lang="en-US" altLang="ja-JP" sz="1067" dirty="0" err="1">
                      <a:solidFill>
                        <a:srgbClr val="0D274D"/>
                      </a:solidFill>
                      <a:latin typeface="Arial" panose="020B0604020202020204" pitchFamily="34" charset="0"/>
                      <a:ea typeface="MS PGothic" panose="020B0600070205080204" pitchFamily="34" charset="-128"/>
                      <a:cs typeface="Arial" panose="020B0604020202020204" pitchFamily="34" charset="0"/>
                    </a:rPr>
                    <a:t>DNAC</a:t>
                  </a:r>
                  <a:r>
                    <a:rPr kumimoji="0" lang="en-US" altLang="ja-JP" sz="1067" dirty="0">
                      <a:solidFill>
                        <a:srgbClr val="0D274D"/>
                      </a:solidFill>
                      <a:latin typeface="Arial" panose="020B0604020202020204" pitchFamily="34" charset="0"/>
                      <a:ea typeface="MS PGothic" panose="020B0600070205080204" pitchFamily="34" charset="-128"/>
                      <a:cs typeface="Arial" panose="020B0604020202020204" pitchFamily="34" charset="0"/>
                    </a:rPr>
                    <a:t>, </a:t>
                  </a:r>
                  <a:r>
                    <a:rPr kumimoji="0" lang="en-US" altLang="ja-JP" sz="1067" dirty="0" err="1">
                      <a:solidFill>
                        <a:srgbClr val="0D274D"/>
                      </a:solidFill>
                      <a:latin typeface="Arial" panose="020B0604020202020204" pitchFamily="34" charset="0"/>
                      <a:ea typeface="MS PGothic" panose="020B0600070205080204" pitchFamily="34" charset="-128"/>
                      <a:cs typeface="Arial" panose="020B0604020202020204" pitchFamily="34" charset="0"/>
                    </a:rPr>
                    <a:t>vManage</a:t>
                  </a:r>
                  <a:endParaRPr lang="ja-JP" altLang="en-US" sz="1067"/>
                </a:p>
              </p:txBody>
            </p:sp>
          </p:grpSp>
          <p:sp>
            <p:nvSpPr>
              <p:cNvPr id="145" name="Rounded Rectangle 11">
                <a:extLst>
                  <a:ext uri="{FF2B5EF4-FFF2-40B4-BE49-F238E27FC236}">
                    <a16:creationId xmlns:a16="http://schemas.microsoft.com/office/drawing/2014/main" id="{CC3C167E-54CD-7447-A1F7-830B325DEBEB}"/>
                  </a:ext>
                </a:extLst>
              </p:cNvPr>
              <p:cNvSpPr/>
              <p:nvPr/>
            </p:nvSpPr>
            <p:spPr>
              <a:xfrm>
                <a:off x="10157144"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sp>
            <p:nvSpPr>
              <p:cNvPr id="146" name="Rounded Rectangle 11">
                <a:extLst>
                  <a:ext uri="{FF2B5EF4-FFF2-40B4-BE49-F238E27FC236}">
                    <a16:creationId xmlns:a16="http://schemas.microsoft.com/office/drawing/2014/main" id="{095EF4C0-D3F0-0748-98FC-4C95C1E2E67E}"/>
                  </a:ext>
                </a:extLst>
              </p:cNvPr>
              <p:cNvSpPr/>
              <p:nvPr/>
            </p:nvSpPr>
            <p:spPr>
              <a:xfrm>
                <a:off x="11030800"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sp>
            <p:nvSpPr>
              <p:cNvPr id="147" name="Rounded Rectangle 11">
                <a:extLst>
                  <a:ext uri="{FF2B5EF4-FFF2-40B4-BE49-F238E27FC236}">
                    <a16:creationId xmlns:a16="http://schemas.microsoft.com/office/drawing/2014/main" id="{614D0159-1866-AE42-8A19-50C7F694FCAD}"/>
                  </a:ext>
                </a:extLst>
              </p:cNvPr>
              <p:cNvSpPr/>
              <p:nvPr/>
            </p:nvSpPr>
            <p:spPr>
              <a:xfrm>
                <a:off x="9283489" y="3918440"/>
                <a:ext cx="727442" cy="472012"/>
              </a:xfrm>
              <a:prstGeom prst="roundRect">
                <a:avLst/>
              </a:prstGeom>
              <a:solidFill>
                <a:schemeClr val="bg2">
                  <a:lumMod val="65000"/>
                </a:schemeClr>
              </a:solidFill>
              <a:ln>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sz="1100" dirty="0">
                    <a:solidFill>
                      <a:srgbClr val="FFFFFF"/>
                    </a:solidFill>
                    <a:latin typeface="Arial" charset="0"/>
                    <a:ea typeface="ＭＳ Ｐゴシック" charset="0"/>
                  </a:rPr>
                  <a:t>Device</a:t>
                </a:r>
              </a:p>
            </p:txBody>
          </p:sp>
          <p:cxnSp>
            <p:nvCxnSpPr>
              <p:cNvPr id="148" name="Straight Connector 16">
                <a:extLst>
                  <a:ext uri="{FF2B5EF4-FFF2-40B4-BE49-F238E27FC236}">
                    <a16:creationId xmlns:a16="http://schemas.microsoft.com/office/drawing/2014/main" id="{F60ACE93-68ED-244C-9121-BC96241A6C93}"/>
                  </a:ext>
                </a:extLst>
              </p:cNvPr>
              <p:cNvCxnSpPr>
                <a:cxnSpLocks/>
                <a:stCxn id="169" idx="2"/>
                <a:endCxn id="147" idx="0"/>
              </p:cNvCxnSpPr>
              <p:nvPr/>
            </p:nvCxnSpPr>
            <p:spPr>
              <a:xfrm flipH="1">
                <a:off x="9647210" y="3519987"/>
                <a:ext cx="873655" cy="398453"/>
              </a:xfrm>
              <a:prstGeom prst="line">
                <a:avLst/>
              </a:prstGeom>
              <a:ln w="127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 name="Straight Connector 18">
                <a:extLst>
                  <a:ext uri="{FF2B5EF4-FFF2-40B4-BE49-F238E27FC236}">
                    <a16:creationId xmlns:a16="http://schemas.microsoft.com/office/drawing/2014/main" id="{49DAC33E-DD66-E44C-8C8C-424145D4D2E2}"/>
                  </a:ext>
                </a:extLst>
              </p:cNvPr>
              <p:cNvCxnSpPr>
                <a:cxnSpLocks/>
                <a:endCxn id="145" idx="0"/>
              </p:cNvCxnSpPr>
              <p:nvPr/>
            </p:nvCxnSpPr>
            <p:spPr>
              <a:xfrm>
                <a:off x="10520865" y="3515441"/>
                <a:ext cx="0" cy="402999"/>
              </a:xfrm>
              <a:prstGeom prst="line">
                <a:avLst/>
              </a:prstGeom>
              <a:ln w="127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Straight Connector 20">
                <a:extLst>
                  <a:ext uri="{FF2B5EF4-FFF2-40B4-BE49-F238E27FC236}">
                    <a16:creationId xmlns:a16="http://schemas.microsoft.com/office/drawing/2014/main" id="{C77CD298-612A-A248-98BB-15F7E508D100}"/>
                  </a:ext>
                </a:extLst>
              </p:cNvPr>
              <p:cNvCxnSpPr>
                <a:cxnSpLocks/>
                <a:stCxn id="169" idx="2"/>
                <a:endCxn id="146" idx="0"/>
              </p:cNvCxnSpPr>
              <p:nvPr/>
            </p:nvCxnSpPr>
            <p:spPr>
              <a:xfrm>
                <a:off x="10520865" y="3519987"/>
                <a:ext cx="873656" cy="398453"/>
              </a:xfrm>
              <a:prstGeom prst="line">
                <a:avLst/>
              </a:prstGeom>
              <a:ln w="127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951A492-AF39-A14B-8923-569269D647E5}"/>
                  </a:ext>
                </a:extLst>
              </p:cNvPr>
              <p:cNvSpPr txBox="1"/>
              <p:nvPr/>
            </p:nvSpPr>
            <p:spPr>
              <a:xfrm>
                <a:off x="10130525" y="2377524"/>
                <a:ext cx="1689886" cy="261610"/>
              </a:xfrm>
              <a:prstGeom prst="rect">
                <a:avLst/>
              </a:prstGeom>
              <a:noFill/>
            </p:spPr>
            <p:txBody>
              <a:bodyPr wrap="none" rtlCol="0">
                <a:spAutoFit/>
              </a:bodyPr>
              <a:lstStyle/>
              <a:p>
                <a:pPr algn="ctr"/>
                <a:r>
                  <a:rPr kumimoji="0" lang="en-US" sz="1100" dirty="0">
                    <a:solidFill>
                      <a:srgbClr val="282828"/>
                    </a:solidFill>
                    <a:latin typeface="Arial" panose="020B0604020202020204"/>
                  </a:rPr>
                  <a:t>No connection to </a:t>
                </a:r>
                <a:r>
                  <a:rPr kumimoji="0" lang="en-US" sz="1100" dirty="0" err="1">
                    <a:solidFill>
                      <a:srgbClr val="282828"/>
                    </a:solidFill>
                    <a:latin typeface="Arial" panose="020B0604020202020204"/>
                  </a:rPr>
                  <a:t>CSSM</a:t>
                </a:r>
                <a:endParaRPr kumimoji="0" lang="en-US" sz="1100" dirty="0">
                  <a:solidFill>
                    <a:srgbClr val="282828"/>
                  </a:solidFill>
                  <a:latin typeface="Arial" panose="020B0604020202020204"/>
                </a:endParaRPr>
              </a:p>
            </p:txBody>
          </p:sp>
          <p:cxnSp>
            <p:nvCxnSpPr>
              <p:cNvPr id="195" name="Straight Connector 162">
                <a:extLst>
                  <a:ext uri="{FF2B5EF4-FFF2-40B4-BE49-F238E27FC236}">
                    <a16:creationId xmlns:a16="http://schemas.microsoft.com/office/drawing/2014/main" id="{6D382DA8-3EA8-A149-8185-94142F2880F6}"/>
                  </a:ext>
                </a:extLst>
              </p:cNvPr>
              <p:cNvCxnSpPr>
                <a:cxnSpLocks/>
              </p:cNvCxnSpPr>
              <p:nvPr/>
            </p:nvCxnSpPr>
            <p:spPr>
              <a:xfrm>
                <a:off x="9242151" y="2602402"/>
                <a:ext cx="2516091" cy="0"/>
              </a:xfrm>
              <a:prstGeom prst="line">
                <a:avLst/>
              </a:prstGeom>
              <a:ln w="12700">
                <a:solidFill>
                  <a:schemeClr val="bg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83" name="Rectangle 185">
              <a:extLst>
                <a:ext uri="{FF2B5EF4-FFF2-40B4-BE49-F238E27FC236}">
                  <a16:creationId xmlns:a16="http://schemas.microsoft.com/office/drawing/2014/main" id="{A583B40B-2888-7644-94F4-D42305620999}"/>
                </a:ext>
              </a:extLst>
            </p:cNvPr>
            <p:cNvSpPr/>
            <p:nvPr/>
          </p:nvSpPr>
          <p:spPr>
            <a:xfrm>
              <a:off x="9134865" y="1478695"/>
              <a:ext cx="2772000" cy="3600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kumimoji="0" lang="en-US" altLang="ja-JP" sz="1600" dirty="0" err="1">
                  <a:solidFill>
                    <a:srgbClr val="FFFFFF"/>
                  </a:solidFill>
                  <a:latin typeface="Arial" panose="020B0604020202020204"/>
                </a:rPr>
                <a:t>CSLU</a:t>
              </a:r>
              <a:r>
                <a:rPr kumimoji="0" lang="ja-JP" altLang="en-US" sz="1600">
                  <a:solidFill>
                    <a:srgbClr val="FFFFFF"/>
                  </a:solidFill>
                  <a:latin typeface="Arial" panose="020B0604020202020204"/>
                </a:rPr>
                <a:t>と</a:t>
              </a:r>
              <a:r>
                <a:rPr kumimoji="0" lang="en-US" sz="1600" dirty="0" err="1">
                  <a:solidFill>
                    <a:srgbClr val="FFFFFF"/>
                  </a:solidFill>
                  <a:latin typeface="Arial" panose="020B0604020202020204"/>
                </a:rPr>
                <a:t>CSSM</a:t>
              </a:r>
              <a:r>
                <a:rPr kumimoji="0" lang="ja-JP" altLang="en-US" sz="1600">
                  <a:solidFill>
                    <a:srgbClr val="FFFFFF"/>
                  </a:solidFill>
                  <a:latin typeface="Arial" panose="020B0604020202020204"/>
                </a:rPr>
                <a:t>が非</a:t>
              </a:r>
              <a:r>
                <a:rPr kumimoji="0" lang="en-US" sz="1600" dirty="0" err="1">
                  <a:solidFill>
                    <a:srgbClr val="FFFFFF"/>
                  </a:solidFill>
                  <a:latin typeface="Arial" panose="020B0604020202020204"/>
                </a:rPr>
                <a:t>接続</a:t>
              </a:r>
              <a:endParaRPr kumimoji="0" lang="en-US" sz="1600" dirty="0">
                <a:solidFill>
                  <a:srgbClr val="FFFFFF"/>
                </a:solidFill>
                <a:latin typeface="Arial" panose="020B0604020202020204"/>
              </a:endParaRPr>
            </a:p>
          </p:txBody>
        </p:sp>
        <p:sp>
          <p:nvSpPr>
            <p:cNvPr id="284" name="Rectangle 158">
              <a:extLst>
                <a:ext uri="{FF2B5EF4-FFF2-40B4-BE49-F238E27FC236}">
                  <a16:creationId xmlns:a16="http://schemas.microsoft.com/office/drawing/2014/main" id="{B1FDAE66-3FBE-1745-A7EC-84C3A916C465}"/>
                </a:ext>
              </a:extLst>
            </p:cNvPr>
            <p:cNvSpPr/>
            <p:nvPr/>
          </p:nvSpPr>
          <p:spPr>
            <a:xfrm>
              <a:off x="9134865" y="4608010"/>
              <a:ext cx="2772000" cy="12960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585" fontAlgn="base">
                <a:spcBef>
                  <a:spcPct val="0"/>
                </a:spcBef>
                <a:spcAft>
                  <a:spcPct val="0"/>
                </a:spcAft>
                <a:defRPr/>
              </a:pPr>
              <a:r>
                <a:rPr kumimoji="0" lang="ja-JP" altLang="en-US" sz="1200">
                  <a:solidFill>
                    <a:srgbClr val="FFFFFF"/>
                  </a:solidFill>
                  <a:latin typeface="Arial" panose="020B0604020202020204"/>
                </a:rPr>
                <a:t>機器は</a:t>
              </a:r>
              <a:r>
                <a:rPr kumimoji="0" lang="en-US" altLang="ja-JP" sz="1200" dirty="0" err="1">
                  <a:solidFill>
                    <a:srgbClr val="FFFFFF"/>
                  </a:solidFill>
                  <a:latin typeface="Arial" panose="020B0604020202020204"/>
                </a:rPr>
                <a:t>CSLU</a:t>
              </a:r>
              <a:r>
                <a:rPr kumimoji="0" lang="ja-JP" altLang="en-US" sz="1200">
                  <a:solidFill>
                    <a:srgbClr val="FFFFFF"/>
                  </a:solidFill>
                  <a:latin typeface="Arial" panose="020B0604020202020204"/>
                </a:rPr>
                <a:t>とオンライン接続してますが、</a:t>
              </a:r>
              <a:r>
                <a:rPr kumimoji="0" lang="en-US" altLang="ja-JP" sz="1200" dirty="0" err="1">
                  <a:solidFill>
                    <a:srgbClr val="FFFFFF"/>
                  </a:solidFill>
                  <a:latin typeface="Arial" panose="020B0604020202020204"/>
                </a:rPr>
                <a:t>CSLU</a:t>
              </a:r>
              <a:r>
                <a:rPr kumimoji="0" lang="ja-JP" altLang="en-US" sz="1200">
                  <a:solidFill>
                    <a:srgbClr val="FFFFFF"/>
                  </a:solidFill>
                  <a:latin typeface="Arial" panose="020B0604020202020204"/>
                </a:rPr>
                <a:t>は</a:t>
              </a:r>
              <a:r>
                <a:rPr kumimoji="0" lang="en-US" altLang="ja-JP" sz="1200" dirty="0" err="1">
                  <a:solidFill>
                    <a:srgbClr val="FFFFFF"/>
                  </a:solidFill>
                  <a:latin typeface="Arial" panose="020B0604020202020204"/>
                </a:rPr>
                <a:t>CSSM</a:t>
              </a:r>
              <a:r>
                <a:rPr kumimoji="0" lang="ja-JP" altLang="en-US" sz="1200">
                  <a:solidFill>
                    <a:srgbClr val="FFFFFF"/>
                  </a:solidFill>
                  <a:latin typeface="Arial" panose="020B0604020202020204"/>
                </a:rPr>
                <a:t>と接続してません。この場合、レポートのアップロードや</a:t>
              </a:r>
              <a:r>
                <a:rPr kumimoji="0" lang="en-US" altLang="ja-JP" sz="1200" dirty="0">
                  <a:solidFill>
                    <a:srgbClr val="FFFFFF"/>
                  </a:solidFill>
                  <a:latin typeface="Arial" panose="020B0604020202020204"/>
                </a:rPr>
                <a:t>Ack</a:t>
              </a:r>
              <a:r>
                <a:rPr kumimoji="0" lang="ja-JP" altLang="en-US" sz="1200">
                  <a:solidFill>
                    <a:srgbClr val="FFFFFF"/>
                  </a:solidFill>
                  <a:latin typeface="Arial" panose="020B0604020202020204"/>
                </a:rPr>
                <a:t>のダウンロードは</a:t>
              </a:r>
              <a:r>
                <a:rPr kumimoji="0" lang="en-US" altLang="ja-JP" sz="1200" dirty="0" err="1">
                  <a:solidFill>
                    <a:srgbClr val="FFFFFF"/>
                  </a:solidFill>
                  <a:latin typeface="Arial" panose="020B0604020202020204"/>
                </a:rPr>
                <a:t>CSLU</a:t>
              </a:r>
              <a:r>
                <a:rPr kumimoji="0" lang="ja-JP" altLang="en-US" sz="1200">
                  <a:solidFill>
                    <a:srgbClr val="FFFFFF"/>
                  </a:solidFill>
                  <a:latin typeface="Arial" panose="020B0604020202020204"/>
                </a:rPr>
                <a:t>の</a:t>
              </a:r>
              <a:r>
                <a:rPr lang="en-US" altLang="ja-JP" sz="1200" dirty="0">
                  <a:solidFill>
                    <a:srgbClr val="FFFFFF"/>
                  </a:solidFill>
                  <a:latin typeface="Arial" panose="020B0604020202020204"/>
                </a:rPr>
                <a:t>UI</a:t>
              </a:r>
              <a:r>
                <a:rPr lang="ja-JP" altLang="en-US" sz="1200">
                  <a:solidFill>
                    <a:srgbClr val="FFFFFF"/>
                  </a:solidFill>
                  <a:latin typeface="Arial" panose="020B0604020202020204"/>
                </a:rPr>
                <a:t>上で手動で実施する必要があります。</a:t>
              </a:r>
              <a:endParaRPr kumimoji="0" lang="en-US" sz="1200" dirty="0">
                <a:solidFill>
                  <a:srgbClr val="FFFFFF"/>
                </a:solidFill>
                <a:latin typeface="Arial" panose="020B0604020202020204"/>
              </a:endParaRPr>
            </a:p>
          </p:txBody>
        </p:sp>
      </p:grpSp>
      <p:sp>
        <p:nvSpPr>
          <p:cNvPr id="67" name="Rectangle 66">
            <a:extLst>
              <a:ext uri="{FF2B5EF4-FFF2-40B4-BE49-F238E27FC236}">
                <a16:creationId xmlns:a16="http://schemas.microsoft.com/office/drawing/2014/main" id="{8A7F8FC2-FAFF-A54B-8A06-004F4292BD1C}"/>
              </a:ext>
            </a:extLst>
          </p:cNvPr>
          <p:cNvSpPr/>
          <p:nvPr/>
        </p:nvSpPr>
        <p:spPr>
          <a:xfrm>
            <a:off x="3142796" y="1693540"/>
            <a:ext cx="2915346" cy="4597640"/>
          </a:xfrm>
          <a:prstGeom prst="rect">
            <a:avLst/>
          </a:prstGeom>
          <a:solidFill>
            <a:schemeClr val="accent4">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89" name="Rectangle 288">
            <a:extLst>
              <a:ext uri="{FF2B5EF4-FFF2-40B4-BE49-F238E27FC236}">
                <a16:creationId xmlns:a16="http://schemas.microsoft.com/office/drawing/2014/main" id="{548F56AF-3317-EE4A-883E-9E4295F76342}"/>
              </a:ext>
            </a:extLst>
          </p:cNvPr>
          <p:cNvSpPr/>
          <p:nvPr/>
        </p:nvSpPr>
        <p:spPr>
          <a:xfrm>
            <a:off x="9042149" y="1693540"/>
            <a:ext cx="2915346" cy="4597640"/>
          </a:xfrm>
          <a:prstGeom prst="rect">
            <a:avLst/>
          </a:prstGeom>
          <a:solidFill>
            <a:schemeClr val="accent4">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90" name="Rectangle 289">
            <a:extLst>
              <a:ext uri="{FF2B5EF4-FFF2-40B4-BE49-F238E27FC236}">
                <a16:creationId xmlns:a16="http://schemas.microsoft.com/office/drawing/2014/main" id="{5D5F6C17-4ADD-FE49-A13E-E9F961304676}"/>
              </a:ext>
            </a:extLst>
          </p:cNvPr>
          <p:cNvSpPr/>
          <p:nvPr/>
        </p:nvSpPr>
        <p:spPr>
          <a:xfrm>
            <a:off x="6092471" y="1693540"/>
            <a:ext cx="2915346" cy="4597640"/>
          </a:xfrm>
          <a:prstGeom prst="rect">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91" name="Rectangle 290">
            <a:extLst>
              <a:ext uri="{FF2B5EF4-FFF2-40B4-BE49-F238E27FC236}">
                <a16:creationId xmlns:a16="http://schemas.microsoft.com/office/drawing/2014/main" id="{F8DA8687-A72C-A94D-ADEC-4054770A16B0}"/>
              </a:ext>
            </a:extLst>
          </p:cNvPr>
          <p:cNvSpPr/>
          <p:nvPr/>
        </p:nvSpPr>
        <p:spPr>
          <a:xfrm>
            <a:off x="193119" y="1693540"/>
            <a:ext cx="2915346" cy="4597640"/>
          </a:xfrm>
          <a:prstGeom prst="rect">
            <a:avLst/>
          </a:prstGeom>
          <a:no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68" name="TextBox 67">
            <a:extLst>
              <a:ext uri="{FF2B5EF4-FFF2-40B4-BE49-F238E27FC236}">
                <a16:creationId xmlns:a16="http://schemas.microsoft.com/office/drawing/2014/main" id="{96CB263C-9B69-434D-AB6A-A52B06F369F9}"/>
              </a:ext>
            </a:extLst>
          </p:cNvPr>
          <p:cNvSpPr txBox="1"/>
          <p:nvPr/>
        </p:nvSpPr>
        <p:spPr>
          <a:xfrm>
            <a:off x="865962" y="1350981"/>
            <a:ext cx="1569660" cy="369332"/>
          </a:xfrm>
          <a:prstGeom prst="rect">
            <a:avLst/>
          </a:prstGeom>
          <a:noFill/>
        </p:spPr>
        <p:txBody>
          <a:bodyPr wrap="none" rtlCol="0">
            <a:spAutoFit/>
          </a:bodyPr>
          <a:lstStyle/>
          <a:p>
            <a:pPr algn="ctr"/>
            <a:r>
              <a:rPr lang="en-JP" dirty="0">
                <a:solidFill>
                  <a:schemeClr val="accent5"/>
                </a:solidFill>
                <a:latin typeface="+mn-lt"/>
              </a:rPr>
              <a:t>本資料の対象</a:t>
            </a:r>
          </a:p>
        </p:txBody>
      </p:sp>
      <p:sp>
        <p:nvSpPr>
          <p:cNvPr id="292" name="TextBox 291">
            <a:extLst>
              <a:ext uri="{FF2B5EF4-FFF2-40B4-BE49-F238E27FC236}">
                <a16:creationId xmlns:a16="http://schemas.microsoft.com/office/drawing/2014/main" id="{43C9052B-9455-1A45-8C0B-A20D151924C5}"/>
              </a:ext>
            </a:extLst>
          </p:cNvPr>
          <p:cNvSpPr txBox="1"/>
          <p:nvPr/>
        </p:nvSpPr>
        <p:spPr>
          <a:xfrm>
            <a:off x="6765314" y="1350981"/>
            <a:ext cx="1569660" cy="369332"/>
          </a:xfrm>
          <a:prstGeom prst="rect">
            <a:avLst/>
          </a:prstGeom>
          <a:noFill/>
        </p:spPr>
        <p:txBody>
          <a:bodyPr wrap="none" rtlCol="0">
            <a:spAutoFit/>
          </a:bodyPr>
          <a:lstStyle/>
          <a:p>
            <a:pPr algn="ctr"/>
            <a:r>
              <a:rPr lang="en-JP" dirty="0">
                <a:solidFill>
                  <a:schemeClr val="accent5"/>
                </a:solidFill>
                <a:latin typeface="+mn-lt"/>
              </a:rPr>
              <a:t>本資料の対象</a:t>
            </a:r>
          </a:p>
        </p:txBody>
      </p:sp>
    </p:spTree>
    <p:extLst>
      <p:ext uri="{BB962C8B-B14F-4D97-AF65-F5344CB8AC3E}">
        <p14:creationId xmlns:p14="http://schemas.microsoft.com/office/powerpoint/2010/main" val="6191123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73E9D-4D4C-394C-95D9-8B8A644CD8B7}"/>
              </a:ext>
            </a:extLst>
          </p:cNvPr>
          <p:cNvPicPr>
            <a:picLocks noChangeAspect="1"/>
          </p:cNvPicPr>
          <p:nvPr/>
        </p:nvPicPr>
        <p:blipFill>
          <a:blip r:embed="rId2"/>
          <a:stretch>
            <a:fillRect/>
          </a:stretch>
        </p:blipFill>
        <p:spPr>
          <a:xfrm>
            <a:off x="404442" y="1523277"/>
            <a:ext cx="7450019" cy="2501821"/>
          </a:xfrm>
          <a:prstGeom prst="rect">
            <a:avLst/>
          </a:prstGeom>
          <a:ln>
            <a:solidFill>
              <a:schemeClr val="accent4"/>
            </a:solidFill>
          </a:ln>
        </p:spPr>
      </p:pic>
      <p:sp>
        <p:nvSpPr>
          <p:cNvPr id="2" name="Title 1">
            <a:extLst>
              <a:ext uri="{FF2B5EF4-FFF2-40B4-BE49-F238E27FC236}">
                <a16:creationId xmlns:a16="http://schemas.microsoft.com/office/drawing/2014/main" id="{6803E9FE-B3FF-4847-9DB4-773842A07037}"/>
              </a:ext>
            </a:extLst>
          </p:cNvPr>
          <p:cNvSpPr>
            <a:spLocks noGrp="1"/>
          </p:cNvSpPr>
          <p:nvPr>
            <p:ph type="title"/>
          </p:nvPr>
        </p:nvSpPr>
        <p:spPr/>
        <p:txBody>
          <a:bodyPr/>
          <a:lstStyle/>
          <a:p>
            <a:r>
              <a:rPr lang="en-JP" dirty="0"/>
              <a:t>製品インスタンス情報の更新</a:t>
            </a:r>
          </a:p>
        </p:txBody>
      </p:sp>
      <p:sp>
        <p:nvSpPr>
          <p:cNvPr id="7" name="テキスト プレースホルダー 6">
            <a:extLst>
              <a:ext uri="{FF2B5EF4-FFF2-40B4-BE49-F238E27FC236}">
                <a16:creationId xmlns:a16="http://schemas.microsoft.com/office/drawing/2014/main" id="{71CB9FA0-630D-462D-BFB4-C75B193139DA}"/>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2" name="Slide Number Placeholder 11">
            <a:extLst>
              <a:ext uri="{FF2B5EF4-FFF2-40B4-BE49-F238E27FC236}">
                <a16:creationId xmlns:a16="http://schemas.microsoft.com/office/drawing/2014/main" id="{9E419DD8-954C-CC44-82DA-59E45EE17D17}"/>
              </a:ext>
            </a:extLst>
          </p:cNvPr>
          <p:cNvSpPr>
            <a:spLocks noGrp="1"/>
          </p:cNvSpPr>
          <p:nvPr>
            <p:ph type="sldNum" sz="quarter" idx="13"/>
          </p:nvPr>
        </p:nvSpPr>
        <p:spPr/>
        <p:txBody>
          <a:bodyPr/>
          <a:lstStyle/>
          <a:p>
            <a:fld id="{35A41436-812F-4D49-8B20-D4F38E545342}" type="slidenum">
              <a:rPr lang="en-JP" smtClean="0"/>
              <a:pPr/>
              <a:t>80</a:t>
            </a:fld>
            <a:endParaRPr lang="en-JP"/>
          </a:p>
        </p:txBody>
      </p:sp>
      <p:sp>
        <p:nvSpPr>
          <p:cNvPr id="5" name="Rounded Rectangle 4">
            <a:extLst>
              <a:ext uri="{FF2B5EF4-FFF2-40B4-BE49-F238E27FC236}">
                <a16:creationId xmlns:a16="http://schemas.microsoft.com/office/drawing/2014/main" id="{FF97D83F-2A6B-654F-9315-674A834E4A67}"/>
              </a:ext>
            </a:extLst>
          </p:cNvPr>
          <p:cNvSpPr/>
          <p:nvPr/>
        </p:nvSpPr>
        <p:spPr>
          <a:xfrm>
            <a:off x="505125" y="2128311"/>
            <a:ext cx="1173363" cy="414473"/>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6" name="Rounded Rectangle 5">
            <a:extLst>
              <a:ext uri="{FF2B5EF4-FFF2-40B4-BE49-F238E27FC236}">
                <a16:creationId xmlns:a16="http://schemas.microsoft.com/office/drawing/2014/main" id="{0200EA4F-40BE-4E43-BC0E-4BEE0027FE51}"/>
              </a:ext>
            </a:extLst>
          </p:cNvPr>
          <p:cNvSpPr/>
          <p:nvPr/>
        </p:nvSpPr>
        <p:spPr>
          <a:xfrm>
            <a:off x="2920852" y="2900063"/>
            <a:ext cx="1497400" cy="296292"/>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TextBox 7">
            <a:extLst>
              <a:ext uri="{FF2B5EF4-FFF2-40B4-BE49-F238E27FC236}">
                <a16:creationId xmlns:a16="http://schemas.microsoft.com/office/drawing/2014/main" id="{22FC3B3B-E14D-8F4D-9F4D-6D719CB63551}"/>
              </a:ext>
            </a:extLst>
          </p:cNvPr>
          <p:cNvSpPr txBox="1"/>
          <p:nvPr/>
        </p:nvSpPr>
        <p:spPr>
          <a:xfrm>
            <a:off x="8217878" y="1664677"/>
            <a:ext cx="3773479" cy="2308324"/>
          </a:xfrm>
          <a:prstGeom prst="rect">
            <a:avLst/>
          </a:prstGeom>
          <a:noFill/>
        </p:spPr>
        <p:txBody>
          <a:bodyPr wrap="square" rtlCol="0">
            <a:spAutoFit/>
          </a:bodyPr>
          <a:lstStyle/>
          <a:p>
            <a:r>
              <a:rPr lang="en-US" dirty="0" err="1"/>
              <a:t>製品インスタンス</a:t>
            </a:r>
            <a:r>
              <a:rPr lang="en-US" dirty="0"/>
              <a:t>(</a:t>
            </a:r>
            <a:r>
              <a:rPr lang="en-US" dirty="0" err="1"/>
              <a:t>デバイス</a:t>
            </a:r>
            <a:r>
              <a:rPr lang="en-US" dirty="0"/>
              <a:t>)</a:t>
            </a:r>
            <a:r>
              <a:rPr lang="en-US" dirty="0" err="1"/>
              <a:t>の情報は、Inventory</a:t>
            </a:r>
            <a:r>
              <a:rPr lang="en-US" dirty="0"/>
              <a:t> </a:t>
            </a:r>
            <a:r>
              <a:rPr lang="en-US" dirty="0" err="1"/>
              <a:t>画面で確認します</a:t>
            </a:r>
            <a:r>
              <a:rPr lang="en-US" dirty="0"/>
              <a:t>。</a:t>
            </a:r>
          </a:p>
          <a:p>
            <a:endParaRPr lang="en-US" dirty="0"/>
          </a:p>
          <a:p>
            <a:r>
              <a:rPr lang="en-US" dirty="0"/>
              <a:t>Inventory </a:t>
            </a:r>
            <a:r>
              <a:rPr lang="en-US" dirty="0" err="1"/>
              <a:t>タブをクリックします</a:t>
            </a:r>
            <a:r>
              <a:rPr lang="en-US" dirty="0"/>
              <a:t>。</a:t>
            </a:r>
          </a:p>
          <a:p>
            <a:endParaRPr lang="en-US" dirty="0"/>
          </a:p>
          <a:p>
            <a:r>
              <a:rPr lang="en-US" dirty="0" err="1"/>
              <a:t>最新の情報を表示させるには</a:t>
            </a:r>
            <a:r>
              <a:rPr lang="en-US" dirty="0"/>
              <a:t>、</a:t>
            </a:r>
            <a:br>
              <a:rPr lang="en-US" dirty="0"/>
            </a:br>
            <a:r>
              <a:rPr lang="en-US" dirty="0"/>
              <a:t>「Refresh Product Instance </a:t>
            </a:r>
            <a:r>
              <a:rPr lang="en-US" dirty="0" err="1"/>
              <a:t>List」をクリックします</a:t>
            </a:r>
            <a:r>
              <a:rPr lang="en-US" dirty="0"/>
              <a:t>。</a:t>
            </a:r>
          </a:p>
        </p:txBody>
      </p:sp>
      <p:sp>
        <p:nvSpPr>
          <p:cNvPr id="10" name="Rounded Rectangle 9">
            <a:extLst>
              <a:ext uri="{FF2B5EF4-FFF2-40B4-BE49-F238E27FC236}">
                <a16:creationId xmlns:a16="http://schemas.microsoft.com/office/drawing/2014/main" id="{5F52FE76-EB65-7B45-B1C4-F6C3DDE5F1B1}"/>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2759389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21655D-C0BB-A44C-A885-A235034C099B}"/>
              </a:ext>
            </a:extLst>
          </p:cNvPr>
          <p:cNvPicPr>
            <a:picLocks noChangeAspect="1"/>
          </p:cNvPicPr>
          <p:nvPr/>
        </p:nvPicPr>
        <p:blipFill>
          <a:blip r:embed="rId2"/>
          <a:stretch>
            <a:fillRect/>
          </a:stretch>
        </p:blipFill>
        <p:spPr>
          <a:xfrm>
            <a:off x="404442" y="1517322"/>
            <a:ext cx="7450019" cy="3192865"/>
          </a:xfrm>
          <a:prstGeom prst="rect">
            <a:avLst/>
          </a:prstGeom>
          <a:ln>
            <a:solidFill>
              <a:schemeClr val="accent4"/>
            </a:solidFill>
          </a:ln>
        </p:spPr>
      </p:pic>
      <p:sp>
        <p:nvSpPr>
          <p:cNvPr id="2" name="Title 1">
            <a:extLst>
              <a:ext uri="{FF2B5EF4-FFF2-40B4-BE49-F238E27FC236}">
                <a16:creationId xmlns:a16="http://schemas.microsoft.com/office/drawing/2014/main" id="{53D6F2CE-DC7F-2A4E-9680-39401BE589C3}"/>
              </a:ext>
            </a:extLst>
          </p:cNvPr>
          <p:cNvSpPr>
            <a:spLocks noGrp="1"/>
          </p:cNvSpPr>
          <p:nvPr>
            <p:ph type="title"/>
          </p:nvPr>
        </p:nvSpPr>
        <p:spPr/>
        <p:txBody>
          <a:bodyPr/>
          <a:lstStyle/>
          <a:p>
            <a:r>
              <a:rPr lang="en-JP" dirty="0"/>
              <a:t>製品インスタンス情報の確認(1)</a:t>
            </a:r>
          </a:p>
        </p:txBody>
      </p:sp>
      <p:sp>
        <p:nvSpPr>
          <p:cNvPr id="6" name="テキスト プレースホルダー 5">
            <a:extLst>
              <a:ext uri="{FF2B5EF4-FFF2-40B4-BE49-F238E27FC236}">
                <a16:creationId xmlns:a16="http://schemas.microsoft.com/office/drawing/2014/main" id="{33A3F48E-CE11-4012-B532-690778748C89}"/>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1" name="Slide Number Placeholder 10">
            <a:extLst>
              <a:ext uri="{FF2B5EF4-FFF2-40B4-BE49-F238E27FC236}">
                <a16:creationId xmlns:a16="http://schemas.microsoft.com/office/drawing/2014/main" id="{D6DDA819-8238-2843-8A5C-467053E18754}"/>
              </a:ext>
            </a:extLst>
          </p:cNvPr>
          <p:cNvSpPr>
            <a:spLocks noGrp="1"/>
          </p:cNvSpPr>
          <p:nvPr>
            <p:ph type="sldNum" sz="quarter" idx="13"/>
          </p:nvPr>
        </p:nvSpPr>
        <p:spPr/>
        <p:txBody>
          <a:bodyPr/>
          <a:lstStyle/>
          <a:p>
            <a:fld id="{35A41436-812F-4D49-8B20-D4F38E545342}" type="slidenum">
              <a:rPr lang="en-JP" smtClean="0"/>
              <a:pPr/>
              <a:t>81</a:t>
            </a:fld>
            <a:endParaRPr lang="en-JP"/>
          </a:p>
        </p:txBody>
      </p:sp>
      <p:sp>
        <p:nvSpPr>
          <p:cNvPr id="5" name="Rounded Rectangle 4">
            <a:extLst>
              <a:ext uri="{FF2B5EF4-FFF2-40B4-BE49-F238E27FC236}">
                <a16:creationId xmlns:a16="http://schemas.microsoft.com/office/drawing/2014/main" id="{AE158555-3EEE-7A4C-B1A3-142E81E83048}"/>
              </a:ext>
            </a:extLst>
          </p:cNvPr>
          <p:cNvSpPr/>
          <p:nvPr/>
        </p:nvSpPr>
        <p:spPr>
          <a:xfrm>
            <a:off x="577564" y="3635728"/>
            <a:ext cx="6716683" cy="496263"/>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TextBox 7">
            <a:extLst>
              <a:ext uri="{FF2B5EF4-FFF2-40B4-BE49-F238E27FC236}">
                <a16:creationId xmlns:a16="http://schemas.microsoft.com/office/drawing/2014/main" id="{F669CF65-ACD5-5E4D-9C21-D020294EDA1A}"/>
              </a:ext>
            </a:extLst>
          </p:cNvPr>
          <p:cNvSpPr txBox="1"/>
          <p:nvPr/>
        </p:nvSpPr>
        <p:spPr>
          <a:xfrm>
            <a:off x="8217878" y="1517322"/>
            <a:ext cx="3569679" cy="1754326"/>
          </a:xfrm>
          <a:prstGeom prst="rect">
            <a:avLst/>
          </a:prstGeom>
          <a:noFill/>
        </p:spPr>
        <p:txBody>
          <a:bodyPr wrap="square" rtlCol="0">
            <a:spAutoFit/>
          </a:bodyPr>
          <a:lstStyle/>
          <a:p>
            <a:r>
              <a:rPr lang="en-US" dirty="0" err="1"/>
              <a:t>製品インスタンスが追加されたことを確認します</a:t>
            </a:r>
            <a:r>
              <a:rPr lang="en-US" dirty="0"/>
              <a:t>。</a:t>
            </a:r>
          </a:p>
          <a:p>
            <a:endParaRPr lang="en-US" dirty="0"/>
          </a:p>
          <a:p>
            <a:r>
              <a:rPr lang="en-US" dirty="0" err="1"/>
              <a:t>情報の詳細は、製品インスタンスのNameをクリックして確認します</a:t>
            </a:r>
            <a:r>
              <a:rPr lang="en-US" dirty="0"/>
              <a:t>。</a:t>
            </a:r>
          </a:p>
        </p:txBody>
      </p:sp>
      <p:sp>
        <p:nvSpPr>
          <p:cNvPr id="9" name="Rounded Rectangle 8">
            <a:extLst>
              <a:ext uri="{FF2B5EF4-FFF2-40B4-BE49-F238E27FC236}">
                <a16:creationId xmlns:a16="http://schemas.microsoft.com/office/drawing/2014/main" id="{D025A4AF-EAE4-D14A-9541-E5770D5E4629}"/>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pic>
        <p:nvPicPr>
          <p:cNvPr id="10" name="Picture 9">
            <a:extLst>
              <a:ext uri="{FF2B5EF4-FFF2-40B4-BE49-F238E27FC236}">
                <a16:creationId xmlns:a16="http://schemas.microsoft.com/office/drawing/2014/main" id="{9E35E4D9-9AEF-454D-9272-F017029EF058}"/>
              </a:ext>
            </a:extLst>
          </p:cNvPr>
          <p:cNvPicPr>
            <a:picLocks noChangeAspect="1"/>
          </p:cNvPicPr>
          <p:nvPr/>
        </p:nvPicPr>
        <p:blipFill>
          <a:blip r:embed="rId3"/>
          <a:stretch>
            <a:fillRect/>
          </a:stretch>
        </p:blipFill>
        <p:spPr>
          <a:xfrm>
            <a:off x="8205588" y="4687314"/>
            <a:ext cx="3118177" cy="540366"/>
          </a:xfrm>
          <a:prstGeom prst="rect">
            <a:avLst/>
          </a:prstGeom>
          <a:ln>
            <a:solidFill>
              <a:schemeClr val="accent4"/>
            </a:solidFill>
          </a:ln>
        </p:spPr>
      </p:pic>
      <p:pic>
        <p:nvPicPr>
          <p:cNvPr id="12" name="Picture 11">
            <a:extLst>
              <a:ext uri="{FF2B5EF4-FFF2-40B4-BE49-F238E27FC236}">
                <a16:creationId xmlns:a16="http://schemas.microsoft.com/office/drawing/2014/main" id="{3BD55E63-AC1D-C144-A555-5A5A12AD05CC}"/>
              </a:ext>
            </a:extLst>
          </p:cNvPr>
          <p:cNvPicPr>
            <a:picLocks noChangeAspect="1"/>
          </p:cNvPicPr>
          <p:nvPr/>
        </p:nvPicPr>
        <p:blipFill>
          <a:blip r:embed="rId4"/>
          <a:stretch>
            <a:fillRect/>
          </a:stretch>
        </p:blipFill>
        <p:spPr>
          <a:xfrm>
            <a:off x="8205588" y="5417360"/>
            <a:ext cx="3118177" cy="540366"/>
          </a:xfrm>
          <a:prstGeom prst="rect">
            <a:avLst/>
          </a:prstGeom>
          <a:ln>
            <a:solidFill>
              <a:schemeClr val="accent4"/>
            </a:solidFill>
          </a:ln>
        </p:spPr>
      </p:pic>
      <p:pic>
        <p:nvPicPr>
          <p:cNvPr id="13" name="Picture 12">
            <a:extLst>
              <a:ext uri="{FF2B5EF4-FFF2-40B4-BE49-F238E27FC236}">
                <a16:creationId xmlns:a16="http://schemas.microsoft.com/office/drawing/2014/main" id="{650EE4AA-F30A-C947-A834-4DE8B33F58E8}"/>
              </a:ext>
            </a:extLst>
          </p:cNvPr>
          <p:cNvPicPr>
            <a:picLocks noChangeAspect="1"/>
          </p:cNvPicPr>
          <p:nvPr/>
        </p:nvPicPr>
        <p:blipFill>
          <a:blip r:embed="rId5"/>
          <a:stretch>
            <a:fillRect/>
          </a:stretch>
        </p:blipFill>
        <p:spPr>
          <a:xfrm>
            <a:off x="8205588" y="6147408"/>
            <a:ext cx="3118177" cy="540366"/>
          </a:xfrm>
          <a:prstGeom prst="rect">
            <a:avLst/>
          </a:prstGeom>
          <a:ln>
            <a:solidFill>
              <a:schemeClr val="accent4"/>
            </a:solidFill>
          </a:ln>
        </p:spPr>
      </p:pic>
      <p:pic>
        <p:nvPicPr>
          <p:cNvPr id="14" name="Picture 13">
            <a:extLst>
              <a:ext uri="{FF2B5EF4-FFF2-40B4-BE49-F238E27FC236}">
                <a16:creationId xmlns:a16="http://schemas.microsoft.com/office/drawing/2014/main" id="{8C377A47-2F13-FF4E-8726-2B86D3DF4C2B}"/>
              </a:ext>
            </a:extLst>
          </p:cNvPr>
          <p:cNvPicPr>
            <a:picLocks noChangeAspect="1"/>
          </p:cNvPicPr>
          <p:nvPr/>
        </p:nvPicPr>
        <p:blipFill>
          <a:blip r:embed="rId6"/>
          <a:stretch>
            <a:fillRect/>
          </a:stretch>
        </p:blipFill>
        <p:spPr>
          <a:xfrm>
            <a:off x="8205588" y="3957268"/>
            <a:ext cx="3118177" cy="540366"/>
          </a:xfrm>
          <a:prstGeom prst="rect">
            <a:avLst/>
          </a:prstGeom>
          <a:ln>
            <a:solidFill>
              <a:schemeClr val="accent4"/>
            </a:solidFill>
          </a:ln>
        </p:spPr>
      </p:pic>
      <p:sp>
        <p:nvSpPr>
          <p:cNvPr id="15" name="Down Arrow 14">
            <a:extLst>
              <a:ext uri="{FF2B5EF4-FFF2-40B4-BE49-F238E27FC236}">
                <a16:creationId xmlns:a16="http://schemas.microsoft.com/office/drawing/2014/main" id="{9B83C024-1F78-CD4E-99B8-22BE272295D4}"/>
              </a:ext>
            </a:extLst>
          </p:cNvPr>
          <p:cNvSpPr/>
          <p:nvPr/>
        </p:nvSpPr>
        <p:spPr>
          <a:xfrm>
            <a:off x="9445262" y="4527952"/>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6" name="Down Arrow 15">
            <a:extLst>
              <a:ext uri="{FF2B5EF4-FFF2-40B4-BE49-F238E27FC236}">
                <a16:creationId xmlns:a16="http://schemas.microsoft.com/office/drawing/2014/main" id="{228EDB98-34EC-C44D-BA82-EAEDF69EA48E}"/>
              </a:ext>
            </a:extLst>
          </p:cNvPr>
          <p:cNvSpPr/>
          <p:nvPr/>
        </p:nvSpPr>
        <p:spPr>
          <a:xfrm>
            <a:off x="9445262" y="5257998"/>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7" name="Down Arrow 16">
            <a:extLst>
              <a:ext uri="{FF2B5EF4-FFF2-40B4-BE49-F238E27FC236}">
                <a16:creationId xmlns:a16="http://schemas.microsoft.com/office/drawing/2014/main" id="{F8AEF3C8-484D-3A4F-BC59-85A22A79C975}"/>
              </a:ext>
            </a:extLst>
          </p:cNvPr>
          <p:cNvSpPr/>
          <p:nvPr/>
        </p:nvSpPr>
        <p:spPr>
          <a:xfrm>
            <a:off x="9445262" y="5988044"/>
            <a:ext cx="638828" cy="129044"/>
          </a:xfrm>
          <a:prstGeom prst="downArrow">
            <a:avLst>
              <a:gd name="adj1" fmla="val 50000"/>
              <a:gd name="adj2" fmla="val 85813"/>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8" name="Rounded Rectangle 17">
            <a:extLst>
              <a:ext uri="{FF2B5EF4-FFF2-40B4-BE49-F238E27FC236}">
                <a16:creationId xmlns:a16="http://schemas.microsoft.com/office/drawing/2014/main" id="{E6F2C0B8-249A-9042-BA74-DE2E1C2AE857}"/>
              </a:ext>
            </a:extLst>
          </p:cNvPr>
          <p:cNvSpPr/>
          <p:nvPr/>
        </p:nvSpPr>
        <p:spPr>
          <a:xfrm>
            <a:off x="8098700" y="3715448"/>
            <a:ext cx="3331952" cy="3043605"/>
          </a:xfrm>
          <a:prstGeom prst="roundRect">
            <a:avLst>
              <a:gd name="adj" fmla="val 4728"/>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9" name="TextBox 18">
            <a:extLst>
              <a:ext uri="{FF2B5EF4-FFF2-40B4-BE49-F238E27FC236}">
                <a16:creationId xmlns:a16="http://schemas.microsoft.com/office/drawing/2014/main" id="{C7469D00-7E7B-7947-8A11-97B3A62616C8}"/>
              </a:ext>
            </a:extLst>
          </p:cNvPr>
          <p:cNvSpPr txBox="1"/>
          <p:nvPr/>
        </p:nvSpPr>
        <p:spPr>
          <a:xfrm>
            <a:off x="8682489" y="3540740"/>
            <a:ext cx="2164375" cy="369332"/>
          </a:xfrm>
          <a:prstGeom prst="rect">
            <a:avLst/>
          </a:prstGeom>
          <a:solidFill>
            <a:schemeClr val="bg2"/>
          </a:solidFill>
          <a:ln>
            <a:solidFill>
              <a:srgbClr val="00B050"/>
            </a:solidFill>
          </a:ln>
        </p:spPr>
        <p:txBody>
          <a:bodyPr wrap="none" rtlCol="0">
            <a:spAutoFit/>
          </a:bodyPr>
          <a:lstStyle/>
          <a:p>
            <a:pPr algn="ctr"/>
            <a:r>
              <a:rPr lang="en-JP" dirty="0">
                <a:solidFill>
                  <a:srgbClr val="00B050"/>
                </a:solidFill>
              </a:rPr>
              <a:t>Alertsの表示の遷移</a:t>
            </a:r>
            <a:endParaRPr lang="en-JP" dirty="0">
              <a:solidFill>
                <a:srgbClr val="00B050"/>
              </a:solidFill>
              <a:latin typeface="+mn-lt"/>
            </a:endParaRPr>
          </a:p>
        </p:txBody>
      </p:sp>
    </p:spTree>
    <p:extLst>
      <p:ext uri="{BB962C8B-B14F-4D97-AF65-F5344CB8AC3E}">
        <p14:creationId xmlns:p14="http://schemas.microsoft.com/office/powerpoint/2010/main" val="34672873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B0ADB5-73AF-B34C-9815-785D027C5E21}"/>
              </a:ext>
            </a:extLst>
          </p:cNvPr>
          <p:cNvPicPr>
            <a:picLocks noChangeAspect="1"/>
          </p:cNvPicPr>
          <p:nvPr/>
        </p:nvPicPr>
        <p:blipFill>
          <a:blip r:embed="rId2"/>
          <a:stretch>
            <a:fillRect/>
          </a:stretch>
        </p:blipFill>
        <p:spPr>
          <a:xfrm>
            <a:off x="404442" y="1501624"/>
            <a:ext cx="6311900" cy="4670279"/>
          </a:xfrm>
          <a:prstGeom prst="rect">
            <a:avLst/>
          </a:prstGeom>
          <a:ln>
            <a:solidFill>
              <a:schemeClr val="accent4"/>
            </a:solidFill>
          </a:ln>
        </p:spPr>
      </p:pic>
      <p:sp>
        <p:nvSpPr>
          <p:cNvPr id="2" name="Title 1">
            <a:extLst>
              <a:ext uri="{FF2B5EF4-FFF2-40B4-BE49-F238E27FC236}">
                <a16:creationId xmlns:a16="http://schemas.microsoft.com/office/drawing/2014/main" id="{217A1424-6EC5-D349-A3F3-15A29E501307}"/>
              </a:ext>
            </a:extLst>
          </p:cNvPr>
          <p:cNvSpPr>
            <a:spLocks noGrp="1"/>
          </p:cNvSpPr>
          <p:nvPr>
            <p:ph type="title"/>
          </p:nvPr>
        </p:nvSpPr>
        <p:spPr/>
        <p:txBody>
          <a:bodyPr/>
          <a:lstStyle/>
          <a:p>
            <a:r>
              <a:rPr lang="en-JP" dirty="0"/>
              <a:t>製品インスタンス情報の確認(2)</a:t>
            </a:r>
          </a:p>
        </p:txBody>
      </p:sp>
      <p:sp>
        <p:nvSpPr>
          <p:cNvPr id="4" name="テキスト プレースホルダー 3">
            <a:extLst>
              <a:ext uri="{FF2B5EF4-FFF2-40B4-BE49-F238E27FC236}">
                <a16:creationId xmlns:a16="http://schemas.microsoft.com/office/drawing/2014/main" id="{F3F64BEE-352F-435E-8E85-FBEFA616A2D7}"/>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1" name="Slide Number Placeholder 10">
            <a:extLst>
              <a:ext uri="{FF2B5EF4-FFF2-40B4-BE49-F238E27FC236}">
                <a16:creationId xmlns:a16="http://schemas.microsoft.com/office/drawing/2014/main" id="{6B64EF7C-0ABF-B145-8EFA-485E7E9B81BF}"/>
              </a:ext>
            </a:extLst>
          </p:cNvPr>
          <p:cNvSpPr>
            <a:spLocks noGrp="1"/>
          </p:cNvSpPr>
          <p:nvPr>
            <p:ph type="sldNum" sz="quarter" idx="13"/>
          </p:nvPr>
        </p:nvSpPr>
        <p:spPr/>
        <p:txBody>
          <a:bodyPr/>
          <a:lstStyle/>
          <a:p>
            <a:fld id="{35A41436-812F-4D49-8B20-D4F38E545342}" type="slidenum">
              <a:rPr lang="en-JP" smtClean="0"/>
              <a:pPr/>
              <a:t>82</a:t>
            </a:fld>
            <a:endParaRPr lang="en-JP"/>
          </a:p>
        </p:txBody>
      </p:sp>
      <p:sp>
        <p:nvSpPr>
          <p:cNvPr id="5" name="Rounded Rectangle 4">
            <a:extLst>
              <a:ext uri="{FF2B5EF4-FFF2-40B4-BE49-F238E27FC236}">
                <a16:creationId xmlns:a16="http://schemas.microsoft.com/office/drawing/2014/main" id="{C9711565-B13A-CB4F-8B14-3D2117808E03}"/>
              </a:ext>
            </a:extLst>
          </p:cNvPr>
          <p:cNvSpPr/>
          <p:nvPr/>
        </p:nvSpPr>
        <p:spPr>
          <a:xfrm>
            <a:off x="3454345" y="3622623"/>
            <a:ext cx="2521990" cy="781194"/>
          </a:xfrm>
          <a:prstGeom prst="roundRect">
            <a:avLst>
              <a:gd name="adj" fmla="val 37181"/>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6" name="Rounded Rectangle 5">
            <a:extLst>
              <a:ext uri="{FF2B5EF4-FFF2-40B4-BE49-F238E27FC236}">
                <a16:creationId xmlns:a16="http://schemas.microsoft.com/office/drawing/2014/main" id="{D871DBB6-6B61-0246-962C-C523BB467E15}"/>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
        <p:nvSpPr>
          <p:cNvPr id="8" name="TextBox 7">
            <a:extLst>
              <a:ext uri="{FF2B5EF4-FFF2-40B4-BE49-F238E27FC236}">
                <a16:creationId xmlns:a16="http://schemas.microsoft.com/office/drawing/2014/main" id="{45C3CEF6-8184-6E4C-8BF0-B99FD65BFEF1}"/>
              </a:ext>
            </a:extLst>
          </p:cNvPr>
          <p:cNvSpPr txBox="1"/>
          <p:nvPr/>
        </p:nvSpPr>
        <p:spPr>
          <a:xfrm>
            <a:off x="7140634" y="1517322"/>
            <a:ext cx="4646924" cy="923330"/>
          </a:xfrm>
          <a:prstGeom prst="rect">
            <a:avLst/>
          </a:prstGeom>
          <a:noFill/>
        </p:spPr>
        <p:txBody>
          <a:bodyPr wrap="square" rtlCol="0">
            <a:spAutoFit/>
          </a:bodyPr>
          <a:lstStyle/>
          <a:p>
            <a:r>
              <a:rPr lang="en-JP" dirty="0"/>
              <a:t>製品インスタンスの詳細画面で、PIDとSerial Numberが入力されていることを確認します。</a:t>
            </a:r>
            <a:endParaRPr lang="en-JP" dirty="0">
              <a:latin typeface="+mn-lt"/>
            </a:endParaRPr>
          </a:p>
        </p:txBody>
      </p:sp>
    </p:spTree>
    <p:extLst>
      <p:ext uri="{BB962C8B-B14F-4D97-AF65-F5344CB8AC3E}">
        <p14:creationId xmlns:p14="http://schemas.microsoft.com/office/powerpoint/2010/main" val="3124005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E92F398-322E-8B41-B2BE-04D1E8D50951}"/>
              </a:ext>
            </a:extLst>
          </p:cNvPr>
          <p:cNvGrpSpPr/>
          <p:nvPr/>
        </p:nvGrpSpPr>
        <p:grpSpPr>
          <a:xfrm>
            <a:off x="404442" y="1495731"/>
            <a:ext cx="5780451" cy="4676172"/>
            <a:chOff x="6694810" y="2617926"/>
            <a:chExt cx="5384801" cy="4356106"/>
          </a:xfrm>
        </p:grpSpPr>
        <p:pic>
          <p:nvPicPr>
            <p:cNvPr id="18" name="Picture 17">
              <a:extLst>
                <a:ext uri="{FF2B5EF4-FFF2-40B4-BE49-F238E27FC236}">
                  <a16:creationId xmlns:a16="http://schemas.microsoft.com/office/drawing/2014/main" id="{D471ED7A-F750-964F-890E-3CBB6102A4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4810" y="4469842"/>
              <a:ext cx="5384801" cy="2504190"/>
            </a:xfrm>
            <a:prstGeom prst="rect">
              <a:avLst/>
            </a:prstGeom>
            <a:ln>
              <a:solidFill>
                <a:schemeClr val="accent4"/>
              </a:solidFill>
            </a:ln>
          </p:spPr>
        </p:pic>
        <p:pic>
          <p:nvPicPr>
            <p:cNvPr id="19" name="Picture 18">
              <a:extLst>
                <a:ext uri="{FF2B5EF4-FFF2-40B4-BE49-F238E27FC236}">
                  <a16:creationId xmlns:a16="http://schemas.microsoft.com/office/drawing/2014/main" id="{16BC4497-3084-B349-8B71-DF4A2C405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810" y="2617926"/>
              <a:ext cx="5384800" cy="1851915"/>
            </a:xfrm>
            <a:prstGeom prst="rect">
              <a:avLst/>
            </a:prstGeom>
            <a:ln>
              <a:solidFill>
                <a:schemeClr val="accent4"/>
              </a:solidFill>
            </a:ln>
          </p:spPr>
        </p:pic>
      </p:grpSp>
      <p:sp>
        <p:nvSpPr>
          <p:cNvPr id="2" name="Title 1">
            <a:extLst>
              <a:ext uri="{FF2B5EF4-FFF2-40B4-BE49-F238E27FC236}">
                <a16:creationId xmlns:a16="http://schemas.microsoft.com/office/drawing/2014/main" id="{01E8FC7B-3105-074F-9EE6-D883DC09615E}"/>
              </a:ext>
            </a:extLst>
          </p:cNvPr>
          <p:cNvSpPr>
            <a:spLocks noGrp="1"/>
          </p:cNvSpPr>
          <p:nvPr>
            <p:ph type="title"/>
          </p:nvPr>
        </p:nvSpPr>
        <p:spPr/>
        <p:txBody>
          <a:bodyPr/>
          <a:lstStyle/>
          <a:p>
            <a:r>
              <a:rPr lang="en-JP" dirty="0"/>
              <a:t>CSSMへのアクセス</a:t>
            </a:r>
          </a:p>
        </p:txBody>
      </p:sp>
      <p:sp>
        <p:nvSpPr>
          <p:cNvPr id="4" name="テキスト プレースホルダー 3">
            <a:extLst>
              <a:ext uri="{FF2B5EF4-FFF2-40B4-BE49-F238E27FC236}">
                <a16:creationId xmlns:a16="http://schemas.microsoft.com/office/drawing/2014/main" id="{2EA27160-2221-480E-8321-056BFDC0F079}"/>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5" name="Slide Number Placeholder 14">
            <a:extLst>
              <a:ext uri="{FF2B5EF4-FFF2-40B4-BE49-F238E27FC236}">
                <a16:creationId xmlns:a16="http://schemas.microsoft.com/office/drawing/2014/main" id="{EF279A4F-9BBF-2747-A458-4BD97416A7D2}"/>
              </a:ext>
            </a:extLst>
          </p:cNvPr>
          <p:cNvSpPr>
            <a:spLocks noGrp="1"/>
          </p:cNvSpPr>
          <p:nvPr>
            <p:ph type="sldNum" sz="quarter" idx="13"/>
          </p:nvPr>
        </p:nvSpPr>
        <p:spPr/>
        <p:txBody>
          <a:bodyPr/>
          <a:lstStyle/>
          <a:p>
            <a:fld id="{35A41436-812F-4D49-8B20-D4F38E545342}" type="slidenum">
              <a:rPr lang="en-JP" smtClean="0"/>
              <a:pPr/>
              <a:t>83</a:t>
            </a:fld>
            <a:endParaRPr lang="en-JP"/>
          </a:p>
        </p:txBody>
      </p:sp>
      <p:sp>
        <p:nvSpPr>
          <p:cNvPr id="8" name="Rounded Rectangle 7">
            <a:extLst>
              <a:ext uri="{FF2B5EF4-FFF2-40B4-BE49-F238E27FC236}">
                <a16:creationId xmlns:a16="http://schemas.microsoft.com/office/drawing/2014/main" id="{BAB36441-0A1D-A54A-9F8E-8E72CA1AB706}"/>
              </a:ext>
            </a:extLst>
          </p:cNvPr>
          <p:cNvSpPr/>
          <p:nvPr/>
        </p:nvSpPr>
        <p:spPr>
          <a:xfrm>
            <a:off x="711200" y="4318985"/>
            <a:ext cx="1389194" cy="891768"/>
          </a:xfrm>
          <a:prstGeom prst="roundRect">
            <a:avLst>
              <a:gd name="adj" fmla="val 21576"/>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吹き出し: 線 10">
            <a:extLst>
              <a:ext uri="{FF2B5EF4-FFF2-40B4-BE49-F238E27FC236}">
                <a16:creationId xmlns:a16="http://schemas.microsoft.com/office/drawing/2014/main" id="{6428338C-1B39-1B4C-BA83-E3C8F8A1A099}"/>
              </a:ext>
            </a:extLst>
          </p:cNvPr>
          <p:cNvSpPr/>
          <p:nvPr/>
        </p:nvSpPr>
        <p:spPr>
          <a:xfrm>
            <a:off x="2495134" y="3919563"/>
            <a:ext cx="2083838" cy="399422"/>
          </a:xfrm>
          <a:prstGeom prst="callout1">
            <a:avLst>
              <a:gd name="adj1" fmla="val 49397"/>
              <a:gd name="adj2" fmla="val 318"/>
              <a:gd name="adj3" fmla="val 256195"/>
              <a:gd name="adj4" fmla="val -4347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en-JP" altLang="ja-JP" sz="1050" dirty="0">
                <a:ea typeface="MS PGothic" panose="020B0600070205080204" pitchFamily="34" charset="-128"/>
              </a:rPr>
              <a:t>CSSM</a:t>
            </a:r>
            <a:r>
              <a:rPr kumimoji="1" lang="ja-JP" altLang="en-US" sz="1050">
                <a:ea typeface="MS PGothic" panose="020B0600070205080204" pitchFamily="34" charset="-128"/>
              </a:rPr>
              <a:t>での</a:t>
            </a:r>
            <a:r>
              <a:rPr kumimoji="1" lang="en-US" altLang="ja-JP" sz="1050" dirty="0">
                <a:ea typeface="MS PGothic" panose="020B0600070205080204" pitchFamily="34" charset="-128"/>
              </a:rPr>
              <a:t>Smart Licensing</a:t>
            </a:r>
            <a:r>
              <a:rPr kumimoji="1" lang="ja-JP" altLang="en-US" sz="1050">
                <a:ea typeface="MS PGothic" panose="020B0600070205080204" pitchFamily="34" charset="-128"/>
              </a:rPr>
              <a:t>管理はここから</a:t>
            </a:r>
            <a:endParaRPr kumimoji="1" lang="en-US" altLang="ja-JP" sz="1050" dirty="0">
              <a:ea typeface="MS PGothic" panose="020B0600070205080204" pitchFamily="34" charset="-128"/>
            </a:endParaRPr>
          </a:p>
        </p:txBody>
      </p:sp>
      <p:sp>
        <p:nvSpPr>
          <p:cNvPr id="10" name="Rounded Rectangle 9">
            <a:extLst>
              <a:ext uri="{FF2B5EF4-FFF2-40B4-BE49-F238E27FC236}">
                <a16:creationId xmlns:a16="http://schemas.microsoft.com/office/drawing/2014/main" id="{5D58AA12-868C-2C49-AF02-1E5FD2E85239}"/>
              </a:ext>
            </a:extLst>
          </p:cNvPr>
          <p:cNvSpPr/>
          <p:nvPr/>
        </p:nvSpPr>
        <p:spPr>
          <a:xfrm>
            <a:off x="4578972" y="1953097"/>
            <a:ext cx="1389194" cy="20906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吹き出し: 線 10">
            <a:extLst>
              <a:ext uri="{FF2B5EF4-FFF2-40B4-BE49-F238E27FC236}">
                <a16:creationId xmlns:a16="http://schemas.microsoft.com/office/drawing/2014/main" id="{CF145E9E-9793-DA42-8B03-C1B3287C37FC}"/>
              </a:ext>
            </a:extLst>
          </p:cNvPr>
          <p:cNvSpPr/>
          <p:nvPr/>
        </p:nvSpPr>
        <p:spPr>
          <a:xfrm>
            <a:off x="6274857" y="1300328"/>
            <a:ext cx="2480523" cy="399422"/>
          </a:xfrm>
          <a:prstGeom prst="callout1">
            <a:avLst>
              <a:gd name="adj1" fmla="val 49397"/>
              <a:gd name="adj2" fmla="val 318"/>
              <a:gd name="adj3" fmla="val 158489"/>
              <a:gd name="adj4" fmla="val -178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ja-JP" altLang="en-US" sz="1050">
                <a:ea typeface="MS PGothic" panose="020B0600070205080204" pitchFamily="34" charset="-128"/>
              </a:rPr>
              <a:t>管理対象の</a:t>
            </a:r>
            <a:r>
              <a:rPr lang="en-US" altLang="ja-JP" sz="1050" dirty="0">
                <a:ea typeface="MS PGothic" panose="020B0600070205080204" pitchFamily="34" charset="-128"/>
              </a:rPr>
              <a:t>Smart Account</a:t>
            </a:r>
            <a:r>
              <a:rPr lang="ja-JP" altLang="en-US" sz="1050">
                <a:ea typeface="MS PGothic" panose="020B0600070205080204" pitchFamily="34" charset="-128"/>
              </a:rPr>
              <a:t>になっていることを確認</a:t>
            </a:r>
            <a:endParaRPr kumimoji="1" lang="en-US" altLang="ja-JP" sz="1050" dirty="0">
              <a:ea typeface="MS PGothic" panose="020B0600070205080204" pitchFamily="34" charset="-128"/>
            </a:endParaRPr>
          </a:p>
        </p:txBody>
      </p:sp>
      <p:sp>
        <p:nvSpPr>
          <p:cNvPr id="12" name="TextBox 11">
            <a:extLst>
              <a:ext uri="{FF2B5EF4-FFF2-40B4-BE49-F238E27FC236}">
                <a16:creationId xmlns:a16="http://schemas.microsoft.com/office/drawing/2014/main" id="{6474E6A9-D61F-DC4B-AEF2-2F4C89F46B2B}"/>
              </a:ext>
            </a:extLst>
          </p:cNvPr>
          <p:cNvSpPr txBox="1"/>
          <p:nvPr/>
        </p:nvSpPr>
        <p:spPr>
          <a:xfrm>
            <a:off x="7140633" y="1969413"/>
            <a:ext cx="4850723" cy="923330"/>
          </a:xfrm>
          <a:prstGeom prst="rect">
            <a:avLst/>
          </a:prstGeom>
          <a:noFill/>
        </p:spPr>
        <p:txBody>
          <a:bodyPr wrap="square" rtlCol="0">
            <a:spAutoFit/>
          </a:bodyPr>
          <a:lstStyle/>
          <a:p>
            <a:r>
              <a:rPr lang="en-US" dirty="0">
                <a:latin typeface="+mn-lt"/>
              </a:rPr>
              <a:t>Cisco Software Central </a:t>
            </a:r>
            <a:r>
              <a:rPr lang="en-US" dirty="0" err="1">
                <a:latin typeface="+mn-lt"/>
              </a:rPr>
              <a:t>にアクセスします</a:t>
            </a:r>
            <a:r>
              <a:rPr lang="en-US" dirty="0">
                <a:latin typeface="+mn-lt"/>
              </a:rPr>
              <a:t>。</a:t>
            </a:r>
          </a:p>
          <a:p>
            <a:r>
              <a:rPr lang="en-US" dirty="0">
                <a:latin typeface="+mn-lt"/>
                <a:hlinkClick r:id="rId4"/>
              </a:rPr>
              <a:t>https://software.cisco.com/</a:t>
            </a:r>
            <a:endParaRPr lang="en-US" dirty="0">
              <a:latin typeface="+mn-lt"/>
            </a:endParaRPr>
          </a:p>
          <a:p>
            <a:endParaRPr lang="en-JP" dirty="0">
              <a:latin typeface="+mn-lt"/>
            </a:endParaRPr>
          </a:p>
        </p:txBody>
      </p:sp>
      <p:sp>
        <p:nvSpPr>
          <p:cNvPr id="13" name="Rounded Rectangle 12">
            <a:extLst>
              <a:ext uri="{FF2B5EF4-FFF2-40B4-BE49-F238E27FC236}">
                <a16:creationId xmlns:a16="http://schemas.microsoft.com/office/drawing/2014/main" id="{90BD05C9-49E8-7141-A297-9B6C3D9E7849}"/>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20" name="TextBox 19">
            <a:extLst>
              <a:ext uri="{FF2B5EF4-FFF2-40B4-BE49-F238E27FC236}">
                <a16:creationId xmlns:a16="http://schemas.microsoft.com/office/drawing/2014/main" id="{425489FC-4F22-A34F-803C-CE22F733EA99}"/>
              </a:ext>
            </a:extLst>
          </p:cNvPr>
          <p:cNvSpPr txBox="1"/>
          <p:nvPr/>
        </p:nvSpPr>
        <p:spPr>
          <a:xfrm>
            <a:off x="7940842" y="4395537"/>
            <a:ext cx="184731" cy="369332"/>
          </a:xfrm>
          <a:prstGeom prst="rect">
            <a:avLst/>
          </a:prstGeom>
          <a:noFill/>
        </p:spPr>
        <p:txBody>
          <a:bodyPr wrap="none" rtlCol="0">
            <a:spAutoFit/>
          </a:bodyPr>
          <a:lstStyle/>
          <a:p>
            <a:endParaRPr lang="en-JP" dirty="0">
              <a:latin typeface="+mn-lt"/>
            </a:endParaRPr>
          </a:p>
        </p:txBody>
      </p:sp>
    </p:spTree>
    <p:extLst>
      <p:ext uri="{BB962C8B-B14F-4D97-AF65-F5344CB8AC3E}">
        <p14:creationId xmlns:p14="http://schemas.microsoft.com/office/powerpoint/2010/main" val="37709164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5FC503-28C3-6246-B4C1-D74D4BB33F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3286" y="1633390"/>
            <a:ext cx="3464458" cy="2237152"/>
          </a:xfrm>
          <a:prstGeom prst="rect">
            <a:avLst/>
          </a:prstGeom>
          <a:ln>
            <a:solidFill>
              <a:schemeClr val="accent4"/>
            </a:solidFill>
          </a:ln>
        </p:spPr>
      </p:pic>
      <p:pic>
        <p:nvPicPr>
          <p:cNvPr id="6" name="Picture 5">
            <a:extLst>
              <a:ext uri="{FF2B5EF4-FFF2-40B4-BE49-F238E27FC236}">
                <a16:creationId xmlns:a16="http://schemas.microsoft.com/office/drawing/2014/main" id="{0A06EB41-3E59-3B49-A922-84586F2DC24A}"/>
              </a:ext>
            </a:extLst>
          </p:cNvPr>
          <p:cNvPicPr>
            <a:picLocks noChangeAspect="1"/>
          </p:cNvPicPr>
          <p:nvPr/>
        </p:nvPicPr>
        <p:blipFill>
          <a:blip r:embed="rId3"/>
          <a:stretch>
            <a:fillRect/>
          </a:stretch>
        </p:blipFill>
        <p:spPr>
          <a:xfrm>
            <a:off x="404441" y="1633644"/>
            <a:ext cx="7450019" cy="4377846"/>
          </a:xfrm>
          <a:prstGeom prst="rect">
            <a:avLst/>
          </a:prstGeom>
          <a:ln>
            <a:solidFill>
              <a:schemeClr val="accent4"/>
            </a:solidFill>
          </a:ln>
        </p:spPr>
      </p:pic>
      <p:sp>
        <p:nvSpPr>
          <p:cNvPr id="2" name="Title 1">
            <a:extLst>
              <a:ext uri="{FF2B5EF4-FFF2-40B4-BE49-F238E27FC236}">
                <a16:creationId xmlns:a16="http://schemas.microsoft.com/office/drawing/2014/main" id="{B0E5AAAA-7E55-4443-95A9-48A28AE7E6A5}"/>
              </a:ext>
            </a:extLst>
          </p:cNvPr>
          <p:cNvSpPr>
            <a:spLocks noGrp="1"/>
          </p:cNvSpPr>
          <p:nvPr>
            <p:ph type="title"/>
          </p:nvPr>
        </p:nvSpPr>
        <p:spPr/>
        <p:txBody>
          <a:bodyPr/>
          <a:lstStyle/>
          <a:p>
            <a:r>
              <a:rPr lang="en-JP" dirty="0"/>
              <a:t>CSSMでの製品インスタンスのライセンス情報確認</a:t>
            </a:r>
          </a:p>
        </p:txBody>
      </p:sp>
      <p:sp>
        <p:nvSpPr>
          <p:cNvPr id="4" name="テキスト プレースホルダー 3">
            <a:extLst>
              <a:ext uri="{FF2B5EF4-FFF2-40B4-BE49-F238E27FC236}">
                <a16:creationId xmlns:a16="http://schemas.microsoft.com/office/drawing/2014/main" id="{561DA3B5-4E9B-4A2F-964C-5A83F96F5E9A}"/>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9" name="Slide Number Placeholder 18">
            <a:extLst>
              <a:ext uri="{FF2B5EF4-FFF2-40B4-BE49-F238E27FC236}">
                <a16:creationId xmlns:a16="http://schemas.microsoft.com/office/drawing/2014/main" id="{BCE52946-AA89-D34B-BD0A-A85121376A12}"/>
              </a:ext>
            </a:extLst>
          </p:cNvPr>
          <p:cNvSpPr>
            <a:spLocks noGrp="1"/>
          </p:cNvSpPr>
          <p:nvPr>
            <p:ph type="sldNum" sz="quarter" idx="13"/>
          </p:nvPr>
        </p:nvSpPr>
        <p:spPr/>
        <p:txBody>
          <a:bodyPr/>
          <a:lstStyle/>
          <a:p>
            <a:fld id="{35A41436-812F-4D49-8B20-D4F38E545342}" type="slidenum">
              <a:rPr lang="en-JP" smtClean="0"/>
              <a:pPr/>
              <a:t>84</a:t>
            </a:fld>
            <a:endParaRPr lang="en-JP"/>
          </a:p>
        </p:txBody>
      </p:sp>
      <p:sp>
        <p:nvSpPr>
          <p:cNvPr id="8" name="Rounded Rectangle 7">
            <a:extLst>
              <a:ext uri="{FF2B5EF4-FFF2-40B4-BE49-F238E27FC236}">
                <a16:creationId xmlns:a16="http://schemas.microsoft.com/office/drawing/2014/main" id="{DDB3CF17-61CF-754E-8A15-D5D147CAF21A}"/>
              </a:ext>
            </a:extLst>
          </p:cNvPr>
          <p:cNvSpPr/>
          <p:nvPr/>
        </p:nvSpPr>
        <p:spPr>
          <a:xfrm>
            <a:off x="515388" y="4946518"/>
            <a:ext cx="4655127" cy="199174"/>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F9B20890-D8E8-684B-B9C1-AD32A792BAA7}"/>
              </a:ext>
            </a:extLst>
          </p:cNvPr>
          <p:cNvSpPr/>
          <p:nvPr/>
        </p:nvSpPr>
        <p:spPr>
          <a:xfrm>
            <a:off x="1254879" y="2503008"/>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5CDEDD48-44A1-2F40-BAEA-3FA744EF6A9A}"/>
              </a:ext>
            </a:extLst>
          </p:cNvPr>
          <p:cNvSpPr/>
          <p:nvPr/>
        </p:nvSpPr>
        <p:spPr>
          <a:xfrm>
            <a:off x="1650133" y="2832245"/>
            <a:ext cx="93102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2" name="Rounded Rectangle 11">
            <a:extLst>
              <a:ext uri="{FF2B5EF4-FFF2-40B4-BE49-F238E27FC236}">
                <a16:creationId xmlns:a16="http://schemas.microsoft.com/office/drawing/2014/main" id="{1389D0A1-1C0E-B845-AAC7-1BE28903C2EC}"/>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3" name="吹き出し: 線 10">
            <a:extLst>
              <a:ext uri="{FF2B5EF4-FFF2-40B4-BE49-F238E27FC236}">
                <a16:creationId xmlns:a16="http://schemas.microsoft.com/office/drawing/2014/main" id="{300F617D-F06F-5C40-84B3-F866B0F963C8}"/>
              </a:ext>
            </a:extLst>
          </p:cNvPr>
          <p:cNvSpPr/>
          <p:nvPr/>
        </p:nvSpPr>
        <p:spPr>
          <a:xfrm>
            <a:off x="4043555" y="5587067"/>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製品インスタンスが登録されていることを確認</a:t>
            </a:r>
            <a:endParaRPr kumimoji="1" lang="en-US" altLang="ja-JP" sz="1050" dirty="0">
              <a:ea typeface="MS PGothic" panose="020B0600070205080204" pitchFamily="34" charset="-128"/>
            </a:endParaRPr>
          </a:p>
        </p:txBody>
      </p:sp>
      <p:sp>
        <p:nvSpPr>
          <p:cNvPr id="14" name="吹き出し: 線 10">
            <a:extLst>
              <a:ext uri="{FF2B5EF4-FFF2-40B4-BE49-F238E27FC236}">
                <a16:creationId xmlns:a16="http://schemas.microsoft.com/office/drawing/2014/main" id="{29821613-19CA-A147-BC84-43E7875E7AEC}"/>
              </a:ext>
            </a:extLst>
          </p:cNvPr>
          <p:cNvSpPr/>
          <p:nvPr/>
        </p:nvSpPr>
        <p:spPr>
          <a:xfrm>
            <a:off x="3576118" y="2507506"/>
            <a:ext cx="2267923" cy="399422"/>
          </a:xfrm>
          <a:prstGeom prst="callout1">
            <a:avLst>
              <a:gd name="adj1" fmla="val 49397"/>
              <a:gd name="adj2" fmla="val 318"/>
              <a:gd name="adj3" fmla="val 39082"/>
              <a:gd name="adj4" fmla="val -56000"/>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管理対象のバーチャルアカウント</a:t>
            </a:r>
            <a:r>
              <a:rPr kumimoji="1" lang="en-US" altLang="ja-JP" sz="1050" dirty="0">
                <a:ea typeface="MS PGothic" panose="020B0600070205080204" pitchFamily="34" charset="-128"/>
              </a:rPr>
              <a:t>(Virtual Account)</a:t>
            </a:r>
            <a:r>
              <a:rPr kumimoji="1" lang="ja-JP" altLang="en-US" sz="1050">
                <a:ea typeface="MS PGothic" panose="020B0600070205080204" pitchFamily="34" charset="-128"/>
              </a:rPr>
              <a:t>を選択</a:t>
            </a:r>
            <a:endParaRPr kumimoji="1" lang="en-US" altLang="ja-JP" sz="1050" dirty="0">
              <a:ea typeface="MS PGothic" panose="020B0600070205080204" pitchFamily="34" charset="-128"/>
            </a:endParaRPr>
          </a:p>
        </p:txBody>
      </p:sp>
      <p:sp>
        <p:nvSpPr>
          <p:cNvPr id="15" name="吹き出し: 線 10">
            <a:extLst>
              <a:ext uri="{FF2B5EF4-FFF2-40B4-BE49-F238E27FC236}">
                <a16:creationId xmlns:a16="http://schemas.microsoft.com/office/drawing/2014/main" id="{B4FEC39E-D834-4548-B34C-C91BD861B185}"/>
              </a:ext>
            </a:extLst>
          </p:cNvPr>
          <p:cNvSpPr/>
          <p:nvPr/>
        </p:nvSpPr>
        <p:spPr>
          <a:xfrm>
            <a:off x="3375686" y="2969296"/>
            <a:ext cx="2979394" cy="399422"/>
          </a:xfrm>
          <a:prstGeom prst="callout1">
            <a:avLst>
              <a:gd name="adj1" fmla="val 49397"/>
              <a:gd name="adj2" fmla="val 318"/>
              <a:gd name="adj3" fmla="val 15104"/>
              <a:gd name="adj4" fmla="val -26552"/>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製品インスタンス</a:t>
            </a:r>
            <a:r>
              <a:rPr kumimoji="1" lang="en-US" altLang="ja-JP" sz="1050" dirty="0">
                <a:ea typeface="MS PGothic" panose="020B0600070205080204" pitchFamily="34" charset="-128"/>
              </a:rPr>
              <a:t>(Product Instances)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cxnSp>
        <p:nvCxnSpPr>
          <p:cNvPr id="9" name="Straight Arrow Connector 8">
            <a:extLst>
              <a:ext uri="{FF2B5EF4-FFF2-40B4-BE49-F238E27FC236}">
                <a16:creationId xmlns:a16="http://schemas.microsoft.com/office/drawing/2014/main" id="{782F6301-39A8-A648-B85A-715F22D4508C}"/>
              </a:ext>
            </a:extLst>
          </p:cNvPr>
          <p:cNvCxnSpPr>
            <a:cxnSpLocks/>
            <a:stCxn id="8" idx="3"/>
          </p:cNvCxnSpPr>
          <p:nvPr/>
        </p:nvCxnSpPr>
        <p:spPr>
          <a:xfrm flipV="1">
            <a:off x="5170515" y="1782008"/>
            <a:ext cx="2866544" cy="326409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6" name="Rounded Rectangle 15">
            <a:extLst>
              <a:ext uri="{FF2B5EF4-FFF2-40B4-BE49-F238E27FC236}">
                <a16:creationId xmlns:a16="http://schemas.microsoft.com/office/drawing/2014/main" id="{93D1F94E-7FBE-C245-AE27-63206F39A297}"/>
              </a:ext>
            </a:extLst>
          </p:cNvPr>
          <p:cNvSpPr/>
          <p:nvPr/>
        </p:nvSpPr>
        <p:spPr>
          <a:xfrm>
            <a:off x="792919" y="2143010"/>
            <a:ext cx="480477"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8" name="吹き出し: 線 10">
            <a:extLst>
              <a:ext uri="{FF2B5EF4-FFF2-40B4-BE49-F238E27FC236}">
                <a16:creationId xmlns:a16="http://schemas.microsoft.com/office/drawing/2014/main" id="{748E33B1-BBD0-4545-9FC9-876A752D9A2D}"/>
              </a:ext>
            </a:extLst>
          </p:cNvPr>
          <p:cNvSpPr/>
          <p:nvPr/>
        </p:nvSpPr>
        <p:spPr>
          <a:xfrm>
            <a:off x="2781545" y="1671026"/>
            <a:ext cx="2083838" cy="399422"/>
          </a:xfrm>
          <a:prstGeom prst="callout1">
            <a:avLst>
              <a:gd name="adj1" fmla="val 49397"/>
              <a:gd name="adj2" fmla="val 318"/>
              <a:gd name="adj3" fmla="val 143105"/>
              <a:gd name="adj4" fmla="val -70088"/>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インベントリ</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Inventory)</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
        <p:nvSpPr>
          <p:cNvPr id="20" name="Rounded Rectangle 19">
            <a:extLst>
              <a:ext uri="{FF2B5EF4-FFF2-40B4-BE49-F238E27FC236}">
                <a16:creationId xmlns:a16="http://schemas.microsoft.com/office/drawing/2014/main" id="{932F4B7E-A716-7B45-BE9D-B3457AEEB60D}"/>
              </a:ext>
            </a:extLst>
          </p:cNvPr>
          <p:cNvSpPr/>
          <p:nvPr/>
        </p:nvSpPr>
        <p:spPr>
          <a:xfrm>
            <a:off x="8159594" y="3324369"/>
            <a:ext cx="3404384" cy="36512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21" name="吹き出し: 線 10">
            <a:extLst>
              <a:ext uri="{FF2B5EF4-FFF2-40B4-BE49-F238E27FC236}">
                <a16:creationId xmlns:a16="http://schemas.microsoft.com/office/drawing/2014/main" id="{49D537DC-7BDD-2344-AA0D-3D0AAA7CFE09}"/>
              </a:ext>
            </a:extLst>
          </p:cNvPr>
          <p:cNvSpPr/>
          <p:nvPr/>
        </p:nvSpPr>
        <p:spPr>
          <a:xfrm>
            <a:off x="9356143" y="4221023"/>
            <a:ext cx="2482374" cy="534599"/>
          </a:xfrm>
          <a:prstGeom prst="callout1">
            <a:avLst>
              <a:gd name="adj1" fmla="val 49397"/>
              <a:gd name="adj2" fmla="val 318"/>
              <a:gd name="adj3" fmla="val -79108"/>
              <a:gd name="adj4" fmla="val -18229"/>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ライセンスが適切であることを確認</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2446096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A377-BCCF-0142-BEBC-0A215ECC8997}"/>
              </a:ext>
            </a:extLst>
          </p:cNvPr>
          <p:cNvPicPr>
            <a:picLocks noChangeAspect="1"/>
          </p:cNvPicPr>
          <p:nvPr/>
        </p:nvPicPr>
        <p:blipFill>
          <a:blip r:embed="rId2"/>
          <a:stretch>
            <a:fillRect/>
          </a:stretch>
        </p:blipFill>
        <p:spPr>
          <a:xfrm>
            <a:off x="404442" y="1532078"/>
            <a:ext cx="7463241" cy="4355156"/>
          </a:xfrm>
          <a:prstGeom prst="rect">
            <a:avLst/>
          </a:prstGeom>
          <a:ln>
            <a:solidFill>
              <a:schemeClr val="accent4"/>
            </a:solidFill>
          </a:ln>
        </p:spPr>
      </p:pic>
      <p:sp>
        <p:nvSpPr>
          <p:cNvPr id="2" name="Title 1">
            <a:extLst>
              <a:ext uri="{FF2B5EF4-FFF2-40B4-BE49-F238E27FC236}">
                <a16:creationId xmlns:a16="http://schemas.microsoft.com/office/drawing/2014/main" id="{59C2BF15-E3B7-BB46-878B-573E6EC26F88}"/>
              </a:ext>
            </a:extLst>
          </p:cNvPr>
          <p:cNvSpPr>
            <a:spLocks noGrp="1"/>
          </p:cNvSpPr>
          <p:nvPr>
            <p:ph type="title"/>
          </p:nvPr>
        </p:nvSpPr>
        <p:spPr/>
        <p:txBody>
          <a:bodyPr/>
          <a:lstStyle/>
          <a:p>
            <a:r>
              <a:rPr lang="en-JP" dirty="0"/>
              <a:t>CSSMでの消費ライセンス数の確認</a:t>
            </a:r>
          </a:p>
        </p:txBody>
      </p:sp>
      <p:sp>
        <p:nvSpPr>
          <p:cNvPr id="4" name="テキスト プレースホルダー 3">
            <a:extLst>
              <a:ext uri="{FF2B5EF4-FFF2-40B4-BE49-F238E27FC236}">
                <a16:creationId xmlns:a16="http://schemas.microsoft.com/office/drawing/2014/main" id="{CB98C576-D25C-48EC-BE53-8C39AC9ADA01}"/>
              </a:ext>
            </a:extLst>
          </p:cNvPr>
          <p:cNvSpPr>
            <a:spLocks noGrp="1"/>
          </p:cNvSpPr>
          <p:nvPr>
            <p:ph type="body" sz="quarter" idx="12"/>
          </p:nvPr>
        </p:nvSpPr>
        <p:spPr/>
        <p:txBody>
          <a:bodyPr/>
          <a:lstStyle/>
          <a:p>
            <a:r>
              <a:rPr lang="en-US" altLang="ja-JP" dirty="0">
                <a:ea typeface="MS PGothic" panose="020B0600070205080204" pitchFamily="34" charset="-128"/>
              </a:rPr>
              <a:t>4-2. </a:t>
            </a:r>
            <a:r>
              <a:rPr lang="en-US" altLang="ja-JP" dirty="0" err="1">
                <a:ea typeface="MS PGothic" panose="020B0600070205080204" pitchFamily="34" charset="-128"/>
              </a:rPr>
              <a:t>製品インスタンス開始型</a:t>
            </a:r>
            <a:endParaRPr lang="en-JP" altLang="ja-JP" dirty="0"/>
          </a:p>
        </p:txBody>
      </p:sp>
      <p:sp>
        <p:nvSpPr>
          <p:cNvPr id="13" name="Slide Number Placeholder 12">
            <a:extLst>
              <a:ext uri="{FF2B5EF4-FFF2-40B4-BE49-F238E27FC236}">
                <a16:creationId xmlns:a16="http://schemas.microsoft.com/office/drawing/2014/main" id="{297C64EA-86D9-FF4C-AE59-58F1BD5454B1}"/>
              </a:ext>
            </a:extLst>
          </p:cNvPr>
          <p:cNvSpPr>
            <a:spLocks noGrp="1"/>
          </p:cNvSpPr>
          <p:nvPr>
            <p:ph type="sldNum" sz="quarter" idx="13"/>
          </p:nvPr>
        </p:nvSpPr>
        <p:spPr/>
        <p:txBody>
          <a:bodyPr/>
          <a:lstStyle/>
          <a:p>
            <a:fld id="{35A41436-812F-4D49-8B20-D4F38E545342}" type="slidenum">
              <a:rPr lang="en-JP" smtClean="0"/>
              <a:pPr/>
              <a:t>85</a:t>
            </a:fld>
            <a:endParaRPr lang="en-JP"/>
          </a:p>
        </p:txBody>
      </p:sp>
      <p:sp>
        <p:nvSpPr>
          <p:cNvPr id="7" name="Rounded Rectangle 6">
            <a:extLst>
              <a:ext uri="{FF2B5EF4-FFF2-40B4-BE49-F238E27FC236}">
                <a16:creationId xmlns:a16="http://schemas.microsoft.com/office/drawing/2014/main" id="{67F8BE49-BABF-FB4A-BB0C-57B22A405E22}"/>
              </a:ext>
            </a:extLst>
          </p:cNvPr>
          <p:cNvSpPr/>
          <p:nvPr/>
        </p:nvSpPr>
        <p:spPr>
          <a:xfrm>
            <a:off x="1042620" y="2735291"/>
            <a:ext cx="623455"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8BDA7563-072E-4642-833E-51E08725C152}"/>
              </a:ext>
            </a:extLst>
          </p:cNvPr>
          <p:cNvSpPr/>
          <p:nvPr/>
        </p:nvSpPr>
        <p:spPr>
          <a:xfrm>
            <a:off x="702886" y="4381365"/>
            <a:ext cx="5393114" cy="24905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B6AE9936-760E-8B41-B273-75EC46D5247A}"/>
              </a:ext>
            </a:extLst>
          </p:cNvPr>
          <p:cNvSpPr/>
          <p:nvPr/>
        </p:nvSpPr>
        <p:spPr>
          <a:xfrm>
            <a:off x="11061576" y="81639"/>
            <a:ext cx="1056444" cy="3178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CSSM</a:t>
            </a:r>
          </a:p>
        </p:txBody>
      </p:sp>
      <p:sp>
        <p:nvSpPr>
          <p:cNvPr id="10" name="吹き出し: 線 10">
            <a:extLst>
              <a:ext uri="{FF2B5EF4-FFF2-40B4-BE49-F238E27FC236}">
                <a16:creationId xmlns:a16="http://schemas.microsoft.com/office/drawing/2014/main" id="{A38B444D-8214-BB43-AC75-8D08810C33BA}"/>
              </a:ext>
            </a:extLst>
          </p:cNvPr>
          <p:cNvSpPr/>
          <p:nvPr/>
        </p:nvSpPr>
        <p:spPr>
          <a:xfrm>
            <a:off x="4854813" y="5906737"/>
            <a:ext cx="2482374" cy="399422"/>
          </a:xfrm>
          <a:prstGeom prst="callout1">
            <a:avLst>
              <a:gd name="adj1" fmla="val 49397"/>
              <a:gd name="adj2" fmla="val 318"/>
              <a:gd name="adj3" fmla="val -306013"/>
              <a:gd name="adj4" fmla="val -9937"/>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対象のライセンスが</a:t>
            </a:r>
            <a:r>
              <a:rPr lang="ja-JP" altLang="en-US" sz="1050">
                <a:ea typeface="MS PGothic" panose="020B0600070205080204" pitchFamily="34" charset="-128"/>
              </a:rPr>
              <a:t>正しく消費されている</a:t>
            </a:r>
            <a:r>
              <a:rPr kumimoji="1" lang="ja-JP" altLang="en-US" sz="1050">
                <a:ea typeface="MS PGothic" panose="020B0600070205080204" pitchFamily="34" charset="-128"/>
              </a:rPr>
              <a:t>ことを確認</a:t>
            </a:r>
            <a:endParaRPr kumimoji="1" lang="en-US" altLang="ja-JP" sz="1050" dirty="0">
              <a:ea typeface="MS PGothic" panose="020B0600070205080204" pitchFamily="34" charset="-128"/>
            </a:endParaRPr>
          </a:p>
        </p:txBody>
      </p:sp>
      <p:sp>
        <p:nvSpPr>
          <p:cNvPr id="11" name="吹き出し: 線 10">
            <a:extLst>
              <a:ext uri="{FF2B5EF4-FFF2-40B4-BE49-F238E27FC236}">
                <a16:creationId xmlns:a16="http://schemas.microsoft.com/office/drawing/2014/main" id="{E7B35122-04CE-D34C-B94F-D22E475CF405}"/>
              </a:ext>
            </a:extLst>
          </p:cNvPr>
          <p:cNvSpPr/>
          <p:nvPr/>
        </p:nvSpPr>
        <p:spPr>
          <a:xfrm>
            <a:off x="2621922" y="2277317"/>
            <a:ext cx="2217363" cy="399422"/>
          </a:xfrm>
          <a:prstGeom prst="callout1">
            <a:avLst>
              <a:gd name="adj1" fmla="val 49397"/>
              <a:gd name="adj2" fmla="val 318"/>
              <a:gd name="adj3" fmla="val 131549"/>
              <a:gd name="adj4" fmla="val -42741"/>
            </a:avLst>
          </a:prstGeom>
          <a:solidFill>
            <a:schemeClr val="accent1">
              <a:alpha val="1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050">
                <a:ea typeface="MS PGothic" panose="020B0600070205080204" pitchFamily="34" charset="-128"/>
              </a:rPr>
              <a:t>ライセンス</a:t>
            </a:r>
            <a:r>
              <a:rPr kumimoji="1" lang="en-US" altLang="ja-JP" sz="1050" dirty="0">
                <a:ea typeface="MS PGothic" panose="020B0600070205080204" pitchFamily="34" charset="-128"/>
              </a:rPr>
              <a:t>(</a:t>
            </a:r>
            <a:r>
              <a:rPr kumimoji="1" lang="en-JP" altLang="ja-JP" sz="1050" dirty="0">
                <a:ea typeface="MS PGothic" panose="020B0600070205080204" pitchFamily="34" charset="-128"/>
              </a:rPr>
              <a:t>Licenses)</a:t>
            </a:r>
            <a:r>
              <a:rPr kumimoji="1" lang="ja-JP" altLang="en-US" sz="1050">
                <a:ea typeface="MS PGothic" panose="020B0600070205080204" pitchFamily="34" charset="-128"/>
              </a:rPr>
              <a:t>をクリック</a:t>
            </a:r>
            <a:endParaRPr kumimoji="1" lang="en-US" altLang="ja-JP" sz="1050" dirty="0">
              <a:ea typeface="MS PGothic" panose="020B0600070205080204" pitchFamily="34" charset="-128"/>
            </a:endParaRPr>
          </a:p>
        </p:txBody>
      </p:sp>
    </p:spTree>
    <p:extLst>
      <p:ext uri="{BB962C8B-B14F-4D97-AF65-F5344CB8AC3E}">
        <p14:creationId xmlns:p14="http://schemas.microsoft.com/office/powerpoint/2010/main" val="3093214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pl-PL" sz="4400" dirty="0" err="1"/>
              <a:t>CSLU</a:t>
            </a:r>
            <a:r>
              <a:rPr lang="ja-JP" altLang="en-US" sz="4400"/>
              <a:t>開始型</a:t>
            </a:r>
            <a:br>
              <a:rPr lang="en-US" altLang="ja-JP" sz="4400" dirty="0"/>
            </a:br>
            <a:r>
              <a:rPr lang="ja-JP" altLang="en-US" sz="4400"/>
              <a:t>（</a:t>
            </a:r>
            <a:r>
              <a:rPr lang="en-US" altLang="ja-JP" sz="4400" dirty="0"/>
              <a:t>REST API</a:t>
            </a:r>
            <a:r>
              <a:rPr lang="ja-JP" altLang="en-US" sz="4400"/>
              <a:t>）</a:t>
            </a:r>
            <a:endParaRPr lang="en-US" altLang="ja-JP" sz="4400" dirty="0"/>
          </a:p>
        </p:txBody>
      </p:sp>
      <p:sp>
        <p:nvSpPr>
          <p:cNvPr id="6" name="Slide Number Placeholder 5">
            <a:extLst>
              <a:ext uri="{FF2B5EF4-FFF2-40B4-BE49-F238E27FC236}">
                <a16:creationId xmlns:a16="http://schemas.microsoft.com/office/drawing/2014/main" id="{B473588A-D628-0949-9062-2ABDC9221EF2}"/>
              </a:ext>
            </a:extLst>
          </p:cNvPr>
          <p:cNvSpPr>
            <a:spLocks noGrp="1"/>
          </p:cNvSpPr>
          <p:nvPr>
            <p:ph type="sldNum" sz="quarter" idx="10"/>
          </p:nvPr>
        </p:nvSpPr>
        <p:spPr/>
        <p:txBody>
          <a:bodyPr/>
          <a:lstStyle/>
          <a:p>
            <a:fld id="{35A41436-812F-4D49-8B20-D4F38E545342}" type="slidenum">
              <a:rPr lang="en-JP" smtClean="0"/>
              <a:pPr/>
              <a:t>86</a:t>
            </a:fld>
            <a:endParaRPr lang="en-JP"/>
          </a:p>
        </p:txBody>
      </p:sp>
    </p:spTree>
    <p:extLst>
      <p:ext uri="{BB962C8B-B14F-4D97-AF65-F5344CB8AC3E}">
        <p14:creationId xmlns:p14="http://schemas.microsoft.com/office/powerpoint/2010/main" val="13652639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0F436-AADE-8348-858A-8DEEBCE6F0F8}"/>
              </a:ext>
            </a:extLst>
          </p:cNvPr>
          <p:cNvSpPr>
            <a:spLocks noGrp="1"/>
          </p:cNvSpPr>
          <p:nvPr>
            <p:ph type="title"/>
          </p:nvPr>
        </p:nvSpPr>
        <p:spPr/>
        <p:txBody>
          <a:bodyPr/>
          <a:lstStyle/>
          <a:p>
            <a:r>
              <a:rPr lang="pl-PL" sz="4400" dirty="0" err="1"/>
              <a:t>CSLU</a:t>
            </a:r>
            <a:r>
              <a:rPr lang="ja-JP" altLang="en-US" sz="4400"/>
              <a:t>開始型</a:t>
            </a:r>
            <a:br>
              <a:rPr lang="en-US" altLang="ja-JP" sz="4400" dirty="0"/>
            </a:br>
            <a:r>
              <a:rPr lang="ja-JP" altLang="en-US" sz="4400"/>
              <a:t>（</a:t>
            </a:r>
            <a:r>
              <a:rPr lang="en-US" altLang="ja-JP" sz="4400" dirty="0"/>
              <a:t>REST API</a:t>
            </a:r>
            <a:r>
              <a:rPr lang="ja-JP" altLang="en-US" sz="4400"/>
              <a:t>）</a:t>
            </a:r>
            <a:br>
              <a:rPr lang="en-US" altLang="ja-JP" sz="4400" dirty="0"/>
            </a:br>
            <a:r>
              <a:rPr lang="ja-JP" altLang="en-US" sz="4400"/>
              <a:t>手順概要</a:t>
            </a:r>
            <a:endParaRPr lang="en-US" altLang="ja-JP" sz="4400" dirty="0"/>
          </a:p>
        </p:txBody>
      </p:sp>
      <p:sp>
        <p:nvSpPr>
          <p:cNvPr id="8" name="Slide Number Placeholder 7">
            <a:extLst>
              <a:ext uri="{FF2B5EF4-FFF2-40B4-BE49-F238E27FC236}">
                <a16:creationId xmlns:a16="http://schemas.microsoft.com/office/drawing/2014/main" id="{9DC9DD3C-C144-714C-B91F-4F5CEF013525}"/>
              </a:ext>
            </a:extLst>
          </p:cNvPr>
          <p:cNvSpPr>
            <a:spLocks noGrp="1"/>
          </p:cNvSpPr>
          <p:nvPr>
            <p:ph type="sldNum" sz="quarter" idx="10"/>
          </p:nvPr>
        </p:nvSpPr>
        <p:spPr/>
        <p:txBody>
          <a:bodyPr/>
          <a:lstStyle/>
          <a:p>
            <a:fld id="{35A41436-812F-4D49-8B20-D4F38E545342}" type="slidenum">
              <a:rPr lang="en-JP" smtClean="0"/>
              <a:pPr/>
              <a:t>87</a:t>
            </a:fld>
            <a:endParaRPr lang="en-JP"/>
          </a:p>
        </p:txBody>
      </p:sp>
    </p:spTree>
    <p:extLst>
      <p:ext uri="{BB962C8B-B14F-4D97-AF65-F5344CB8AC3E}">
        <p14:creationId xmlns:p14="http://schemas.microsoft.com/office/powerpoint/2010/main" val="1559895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DC21-5125-A64C-B7E5-BE7481DF7F11}"/>
              </a:ext>
            </a:extLst>
          </p:cNvPr>
          <p:cNvSpPr>
            <a:spLocks noGrp="1"/>
          </p:cNvSpPr>
          <p:nvPr>
            <p:ph type="title"/>
          </p:nvPr>
        </p:nvSpPr>
        <p:spPr/>
        <p:txBody>
          <a:bodyPr/>
          <a:lstStyle/>
          <a:p>
            <a:r>
              <a:rPr lang="en-US" altLang="ja-JP" dirty="0" err="1"/>
              <a:t>CSLU</a:t>
            </a:r>
            <a:r>
              <a:rPr lang="ja-JP" altLang="en-US"/>
              <a:t>開始型でのライセンス登録手順</a:t>
            </a:r>
            <a:endParaRPr lang="en-JP" dirty="0"/>
          </a:p>
        </p:txBody>
      </p:sp>
      <p:sp>
        <p:nvSpPr>
          <p:cNvPr id="9" name="Text Placeholder 8">
            <a:extLst>
              <a:ext uri="{FF2B5EF4-FFF2-40B4-BE49-F238E27FC236}">
                <a16:creationId xmlns:a16="http://schemas.microsoft.com/office/drawing/2014/main" id="{B5F7133A-12B1-9748-A8A8-A9204D25FB08}"/>
              </a:ext>
            </a:extLst>
          </p:cNvPr>
          <p:cNvSpPr>
            <a:spLocks noGrp="1"/>
          </p:cNvSpPr>
          <p:nvPr>
            <p:ph type="body" sz="quarter" idx="11"/>
          </p:nvPr>
        </p:nvSpPr>
        <p:spPr/>
        <p:txBody>
          <a:bodyPr/>
          <a:lstStyle/>
          <a:p>
            <a:r>
              <a:rPr lang="en-US" dirty="0" err="1"/>
              <a:t>CSLU</a:t>
            </a:r>
            <a:r>
              <a:rPr lang="ja-JP" altLang="en-US"/>
              <a:t>開始型（</a:t>
            </a:r>
            <a:r>
              <a:rPr lang="en-US" dirty="0"/>
              <a:t>REST API）</a:t>
            </a:r>
            <a:r>
              <a:rPr lang="ja-JP" altLang="en-US"/>
              <a:t>で</a:t>
            </a:r>
            <a:r>
              <a:rPr lang="en-US" dirty="0" err="1"/>
              <a:t>CSLU</a:t>
            </a:r>
            <a:r>
              <a:rPr lang="ja-JP" altLang="en-US"/>
              <a:t>と接続して登録</a:t>
            </a:r>
          </a:p>
        </p:txBody>
      </p:sp>
      <p:sp>
        <p:nvSpPr>
          <p:cNvPr id="3" name="Text Placeholder 2">
            <a:extLst>
              <a:ext uri="{FF2B5EF4-FFF2-40B4-BE49-F238E27FC236}">
                <a16:creationId xmlns:a16="http://schemas.microsoft.com/office/drawing/2014/main" id="{459EFA93-4438-F540-8423-EF61B926E66C}"/>
              </a:ext>
            </a:extLst>
          </p:cNvPr>
          <p:cNvSpPr>
            <a:spLocks noGrp="1"/>
          </p:cNvSpPr>
          <p:nvPr>
            <p:ph type="body" sz="quarter" idx="12"/>
          </p:nvPr>
        </p:nvSpPr>
        <p:spPr/>
        <p:txBody>
          <a:bodyPr/>
          <a:lstStyle/>
          <a:p>
            <a:r>
              <a:rPr lang="en-US" dirty="0"/>
              <a:t>4-3. </a:t>
            </a:r>
            <a:r>
              <a:rPr lang="en-US" dirty="0" err="1"/>
              <a:t>CSLU</a:t>
            </a:r>
            <a:r>
              <a:rPr lang="ja-JP" altLang="en-US"/>
              <a:t>開始型（</a:t>
            </a:r>
            <a:r>
              <a:rPr lang="en-US" dirty="0"/>
              <a:t>REST API）</a:t>
            </a:r>
          </a:p>
        </p:txBody>
      </p:sp>
      <p:sp>
        <p:nvSpPr>
          <p:cNvPr id="12" name="Slide Number Placeholder 11">
            <a:extLst>
              <a:ext uri="{FF2B5EF4-FFF2-40B4-BE49-F238E27FC236}">
                <a16:creationId xmlns:a16="http://schemas.microsoft.com/office/drawing/2014/main" id="{B62A4873-E510-EF46-B961-AAAAD071DAEE}"/>
              </a:ext>
            </a:extLst>
          </p:cNvPr>
          <p:cNvSpPr>
            <a:spLocks noGrp="1"/>
          </p:cNvSpPr>
          <p:nvPr>
            <p:ph type="sldNum" sz="quarter" idx="13"/>
          </p:nvPr>
        </p:nvSpPr>
        <p:spPr/>
        <p:txBody>
          <a:bodyPr/>
          <a:lstStyle/>
          <a:p>
            <a:fld id="{35A41436-812F-4D49-8B20-D4F38E545342}" type="slidenum">
              <a:rPr lang="en-JP" smtClean="0"/>
              <a:t>88</a:t>
            </a:fld>
            <a:endParaRPr lang="en-JP"/>
          </a:p>
        </p:txBody>
      </p:sp>
      <p:sp>
        <p:nvSpPr>
          <p:cNvPr id="10" name="Text Placeholder 1">
            <a:extLst>
              <a:ext uri="{FF2B5EF4-FFF2-40B4-BE49-F238E27FC236}">
                <a16:creationId xmlns:a16="http://schemas.microsoft.com/office/drawing/2014/main" id="{36DDD3D3-75DE-B349-B47F-7820887EE81B}"/>
              </a:ext>
            </a:extLst>
          </p:cNvPr>
          <p:cNvSpPr txBox="1">
            <a:spLocks/>
          </p:cNvSpPr>
          <p:nvPr/>
        </p:nvSpPr>
        <p:spPr>
          <a:xfrm>
            <a:off x="529647" y="1678492"/>
            <a:ext cx="10747953" cy="4589862"/>
          </a:xfrm>
          <a:prstGeom prst="rect">
            <a:avLst/>
          </a:prstGeom>
        </p:spPr>
        <p:txBody>
          <a:bodyPr wrap="square" lIns="91420" tIns="45710" rIns="91420" bIns="45710" anchor="t" anchorCtr="0">
            <a:noAutofit/>
          </a:bodyPr>
          <a:lstStyle>
            <a:lvl1pPr marL="226478" indent="-226478" algn="l" defTabSz="804747" rtl="0" eaLnBrk="1" fontAlgn="base" hangingPunct="1">
              <a:lnSpc>
                <a:spcPct val="100000"/>
              </a:lnSpc>
              <a:spcBef>
                <a:spcPct val="50000"/>
              </a:spcBef>
              <a:spcAft>
                <a:spcPct val="0"/>
              </a:spcAft>
              <a:buClr>
                <a:schemeClr val="tx2"/>
              </a:buClr>
              <a:buSzPct val="90000"/>
              <a:buFont typeface="Arial" charset="0"/>
              <a:buNone/>
              <a:defRPr lang="en-US" sz="1867" b="0" i="0" kern="1200">
                <a:solidFill>
                  <a:schemeClr val="bg1"/>
                </a:solidFill>
                <a:latin typeface="+mn-lt"/>
                <a:ea typeface="ＭＳ Ｐゴシック" charset="0"/>
                <a:cs typeface="CiscoSans ExtraLight"/>
              </a:defRPr>
            </a:lvl1pPr>
            <a:lvl2pPr marL="478355" indent="-287859" algn="l" defTabSz="912261" rtl="0" eaLnBrk="1" fontAlgn="base" hangingPunct="1">
              <a:lnSpc>
                <a:spcPct val="95000"/>
              </a:lnSpc>
              <a:spcBef>
                <a:spcPts val="800"/>
              </a:spcBef>
              <a:spcAft>
                <a:spcPct val="0"/>
              </a:spcAft>
              <a:buClr>
                <a:schemeClr val="tx2"/>
              </a:buClr>
              <a:buFont typeface="Arial" pitchFamily="34" charset="0"/>
              <a:buNone/>
              <a:defRPr lang="en-US" sz="1467" kern="120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pitchFamily="34" charset="0"/>
              <a:buNone/>
              <a:defRPr lang="en-US" sz="1467" kern="120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6538" indent="-179388">
              <a:buFont typeface="Apple SD Gothic Neo Regular" panose="02000300000000000000" pitchFamily="2" charset="-127"/>
              <a:buChar char="◼"/>
            </a:pPr>
            <a:r>
              <a:rPr kumimoji="0" lang="ja-JP" altLang="en-US" sz="1600" b="1">
                <a:ea typeface="MS PGothic" panose="020B0600070205080204" pitchFamily="34" charset="-128"/>
              </a:rPr>
              <a:t>前提条件</a:t>
            </a:r>
            <a:endParaRPr kumimoji="0" lang="en-US" altLang="ja-JP" sz="1600" b="1" dirty="0">
              <a:ea typeface="MS PGothic" panose="020B0600070205080204" pitchFamily="34" charset="-128"/>
            </a:endParaRPr>
          </a:p>
          <a:p>
            <a:pPr lvl="1" indent="-122238">
              <a:buClrTx/>
              <a:buFont typeface="Arial" pitchFamily="34" charset="0"/>
              <a:buChar char="•"/>
            </a:pPr>
            <a:r>
              <a:rPr kumimoji="0" lang="en-US" altLang="ja-JP" sz="1800" dirty="0">
                <a:ea typeface="MS PGothic" panose="020B0600070205080204" pitchFamily="34" charset="-128"/>
              </a:rPr>
              <a:t>Windows10 </a:t>
            </a:r>
            <a:r>
              <a:rPr kumimoji="0" lang="ja-JP" altLang="en-US" sz="1800">
                <a:ea typeface="MS PGothic" panose="020B0600070205080204" pitchFamily="34" charset="-128"/>
              </a:rPr>
              <a:t>に</a:t>
            </a:r>
            <a:r>
              <a:rPr kumimoji="0" lang="en-US" altLang="ja-JP" sz="1800" dirty="0">
                <a:ea typeface="MS PGothic" panose="020B0600070205080204" pitchFamily="34" charset="-128"/>
              </a:rPr>
              <a:t> </a:t>
            </a:r>
            <a:r>
              <a:rPr kumimoji="0" lang="en-US" altLang="ja-JP" sz="1800" dirty="0" err="1">
                <a:ea typeface="MS PGothic" panose="020B0600070205080204" pitchFamily="34" charset="-128"/>
              </a:rPr>
              <a:t>CSLU</a:t>
            </a:r>
            <a:r>
              <a:rPr kumimoji="0" lang="en-US" altLang="ja-JP" sz="1800" dirty="0">
                <a:ea typeface="MS PGothic" panose="020B0600070205080204" pitchFamily="34" charset="-128"/>
              </a:rPr>
              <a:t> </a:t>
            </a:r>
            <a:r>
              <a:rPr kumimoji="0" lang="ja-JP" altLang="en-US" sz="1800">
                <a:ea typeface="MS PGothic" panose="020B0600070205080204" pitchFamily="34" charset="-128"/>
              </a:rPr>
              <a:t>はインストールされ、インターネット経由で</a:t>
            </a:r>
            <a:r>
              <a:rPr kumimoji="0" lang="en-US" altLang="ja-JP" sz="1800" dirty="0">
                <a:ea typeface="MS PGothic" panose="020B0600070205080204" pitchFamily="34" charset="-128"/>
              </a:rPr>
              <a:t> </a:t>
            </a:r>
            <a:r>
              <a:rPr kumimoji="0" lang="en-US" altLang="ja-JP" sz="1800" dirty="0" err="1">
                <a:ea typeface="MS PGothic" panose="020B0600070205080204" pitchFamily="34" charset="-128"/>
              </a:rPr>
              <a:t>CSSM</a:t>
            </a:r>
            <a:r>
              <a:rPr kumimoji="0" lang="en-US" altLang="ja-JP" sz="1800" dirty="0">
                <a:ea typeface="MS PGothic" panose="020B0600070205080204" pitchFamily="34" charset="-128"/>
              </a:rPr>
              <a:t> </a:t>
            </a:r>
            <a:r>
              <a:rPr kumimoji="0" lang="ja-JP" altLang="en-US" sz="1800">
                <a:ea typeface="MS PGothic" panose="020B0600070205080204" pitchFamily="34" charset="-128"/>
              </a:rPr>
              <a:t>に接続可能</a:t>
            </a:r>
          </a:p>
          <a:p>
            <a:pPr lvl="1" indent="-122238">
              <a:buClrTx/>
              <a:buFont typeface="Arial" pitchFamily="34" charset="0"/>
              <a:buChar char="•"/>
            </a:pPr>
            <a:r>
              <a:rPr kumimoji="0" lang="en-US" altLang="ja-JP" sz="1800" dirty="0">
                <a:ea typeface="MS PGothic" panose="020B0600070205080204" pitchFamily="34" charset="-128"/>
              </a:rPr>
              <a:t>Windows10 </a:t>
            </a:r>
            <a:r>
              <a:rPr kumimoji="0" lang="ja-JP" altLang="en-US" sz="1800">
                <a:ea typeface="MS PGothic" panose="020B0600070205080204" pitchFamily="34" charset="-128"/>
              </a:rPr>
              <a:t>とデバイスは</a:t>
            </a:r>
            <a:r>
              <a:rPr kumimoji="0" lang="en-US" altLang="ja-JP" sz="1800" dirty="0">
                <a:ea typeface="MS PGothic" panose="020B0600070205080204" pitchFamily="34" charset="-128"/>
              </a:rPr>
              <a:t> IP </a:t>
            </a:r>
            <a:r>
              <a:rPr kumimoji="0" lang="ja-JP" altLang="en-US" sz="1800">
                <a:ea typeface="MS PGothic" panose="020B0600070205080204" pitchFamily="34" charset="-128"/>
              </a:rPr>
              <a:t>で到達可能</a:t>
            </a:r>
            <a:endParaRPr kumimoji="0" lang="en-US" altLang="ja-JP" sz="1800" dirty="0">
              <a:ea typeface="MS PGothic" panose="020B0600070205080204" pitchFamily="34" charset="-128"/>
            </a:endParaRPr>
          </a:p>
          <a:p>
            <a:pPr lvl="1" indent="-122238">
              <a:buClrTx/>
              <a:buFont typeface="Arial" pitchFamily="34" charset="0"/>
              <a:buChar char="•"/>
            </a:pPr>
            <a:r>
              <a:rPr kumimoji="0" lang="ja-JP" altLang="en-US" sz="1800">
                <a:ea typeface="MS PGothic" panose="020B0600070205080204" pitchFamily="34" charset="-128"/>
              </a:rPr>
              <a:t>デバイスは</a:t>
            </a:r>
            <a:r>
              <a:rPr kumimoji="0" lang="en-US" altLang="ja-JP" sz="1800" dirty="0">
                <a:ea typeface="MS PGothic" panose="020B0600070205080204" pitchFamily="34" charset="-128"/>
              </a:rPr>
              <a:t>IOS XE 17.3.2a</a:t>
            </a:r>
            <a:r>
              <a:rPr kumimoji="0" lang="ja-JP" altLang="en-US" sz="1800">
                <a:ea typeface="MS PGothic" panose="020B0600070205080204" pitchFamily="34" charset="-128"/>
              </a:rPr>
              <a:t>で起動済みだが未設定</a:t>
            </a:r>
            <a:endParaRPr kumimoji="0" lang="en-US" altLang="ja-JP" sz="1800" dirty="0">
              <a:ea typeface="MS PGothic" panose="020B0600070205080204" pitchFamily="34" charset="-128"/>
            </a:endParaRPr>
          </a:p>
          <a:p>
            <a:pPr lvl="1" indent="-122238">
              <a:buClrTx/>
              <a:buFont typeface="Arial" pitchFamily="34" charset="0"/>
              <a:buChar char="•"/>
            </a:pPr>
            <a:r>
              <a:rPr lang="ja-JP" altLang="en-US" sz="1800">
                <a:latin typeface="+mn-lt"/>
              </a:rPr>
              <a:t>デバイスの基本設定</a:t>
            </a:r>
            <a:r>
              <a:rPr lang="ja-JP" altLang="en-US" sz="1800"/>
              <a:t>と</a:t>
            </a:r>
            <a:r>
              <a:rPr lang="en-US" altLang="ja-JP" sz="1800" dirty="0" err="1"/>
              <a:t>CSLU</a:t>
            </a:r>
            <a:r>
              <a:rPr lang="ja-JP" altLang="en-US" sz="1800"/>
              <a:t>へ</a:t>
            </a:r>
            <a:r>
              <a:rPr lang="en-US" altLang="ja-JP" sz="1800" dirty="0"/>
              <a:t>IP</a:t>
            </a:r>
            <a:r>
              <a:rPr lang="ja-JP" altLang="en-US" sz="1800"/>
              <a:t>で</a:t>
            </a:r>
            <a:r>
              <a:rPr lang="ja-JP" altLang="en-US" sz="1800">
                <a:latin typeface="+mn-lt"/>
              </a:rPr>
              <a:t>到達可能</a:t>
            </a:r>
            <a:r>
              <a:rPr lang="ja-JP" altLang="en-US" sz="1800"/>
              <a:t>であることは</a:t>
            </a:r>
            <a:r>
              <a:rPr lang="ja-JP" altLang="en-US" sz="1800">
                <a:latin typeface="+mn-lt"/>
              </a:rPr>
              <a:t>確認済み</a:t>
            </a:r>
            <a:endParaRPr kumimoji="0" lang="ja-JP" altLang="en-US" sz="1800">
              <a:ea typeface="MS PGothic" panose="020B0600070205080204" pitchFamily="34" charset="-128"/>
            </a:endParaRPr>
          </a:p>
          <a:p>
            <a:pPr marL="236538" indent="-179388">
              <a:buFont typeface="Apple SD Gothic Neo Regular" panose="02000300000000000000" pitchFamily="2" charset="-127"/>
              <a:buChar char="◼"/>
            </a:pPr>
            <a:r>
              <a:rPr kumimoji="0" lang="ja-JP" altLang="en-US" sz="1600" b="1">
                <a:ea typeface="MS PGothic" panose="020B0600070205080204" pitchFamily="34" charset="-128"/>
              </a:rPr>
              <a:t>手順</a:t>
            </a:r>
            <a:endParaRPr kumimoji="0" lang="en-US" altLang="ja-JP" sz="1600" b="1" dirty="0">
              <a:ea typeface="MS PGothic" panose="020B0600070205080204" pitchFamily="34" charset="-128"/>
            </a:endParaRPr>
          </a:p>
          <a:p>
            <a:pPr marL="533396" lvl="1" indent="-342900">
              <a:buFont typeface="+mj-lt"/>
              <a:buAutoNum type="arabicPeriod"/>
            </a:pPr>
            <a:r>
              <a:rPr lang="en-US" sz="1800" dirty="0" err="1">
                <a:latin typeface="+mn-lt"/>
              </a:rPr>
              <a:t>CSLU</a:t>
            </a:r>
            <a:r>
              <a:rPr lang="en-US" sz="1800" dirty="0">
                <a:latin typeface="+mn-lt"/>
              </a:rPr>
              <a:t> </a:t>
            </a:r>
            <a:r>
              <a:rPr lang="ja-JP" altLang="en-US" sz="1800">
                <a:latin typeface="+mn-lt"/>
              </a:rPr>
              <a:t>の環境設定</a:t>
            </a:r>
          </a:p>
          <a:p>
            <a:pPr marL="755650" lvl="2" indent="-347663">
              <a:buFont typeface="+mj-lt"/>
              <a:buAutoNum type="arabicParenR"/>
            </a:pPr>
            <a:r>
              <a:rPr lang="en-US" altLang="ja-JP" sz="1800" dirty="0" err="1">
                <a:latin typeface="+mn-lt"/>
              </a:rPr>
              <a:t>CSSM</a:t>
            </a:r>
            <a:r>
              <a:rPr lang="ja-JP" altLang="en-US" sz="1800">
                <a:latin typeface="+mn-lt"/>
              </a:rPr>
              <a:t>へログインするための</a:t>
            </a:r>
            <a:r>
              <a:rPr lang="en-US" altLang="ja-JP" sz="1800" dirty="0" err="1">
                <a:latin typeface="+mn-lt"/>
              </a:rPr>
              <a:t>Cisco.com</a:t>
            </a:r>
            <a:r>
              <a:rPr lang="en-US" altLang="ja-JP" sz="1800" dirty="0">
                <a:latin typeface="+mn-lt"/>
              </a:rPr>
              <a:t> ID</a:t>
            </a:r>
            <a:r>
              <a:rPr lang="ja-JP" altLang="en-US" sz="1800">
                <a:latin typeface="+mn-lt"/>
              </a:rPr>
              <a:t>とスマートアカウント</a:t>
            </a:r>
            <a:r>
              <a:rPr lang="en-US" altLang="ja-JP" sz="1800" dirty="0">
                <a:latin typeface="+mn-lt"/>
              </a:rPr>
              <a:t>(SA)/</a:t>
            </a:r>
            <a:r>
              <a:rPr lang="ja-JP" altLang="en-US" sz="1800">
                <a:latin typeface="+mn-lt"/>
              </a:rPr>
              <a:t>バーチャルアカウント</a:t>
            </a:r>
            <a:r>
              <a:rPr lang="en-US" altLang="ja-JP" sz="1800" dirty="0">
                <a:latin typeface="+mn-lt"/>
              </a:rPr>
              <a:t>(VA)</a:t>
            </a:r>
            <a:r>
              <a:rPr lang="ja-JP" altLang="en-US" sz="1800"/>
              <a:t>の</a:t>
            </a:r>
            <a:r>
              <a:rPr lang="ja-JP" altLang="en-US" sz="1800">
                <a:latin typeface="+mn-lt"/>
              </a:rPr>
              <a:t>設定</a:t>
            </a:r>
            <a:endParaRPr lang="en-US" altLang="ja-JP" sz="1800" dirty="0">
              <a:latin typeface="+mn-lt"/>
            </a:endParaRPr>
          </a:p>
          <a:p>
            <a:pPr marL="755650" lvl="2" indent="-347663">
              <a:buFont typeface="+mj-lt"/>
              <a:buAutoNum type="arabicParenR"/>
            </a:pPr>
            <a:r>
              <a:rPr lang="ja-JP" altLang="en-US" sz="1800">
                <a:latin typeface="+mn-lt"/>
              </a:rPr>
              <a:t>製品インスタンス（デバイス）との接続方法の設定</a:t>
            </a:r>
            <a:r>
              <a:rPr lang="ja-JP" altLang="en-US" sz="1800"/>
              <a:t>とクレデンシャル情報の設定</a:t>
            </a:r>
            <a:endParaRPr lang="ja-JP" altLang="en-US" sz="1800">
              <a:latin typeface="+mn-lt"/>
            </a:endParaRPr>
          </a:p>
          <a:p>
            <a:pPr marL="533396" lvl="1" indent="-342900">
              <a:buFont typeface="+mj-lt"/>
              <a:buAutoNum type="arabicPeriod"/>
            </a:pPr>
            <a:r>
              <a:rPr lang="ja-JP" altLang="en-US" sz="1800">
                <a:latin typeface="+mn-lt"/>
              </a:rPr>
              <a:t>製品インスタンスの設定</a:t>
            </a:r>
          </a:p>
          <a:p>
            <a:pPr marL="755650" lvl="2" indent="-347663">
              <a:buFont typeface="+mj-lt"/>
              <a:buAutoNum type="arabicParenR"/>
            </a:pPr>
            <a:r>
              <a:rPr lang="en-US" altLang="ja-JP" sz="1800" dirty="0" err="1">
                <a:latin typeface="+mn-lt"/>
              </a:rPr>
              <a:t>CSLU</a:t>
            </a:r>
            <a:r>
              <a:rPr lang="ja-JP" altLang="en-US" sz="1800">
                <a:latin typeface="+mn-lt"/>
              </a:rPr>
              <a:t>との接続方法とのクレデンシャル情報の設定</a:t>
            </a:r>
            <a:endParaRPr lang="en-US" altLang="ja-JP" sz="1800" dirty="0">
              <a:latin typeface="+mn-lt"/>
            </a:endParaRPr>
          </a:p>
          <a:p>
            <a:pPr marL="533396" lvl="1" indent="-342900">
              <a:buFont typeface="+mj-lt"/>
              <a:buAutoNum type="arabicPeriod"/>
            </a:pPr>
            <a:r>
              <a:rPr lang="ja-JP" altLang="en-US" sz="1800">
                <a:latin typeface="+mn-lt"/>
              </a:rPr>
              <a:t>製品インスタンスの情報更新</a:t>
            </a:r>
          </a:p>
          <a:p>
            <a:pPr marL="755650" lvl="2" indent="-347663">
              <a:buFont typeface="+mj-lt"/>
              <a:buAutoNum type="arabicParenR"/>
            </a:pPr>
            <a:r>
              <a:rPr lang="ja-JP" altLang="en-US" sz="1800"/>
              <a:t>情報の更新と確認</a:t>
            </a:r>
            <a:endParaRPr lang="en-US" sz="1800"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755650" lvl="2" indent="-347663">
              <a:buFont typeface="+mj-lt"/>
              <a:buAutoNum type="arabicParenR"/>
            </a:pPr>
            <a:endParaRPr lang="ja-JP" altLang="en-US" sz="1800">
              <a:latin typeface="+mn-lt"/>
            </a:endParaRPr>
          </a:p>
          <a:p>
            <a:pPr marL="755650" lvl="2" indent="-347663">
              <a:buFont typeface="+mj-lt"/>
              <a:buAutoNum type="arabicParenR"/>
            </a:pPr>
            <a:endParaRPr lang="ja-JP" altLang="en-US" sz="1800">
              <a:latin typeface="+mn-lt"/>
            </a:endParaRPr>
          </a:p>
        </p:txBody>
      </p:sp>
    </p:spTree>
    <p:extLst>
      <p:ext uri="{BB962C8B-B14F-4D97-AF65-F5344CB8AC3E}">
        <p14:creationId xmlns:p14="http://schemas.microsoft.com/office/powerpoint/2010/main" val="915567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1466891E-A9F8-4DB3-B4CE-B14DFBDB5222}"/>
              </a:ext>
            </a:extLst>
          </p:cNvPr>
          <p:cNvSpPr>
            <a:spLocks noGrp="1"/>
          </p:cNvSpPr>
          <p:nvPr>
            <p:ph type="title"/>
          </p:nvPr>
        </p:nvSpPr>
        <p:spPr/>
        <p:txBody>
          <a:bodyPr anchor="t"/>
          <a:lstStyle/>
          <a:p>
            <a:r>
              <a:rPr lang="en-US" dirty="0" err="1">
                <a:latin typeface="+mn-lt"/>
                <a:ea typeface="MS PGothic" panose="020B0600070205080204" pitchFamily="34" charset="-128"/>
              </a:rPr>
              <a:t>CSLU経由接続のフローチャート</a:t>
            </a:r>
            <a:endParaRPr lang="en-US" dirty="0">
              <a:latin typeface="+mn-lt"/>
              <a:ea typeface="MS PGothic" panose="020B0600070205080204" pitchFamily="34" charset="-128"/>
            </a:endParaRPr>
          </a:p>
        </p:txBody>
      </p:sp>
      <p:sp>
        <p:nvSpPr>
          <p:cNvPr id="6" name="Text Placeholder 5">
            <a:extLst>
              <a:ext uri="{FF2B5EF4-FFF2-40B4-BE49-F238E27FC236}">
                <a16:creationId xmlns:a16="http://schemas.microsoft.com/office/drawing/2014/main" id="{C85FAB65-67A2-8B48-AA07-214FF10D3999}"/>
              </a:ext>
            </a:extLst>
          </p:cNvPr>
          <p:cNvSpPr>
            <a:spLocks noGrp="1"/>
          </p:cNvSpPr>
          <p:nvPr>
            <p:ph type="body" sz="quarter" idx="11"/>
          </p:nvPr>
        </p:nvSpPr>
        <p:spPr/>
        <p:txBody>
          <a:bodyPr/>
          <a:lstStyle/>
          <a:p>
            <a:r>
              <a:rPr lang="en-US" dirty="0" err="1"/>
              <a:t>CSLU</a:t>
            </a:r>
            <a:r>
              <a:rPr lang="ja-JP" altLang="en-US"/>
              <a:t>開始型（</a:t>
            </a:r>
            <a:r>
              <a:rPr lang="en-US" dirty="0"/>
              <a:t>REST API）</a:t>
            </a:r>
            <a:r>
              <a:rPr lang="ja-JP" altLang="en-US"/>
              <a:t>で</a:t>
            </a:r>
            <a:r>
              <a:rPr lang="en-US" dirty="0" err="1"/>
              <a:t>CSLU</a:t>
            </a:r>
            <a:r>
              <a:rPr lang="ja-JP" altLang="en-US"/>
              <a:t>と接続して登録</a:t>
            </a:r>
          </a:p>
        </p:txBody>
      </p:sp>
      <p:sp>
        <p:nvSpPr>
          <p:cNvPr id="26" name="Text Placeholder 5">
            <a:extLst>
              <a:ext uri="{FF2B5EF4-FFF2-40B4-BE49-F238E27FC236}">
                <a16:creationId xmlns:a16="http://schemas.microsoft.com/office/drawing/2014/main" id="{5738572A-E8D0-46C5-88F2-966BAA502E41}"/>
              </a:ext>
            </a:extLst>
          </p:cNvPr>
          <p:cNvSpPr>
            <a:spLocks noGrp="1"/>
          </p:cNvSpPr>
          <p:nvPr>
            <p:ph type="body" sz="quarter" idx="12"/>
          </p:nvPr>
        </p:nvSpPr>
        <p:spPr/>
        <p:txBody>
          <a:bodyPr/>
          <a:lstStyle/>
          <a:p>
            <a:r>
              <a:rPr lang="en-US" dirty="0">
                <a:ea typeface="MS PGothic" panose="020B0600070205080204" pitchFamily="34" charset="-128"/>
              </a:rPr>
              <a:t>4-3. </a:t>
            </a:r>
            <a:r>
              <a:rPr lang="en-US" dirty="0" err="1">
                <a:ea typeface="MS PGothic" panose="020B0600070205080204" pitchFamily="34" charset="-128"/>
              </a:rPr>
              <a:t>CSLU開始型（REST</a:t>
            </a:r>
            <a:r>
              <a:rPr lang="en-US" dirty="0">
                <a:ea typeface="MS PGothic" panose="020B0600070205080204" pitchFamily="34" charset="-128"/>
              </a:rPr>
              <a:t> API）</a:t>
            </a:r>
          </a:p>
        </p:txBody>
      </p:sp>
      <p:sp>
        <p:nvSpPr>
          <p:cNvPr id="4" name="Slide Number Placeholder 3">
            <a:extLst>
              <a:ext uri="{FF2B5EF4-FFF2-40B4-BE49-F238E27FC236}">
                <a16:creationId xmlns:a16="http://schemas.microsoft.com/office/drawing/2014/main" id="{D217193F-ED95-254E-9061-F179EDD8A5DD}"/>
              </a:ext>
            </a:extLst>
          </p:cNvPr>
          <p:cNvSpPr>
            <a:spLocks noGrp="1"/>
          </p:cNvSpPr>
          <p:nvPr>
            <p:ph type="sldNum" sz="quarter" idx="13"/>
          </p:nvPr>
        </p:nvSpPr>
        <p:spPr/>
        <p:txBody>
          <a:bodyPr/>
          <a:lstStyle/>
          <a:p>
            <a:fld id="{35A41436-812F-4D49-8B20-D4F38E545342}" type="slidenum">
              <a:rPr lang="en-JP" smtClean="0"/>
              <a:t>89</a:t>
            </a:fld>
            <a:endParaRPr lang="en-JP"/>
          </a:p>
        </p:txBody>
      </p:sp>
      <p:sp>
        <p:nvSpPr>
          <p:cNvPr id="82" name="Rectangle 3">
            <a:extLst>
              <a:ext uri="{FF2B5EF4-FFF2-40B4-BE49-F238E27FC236}">
                <a16:creationId xmlns:a16="http://schemas.microsoft.com/office/drawing/2014/main" id="{A44B0734-8113-5A4D-94F4-0F818D27F793}"/>
              </a:ext>
            </a:extLst>
          </p:cNvPr>
          <p:cNvSpPr/>
          <p:nvPr/>
        </p:nvSpPr>
        <p:spPr>
          <a:xfrm>
            <a:off x="2109019" y="2132113"/>
            <a:ext cx="9556955" cy="274162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8" name="Rectangle 4">
            <a:extLst>
              <a:ext uri="{FF2B5EF4-FFF2-40B4-BE49-F238E27FC236}">
                <a16:creationId xmlns:a16="http://schemas.microsoft.com/office/drawing/2014/main" id="{72BC9DCF-0411-854E-B37D-F7A95A9D53E4}"/>
              </a:ext>
            </a:extLst>
          </p:cNvPr>
          <p:cNvSpPr/>
          <p:nvPr/>
        </p:nvSpPr>
        <p:spPr>
          <a:xfrm rot="16200000">
            <a:off x="2167451" y="2314367"/>
            <a:ext cx="786098" cy="583158"/>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a:latin typeface="ＭＳ Ｐゴシック" panose="020B0600070205080204" pitchFamily="50" charset="-128"/>
                <a:ea typeface="ＭＳ Ｐゴシック" panose="020B0600070205080204" pitchFamily="50" charset="-128"/>
                <a:cs typeface="Arial" panose="020B0604020202020204" pitchFamily="34" charset="0"/>
              </a:rPr>
              <a:t>デバイス</a:t>
            </a:r>
            <a:endParaRPr lang="en-US" sz="1200" b="1">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2" name="Rectangle 5">
            <a:extLst>
              <a:ext uri="{FF2B5EF4-FFF2-40B4-BE49-F238E27FC236}">
                <a16:creationId xmlns:a16="http://schemas.microsoft.com/office/drawing/2014/main" id="{F4E7E578-E10A-434B-9013-11DD1C6EC6B3}"/>
              </a:ext>
            </a:extLst>
          </p:cNvPr>
          <p:cNvSpPr/>
          <p:nvPr/>
        </p:nvSpPr>
        <p:spPr>
          <a:xfrm rot="16200000">
            <a:off x="2145400" y="3205967"/>
            <a:ext cx="810073" cy="56303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CSLU</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5" name="Rectangle 24">
            <a:extLst>
              <a:ext uri="{FF2B5EF4-FFF2-40B4-BE49-F238E27FC236}">
                <a16:creationId xmlns:a16="http://schemas.microsoft.com/office/drawing/2014/main" id="{738D51BA-A972-A141-A7D1-140AEF6D13BD}"/>
              </a:ext>
            </a:extLst>
          </p:cNvPr>
          <p:cNvSpPr/>
          <p:nvPr/>
        </p:nvSpPr>
        <p:spPr>
          <a:xfrm>
            <a:off x="3099092"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CSSM</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へログインするための</a:t>
            </a: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Cisco.com</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 ID</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と</a:t>
            </a:r>
            <a:b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管理対象</a:t>
            </a:r>
            <a:r>
              <a:rPr lang="en-US" altLang="ja-JP" sz="1200" dirty="0">
                <a:latin typeface="ＭＳ Ｐゴシック" panose="020B0600070205080204" pitchFamily="50" charset="-128"/>
                <a:ea typeface="ＭＳ Ｐゴシック" panose="020B0600070205080204" pitchFamily="50" charset="-128"/>
                <a:cs typeface="Arial" panose="020B0604020202020204" pitchFamily="34" charset="0"/>
              </a:rPr>
              <a:t>SA/VA</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を設定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2" name="Rectangle 5">
            <a:extLst>
              <a:ext uri="{FF2B5EF4-FFF2-40B4-BE49-F238E27FC236}">
                <a16:creationId xmlns:a16="http://schemas.microsoft.com/office/drawing/2014/main" id="{8C73DFA1-C9AE-B644-B72A-9858D1868E87}"/>
              </a:ext>
            </a:extLst>
          </p:cNvPr>
          <p:cNvSpPr/>
          <p:nvPr/>
        </p:nvSpPr>
        <p:spPr>
          <a:xfrm rot="16200000">
            <a:off x="2145400" y="4099489"/>
            <a:ext cx="810073" cy="5630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1200" b="1" dirty="0" err="1">
                <a:latin typeface="ＭＳ Ｐゴシック" panose="020B0600070205080204" pitchFamily="50" charset="-128"/>
                <a:ea typeface="ＭＳ Ｐゴシック" panose="020B0600070205080204" pitchFamily="50" charset="-128"/>
                <a:cs typeface="Arial" panose="020B0604020202020204" pitchFamily="34" charset="0"/>
              </a:rPr>
              <a:t>CSSM</a:t>
            </a:r>
            <a:endParaRPr lang="en-US" sz="12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6" name="Rectangle 24">
            <a:extLst>
              <a:ext uri="{FF2B5EF4-FFF2-40B4-BE49-F238E27FC236}">
                <a16:creationId xmlns:a16="http://schemas.microsoft.com/office/drawing/2014/main" id="{51A698E3-9417-3D42-9019-8A273407527E}"/>
              </a:ext>
            </a:extLst>
          </p:cNvPr>
          <p:cNvSpPr/>
          <p:nvPr/>
        </p:nvSpPr>
        <p:spPr>
          <a:xfrm>
            <a:off x="5258514"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製品インスタンス（デバイス）との接続方法と</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クレデンシャル情報</a:t>
            </a: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の設定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4" name="Rectangle 24">
            <a:extLst>
              <a:ext uri="{FF2B5EF4-FFF2-40B4-BE49-F238E27FC236}">
                <a16:creationId xmlns:a16="http://schemas.microsoft.com/office/drawing/2014/main" id="{3DD9E530-811E-934F-9C33-72195C709B8E}"/>
              </a:ext>
            </a:extLst>
          </p:cNvPr>
          <p:cNvSpPr/>
          <p:nvPr/>
        </p:nvSpPr>
        <p:spPr>
          <a:xfrm>
            <a:off x="7417936" y="2280835"/>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sz="1200" dirty="0" err="1">
                <a:latin typeface="ＭＳ Ｐゴシック" panose="020B0600070205080204" pitchFamily="50" charset="-128"/>
                <a:ea typeface="ＭＳ Ｐゴシック" panose="020B0600070205080204" pitchFamily="50" charset="-128"/>
                <a:cs typeface="Arial" panose="020B0604020202020204" pitchFamily="34" charset="0"/>
              </a:rPr>
              <a:t>CSLU</a:t>
            </a:r>
            <a:r>
              <a:rPr lang="ja-JP" altLang="en-US" sz="1200">
                <a:latin typeface="ＭＳ Ｐゴシック" panose="020B0600070205080204" pitchFamily="50" charset="-128"/>
                <a:ea typeface="ＭＳ Ｐゴシック" panose="020B0600070205080204" pitchFamily="50" charset="-128"/>
                <a:cs typeface="Arial" panose="020B0604020202020204" pitchFamily="34" charset="0"/>
              </a:rPr>
              <a:t>との接続方法とのクレデンシャル情報</a:t>
            </a: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の設定</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5" name="Rectangle 24">
            <a:extLst>
              <a:ext uri="{FF2B5EF4-FFF2-40B4-BE49-F238E27FC236}">
                <a16:creationId xmlns:a16="http://schemas.microsoft.com/office/drawing/2014/main" id="{3BC6B9CB-CFD4-6343-B139-CDDFB237463A}"/>
              </a:ext>
            </a:extLst>
          </p:cNvPr>
          <p:cNvSpPr/>
          <p:nvPr/>
        </p:nvSpPr>
        <p:spPr>
          <a:xfrm>
            <a:off x="9577359" y="2280835"/>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7" name="Rectangle 24">
            <a:extLst>
              <a:ext uri="{FF2B5EF4-FFF2-40B4-BE49-F238E27FC236}">
                <a16:creationId xmlns:a16="http://schemas.microsoft.com/office/drawing/2014/main" id="{3102DD9D-2473-5944-B985-FBF9E4FFDDAB}"/>
              </a:ext>
            </a:extLst>
          </p:cNvPr>
          <p:cNvSpPr/>
          <p:nvPr/>
        </p:nvSpPr>
        <p:spPr>
          <a:xfrm>
            <a:off x="9577359" y="3162372"/>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8" name="Rectangle 24">
            <a:extLst>
              <a:ext uri="{FF2B5EF4-FFF2-40B4-BE49-F238E27FC236}">
                <a16:creationId xmlns:a16="http://schemas.microsoft.com/office/drawing/2014/main" id="{9C852DC3-B1D9-2D4D-A6ED-5CE4560DAC53}"/>
              </a:ext>
            </a:extLst>
          </p:cNvPr>
          <p:cNvSpPr/>
          <p:nvPr/>
        </p:nvSpPr>
        <p:spPr>
          <a:xfrm>
            <a:off x="9577359" y="4055894"/>
            <a:ext cx="1856365" cy="65022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err="1">
                <a:latin typeface="ＭＳ Ｐゴシック" panose="020B0600070205080204" pitchFamily="50" charset="-128"/>
                <a:ea typeface="ＭＳ Ｐゴシック" panose="020B0600070205080204" pitchFamily="50" charset="-128"/>
                <a:cs typeface="Arial" panose="020B0604020202020204" pitchFamily="34" charset="0"/>
              </a:rPr>
              <a:t>情報の確認</a:t>
            </a:r>
            <a:endParaRPr lang="en-US" sz="12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 name="Right Arrow 4">
            <a:extLst>
              <a:ext uri="{FF2B5EF4-FFF2-40B4-BE49-F238E27FC236}">
                <a16:creationId xmlns:a16="http://schemas.microsoft.com/office/drawing/2014/main" id="{9FCCF658-3D14-854A-B18C-CDE2D110F01F}"/>
              </a:ext>
            </a:extLst>
          </p:cNvPr>
          <p:cNvSpPr/>
          <p:nvPr/>
        </p:nvSpPr>
        <p:spPr>
          <a:xfrm>
            <a:off x="5001445" y="3217539"/>
            <a:ext cx="211081"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4" name="Right Arrow 73">
            <a:extLst>
              <a:ext uri="{FF2B5EF4-FFF2-40B4-BE49-F238E27FC236}">
                <a16:creationId xmlns:a16="http://schemas.microsoft.com/office/drawing/2014/main" id="{C935F002-F16A-0D4B-A4D3-89C153175A3B}"/>
              </a:ext>
            </a:extLst>
          </p:cNvPr>
          <p:cNvSpPr/>
          <p:nvPr/>
        </p:nvSpPr>
        <p:spPr>
          <a:xfrm rot="16200000">
            <a:off x="10415742" y="2779767"/>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5" name="Right Arrow 74">
            <a:extLst>
              <a:ext uri="{FF2B5EF4-FFF2-40B4-BE49-F238E27FC236}">
                <a16:creationId xmlns:a16="http://schemas.microsoft.com/office/drawing/2014/main" id="{E85FF34F-6AD1-1B44-85C4-7B0FD2408189}"/>
              </a:ext>
            </a:extLst>
          </p:cNvPr>
          <p:cNvSpPr/>
          <p:nvPr/>
        </p:nvSpPr>
        <p:spPr>
          <a:xfrm rot="5400000">
            <a:off x="10415742" y="3667297"/>
            <a:ext cx="179598" cy="539886"/>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4" name="Rectangle 3">
            <a:extLst>
              <a:ext uri="{FF2B5EF4-FFF2-40B4-BE49-F238E27FC236}">
                <a16:creationId xmlns:a16="http://schemas.microsoft.com/office/drawing/2014/main" id="{90D7D151-82CB-6845-8594-81F56A470A82}"/>
              </a:ext>
            </a:extLst>
          </p:cNvPr>
          <p:cNvSpPr/>
          <p:nvPr/>
        </p:nvSpPr>
        <p:spPr>
          <a:xfrm>
            <a:off x="339213" y="2132113"/>
            <a:ext cx="1723818" cy="274162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err="1">
                <a:latin typeface="ＭＳ Ｐゴシック" panose="020B0600070205080204" pitchFamily="50" charset="-128"/>
                <a:ea typeface="ＭＳ Ｐゴシック" panose="020B0600070205080204" pitchFamily="50" charset="-128"/>
                <a:cs typeface="Arial" panose="020B0604020202020204" pitchFamily="34" charset="0"/>
              </a:rPr>
              <a:t>CSLU</a:t>
            </a:r>
            <a:r>
              <a:rPr lang="ja-JP" altLang="en-US">
                <a:latin typeface="ＭＳ Ｐゴシック" panose="020B0600070205080204" pitchFamily="50" charset="-128"/>
                <a:ea typeface="ＭＳ Ｐゴシック" panose="020B0600070205080204" pitchFamily="50" charset="-128"/>
                <a:cs typeface="Arial" panose="020B0604020202020204" pitchFamily="34" charset="0"/>
              </a:rPr>
              <a:t>開始型</a:t>
            </a:r>
          </a:p>
        </p:txBody>
      </p:sp>
      <p:sp>
        <p:nvSpPr>
          <p:cNvPr id="2" name="Bent Arrow 1">
            <a:extLst>
              <a:ext uri="{FF2B5EF4-FFF2-40B4-BE49-F238E27FC236}">
                <a16:creationId xmlns:a16="http://schemas.microsoft.com/office/drawing/2014/main" id="{67D8B3A8-4AE2-5C4E-ABD7-95D0360C83A8}"/>
              </a:ext>
            </a:extLst>
          </p:cNvPr>
          <p:cNvSpPr/>
          <p:nvPr/>
        </p:nvSpPr>
        <p:spPr>
          <a:xfrm flipV="1">
            <a:off x="8853505" y="2956911"/>
            <a:ext cx="687936" cy="786098"/>
          </a:xfrm>
          <a:prstGeom prst="bentArrow">
            <a:avLst>
              <a:gd name="adj1" fmla="val 25000"/>
              <a:gd name="adj2" fmla="val 31715"/>
              <a:gd name="adj3" fmla="val 25000"/>
              <a:gd name="adj4" fmla="val 4375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solidFill>
                <a:schemeClr val="tx1"/>
              </a:solidFill>
            </a:endParaRPr>
          </a:p>
        </p:txBody>
      </p:sp>
      <p:sp>
        <p:nvSpPr>
          <p:cNvPr id="27" name="Bent Arrow 26">
            <a:extLst>
              <a:ext uri="{FF2B5EF4-FFF2-40B4-BE49-F238E27FC236}">
                <a16:creationId xmlns:a16="http://schemas.microsoft.com/office/drawing/2014/main" id="{6C25D2CA-7F94-264D-8A02-061E3644C2FD}"/>
              </a:ext>
            </a:extLst>
          </p:cNvPr>
          <p:cNvSpPr/>
          <p:nvPr/>
        </p:nvSpPr>
        <p:spPr>
          <a:xfrm>
            <a:off x="6694083" y="2376274"/>
            <a:ext cx="687936" cy="786098"/>
          </a:xfrm>
          <a:prstGeom prst="bentArrow">
            <a:avLst>
              <a:gd name="adj1" fmla="val 25000"/>
              <a:gd name="adj2" fmla="val 31715"/>
              <a:gd name="adj3" fmla="val 25000"/>
              <a:gd name="adj4" fmla="val 4375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solidFill>
                <a:schemeClr val="tx1"/>
              </a:solidFill>
            </a:endParaRPr>
          </a:p>
        </p:txBody>
      </p:sp>
    </p:spTree>
    <p:extLst>
      <p:ext uri="{BB962C8B-B14F-4D97-AF65-F5344CB8AC3E}">
        <p14:creationId xmlns:p14="http://schemas.microsoft.com/office/powerpoint/2010/main" val="421367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9C8E-0C30-B140-8464-BA3712C7587F}"/>
              </a:ext>
            </a:extLst>
          </p:cNvPr>
          <p:cNvSpPr>
            <a:spLocks noGrp="1"/>
          </p:cNvSpPr>
          <p:nvPr>
            <p:ph type="title"/>
          </p:nvPr>
        </p:nvSpPr>
        <p:spPr/>
        <p:txBody>
          <a:bodyPr/>
          <a:lstStyle/>
          <a:p>
            <a:r>
              <a:rPr lang="en-JP" dirty="0"/>
              <a:t>既存機器のCSSM接続方法と本資料での取り扱い</a:t>
            </a:r>
          </a:p>
        </p:txBody>
      </p:sp>
      <p:sp>
        <p:nvSpPr>
          <p:cNvPr id="3" name="テキスト プレースホルダー 2">
            <a:extLst>
              <a:ext uri="{FF2B5EF4-FFF2-40B4-BE49-F238E27FC236}">
                <a16:creationId xmlns:a16="http://schemas.microsoft.com/office/drawing/2014/main" id="{D22FEEFF-0A4C-4397-BB1E-0CBF4454C08A}"/>
              </a:ext>
            </a:extLst>
          </p:cNvPr>
          <p:cNvSpPr>
            <a:spLocks noGrp="1"/>
          </p:cNvSpPr>
          <p:nvPr>
            <p:ph type="body" sz="quarter" idx="12"/>
          </p:nvPr>
        </p:nvSpPr>
        <p:spPr/>
        <p:txBody>
          <a:bodyPr/>
          <a:lstStyle/>
          <a:p>
            <a:pPr marL="226060" indent="-226060"/>
            <a:r>
              <a:rPr lang="en-US" altLang="ja-JP" sz="1850" dirty="0">
                <a:ea typeface="+mn-lt"/>
              </a:rPr>
              <a:t>1. </a:t>
            </a:r>
            <a:r>
              <a:rPr lang="ja-JP" altLang="en-US" sz="1850">
                <a:ea typeface="+mn-lt"/>
              </a:rPr>
              <a:t>本資料の対象範囲</a:t>
            </a:r>
            <a:endParaRPr lang="ja-JP" sz="1850">
              <a:ea typeface="+mn-lt"/>
              <a:cs typeface="+mn-lt"/>
            </a:endParaRPr>
          </a:p>
        </p:txBody>
      </p:sp>
      <p:sp>
        <p:nvSpPr>
          <p:cNvPr id="11" name="Slide Number Placeholder 10">
            <a:extLst>
              <a:ext uri="{FF2B5EF4-FFF2-40B4-BE49-F238E27FC236}">
                <a16:creationId xmlns:a16="http://schemas.microsoft.com/office/drawing/2014/main" id="{95A2797B-E944-3C4D-847A-61C25371E185}"/>
              </a:ext>
            </a:extLst>
          </p:cNvPr>
          <p:cNvSpPr>
            <a:spLocks noGrp="1"/>
          </p:cNvSpPr>
          <p:nvPr>
            <p:ph type="sldNum" sz="quarter" idx="13"/>
          </p:nvPr>
        </p:nvSpPr>
        <p:spPr/>
        <p:txBody>
          <a:bodyPr/>
          <a:lstStyle/>
          <a:p>
            <a:fld id="{35A41436-812F-4D49-8B20-D4F38E545342}" type="slidenum">
              <a:rPr lang="en-JP" smtClean="0"/>
              <a:t>9</a:t>
            </a:fld>
            <a:endParaRPr lang="en-JP"/>
          </a:p>
        </p:txBody>
      </p:sp>
      <p:graphicFrame>
        <p:nvGraphicFramePr>
          <p:cNvPr id="7" name="Table 7">
            <a:extLst>
              <a:ext uri="{FF2B5EF4-FFF2-40B4-BE49-F238E27FC236}">
                <a16:creationId xmlns:a16="http://schemas.microsoft.com/office/drawing/2014/main" id="{5840F3DF-1C8C-6C42-84AE-9A1ED21DDC8A}"/>
              </a:ext>
            </a:extLst>
          </p:cNvPr>
          <p:cNvGraphicFramePr>
            <a:graphicFrameLocks noGrp="1"/>
          </p:cNvGraphicFramePr>
          <p:nvPr>
            <p:extLst>
              <p:ext uri="{D42A27DB-BD31-4B8C-83A1-F6EECF244321}">
                <p14:modId xmlns:p14="http://schemas.microsoft.com/office/powerpoint/2010/main" val="1169907454"/>
              </p:ext>
            </p:extLst>
          </p:nvPr>
        </p:nvGraphicFramePr>
        <p:xfrm>
          <a:off x="401983" y="1681719"/>
          <a:ext cx="11436536" cy="4084320"/>
        </p:xfrm>
        <a:graphic>
          <a:graphicData uri="http://schemas.openxmlformats.org/drawingml/2006/table">
            <a:tbl>
              <a:tblPr firstRow="1" bandRow="1">
                <a:tableStyleId>{21E4AEA4-8DFA-4A89-87EB-49C32662AFE0}</a:tableStyleId>
              </a:tblPr>
              <a:tblGrid>
                <a:gridCol w="1981988">
                  <a:extLst>
                    <a:ext uri="{9D8B030D-6E8A-4147-A177-3AD203B41FA5}">
                      <a16:colId xmlns:a16="http://schemas.microsoft.com/office/drawing/2014/main" val="1458440663"/>
                    </a:ext>
                  </a:extLst>
                </a:gridCol>
                <a:gridCol w="3254829">
                  <a:extLst>
                    <a:ext uri="{9D8B030D-6E8A-4147-A177-3AD203B41FA5}">
                      <a16:colId xmlns:a16="http://schemas.microsoft.com/office/drawing/2014/main" val="1852949506"/>
                    </a:ext>
                  </a:extLst>
                </a:gridCol>
                <a:gridCol w="2264229">
                  <a:extLst>
                    <a:ext uri="{9D8B030D-6E8A-4147-A177-3AD203B41FA5}">
                      <a16:colId xmlns:a16="http://schemas.microsoft.com/office/drawing/2014/main" val="475713635"/>
                    </a:ext>
                  </a:extLst>
                </a:gridCol>
                <a:gridCol w="3935490">
                  <a:extLst>
                    <a:ext uri="{9D8B030D-6E8A-4147-A177-3AD203B41FA5}">
                      <a16:colId xmlns:a16="http://schemas.microsoft.com/office/drawing/2014/main" val="3231873477"/>
                    </a:ext>
                  </a:extLst>
                </a:gridCol>
              </a:tblGrid>
              <a:tr h="133928">
                <a:tc>
                  <a:txBody>
                    <a:bodyPr/>
                    <a:lstStyle/>
                    <a:p>
                      <a:pPr algn="ctr"/>
                      <a:r>
                        <a:rPr lang="en-JP" sz="1600" dirty="0"/>
                        <a:t>既存機器</a:t>
                      </a:r>
                    </a:p>
                  </a:txBody>
                  <a:tcPr/>
                </a:tc>
                <a:tc>
                  <a:txBody>
                    <a:bodyPr/>
                    <a:lstStyle/>
                    <a:p>
                      <a:pPr algn="ctr"/>
                      <a:r>
                        <a:rPr lang="en-JP" sz="1600" dirty="0"/>
                        <a:t>CSSM On Cloud への接続方法</a:t>
                      </a:r>
                    </a:p>
                  </a:txBody>
                  <a:tcPr/>
                </a:tc>
                <a:tc>
                  <a:txBody>
                    <a:bodyPr/>
                    <a:lstStyle/>
                    <a:p>
                      <a:pPr algn="ctr"/>
                      <a:r>
                        <a:rPr lang="en-JP" sz="1600" dirty="0"/>
                        <a:t>本資料での取り扱い</a:t>
                      </a:r>
                    </a:p>
                  </a:txBody>
                  <a:tcPr/>
                </a:tc>
                <a:tc>
                  <a:txBody>
                    <a:bodyPr/>
                    <a:lstStyle/>
                    <a:p>
                      <a:pPr algn="ctr"/>
                      <a:r>
                        <a:rPr lang="en-JP" sz="1600" dirty="0"/>
                        <a:t>備考</a:t>
                      </a:r>
                    </a:p>
                  </a:txBody>
                  <a:tcPr/>
                </a:tc>
                <a:extLst>
                  <a:ext uri="{0D108BD9-81ED-4DB2-BD59-A6C34878D82A}">
                    <a16:rowId xmlns:a16="http://schemas.microsoft.com/office/drawing/2014/main" val="2317734347"/>
                  </a:ext>
                </a:extLst>
              </a:tr>
              <a:tr h="264669">
                <a:tc rowSpan="4">
                  <a:txBody>
                    <a:bodyPr/>
                    <a:lstStyle/>
                    <a:p>
                      <a:r>
                        <a:rPr lang="en-JP" sz="1600" dirty="0"/>
                        <a:t>あり</a:t>
                      </a:r>
                    </a:p>
                    <a:p>
                      <a:r>
                        <a:rPr lang="en-JP" sz="1600" dirty="0"/>
                        <a:t>(バージョンアップの場合)</a:t>
                      </a:r>
                    </a:p>
                  </a:txBody>
                  <a:tcPr/>
                </a:tc>
                <a:tc>
                  <a:txBody>
                    <a:bodyPr/>
                    <a:lstStyle/>
                    <a:p>
                      <a:r>
                        <a:rPr lang="en-JP" sz="1600" dirty="0"/>
                        <a:t>機器から直接接続</a:t>
                      </a:r>
                    </a:p>
                  </a:txBody>
                  <a:tcPr/>
                </a:tc>
                <a:tc>
                  <a:txBody>
                    <a:bodyPr/>
                    <a:lstStyle/>
                    <a:p>
                      <a:pPr marL="0" algn="l" defTabSz="914346" rtl="0" eaLnBrk="1" latinLnBrk="0" hangingPunct="1"/>
                      <a:r>
                        <a:rPr lang="en-JP" sz="1600" b="1" kern="1200" dirty="0">
                          <a:solidFill>
                            <a:schemeClr val="lt1"/>
                          </a:solidFill>
                          <a:latin typeface="+mn-lt"/>
                          <a:ea typeface="+mn-ea"/>
                          <a:cs typeface="+mn-cs"/>
                        </a:rPr>
                        <a:t>②</a:t>
                      </a:r>
                      <a:r>
                        <a:rPr lang="ja-JP" altLang="en-US" sz="1600" b="1" kern="1200">
                          <a:solidFill>
                            <a:schemeClr val="lt1"/>
                          </a:solidFill>
                          <a:latin typeface="+mn-lt"/>
                          <a:ea typeface="+mn-ea"/>
                          <a:cs typeface="+mn-cs"/>
                        </a:rPr>
                        <a:t> </a:t>
                      </a:r>
                      <a:r>
                        <a:rPr lang="en-JP" sz="1600" b="1" kern="1200" dirty="0">
                          <a:solidFill>
                            <a:schemeClr val="lt1"/>
                          </a:solidFill>
                          <a:latin typeface="+mn-lt"/>
                          <a:ea typeface="+mn-ea"/>
                          <a:cs typeface="+mn-cs"/>
                        </a:rPr>
                        <a:t>ダイレクト接続</a:t>
                      </a:r>
                      <a:br>
                        <a:rPr lang="en-JP" sz="1600" b="1" kern="1200" dirty="0">
                          <a:solidFill>
                            <a:schemeClr val="lt1"/>
                          </a:solidFill>
                          <a:latin typeface="+mn-lt"/>
                          <a:ea typeface="+mn-ea"/>
                          <a:cs typeface="+mn-cs"/>
                        </a:rPr>
                      </a:br>
                      <a:r>
                        <a:rPr lang="en-JP" sz="1600" b="1" kern="1200" dirty="0">
                          <a:solidFill>
                            <a:schemeClr val="lt1"/>
                          </a:solidFill>
                          <a:latin typeface="+mn-lt"/>
                          <a:ea typeface="+mn-ea"/>
                          <a:cs typeface="+mn-cs"/>
                        </a:rPr>
                        <a:t>（バージョンアップ）</a:t>
                      </a:r>
                    </a:p>
                  </a:txBody>
                  <a:tcPr/>
                </a:tc>
                <a:tc>
                  <a:txBody>
                    <a:bodyPr/>
                    <a:lstStyle/>
                    <a:p>
                      <a:r>
                        <a:rPr lang="en-JP" sz="1600" dirty="0"/>
                        <a:t>従来のSmart Licensingに登録済み機器をバージョンアップする場合</a:t>
                      </a:r>
                    </a:p>
                  </a:txBody>
                  <a:tcPr/>
                </a:tc>
                <a:extLst>
                  <a:ext uri="{0D108BD9-81ED-4DB2-BD59-A6C34878D82A}">
                    <a16:rowId xmlns:a16="http://schemas.microsoft.com/office/drawing/2014/main" val="896926105"/>
                  </a:ext>
                </a:extLst>
              </a:tr>
              <a:tr h="264669">
                <a:tc vMerge="1">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endParaRPr lang="en-JP" dirty="0"/>
                    </a:p>
                  </a:txBody>
                  <a:tcPr/>
                </a:tc>
                <a:tc>
                  <a:txBody>
                    <a:bodyPr/>
                    <a:lstStyle/>
                    <a:p>
                      <a:r>
                        <a:rPr lang="en-JP" sz="1600" dirty="0"/>
                        <a:t>機器からHTTP proxy経由で</a:t>
                      </a:r>
                      <a:r>
                        <a:rPr lang="ja-JP" altLang="en-US" sz="1600"/>
                        <a:t>接続</a:t>
                      </a:r>
                      <a:endParaRPr lang="en-JP" sz="1600" dirty="0"/>
                    </a:p>
                  </a:txBody>
                  <a:tcPr/>
                </a:tc>
                <a:tc>
                  <a:txBody>
                    <a:bodyPr/>
                    <a:lstStyle/>
                    <a:p>
                      <a:r>
                        <a:rPr lang="en-JP" sz="1600" dirty="0"/>
                        <a:t>（対象外）</a:t>
                      </a:r>
                    </a:p>
                  </a:txBody>
                  <a:tcPr/>
                </a:tc>
                <a:tc>
                  <a:txBody>
                    <a:bodyPr/>
                    <a:lstStyle/>
                    <a:p>
                      <a:endParaRPr lang="en-JP" sz="1600"/>
                    </a:p>
                  </a:txBody>
                  <a:tcPr/>
                </a:tc>
                <a:extLst>
                  <a:ext uri="{0D108BD9-81ED-4DB2-BD59-A6C34878D82A}">
                    <a16:rowId xmlns:a16="http://schemas.microsoft.com/office/drawing/2014/main" val="677668246"/>
                  </a:ext>
                </a:extLst>
              </a:tr>
              <a:tr h="264669">
                <a:tc vMerge="1">
                  <a:txBody>
                    <a:bodyPr/>
                    <a:lstStyle/>
                    <a:p>
                      <a:endParaRPr lang="en-JP" dirty="0"/>
                    </a:p>
                  </a:txBody>
                  <a:tcPr/>
                </a:tc>
                <a:tc>
                  <a:txBody>
                    <a:bodyPr/>
                    <a:lstStyle/>
                    <a:p>
                      <a:r>
                        <a:rPr lang="en-JP" sz="1600" dirty="0"/>
                        <a:t>SSM On-Prem経由で接続</a:t>
                      </a:r>
                    </a:p>
                  </a:txBody>
                  <a:tcPr/>
                </a:tc>
                <a:tc>
                  <a:txBody>
                    <a:bodyPr/>
                    <a:lstStyle/>
                    <a:p>
                      <a:r>
                        <a:rPr lang="en-JP" sz="1600" dirty="0"/>
                        <a:t>（対象外）</a:t>
                      </a:r>
                    </a:p>
                  </a:txBody>
                  <a:tcPr/>
                </a:tc>
                <a:tc>
                  <a:txBody>
                    <a:bodyPr/>
                    <a:lstStyle/>
                    <a:p>
                      <a:endParaRPr lang="en-JP" sz="1600" dirty="0"/>
                    </a:p>
                  </a:txBody>
                  <a:tcPr/>
                </a:tc>
                <a:extLst>
                  <a:ext uri="{0D108BD9-81ED-4DB2-BD59-A6C34878D82A}">
                    <a16:rowId xmlns:a16="http://schemas.microsoft.com/office/drawing/2014/main" val="2833333420"/>
                  </a:ext>
                </a:extLst>
              </a:tr>
              <a:tr h="264669">
                <a:tc vMerge="1">
                  <a:txBody>
                    <a:bodyPr/>
                    <a:lstStyle/>
                    <a:p>
                      <a:endParaRPr lang="en-JP" dirty="0"/>
                    </a:p>
                  </a:txBody>
                  <a:tcPr/>
                </a:tc>
                <a:tc>
                  <a:txBody>
                    <a:bodyPr/>
                    <a:lstStyle/>
                    <a:p>
                      <a:r>
                        <a:rPr lang="en-JP" sz="1600" dirty="0"/>
                        <a:t>接続なし（SLR）</a:t>
                      </a:r>
                    </a:p>
                  </a:txBody>
                  <a:tcPr/>
                </a:tc>
                <a:tc>
                  <a:txBody>
                    <a:bodyPr/>
                    <a:lstStyle/>
                    <a:p>
                      <a:r>
                        <a:rPr lang="en-JP" sz="1600" dirty="0"/>
                        <a:t>（対象外）</a:t>
                      </a:r>
                    </a:p>
                  </a:txBody>
                  <a:tcPr/>
                </a:tc>
                <a:tc>
                  <a:txBody>
                    <a:bodyPr/>
                    <a:lstStyle/>
                    <a:p>
                      <a:r>
                        <a:rPr lang="en-JP" sz="1600" dirty="0"/>
                        <a:t>従来のSLでSLR登録していた機器をバージョンアップした場合のみサポート</a:t>
                      </a:r>
                    </a:p>
                  </a:txBody>
                  <a:tcPr/>
                </a:tc>
                <a:extLst>
                  <a:ext uri="{0D108BD9-81ED-4DB2-BD59-A6C34878D82A}">
                    <a16:rowId xmlns:a16="http://schemas.microsoft.com/office/drawing/2014/main" val="3032084937"/>
                  </a:ext>
                </a:extLst>
              </a:tr>
              <a:tr h="264669">
                <a:tc rowSpan="5">
                  <a:txBody>
                    <a:bodyPr/>
                    <a:lstStyle/>
                    <a:p>
                      <a:r>
                        <a:rPr lang="en-JP" sz="1600" dirty="0"/>
                        <a:t>なし</a:t>
                      </a:r>
                    </a:p>
                    <a:p>
                      <a:r>
                        <a:rPr lang="en-JP" sz="1600" dirty="0"/>
                        <a:t>(新規導入の場合)</a:t>
                      </a:r>
                    </a:p>
                  </a:txBody>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JP" sz="1600" dirty="0"/>
                        <a:t>機器から直接接続</a:t>
                      </a:r>
                    </a:p>
                  </a:txBody>
                  <a:tcPr/>
                </a:tc>
                <a:tc>
                  <a:txBody>
                    <a:bodyPr/>
                    <a:lstStyle/>
                    <a:p>
                      <a:pPr marL="0" algn="l" defTabSz="914346" rtl="0" eaLnBrk="1" latinLnBrk="0" hangingPunct="1"/>
                      <a:r>
                        <a:rPr lang="en-JP" sz="1600" b="1" kern="1200" dirty="0">
                          <a:solidFill>
                            <a:schemeClr val="lt1"/>
                          </a:solidFill>
                          <a:latin typeface="+mn-lt"/>
                          <a:ea typeface="+mn-ea"/>
                          <a:cs typeface="+mn-cs"/>
                        </a:rPr>
                        <a:t>③</a:t>
                      </a:r>
                      <a:r>
                        <a:rPr lang="ja-JP" altLang="en-US" sz="1600" b="1" kern="1200">
                          <a:solidFill>
                            <a:schemeClr val="lt1"/>
                          </a:solidFill>
                          <a:latin typeface="+mn-lt"/>
                          <a:ea typeface="+mn-ea"/>
                          <a:cs typeface="+mn-cs"/>
                        </a:rPr>
                        <a:t> </a:t>
                      </a:r>
                      <a:r>
                        <a:rPr lang="en-JP" sz="1600" b="1" kern="1200" dirty="0">
                          <a:solidFill>
                            <a:schemeClr val="lt1"/>
                          </a:solidFill>
                          <a:latin typeface="+mn-lt"/>
                          <a:ea typeface="+mn-ea"/>
                          <a:cs typeface="+mn-cs"/>
                        </a:rPr>
                        <a:t>ダイレクト接続</a:t>
                      </a:r>
                    </a:p>
                    <a:p>
                      <a:pPr marL="0" algn="l" defTabSz="914346" rtl="0" eaLnBrk="1" latinLnBrk="0" hangingPunct="1"/>
                      <a:r>
                        <a:rPr lang="en-JP" sz="1600" b="1" kern="1200" dirty="0">
                          <a:solidFill>
                            <a:schemeClr val="lt1"/>
                          </a:solidFill>
                          <a:latin typeface="+mn-lt"/>
                          <a:ea typeface="+mn-ea"/>
                          <a:cs typeface="+mn-cs"/>
                        </a:rPr>
                        <a:t>（新規デバイス）</a:t>
                      </a:r>
                    </a:p>
                  </a:txBody>
                  <a:tcPr/>
                </a:tc>
                <a:tc>
                  <a:txBody>
                    <a:bodyPr/>
                    <a:lstStyle/>
                    <a:p>
                      <a:endParaRPr lang="en-JP" sz="1600" dirty="0"/>
                    </a:p>
                  </a:txBody>
                  <a:tcPr/>
                </a:tc>
                <a:extLst>
                  <a:ext uri="{0D108BD9-81ED-4DB2-BD59-A6C34878D82A}">
                    <a16:rowId xmlns:a16="http://schemas.microsoft.com/office/drawing/2014/main" val="3769511251"/>
                  </a:ext>
                </a:extLst>
              </a:tr>
              <a:tr h="264669">
                <a:tc vMerge="1">
                  <a:txBody>
                    <a:bodyPr/>
                    <a:lstStyle/>
                    <a:p>
                      <a:endParaRPr lang="en-JP" dirty="0"/>
                    </a:p>
                  </a:txBody>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JP" sz="1600" dirty="0"/>
                        <a:t>機器からHTTP proxy経由で</a:t>
                      </a:r>
                      <a:r>
                        <a:rPr lang="ja-JP" altLang="en-US" sz="1600"/>
                        <a:t>接続</a:t>
                      </a:r>
                      <a:endParaRPr lang="en-JP" sz="1600" dirty="0"/>
                    </a:p>
                  </a:txBody>
                  <a:tcPr/>
                </a:tc>
                <a:tc>
                  <a:txBody>
                    <a:bodyPr/>
                    <a:lstStyle/>
                    <a:p>
                      <a:r>
                        <a:rPr lang="en-JP" sz="1600" dirty="0"/>
                        <a:t>（対象外）</a:t>
                      </a:r>
                    </a:p>
                  </a:txBody>
                  <a:tcPr/>
                </a:tc>
                <a:tc>
                  <a:txBody>
                    <a:bodyPr/>
                    <a:lstStyle/>
                    <a:p>
                      <a:endParaRPr lang="en-JP" sz="1600" dirty="0"/>
                    </a:p>
                  </a:txBody>
                  <a:tcPr/>
                </a:tc>
                <a:extLst>
                  <a:ext uri="{0D108BD9-81ED-4DB2-BD59-A6C34878D82A}">
                    <a16:rowId xmlns:a16="http://schemas.microsoft.com/office/drawing/2014/main" val="2469361666"/>
                  </a:ext>
                </a:extLst>
              </a:tr>
              <a:tr h="264669">
                <a:tc vMerge="1">
                  <a:txBody>
                    <a:bodyPr/>
                    <a:lstStyle/>
                    <a:p>
                      <a:endParaRPr lang="en-JP" dirty="0"/>
                    </a:p>
                  </a:txBody>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JP" sz="1600" dirty="0"/>
                        <a:t>SSM On-Prem経由で接続</a:t>
                      </a:r>
                    </a:p>
                  </a:txBody>
                  <a:tcPr/>
                </a:tc>
                <a:tc>
                  <a:txBody>
                    <a:bodyPr/>
                    <a:lstStyle/>
                    <a:p>
                      <a:r>
                        <a:rPr lang="en-JP" sz="1600" dirty="0"/>
                        <a:t>（対象外）</a:t>
                      </a:r>
                    </a:p>
                  </a:txBody>
                  <a:tcPr/>
                </a:tc>
                <a:tc>
                  <a:txBody>
                    <a:bodyPr/>
                    <a:lstStyle/>
                    <a:p>
                      <a:endParaRPr lang="en-JP" sz="1600" dirty="0"/>
                    </a:p>
                  </a:txBody>
                  <a:tcPr/>
                </a:tc>
                <a:extLst>
                  <a:ext uri="{0D108BD9-81ED-4DB2-BD59-A6C34878D82A}">
                    <a16:rowId xmlns:a16="http://schemas.microsoft.com/office/drawing/2014/main" val="2697097026"/>
                  </a:ext>
                </a:extLst>
              </a:tr>
              <a:tr h="264669">
                <a:tc vMerge="1">
                  <a:txBody>
                    <a:bodyPr/>
                    <a:lstStyle/>
                    <a:p>
                      <a:endParaRPr lang="en-JP" dirty="0"/>
                    </a:p>
                  </a:txBody>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JP" sz="1600" dirty="0"/>
                        <a:t>CSLU（Windows10）経由で接続</a:t>
                      </a:r>
                    </a:p>
                  </a:txBody>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JP" sz="1600" b="1" kern="1200" dirty="0">
                          <a:solidFill>
                            <a:schemeClr val="lt1"/>
                          </a:solidFill>
                          <a:latin typeface="+mn-lt"/>
                          <a:ea typeface="+mn-ea"/>
                          <a:cs typeface="+mn-cs"/>
                        </a:rPr>
                        <a:t>④</a:t>
                      </a:r>
                      <a:r>
                        <a:rPr lang="ja-JP" altLang="en-US" sz="1600" b="1" kern="1200">
                          <a:solidFill>
                            <a:schemeClr val="lt1"/>
                          </a:solidFill>
                          <a:latin typeface="+mn-lt"/>
                          <a:ea typeface="+mn-ea"/>
                          <a:cs typeface="+mn-cs"/>
                        </a:rPr>
                        <a:t> </a:t>
                      </a:r>
                      <a:r>
                        <a:rPr lang="en-JP" sz="1600" b="1" kern="1200" dirty="0">
                          <a:solidFill>
                            <a:schemeClr val="lt1"/>
                          </a:solidFill>
                          <a:latin typeface="+mn-lt"/>
                          <a:ea typeface="+mn-ea"/>
                          <a:cs typeface="+mn-cs"/>
                        </a:rPr>
                        <a:t>CSLU経由接続</a:t>
                      </a:r>
                    </a:p>
                  </a:txBody>
                  <a:tcPr/>
                </a:tc>
                <a:tc>
                  <a:txBody>
                    <a:bodyPr/>
                    <a:lstStyle/>
                    <a:p>
                      <a:r>
                        <a:rPr lang="en-JP" sz="1600" dirty="0"/>
                        <a:t>HTTP proxy未サポート</a:t>
                      </a:r>
                    </a:p>
                  </a:txBody>
                  <a:tcPr/>
                </a:tc>
                <a:extLst>
                  <a:ext uri="{0D108BD9-81ED-4DB2-BD59-A6C34878D82A}">
                    <a16:rowId xmlns:a16="http://schemas.microsoft.com/office/drawing/2014/main" val="3879531442"/>
                  </a:ext>
                </a:extLst>
              </a:tr>
              <a:tr h="264669">
                <a:tc vMerge="1">
                  <a:txBody>
                    <a:bodyPr/>
                    <a:lstStyle/>
                    <a:p>
                      <a:endParaRPr lang="en-JP" dirty="0"/>
                    </a:p>
                  </a:txBody>
                  <a:tcPr/>
                </a:tc>
                <a:tc>
                  <a:txBody>
                    <a:bodyPr/>
                    <a:lstStyle/>
                    <a:p>
                      <a:pPr marL="0" marR="0" lvl="0" indent="0" algn="l" defTabSz="914346" rtl="0" eaLnBrk="1" fontAlgn="auto" latinLnBrk="0" hangingPunct="1">
                        <a:lnSpc>
                          <a:spcPct val="100000"/>
                        </a:lnSpc>
                        <a:spcBef>
                          <a:spcPts val="0"/>
                        </a:spcBef>
                        <a:spcAft>
                          <a:spcPts val="0"/>
                        </a:spcAft>
                        <a:buClrTx/>
                        <a:buSzTx/>
                        <a:buFontTx/>
                        <a:buNone/>
                        <a:tabLst/>
                        <a:defRPr/>
                      </a:pPr>
                      <a:r>
                        <a:rPr lang="en-JP" sz="1600" dirty="0"/>
                        <a:t>SL Using Policyオフライン</a:t>
                      </a:r>
                    </a:p>
                  </a:txBody>
                  <a:tcPr/>
                </a:tc>
                <a:tc>
                  <a:txBody>
                    <a:bodyPr/>
                    <a:lstStyle/>
                    <a:p>
                      <a:r>
                        <a:rPr lang="en-JP" sz="1600" dirty="0"/>
                        <a:t>（対象外）</a:t>
                      </a:r>
                    </a:p>
                  </a:txBody>
                  <a:tcPr/>
                </a:tc>
                <a:tc>
                  <a:txBody>
                    <a:bodyPr/>
                    <a:lstStyle/>
                    <a:p>
                      <a:r>
                        <a:rPr lang="en-JP" sz="1600" dirty="0"/>
                        <a:t>新規導入機器でのSLRは未サポート</a:t>
                      </a:r>
                    </a:p>
                  </a:txBody>
                  <a:tcPr/>
                </a:tc>
                <a:extLst>
                  <a:ext uri="{0D108BD9-81ED-4DB2-BD59-A6C34878D82A}">
                    <a16:rowId xmlns:a16="http://schemas.microsoft.com/office/drawing/2014/main" val="2715212130"/>
                  </a:ext>
                </a:extLst>
              </a:tr>
            </a:tbl>
          </a:graphicData>
        </a:graphic>
      </p:graphicFrame>
    </p:spTree>
    <p:extLst>
      <p:ext uri="{BB962C8B-B14F-4D97-AF65-F5344CB8AC3E}">
        <p14:creationId xmlns:p14="http://schemas.microsoft.com/office/powerpoint/2010/main" val="37313130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デバイスの基本設定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ja-JP" altLang="en-US" sz="1800">
                <a:latin typeface="+mn-lt"/>
              </a:rPr>
              <a:t>デバイスの基本設定</a:t>
            </a:r>
            <a:r>
              <a:rPr lang="ja-JP" altLang="en-US" sz="1800"/>
              <a:t>と</a:t>
            </a:r>
            <a:r>
              <a:rPr lang="en-US" altLang="ja-JP" sz="1800" dirty="0" err="1"/>
              <a:t>CSLU</a:t>
            </a:r>
            <a:r>
              <a:rPr lang="ja-JP" altLang="en-US" sz="1800"/>
              <a:t>へ</a:t>
            </a:r>
            <a:r>
              <a:rPr lang="en-US" altLang="ja-JP" sz="1800" dirty="0"/>
              <a:t>IP</a:t>
            </a:r>
            <a:r>
              <a:rPr lang="ja-JP" altLang="en-US" sz="1800"/>
              <a:t>で</a:t>
            </a:r>
            <a:r>
              <a:rPr lang="ja-JP" altLang="en-US" sz="1800">
                <a:latin typeface="+mn-lt"/>
              </a:rPr>
              <a:t>到達可能</a:t>
            </a:r>
            <a:r>
              <a:rPr lang="ja-JP" altLang="en-US" sz="1800"/>
              <a:t>であること</a:t>
            </a:r>
            <a:r>
              <a:rPr lang="ja-JP" altLang="en-US" sz="1800">
                <a:latin typeface="+mn-lt"/>
              </a:rPr>
              <a:t>の確認</a:t>
            </a:r>
            <a:endParaRPr lang="en-JP" dirty="0">
              <a:latin typeface="+mn-lt"/>
            </a:endParaRPr>
          </a:p>
        </p:txBody>
      </p:sp>
      <p:sp>
        <p:nvSpPr>
          <p:cNvPr id="8" name="Slide Number Placeholder 7">
            <a:extLst>
              <a:ext uri="{FF2B5EF4-FFF2-40B4-BE49-F238E27FC236}">
                <a16:creationId xmlns:a16="http://schemas.microsoft.com/office/drawing/2014/main" id="{4E32057C-EF90-ED4E-8CA6-97950B6D7EE9}"/>
              </a:ext>
            </a:extLst>
          </p:cNvPr>
          <p:cNvSpPr>
            <a:spLocks noGrp="1"/>
          </p:cNvSpPr>
          <p:nvPr>
            <p:ph type="sldNum" sz="quarter" idx="10"/>
          </p:nvPr>
        </p:nvSpPr>
        <p:spPr/>
        <p:txBody>
          <a:bodyPr/>
          <a:lstStyle/>
          <a:p>
            <a:fld id="{35A41436-812F-4D49-8B20-D4F38E545342}" type="slidenum">
              <a:rPr lang="en-JP" smtClean="0"/>
              <a:pPr/>
              <a:t>90</a:t>
            </a:fld>
            <a:endParaRPr lang="en-JP"/>
          </a:p>
        </p:txBody>
      </p:sp>
    </p:spTree>
    <p:extLst>
      <p:ext uri="{BB962C8B-B14F-4D97-AF65-F5344CB8AC3E}">
        <p14:creationId xmlns:p14="http://schemas.microsoft.com/office/powerpoint/2010/main" val="35310338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38811E1-441C-8B42-A045-BFA56B9B5168}"/>
              </a:ext>
            </a:extLst>
          </p:cNvPr>
          <p:cNvSpPr txBox="1"/>
          <p:nvPr/>
        </p:nvSpPr>
        <p:spPr>
          <a:xfrm>
            <a:off x="711200" y="1210384"/>
            <a:ext cx="6313055" cy="1754326"/>
          </a:xfrm>
          <a:prstGeom prst="rect">
            <a:avLst/>
          </a:prstGeom>
          <a:solidFill>
            <a:schemeClr val="bg2">
              <a:lumMod val="95000"/>
            </a:schemeClr>
          </a:solidFill>
        </p:spPr>
        <p:txBody>
          <a:bodyPr wrap="square" rtlCol="0">
            <a:spAutoFit/>
          </a:bodyPr>
          <a:lstStyle/>
          <a:p>
            <a:r>
              <a:rPr lang="en-US" sz="900" dirty="0" err="1">
                <a:latin typeface="Courier New" panose="02070309020205020404" pitchFamily="49" charset="0"/>
                <a:cs typeface="Courier New" panose="02070309020205020404" pitchFamily="49" charset="0"/>
              </a:rPr>
              <a:t>Switch#configure</a:t>
            </a:r>
            <a:r>
              <a:rPr lang="en-US" sz="900" dirty="0">
                <a:latin typeface="Courier New" panose="02070309020205020404" pitchFamily="49" charset="0"/>
                <a:cs typeface="Courier New" panose="02070309020205020404" pitchFamily="49" charset="0"/>
              </a:rPr>
              <a:t> terminal </a:t>
            </a:r>
          </a:p>
          <a:p>
            <a:r>
              <a:rPr lang="en-US" sz="900" dirty="0">
                <a:latin typeface="Courier New" panose="02070309020205020404" pitchFamily="49" charset="0"/>
                <a:cs typeface="Courier New" panose="02070309020205020404" pitchFamily="49" charset="0"/>
              </a:rPr>
              <a:t>Enter configuration commands, one per line.  End with </a:t>
            </a:r>
            <a:r>
              <a:rPr lang="en-US" sz="900" dirty="0" err="1">
                <a:latin typeface="Courier New" panose="02070309020205020404" pitchFamily="49" charset="0"/>
                <a:cs typeface="Courier New" panose="02070309020205020404" pitchFamily="49" charset="0"/>
              </a:rPr>
              <a:t>CNTL</a:t>
            </a:r>
            <a:r>
              <a:rPr lang="en-US" sz="900" dirty="0">
                <a:latin typeface="Courier New" panose="02070309020205020404" pitchFamily="49" charset="0"/>
                <a:cs typeface="Courier New" panose="02070309020205020404" pitchFamily="49" charset="0"/>
              </a:rPr>
              <a:t>/Z.</a:t>
            </a:r>
          </a:p>
          <a:p>
            <a:r>
              <a:rPr lang="en-US" sz="900" dirty="0">
                <a:latin typeface="Courier New" panose="02070309020205020404" pitchFamily="49" charset="0"/>
                <a:cs typeface="Courier New" panose="02070309020205020404" pitchFamily="49" charset="0"/>
              </a:rPr>
              <a:t>Switch(config)#</a:t>
            </a:r>
            <a:r>
              <a:rPr lang="en-US" sz="900" b="1" dirty="0">
                <a:latin typeface="Courier New" panose="02070309020205020404" pitchFamily="49" charset="0"/>
                <a:cs typeface="Courier New" panose="02070309020205020404" pitchFamily="49" charset="0"/>
              </a:rPr>
              <a:t>license boot level network-advantage</a:t>
            </a:r>
          </a:p>
          <a:p>
            <a:r>
              <a:rPr lang="en-US" sz="900" dirty="0">
                <a:latin typeface="Courier New" panose="02070309020205020404" pitchFamily="49" charset="0"/>
                <a:cs typeface="Courier New" panose="02070309020205020404" pitchFamily="49" charset="0"/>
              </a:rPr>
              <a:t>% use 'write' command to make license boot config take effect on next boot</a:t>
            </a:r>
          </a:p>
          <a:p>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Switch(config)#end</a:t>
            </a:r>
          </a:p>
          <a:p>
            <a:r>
              <a:rPr lang="en-US" sz="900" dirty="0">
                <a:latin typeface="Courier New" panose="02070309020205020404" pitchFamily="49" charset="0"/>
                <a:cs typeface="Courier New" panose="02070309020205020404" pitchFamily="49" charset="0"/>
              </a:rPr>
              <a:t>Switch#</a:t>
            </a:r>
          </a:p>
          <a:p>
            <a:r>
              <a:rPr lang="en-US" sz="900" dirty="0">
                <a:latin typeface="Courier New" panose="02070309020205020404" pitchFamily="49" charset="0"/>
                <a:cs typeface="Courier New" panose="02070309020205020404" pitchFamily="49" charset="0"/>
              </a:rPr>
              <a:t>May  6 09:07:57.831: %SYS-5-CONFIG_I: Configured from console by console</a:t>
            </a:r>
          </a:p>
          <a:p>
            <a:r>
              <a:rPr lang="en-US" sz="900" dirty="0" err="1">
                <a:latin typeface="Courier New" panose="02070309020205020404" pitchFamily="49" charset="0"/>
                <a:cs typeface="Courier New" panose="02070309020205020404" pitchFamily="49" charset="0"/>
              </a:rPr>
              <a:t>Switch#write</a:t>
            </a:r>
            <a:endParaRPr lang="en-US" sz="900" dirty="0">
              <a:latin typeface="Courier New" panose="02070309020205020404" pitchFamily="49" charset="0"/>
              <a:cs typeface="Courier New" panose="02070309020205020404" pitchFamily="49" charset="0"/>
            </a:endParaRPr>
          </a:p>
          <a:p>
            <a:r>
              <a:rPr lang="en-US" sz="900" dirty="0">
                <a:latin typeface="Courier New" panose="02070309020205020404" pitchFamily="49" charset="0"/>
                <a:cs typeface="Courier New" panose="02070309020205020404" pitchFamily="49" charset="0"/>
              </a:rPr>
              <a:t>Building configuration...</a:t>
            </a:r>
          </a:p>
          <a:p>
            <a:r>
              <a:rPr lang="en-US" sz="900" dirty="0">
                <a:latin typeface="Courier New" panose="02070309020205020404" pitchFamily="49" charset="0"/>
                <a:cs typeface="Courier New" panose="02070309020205020404" pitchFamily="49" charset="0"/>
              </a:rPr>
              <a:t>[OK]</a:t>
            </a:r>
          </a:p>
          <a:p>
            <a:r>
              <a:rPr lang="en-US" sz="900" dirty="0">
                <a:latin typeface="Courier New" panose="02070309020205020404" pitchFamily="49" charset="0"/>
                <a:cs typeface="Courier New" panose="02070309020205020404" pitchFamily="49" charset="0"/>
              </a:rPr>
              <a:t>Switch#</a:t>
            </a:r>
          </a:p>
        </p:txBody>
      </p:sp>
      <p:sp>
        <p:nvSpPr>
          <p:cNvPr id="2" name="Title 1">
            <a:extLst>
              <a:ext uri="{FF2B5EF4-FFF2-40B4-BE49-F238E27FC236}">
                <a16:creationId xmlns:a16="http://schemas.microsoft.com/office/drawing/2014/main" id="{E99CC0EC-FE01-4A41-8975-44A7134CDCC6}"/>
              </a:ext>
            </a:extLst>
          </p:cNvPr>
          <p:cNvSpPr>
            <a:spLocks noGrp="1"/>
          </p:cNvSpPr>
          <p:nvPr>
            <p:ph type="title"/>
          </p:nvPr>
        </p:nvSpPr>
        <p:spPr/>
        <p:txBody>
          <a:bodyPr/>
          <a:lstStyle/>
          <a:p>
            <a:r>
              <a:rPr lang="en-JP" dirty="0"/>
              <a:t>デバイスの基本設定</a:t>
            </a:r>
          </a:p>
        </p:txBody>
      </p:sp>
      <p:sp>
        <p:nvSpPr>
          <p:cNvPr id="11" name="テキスト プレースホルダー 10">
            <a:extLst>
              <a:ext uri="{FF2B5EF4-FFF2-40B4-BE49-F238E27FC236}">
                <a16:creationId xmlns:a16="http://schemas.microsoft.com/office/drawing/2014/main" id="{8741E07F-295F-47D2-A239-73EA54E7BEC2}"/>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4" name="Slide Number Placeholder 13">
            <a:extLst>
              <a:ext uri="{FF2B5EF4-FFF2-40B4-BE49-F238E27FC236}">
                <a16:creationId xmlns:a16="http://schemas.microsoft.com/office/drawing/2014/main" id="{4339E2D5-E5E1-F548-9924-D45A7FDCAD30}"/>
              </a:ext>
            </a:extLst>
          </p:cNvPr>
          <p:cNvSpPr>
            <a:spLocks noGrp="1"/>
          </p:cNvSpPr>
          <p:nvPr>
            <p:ph type="sldNum" sz="quarter" idx="13"/>
          </p:nvPr>
        </p:nvSpPr>
        <p:spPr/>
        <p:txBody>
          <a:bodyPr/>
          <a:lstStyle/>
          <a:p>
            <a:fld id="{35A41436-812F-4D49-8B20-D4F38E545342}" type="slidenum">
              <a:rPr lang="en-JP" smtClean="0"/>
              <a:pPr/>
              <a:t>91</a:t>
            </a:fld>
            <a:endParaRPr lang="en-JP" dirty="0"/>
          </a:p>
        </p:txBody>
      </p:sp>
      <p:sp>
        <p:nvSpPr>
          <p:cNvPr id="4" name="TextBox 3">
            <a:extLst>
              <a:ext uri="{FF2B5EF4-FFF2-40B4-BE49-F238E27FC236}">
                <a16:creationId xmlns:a16="http://schemas.microsoft.com/office/drawing/2014/main" id="{7AAD2AE0-BBB3-6B49-A941-A82ECC193709}"/>
              </a:ext>
            </a:extLst>
          </p:cNvPr>
          <p:cNvSpPr txBox="1"/>
          <p:nvPr/>
        </p:nvSpPr>
        <p:spPr>
          <a:xfrm>
            <a:off x="711200" y="3024579"/>
            <a:ext cx="6313055" cy="1015663"/>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interface Vlan1</a:t>
            </a:r>
          </a:p>
          <a:p>
            <a:r>
              <a:rPr lang="en-US" sz="1000" dirty="0">
                <a:latin typeface="Courier New" panose="02070309020205020404" pitchFamily="49" charset="0"/>
                <a:cs typeface="Courier New" panose="02070309020205020404" pitchFamily="49" charset="0"/>
              </a:rPr>
              <a:t>Switch(config-if)#</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address 192.168.1.232 255.255.255.0</a:t>
            </a:r>
          </a:p>
          <a:p>
            <a:r>
              <a:rPr lang="en-US" sz="1000" dirty="0">
                <a:latin typeface="Courier New" panose="02070309020205020404" pitchFamily="49" charset="0"/>
                <a:cs typeface="Courier New" panose="02070309020205020404" pitchFamily="49" charset="0"/>
              </a:rPr>
              <a:t>Switch(config-if)#</a:t>
            </a:r>
            <a:r>
              <a:rPr lang="en-US" sz="1000" b="1" dirty="0">
                <a:latin typeface="Courier New" panose="02070309020205020404" pitchFamily="49" charset="0"/>
                <a:cs typeface="Courier New" panose="02070309020205020404" pitchFamily="49" charset="0"/>
              </a:rPr>
              <a:t>no shutdown</a:t>
            </a:r>
          </a:p>
          <a:p>
            <a:r>
              <a:rPr lang="en-US" sz="1000" dirty="0">
                <a:latin typeface="Courier New" panose="02070309020205020404" pitchFamily="49" charset="0"/>
                <a:cs typeface="Courier New" panose="02070309020205020404" pitchFamily="49" charset="0"/>
              </a:rPr>
              <a:t>Switch(config-if)#exit</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name-server 192.168.1.254</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ip</a:t>
            </a:r>
            <a:r>
              <a:rPr lang="en-US" sz="1000" b="1" dirty="0">
                <a:latin typeface="Courier New" panose="02070309020205020404" pitchFamily="49" charset="0"/>
                <a:cs typeface="Courier New" panose="02070309020205020404" pitchFamily="49" charset="0"/>
              </a:rPr>
              <a:t> route 0.0.0.0 0.0.0.0 192.168.1.254</a:t>
            </a:r>
          </a:p>
        </p:txBody>
      </p:sp>
      <p:sp>
        <p:nvSpPr>
          <p:cNvPr id="5" name="TextBox 4">
            <a:extLst>
              <a:ext uri="{FF2B5EF4-FFF2-40B4-BE49-F238E27FC236}">
                <a16:creationId xmlns:a16="http://schemas.microsoft.com/office/drawing/2014/main" id="{30D81641-9710-9E45-8AE6-C4FD1A3C5382}"/>
              </a:ext>
            </a:extLst>
          </p:cNvPr>
          <p:cNvSpPr txBox="1"/>
          <p:nvPr/>
        </p:nvSpPr>
        <p:spPr>
          <a:xfrm>
            <a:off x="7140633" y="3024579"/>
            <a:ext cx="4850723" cy="923330"/>
          </a:xfrm>
          <a:prstGeom prst="rect">
            <a:avLst/>
          </a:prstGeom>
          <a:noFill/>
        </p:spPr>
        <p:txBody>
          <a:bodyPr wrap="square" rtlCol="0">
            <a:spAutoFit/>
          </a:bodyPr>
          <a:lstStyle/>
          <a:p>
            <a:r>
              <a:rPr lang="en-US" dirty="0"/>
              <a:t>(</a:t>
            </a:r>
            <a:r>
              <a:rPr lang="en-US" dirty="0" err="1"/>
              <a:t>必須</a:t>
            </a:r>
            <a:r>
              <a:rPr lang="en-US" dirty="0"/>
              <a:t>) </a:t>
            </a:r>
            <a:r>
              <a:rPr lang="en-US" dirty="0" err="1"/>
              <a:t>IPアドレスとDNSを設定します</a:t>
            </a:r>
            <a:r>
              <a:rPr lang="en-US" dirty="0"/>
              <a:t>。</a:t>
            </a:r>
          </a:p>
          <a:p>
            <a:r>
              <a:rPr lang="en-US" dirty="0" err="1"/>
              <a:t>左図は</a:t>
            </a:r>
            <a:r>
              <a:rPr lang="en-US" dirty="0"/>
              <a:t> Vlan1インターフェイスに設定した例です。</a:t>
            </a:r>
          </a:p>
        </p:txBody>
      </p:sp>
      <p:sp>
        <p:nvSpPr>
          <p:cNvPr id="6" name="TextBox 5">
            <a:extLst>
              <a:ext uri="{FF2B5EF4-FFF2-40B4-BE49-F238E27FC236}">
                <a16:creationId xmlns:a16="http://schemas.microsoft.com/office/drawing/2014/main" id="{6A13F667-A63C-AD44-A73F-A714C5AAFC70}"/>
              </a:ext>
            </a:extLst>
          </p:cNvPr>
          <p:cNvSpPr txBox="1"/>
          <p:nvPr/>
        </p:nvSpPr>
        <p:spPr>
          <a:xfrm>
            <a:off x="711200" y="5175641"/>
            <a:ext cx="6313055" cy="861774"/>
          </a:xfrm>
          <a:prstGeom prst="rect">
            <a:avLst/>
          </a:prstGeom>
          <a:solidFill>
            <a:schemeClr val="bg2">
              <a:lumMod val="95000"/>
            </a:schemeClr>
          </a:solidFill>
        </p:spPr>
        <p:txBody>
          <a:bodyPr wrap="square" rtlCol="0">
            <a:spAutoFit/>
          </a:bodyPr>
          <a:lstStyle/>
          <a:p>
            <a:r>
              <a:rPr lang="en-US" sz="1000" dirty="0" err="1">
                <a:latin typeface="Courier New" panose="02070309020205020404" pitchFamily="49" charset="0"/>
                <a:cs typeface="Courier New" panose="02070309020205020404" pitchFamily="49" charset="0"/>
              </a:rPr>
              <a:t>Switch#</a:t>
            </a:r>
            <a:r>
              <a:rPr lang="en-US" sz="1000" b="1" dirty="0" err="1">
                <a:latin typeface="Courier New" panose="02070309020205020404" pitchFamily="49" charset="0"/>
                <a:cs typeface="Courier New" panose="02070309020205020404" pitchFamily="49" charset="0"/>
              </a:rPr>
              <a:t>ping</a:t>
            </a:r>
            <a:r>
              <a:rPr lang="en-US" sz="1000" b="1" dirty="0">
                <a:latin typeface="Courier New" panose="02070309020205020404" pitchFamily="49" charset="0"/>
                <a:cs typeface="Courier New" panose="02070309020205020404" pitchFamily="49" charset="0"/>
              </a:rPr>
              <a:t> 192.168.1.218</a:t>
            </a:r>
          </a:p>
          <a:p>
            <a:r>
              <a:rPr lang="en-US" sz="1000" dirty="0">
                <a:latin typeface="Courier New" panose="02070309020205020404" pitchFamily="49" charset="0"/>
                <a:cs typeface="Courier New" panose="02070309020205020404" pitchFamily="49" charset="0"/>
              </a:rPr>
              <a:t>Type escape sequence to abort.</a:t>
            </a:r>
          </a:p>
          <a:p>
            <a:r>
              <a:rPr lang="en-US" sz="1000" dirty="0">
                <a:latin typeface="Courier New" panose="02070309020205020404" pitchFamily="49" charset="0"/>
                <a:cs typeface="Courier New" panose="02070309020205020404" pitchFamily="49" charset="0"/>
              </a:rPr>
              <a:t>Sending 5, 100-byte </a:t>
            </a:r>
            <a:r>
              <a:rPr lang="en-US" sz="1000" dirty="0" err="1">
                <a:latin typeface="Courier New" panose="02070309020205020404" pitchFamily="49" charset="0"/>
                <a:cs typeface="Courier New" panose="02070309020205020404" pitchFamily="49" charset="0"/>
              </a:rPr>
              <a:t>ICMP</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Echos</a:t>
            </a:r>
            <a:r>
              <a:rPr lang="en-US" sz="1000" dirty="0">
                <a:latin typeface="Courier New" panose="02070309020205020404" pitchFamily="49" charset="0"/>
                <a:cs typeface="Courier New" panose="02070309020205020404" pitchFamily="49" charset="0"/>
              </a:rPr>
              <a:t> to 192.168.1.218, timeout is 2 seconds:</a:t>
            </a:r>
          </a:p>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Success rate is 100 percent (5/5), round-trip min/avg/max = 1/1/4 </a:t>
            </a:r>
            <a:r>
              <a:rPr lang="en-US" sz="1000" dirty="0" err="1">
                <a:latin typeface="Courier New" panose="02070309020205020404" pitchFamily="49" charset="0"/>
                <a:cs typeface="Courier New" panose="02070309020205020404" pitchFamily="49" charset="0"/>
              </a:rPr>
              <a:t>ms</a:t>
            </a:r>
            <a:endParaRPr lang="en-US" sz="1000" dirty="0">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FC8B7CC4-F0EA-284E-81AF-18D073916ACF}"/>
              </a:ext>
            </a:extLst>
          </p:cNvPr>
          <p:cNvSpPr txBox="1"/>
          <p:nvPr/>
        </p:nvSpPr>
        <p:spPr>
          <a:xfrm>
            <a:off x="7140633" y="5175641"/>
            <a:ext cx="4850723" cy="646331"/>
          </a:xfrm>
          <a:prstGeom prst="rect">
            <a:avLst/>
          </a:prstGeom>
          <a:noFill/>
        </p:spPr>
        <p:txBody>
          <a:bodyPr wrap="square" rtlCol="0">
            <a:spAutoFit/>
          </a:bodyPr>
          <a:lstStyle/>
          <a:p>
            <a:r>
              <a:rPr lang="en-US" dirty="0"/>
              <a:t>(</a:t>
            </a:r>
            <a:r>
              <a:rPr lang="en-US" dirty="0" err="1"/>
              <a:t>必須</a:t>
            </a:r>
            <a:r>
              <a:rPr lang="en-US" dirty="0"/>
              <a:t>)</a:t>
            </a:r>
            <a:r>
              <a:rPr lang="ja-JP" altLang="en-US"/>
              <a:t> </a:t>
            </a:r>
            <a:r>
              <a:rPr lang="en-US" dirty="0" err="1"/>
              <a:t>デバイスとCSLUがIP到達可能であることを確認します</a:t>
            </a:r>
            <a:r>
              <a:rPr lang="en-US" dirty="0"/>
              <a:t>。</a:t>
            </a:r>
          </a:p>
        </p:txBody>
      </p:sp>
      <p:sp>
        <p:nvSpPr>
          <p:cNvPr id="8" name="TextBox 7">
            <a:extLst>
              <a:ext uri="{FF2B5EF4-FFF2-40B4-BE49-F238E27FC236}">
                <a16:creationId xmlns:a16="http://schemas.microsoft.com/office/drawing/2014/main" id="{5E76ECB7-5EB7-144B-87DA-F45652C7AF1B}"/>
              </a:ext>
            </a:extLst>
          </p:cNvPr>
          <p:cNvSpPr txBox="1"/>
          <p:nvPr/>
        </p:nvSpPr>
        <p:spPr>
          <a:xfrm>
            <a:off x="711200" y="4100111"/>
            <a:ext cx="6313055" cy="1015663"/>
          </a:xfrm>
          <a:prstGeom prst="rect">
            <a:avLst/>
          </a:prstGeom>
          <a:solidFill>
            <a:schemeClr val="bg2">
              <a:lumMod val="95000"/>
            </a:schemeClr>
          </a:solidFill>
        </p:spPr>
        <p:txBody>
          <a:bodyPr wrap="square" rtlCol="0">
            <a:spAutoFit/>
          </a:bodyPr>
          <a:lstStyle/>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service timestamps debug datetime msec </a:t>
            </a:r>
            <a:r>
              <a:rPr lang="en-US" sz="1000" b="1" dirty="0" err="1">
                <a:latin typeface="Courier New" panose="02070309020205020404" pitchFamily="49" charset="0"/>
                <a:cs typeface="Courier New" panose="02070309020205020404" pitchFamily="49" charset="0"/>
              </a:rPr>
              <a:t>localtime</a:t>
            </a:r>
            <a:r>
              <a:rPr lang="en-US" sz="1000" b="1" dirty="0">
                <a:latin typeface="Courier New" panose="02070309020205020404" pitchFamily="49" charset="0"/>
                <a:cs typeface="Courier New" panose="02070309020205020404" pitchFamily="49" charset="0"/>
              </a:rPr>
              <a:t> show-</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year</a:t>
            </a:r>
          </a:p>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service timestamps log datetime msec </a:t>
            </a:r>
            <a:r>
              <a:rPr lang="en-US" sz="1000" b="1" dirty="0" err="1">
                <a:latin typeface="Courier New" panose="02070309020205020404" pitchFamily="49" charset="0"/>
                <a:cs typeface="Courier New" panose="02070309020205020404" pitchFamily="49" charset="0"/>
              </a:rPr>
              <a:t>localtime</a:t>
            </a:r>
            <a:r>
              <a:rPr lang="en-US" sz="1000" b="1" dirty="0">
                <a:latin typeface="Courier New" panose="02070309020205020404" pitchFamily="49" charset="0"/>
                <a:cs typeface="Courier New" panose="02070309020205020404" pitchFamily="49" charset="0"/>
              </a:rPr>
              <a:t> show-</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year</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Switch(config)#</a:t>
            </a:r>
            <a:r>
              <a:rPr lang="en-US" sz="1000" b="1" dirty="0">
                <a:latin typeface="Courier New" panose="02070309020205020404" pitchFamily="49" charset="0"/>
                <a:cs typeface="Courier New" panose="02070309020205020404" pitchFamily="49" charset="0"/>
              </a:rPr>
              <a:t>clock </a:t>
            </a:r>
            <a:r>
              <a:rPr lang="en-US" sz="1000" b="1" dirty="0" err="1">
                <a:latin typeface="Courier New" panose="02070309020205020404" pitchFamily="49" charset="0"/>
                <a:cs typeface="Courier New" panose="02070309020205020404" pitchFamily="49" charset="0"/>
              </a:rPr>
              <a:t>timezone</a:t>
            </a:r>
            <a:r>
              <a:rPr lang="en-US" sz="1000" b="1" dirty="0">
                <a:latin typeface="Courier New" panose="02070309020205020404" pitchFamily="49" charset="0"/>
                <a:cs typeface="Courier New" panose="02070309020205020404" pitchFamily="49" charset="0"/>
              </a:rPr>
              <a:t> </a:t>
            </a:r>
            <a:r>
              <a:rPr lang="en-US" sz="1000" b="1" dirty="0" err="1">
                <a:latin typeface="Courier New" panose="02070309020205020404" pitchFamily="49" charset="0"/>
                <a:cs typeface="Courier New" panose="02070309020205020404" pitchFamily="49" charset="0"/>
              </a:rPr>
              <a:t>JST</a:t>
            </a:r>
            <a:r>
              <a:rPr lang="en-US" sz="1000" b="1" dirty="0">
                <a:latin typeface="Courier New" panose="02070309020205020404" pitchFamily="49" charset="0"/>
                <a:cs typeface="Courier New" panose="02070309020205020404" pitchFamily="49" charset="0"/>
              </a:rPr>
              <a:t> 9 0</a:t>
            </a:r>
          </a:p>
          <a:p>
            <a:r>
              <a:rPr lang="en-US" sz="1000" dirty="0">
                <a:latin typeface="Courier New" panose="02070309020205020404" pitchFamily="49" charset="0"/>
                <a:cs typeface="Courier New" panose="02070309020205020404" pitchFamily="49" charset="0"/>
              </a:rPr>
              <a:t>Switch(config)#</a:t>
            </a:r>
            <a:r>
              <a:rPr lang="en-US" sz="1000" b="1" dirty="0" err="1">
                <a:latin typeface="Courier New" panose="02070309020205020404" pitchFamily="49" charset="0"/>
                <a:cs typeface="Courier New" panose="02070309020205020404" pitchFamily="49" charset="0"/>
              </a:rPr>
              <a:t>ntp</a:t>
            </a:r>
            <a:r>
              <a:rPr lang="en-US" sz="1000" b="1" dirty="0">
                <a:latin typeface="Courier New" panose="02070309020205020404" pitchFamily="49" charset="0"/>
                <a:cs typeface="Courier New" panose="02070309020205020404" pitchFamily="49" charset="0"/>
              </a:rPr>
              <a:t> server 192.168.1.254</a:t>
            </a:r>
          </a:p>
        </p:txBody>
      </p:sp>
      <p:sp>
        <p:nvSpPr>
          <p:cNvPr id="9" name="TextBox 8">
            <a:extLst>
              <a:ext uri="{FF2B5EF4-FFF2-40B4-BE49-F238E27FC236}">
                <a16:creationId xmlns:a16="http://schemas.microsoft.com/office/drawing/2014/main" id="{D1DE1475-4668-B34D-B484-3321DFBF8C0F}"/>
              </a:ext>
            </a:extLst>
          </p:cNvPr>
          <p:cNvSpPr txBox="1"/>
          <p:nvPr/>
        </p:nvSpPr>
        <p:spPr>
          <a:xfrm>
            <a:off x="7140633" y="4100110"/>
            <a:ext cx="4850723" cy="923330"/>
          </a:xfrm>
          <a:prstGeom prst="rect">
            <a:avLst/>
          </a:prstGeom>
          <a:noFill/>
        </p:spPr>
        <p:txBody>
          <a:bodyPr wrap="square" rtlCol="0">
            <a:spAutoFit/>
          </a:bodyPr>
          <a:lstStyle/>
          <a:p>
            <a:r>
              <a:rPr lang="en-US" dirty="0"/>
              <a:t>(</a:t>
            </a:r>
            <a:r>
              <a:rPr lang="en-US" dirty="0" err="1"/>
              <a:t>推奨</a:t>
            </a:r>
            <a:r>
              <a:rPr lang="en-US" dirty="0"/>
              <a:t>) </a:t>
            </a:r>
            <a:r>
              <a:rPr lang="en-US" dirty="0" err="1"/>
              <a:t>時刻を合わせます</a:t>
            </a:r>
            <a:r>
              <a:rPr lang="en-US" dirty="0"/>
              <a:t>。</a:t>
            </a:r>
          </a:p>
          <a:p>
            <a:r>
              <a:rPr lang="en-US" dirty="0" err="1"/>
              <a:t>左図はNTPによる時刻同期設定、タイムゾーン設定、ログの時間表示を変更した例です</a:t>
            </a:r>
            <a:r>
              <a:rPr lang="en-US" dirty="0"/>
              <a:t>。</a:t>
            </a:r>
          </a:p>
        </p:txBody>
      </p:sp>
      <p:sp>
        <p:nvSpPr>
          <p:cNvPr id="10" name="Rounded Rectangle 9">
            <a:extLst>
              <a:ext uri="{FF2B5EF4-FFF2-40B4-BE49-F238E27FC236}">
                <a16:creationId xmlns:a16="http://schemas.microsoft.com/office/drawing/2014/main" id="{0EAA9DA1-59FB-B748-BCBC-20B46B7F1AE4}"/>
              </a:ext>
            </a:extLst>
          </p:cNvPr>
          <p:cNvSpPr/>
          <p:nvPr/>
        </p:nvSpPr>
        <p:spPr>
          <a:xfrm>
            <a:off x="11061576" y="81639"/>
            <a:ext cx="1056444" cy="317856"/>
          </a:xfrm>
          <a:prstGeom prst="roundRect">
            <a:avLst>
              <a:gd name="adj" fmla="val 50000"/>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solidFill>
              </a:rPr>
              <a:t>Device</a:t>
            </a:r>
            <a:endParaRPr lang="en-JP" sz="1400" dirty="0">
              <a:solidFill>
                <a:schemeClr val="bg2"/>
              </a:solidFill>
            </a:endParaRPr>
          </a:p>
        </p:txBody>
      </p:sp>
      <p:sp>
        <p:nvSpPr>
          <p:cNvPr id="13" name="TextBox 12">
            <a:extLst>
              <a:ext uri="{FF2B5EF4-FFF2-40B4-BE49-F238E27FC236}">
                <a16:creationId xmlns:a16="http://schemas.microsoft.com/office/drawing/2014/main" id="{154A53C2-C37A-194B-BC7C-4640E5D19769}"/>
              </a:ext>
            </a:extLst>
          </p:cNvPr>
          <p:cNvSpPr txBox="1"/>
          <p:nvPr/>
        </p:nvSpPr>
        <p:spPr>
          <a:xfrm>
            <a:off x="7140633" y="1215398"/>
            <a:ext cx="4850723" cy="1477328"/>
          </a:xfrm>
          <a:prstGeom prst="rect">
            <a:avLst/>
          </a:prstGeom>
          <a:noFill/>
        </p:spPr>
        <p:txBody>
          <a:bodyPr wrap="square" rtlCol="0">
            <a:spAutoFit/>
          </a:bodyPr>
          <a:lstStyle/>
          <a:p>
            <a:r>
              <a:rPr lang="en-JP" dirty="0"/>
              <a:t>(任意) 必要に応じて、適切なDNAライセンスで起動、動作するように設定変更します。設定変更後はデバイスを再起動します。</a:t>
            </a:r>
          </a:p>
          <a:p>
            <a:pPr marL="285750" indent="-285750">
              <a:buFont typeface="Arial" panose="020B0604020202020204" pitchFamily="34" charset="0"/>
              <a:buChar char="•"/>
            </a:pPr>
            <a:r>
              <a:rPr lang="en-JP" dirty="0"/>
              <a:t>license boot level </a:t>
            </a:r>
            <a:r>
              <a:rPr lang="en-JP" i="1" dirty="0"/>
              <a:t>&lt;Networkライセンスレベル&gt;</a:t>
            </a:r>
            <a:r>
              <a:rPr lang="en-JP" dirty="0"/>
              <a:t> [addon </a:t>
            </a:r>
            <a:r>
              <a:rPr lang="en-JP" i="1" dirty="0"/>
              <a:t>&lt;DNAライセンスレベル&gt;</a:t>
            </a:r>
            <a:r>
              <a:rPr lang="en-JP" dirty="0"/>
              <a:t>]</a:t>
            </a:r>
            <a:endParaRPr lang="en-US" dirty="0"/>
          </a:p>
        </p:txBody>
      </p:sp>
    </p:spTree>
    <p:extLst>
      <p:ext uri="{BB962C8B-B14F-4D97-AF65-F5344CB8AC3E}">
        <p14:creationId xmlns:p14="http://schemas.microsoft.com/office/powerpoint/2010/main" val="36597236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手順-1(1)</a:t>
            </a:r>
            <a:br>
              <a:rPr lang="en-JP" dirty="0"/>
            </a:br>
            <a:r>
              <a:rPr lang="en-JP" dirty="0"/>
              <a:t>CSLUの環境設定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8" y="3105835"/>
            <a:ext cx="5626789" cy="646331"/>
          </a:xfrm>
          <a:prstGeom prst="rect">
            <a:avLst/>
          </a:prstGeom>
          <a:noFill/>
        </p:spPr>
        <p:txBody>
          <a:bodyPr wrap="square" rtlCol="0" anchor="ctr">
            <a:spAutoFit/>
          </a:bodyPr>
          <a:lstStyle/>
          <a:p>
            <a:r>
              <a:rPr lang="en-US" altLang="ja-JP" sz="1800" dirty="0" err="1">
                <a:latin typeface="+mn-lt"/>
              </a:rPr>
              <a:t>CSSM</a:t>
            </a:r>
            <a:r>
              <a:rPr lang="ja-JP" altLang="en-US" sz="1800">
                <a:latin typeface="+mn-lt"/>
              </a:rPr>
              <a:t>へログインするための</a:t>
            </a:r>
            <a:r>
              <a:rPr lang="en-US" altLang="ja-JP" sz="1800" dirty="0" err="1">
                <a:latin typeface="+mn-lt"/>
              </a:rPr>
              <a:t>Cisco.com</a:t>
            </a:r>
            <a:r>
              <a:rPr lang="en-US" altLang="ja-JP" sz="1800" dirty="0">
                <a:latin typeface="+mn-lt"/>
              </a:rPr>
              <a:t> ID</a:t>
            </a:r>
            <a:r>
              <a:rPr lang="ja-JP" altLang="en-US" sz="1800">
                <a:latin typeface="+mn-lt"/>
              </a:rPr>
              <a:t>とスマートアカウント</a:t>
            </a:r>
            <a:r>
              <a:rPr lang="en-US" altLang="ja-JP" sz="1800" dirty="0">
                <a:latin typeface="+mn-lt"/>
              </a:rPr>
              <a:t>(SA)/</a:t>
            </a:r>
            <a:r>
              <a:rPr lang="ja-JP" altLang="en-US" sz="1800">
                <a:latin typeface="+mn-lt"/>
              </a:rPr>
              <a:t>バーチャルアカウント</a:t>
            </a:r>
            <a:r>
              <a:rPr lang="en-US" altLang="ja-JP" sz="1800" dirty="0">
                <a:latin typeface="+mn-lt"/>
              </a:rPr>
              <a:t>(VA)</a:t>
            </a:r>
            <a:r>
              <a:rPr lang="ja-JP" altLang="en-US" sz="1800"/>
              <a:t>の</a:t>
            </a:r>
            <a:r>
              <a:rPr lang="ja-JP" altLang="en-US" sz="1800">
                <a:latin typeface="+mn-lt"/>
              </a:rPr>
              <a:t>設定</a:t>
            </a:r>
            <a:endParaRPr lang="en-JP" dirty="0">
              <a:latin typeface="+mn-lt"/>
            </a:endParaRPr>
          </a:p>
        </p:txBody>
      </p:sp>
      <p:sp>
        <p:nvSpPr>
          <p:cNvPr id="7" name="Slide Number Placeholder 6">
            <a:extLst>
              <a:ext uri="{FF2B5EF4-FFF2-40B4-BE49-F238E27FC236}">
                <a16:creationId xmlns:a16="http://schemas.microsoft.com/office/drawing/2014/main" id="{C03E73E4-9630-2941-9420-0FC97D3F8C46}"/>
              </a:ext>
            </a:extLst>
          </p:cNvPr>
          <p:cNvSpPr>
            <a:spLocks noGrp="1"/>
          </p:cNvSpPr>
          <p:nvPr>
            <p:ph type="sldNum" sz="quarter" idx="10"/>
          </p:nvPr>
        </p:nvSpPr>
        <p:spPr/>
        <p:txBody>
          <a:bodyPr/>
          <a:lstStyle/>
          <a:p>
            <a:fld id="{35A41436-812F-4D49-8B20-D4F38E545342}" type="slidenum">
              <a:rPr lang="en-JP" smtClean="0"/>
              <a:pPr/>
              <a:t>92</a:t>
            </a:fld>
            <a:endParaRPr lang="en-JP"/>
          </a:p>
        </p:txBody>
      </p:sp>
    </p:spTree>
    <p:extLst>
      <p:ext uri="{BB962C8B-B14F-4D97-AF65-F5344CB8AC3E}">
        <p14:creationId xmlns:p14="http://schemas.microsoft.com/office/powerpoint/2010/main" val="15304858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151AE092-EB19-4C42-8570-E253A56EBABB}"/>
              </a:ext>
            </a:extLst>
          </p:cNvPr>
          <p:cNvSpPr>
            <a:spLocks noGrp="1"/>
          </p:cNvSpPr>
          <p:nvPr>
            <p:ph type="title"/>
          </p:nvPr>
        </p:nvSpPr>
        <p:spPr/>
        <p:txBody>
          <a:bodyPr/>
          <a:lstStyle/>
          <a:p>
            <a:r>
              <a:rPr lang="en-US" altLang="ja-JP" dirty="0"/>
              <a:t>CSLU</a:t>
            </a:r>
            <a:r>
              <a:rPr lang="en-JP" altLang="ja-JP" dirty="0"/>
              <a:t>開始型</a:t>
            </a:r>
            <a:r>
              <a:rPr lang="ja-JP" altLang="en-US" dirty="0"/>
              <a:t>（</a:t>
            </a:r>
            <a:r>
              <a:rPr lang="en-US" altLang="ja-JP" dirty="0"/>
              <a:t>REST</a:t>
            </a:r>
            <a:r>
              <a:rPr lang="ja-JP" altLang="en-US" dirty="0"/>
              <a:t> </a:t>
            </a:r>
            <a:r>
              <a:rPr lang="en-US" altLang="ja-JP" dirty="0"/>
              <a:t>API)</a:t>
            </a:r>
            <a:r>
              <a:rPr lang="en-JP" altLang="ja-JP" dirty="0"/>
              <a:t>接続のCSLUの設定</a:t>
            </a:r>
            <a:endParaRPr lang="ja-JP" altLang="en-US" dirty="0"/>
          </a:p>
        </p:txBody>
      </p:sp>
      <p:sp>
        <p:nvSpPr>
          <p:cNvPr id="7" name="テキスト プレースホルダー 6">
            <a:extLst>
              <a:ext uri="{FF2B5EF4-FFF2-40B4-BE49-F238E27FC236}">
                <a16:creationId xmlns:a16="http://schemas.microsoft.com/office/drawing/2014/main" id="{8F8C6CB3-7DF3-44E8-BE1E-B04DA100B47C}"/>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8" name="Slide Number Placeholder 7">
            <a:extLst>
              <a:ext uri="{FF2B5EF4-FFF2-40B4-BE49-F238E27FC236}">
                <a16:creationId xmlns:a16="http://schemas.microsoft.com/office/drawing/2014/main" id="{99D8B454-2D95-E440-86EF-F5C71C5C1EFD}"/>
              </a:ext>
            </a:extLst>
          </p:cNvPr>
          <p:cNvSpPr>
            <a:spLocks noGrp="1"/>
          </p:cNvSpPr>
          <p:nvPr>
            <p:ph type="sldNum" sz="quarter" idx="13"/>
          </p:nvPr>
        </p:nvSpPr>
        <p:spPr/>
        <p:txBody>
          <a:bodyPr/>
          <a:lstStyle/>
          <a:p>
            <a:fld id="{35A41436-812F-4D49-8B20-D4F38E545342}" type="slidenum">
              <a:rPr lang="en-JP" smtClean="0"/>
              <a:pPr/>
              <a:t>93</a:t>
            </a:fld>
            <a:endParaRPr lang="en-JP"/>
          </a:p>
        </p:txBody>
      </p:sp>
      <p:sp>
        <p:nvSpPr>
          <p:cNvPr id="4" name="TextBox 3">
            <a:extLst>
              <a:ext uri="{FF2B5EF4-FFF2-40B4-BE49-F238E27FC236}">
                <a16:creationId xmlns:a16="http://schemas.microsoft.com/office/drawing/2014/main" id="{45561D2F-2A3F-C148-BFCB-AE64FD665DA8}"/>
              </a:ext>
            </a:extLst>
          </p:cNvPr>
          <p:cNvSpPr txBox="1"/>
          <p:nvPr/>
        </p:nvSpPr>
        <p:spPr>
          <a:xfrm>
            <a:off x="711201" y="2228671"/>
            <a:ext cx="10247531" cy="1200329"/>
          </a:xfrm>
          <a:prstGeom prst="rect">
            <a:avLst/>
          </a:prstGeom>
          <a:noFill/>
        </p:spPr>
        <p:txBody>
          <a:bodyPr wrap="square" rtlCol="0">
            <a:spAutoFit/>
          </a:bodyPr>
          <a:lstStyle/>
          <a:p>
            <a:r>
              <a:rPr lang="en-JP" sz="3600" dirty="0">
                <a:latin typeface="+mn-lt"/>
              </a:rPr>
              <a:t>デバイス開始型の手順-1(1) CSLUの環境設定を参照してください。</a:t>
            </a:r>
          </a:p>
        </p:txBody>
      </p:sp>
      <p:sp>
        <p:nvSpPr>
          <p:cNvPr id="6" name="Rounded Rectangle 5">
            <a:extLst>
              <a:ext uri="{FF2B5EF4-FFF2-40B4-BE49-F238E27FC236}">
                <a16:creationId xmlns:a16="http://schemas.microsoft.com/office/drawing/2014/main" id="{ADF36167-68DB-1A44-8585-7E244F1677E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9172989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A6F8-0D65-E945-8B14-3CA2227EEF82}"/>
              </a:ext>
            </a:extLst>
          </p:cNvPr>
          <p:cNvSpPr>
            <a:spLocks noGrp="1"/>
          </p:cNvSpPr>
          <p:nvPr>
            <p:ph type="title"/>
          </p:nvPr>
        </p:nvSpPr>
        <p:spPr/>
        <p:txBody>
          <a:bodyPr/>
          <a:lstStyle/>
          <a:p>
            <a:r>
              <a:rPr lang="en-JP" dirty="0"/>
              <a:t>手順-1(2)</a:t>
            </a:r>
            <a:br>
              <a:rPr lang="en-JP" dirty="0"/>
            </a:br>
            <a:r>
              <a:rPr lang="en-JP" dirty="0"/>
              <a:t>CSLUの環境設定</a:t>
            </a:r>
          </a:p>
        </p:txBody>
      </p:sp>
      <p:sp>
        <p:nvSpPr>
          <p:cNvPr id="3" name="TextBox 2">
            <a:extLst>
              <a:ext uri="{FF2B5EF4-FFF2-40B4-BE49-F238E27FC236}">
                <a16:creationId xmlns:a16="http://schemas.microsoft.com/office/drawing/2014/main" id="{4043A9B8-5B6A-7E4F-841E-50F5E01D47C6}"/>
              </a:ext>
            </a:extLst>
          </p:cNvPr>
          <p:cNvSpPr txBox="1"/>
          <p:nvPr/>
        </p:nvSpPr>
        <p:spPr>
          <a:xfrm>
            <a:off x="6364569" y="3105835"/>
            <a:ext cx="5078396" cy="646331"/>
          </a:xfrm>
          <a:prstGeom prst="rect">
            <a:avLst/>
          </a:prstGeom>
          <a:noFill/>
        </p:spPr>
        <p:txBody>
          <a:bodyPr wrap="square" rtlCol="0" anchor="ctr">
            <a:spAutoFit/>
          </a:bodyPr>
          <a:lstStyle/>
          <a:p>
            <a:r>
              <a:rPr lang="ja-JP" altLang="en-US" sz="1800">
                <a:latin typeface="+mn-lt"/>
              </a:rPr>
              <a:t>製品インスタンス（デバイス）との接続方法の設定</a:t>
            </a:r>
            <a:r>
              <a:rPr lang="ja-JP" altLang="en-US" sz="1800"/>
              <a:t>とクレデンシャル情報の設定</a:t>
            </a:r>
            <a:endParaRPr lang="ja-JP" altLang="en-US">
              <a:latin typeface="+mn-lt"/>
            </a:endParaRPr>
          </a:p>
        </p:txBody>
      </p:sp>
      <p:sp>
        <p:nvSpPr>
          <p:cNvPr id="8" name="Slide Number Placeholder 7">
            <a:extLst>
              <a:ext uri="{FF2B5EF4-FFF2-40B4-BE49-F238E27FC236}">
                <a16:creationId xmlns:a16="http://schemas.microsoft.com/office/drawing/2014/main" id="{F6169158-BF6B-4144-A8DF-95BCD661AFEB}"/>
              </a:ext>
            </a:extLst>
          </p:cNvPr>
          <p:cNvSpPr>
            <a:spLocks noGrp="1"/>
          </p:cNvSpPr>
          <p:nvPr>
            <p:ph type="sldNum" sz="quarter" idx="10"/>
          </p:nvPr>
        </p:nvSpPr>
        <p:spPr/>
        <p:txBody>
          <a:bodyPr/>
          <a:lstStyle/>
          <a:p>
            <a:fld id="{35A41436-812F-4D49-8B20-D4F38E545342}" type="slidenum">
              <a:rPr lang="en-JP" smtClean="0"/>
              <a:pPr/>
              <a:t>94</a:t>
            </a:fld>
            <a:endParaRPr lang="en-JP"/>
          </a:p>
        </p:txBody>
      </p:sp>
    </p:spTree>
    <p:extLst>
      <p:ext uri="{BB962C8B-B14F-4D97-AF65-F5344CB8AC3E}">
        <p14:creationId xmlns:p14="http://schemas.microsoft.com/office/powerpoint/2010/main" val="4160269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C75F6B-EFE4-264D-A5B8-3B7C71B6F8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443" y="1517322"/>
            <a:ext cx="7450019" cy="2836669"/>
          </a:xfrm>
          <a:prstGeom prst="rect">
            <a:avLst/>
          </a:prstGeom>
          <a:ln>
            <a:solidFill>
              <a:schemeClr val="accent4"/>
            </a:solidFill>
          </a:ln>
        </p:spPr>
      </p:pic>
      <p:sp>
        <p:nvSpPr>
          <p:cNvPr id="3" name="Title 2">
            <a:extLst>
              <a:ext uri="{FF2B5EF4-FFF2-40B4-BE49-F238E27FC236}">
                <a16:creationId xmlns:a16="http://schemas.microsoft.com/office/drawing/2014/main" id="{DCFBC1EA-4F68-A748-9BB5-423E27FFF81A}"/>
              </a:ext>
            </a:extLst>
          </p:cNvPr>
          <p:cNvSpPr>
            <a:spLocks noGrp="1"/>
          </p:cNvSpPr>
          <p:nvPr>
            <p:ph type="title"/>
          </p:nvPr>
        </p:nvSpPr>
        <p:spPr/>
        <p:txBody>
          <a:bodyPr/>
          <a:lstStyle/>
          <a:p>
            <a:r>
              <a:rPr lang="en-JP" dirty="0"/>
              <a:t>CSLU開始型接続のCSLUの設定(1)</a:t>
            </a:r>
          </a:p>
        </p:txBody>
      </p:sp>
      <p:sp>
        <p:nvSpPr>
          <p:cNvPr id="2" name="テキスト プレースホルダー 1">
            <a:extLst>
              <a:ext uri="{FF2B5EF4-FFF2-40B4-BE49-F238E27FC236}">
                <a16:creationId xmlns:a16="http://schemas.microsoft.com/office/drawing/2014/main" id="{6EC3B65A-4ECC-4CBD-B666-FFE423DDAB97}"/>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2" name="Slide Number Placeholder 11">
            <a:extLst>
              <a:ext uri="{FF2B5EF4-FFF2-40B4-BE49-F238E27FC236}">
                <a16:creationId xmlns:a16="http://schemas.microsoft.com/office/drawing/2014/main" id="{88AF7520-842E-A746-8866-52D5AE94BBA3}"/>
              </a:ext>
            </a:extLst>
          </p:cNvPr>
          <p:cNvSpPr>
            <a:spLocks noGrp="1"/>
          </p:cNvSpPr>
          <p:nvPr>
            <p:ph type="sldNum" sz="quarter" idx="13"/>
          </p:nvPr>
        </p:nvSpPr>
        <p:spPr/>
        <p:txBody>
          <a:bodyPr/>
          <a:lstStyle/>
          <a:p>
            <a:fld id="{35A41436-812F-4D49-8B20-D4F38E545342}" type="slidenum">
              <a:rPr lang="en-JP" smtClean="0"/>
              <a:pPr/>
              <a:t>95</a:t>
            </a:fld>
            <a:endParaRPr lang="en-JP"/>
          </a:p>
        </p:txBody>
      </p:sp>
      <p:sp>
        <p:nvSpPr>
          <p:cNvPr id="6" name="Rounded Rectangle 5">
            <a:extLst>
              <a:ext uri="{FF2B5EF4-FFF2-40B4-BE49-F238E27FC236}">
                <a16:creationId xmlns:a16="http://schemas.microsoft.com/office/drawing/2014/main" id="{B5E2B6E6-0845-3049-8B0F-BE3073AD8252}"/>
              </a:ext>
            </a:extLst>
          </p:cNvPr>
          <p:cNvSpPr/>
          <p:nvPr/>
        </p:nvSpPr>
        <p:spPr>
          <a:xfrm>
            <a:off x="514038" y="2165082"/>
            <a:ext cx="1123912" cy="340230"/>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ounded Rectangle 6">
            <a:extLst>
              <a:ext uri="{FF2B5EF4-FFF2-40B4-BE49-F238E27FC236}">
                <a16:creationId xmlns:a16="http://schemas.microsoft.com/office/drawing/2014/main" id="{EDC9D8DC-F4EE-9B45-A958-64B7A07DF6E9}"/>
              </a:ext>
            </a:extLst>
          </p:cNvPr>
          <p:cNvSpPr/>
          <p:nvPr/>
        </p:nvSpPr>
        <p:spPr>
          <a:xfrm>
            <a:off x="514039" y="2864678"/>
            <a:ext cx="1123912" cy="340231"/>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TextBox 8">
            <a:extLst>
              <a:ext uri="{FF2B5EF4-FFF2-40B4-BE49-F238E27FC236}">
                <a16:creationId xmlns:a16="http://schemas.microsoft.com/office/drawing/2014/main" id="{45309A23-0070-024E-85A5-F874901510AD}"/>
              </a:ext>
            </a:extLst>
          </p:cNvPr>
          <p:cNvSpPr txBox="1"/>
          <p:nvPr/>
        </p:nvSpPr>
        <p:spPr>
          <a:xfrm>
            <a:off x="8217878" y="1664677"/>
            <a:ext cx="3569679" cy="2308324"/>
          </a:xfrm>
          <a:prstGeom prst="rect">
            <a:avLst/>
          </a:prstGeom>
          <a:noFill/>
        </p:spPr>
        <p:txBody>
          <a:bodyPr wrap="square" rtlCol="0">
            <a:spAutoFit/>
          </a:bodyPr>
          <a:lstStyle/>
          <a:p>
            <a:r>
              <a:rPr lang="en-JP" dirty="0"/>
              <a:t>Inventory</a:t>
            </a:r>
            <a:r>
              <a:rPr lang="ja-JP" altLang="en-US"/>
              <a:t> 画面からデバイスを登録します。</a:t>
            </a:r>
            <a:endParaRPr lang="en-US" altLang="ja-JP" dirty="0"/>
          </a:p>
          <a:p>
            <a:endParaRPr lang="en-US" dirty="0"/>
          </a:p>
          <a:p>
            <a:r>
              <a:rPr lang="en-US" dirty="0"/>
              <a:t>Inventory </a:t>
            </a:r>
            <a:r>
              <a:rPr lang="ja-JP" altLang="en-US"/>
              <a:t>タブをクリックします。</a:t>
            </a:r>
            <a:endParaRPr lang="en-JP" dirty="0"/>
          </a:p>
          <a:p>
            <a:endParaRPr lang="en-JP" dirty="0"/>
          </a:p>
          <a:p>
            <a:r>
              <a:rPr lang="en-JP" dirty="0"/>
              <a:t>1台ずつデバイスを登録する場合は、「Add Single Product」をクリックします。</a:t>
            </a:r>
          </a:p>
        </p:txBody>
      </p:sp>
      <p:sp>
        <p:nvSpPr>
          <p:cNvPr id="10" name="Rounded Rectangle 9">
            <a:extLst>
              <a:ext uri="{FF2B5EF4-FFF2-40B4-BE49-F238E27FC236}">
                <a16:creationId xmlns:a16="http://schemas.microsoft.com/office/drawing/2014/main" id="{E4182DBE-4F00-1F4F-8EB1-5E09EEA7E635}"/>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16422144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AC5C2A-4DB6-BC4D-A3AB-8C826B88EA50}"/>
              </a:ext>
            </a:extLst>
          </p:cNvPr>
          <p:cNvPicPr>
            <a:picLocks noChangeAspect="1"/>
          </p:cNvPicPr>
          <p:nvPr/>
        </p:nvPicPr>
        <p:blipFill>
          <a:blip r:embed="rId2"/>
          <a:stretch>
            <a:fillRect/>
          </a:stretch>
        </p:blipFill>
        <p:spPr>
          <a:xfrm>
            <a:off x="404443" y="1517322"/>
            <a:ext cx="7437581" cy="4937658"/>
          </a:xfrm>
          <a:prstGeom prst="rect">
            <a:avLst/>
          </a:prstGeom>
          <a:ln>
            <a:solidFill>
              <a:schemeClr val="accent4"/>
            </a:solidFill>
          </a:ln>
        </p:spPr>
      </p:pic>
      <p:sp>
        <p:nvSpPr>
          <p:cNvPr id="2" name="Title 1">
            <a:extLst>
              <a:ext uri="{FF2B5EF4-FFF2-40B4-BE49-F238E27FC236}">
                <a16:creationId xmlns:a16="http://schemas.microsoft.com/office/drawing/2014/main" id="{3303702B-003C-4348-B6A0-2D13DC22AFC0}"/>
              </a:ext>
            </a:extLst>
          </p:cNvPr>
          <p:cNvSpPr>
            <a:spLocks noGrp="1"/>
          </p:cNvSpPr>
          <p:nvPr>
            <p:ph type="title"/>
          </p:nvPr>
        </p:nvSpPr>
        <p:spPr/>
        <p:txBody>
          <a:bodyPr/>
          <a:lstStyle/>
          <a:p>
            <a:r>
              <a:rPr lang="en-JP" dirty="0"/>
              <a:t>CSLU開始型接続のCSLUの設定(2)</a:t>
            </a:r>
            <a:br>
              <a:rPr lang="en-JP" dirty="0"/>
            </a:br>
            <a:r>
              <a:rPr lang="en-JP" dirty="0"/>
              <a:t>(デバイスのIPアドレスの入力)</a:t>
            </a:r>
          </a:p>
        </p:txBody>
      </p:sp>
      <p:sp>
        <p:nvSpPr>
          <p:cNvPr id="5" name="テキスト プレースホルダー 4">
            <a:extLst>
              <a:ext uri="{FF2B5EF4-FFF2-40B4-BE49-F238E27FC236}">
                <a16:creationId xmlns:a16="http://schemas.microsoft.com/office/drawing/2014/main" id="{30A970DC-BB64-4203-B61B-2015307A2B7D}"/>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1" name="Slide Number Placeholder 10">
            <a:extLst>
              <a:ext uri="{FF2B5EF4-FFF2-40B4-BE49-F238E27FC236}">
                <a16:creationId xmlns:a16="http://schemas.microsoft.com/office/drawing/2014/main" id="{EC66A049-AE74-0C43-AEE8-9174FADC54EC}"/>
              </a:ext>
            </a:extLst>
          </p:cNvPr>
          <p:cNvSpPr>
            <a:spLocks noGrp="1"/>
          </p:cNvSpPr>
          <p:nvPr>
            <p:ph type="sldNum" sz="quarter" idx="13"/>
          </p:nvPr>
        </p:nvSpPr>
        <p:spPr/>
        <p:txBody>
          <a:bodyPr/>
          <a:lstStyle/>
          <a:p>
            <a:fld id="{35A41436-812F-4D49-8B20-D4F38E545342}" type="slidenum">
              <a:rPr lang="en-JP" smtClean="0"/>
              <a:pPr/>
              <a:t>96</a:t>
            </a:fld>
            <a:endParaRPr lang="en-JP"/>
          </a:p>
        </p:txBody>
      </p:sp>
      <p:sp>
        <p:nvSpPr>
          <p:cNvPr id="6" name="TextBox 5">
            <a:extLst>
              <a:ext uri="{FF2B5EF4-FFF2-40B4-BE49-F238E27FC236}">
                <a16:creationId xmlns:a16="http://schemas.microsoft.com/office/drawing/2014/main" id="{4BFB65D8-CE2F-8D42-B224-303BD91C7CD7}"/>
              </a:ext>
            </a:extLst>
          </p:cNvPr>
          <p:cNvSpPr txBox="1"/>
          <p:nvPr/>
        </p:nvSpPr>
        <p:spPr>
          <a:xfrm>
            <a:off x="8217878" y="1664677"/>
            <a:ext cx="3569679" cy="5078313"/>
          </a:xfrm>
          <a:prstGeom prst="rect">
            <a:avLst/>
          </a:prstGeom>
          <a:noFill/>
        </p:spPr>
        <p:txBody>
          <a:bodyPr wrap="square" rtlCol="0">
            <a:spAutoFit/>
          </a:bodyPr>
          <a:lstStyle/>
          <a:p>
            <a:r>
              <a:rPr lang="en-JP" dirty="0">
                <a:latin typeface="+mn-lt"/>
              </a:rPr>
              <a:t>Add</a:t>
            </a:r>
            <a:r>
              <a:rPr lang="ja-JP" altLang="en-US">
                <a:latin typeface="+mn-lt"/>
              </a:rPr>
              <a:t> </a:t>
            </a:r>
            <a:r>
              <a:rPr lang="en-US" altLang="ja-JP" dirty="0">
                <a:latin typeface="+mn-lt"/>
              </a:rPr>
              <a:t>Product </a:t>
            </a:r>
            <a:r>
              <a:rPr lang="ja-JP" altLang="en-US">
                <a:latin typeface="+mn-lt"/>
              </a:rPr>
              <a:t>の</a:t>
            </a:r>
            <a:r>
              <a:rPr lang="en-US" altLang="ja-JP" dirty="0">
                <a:latin typeface="+mn-lt"/>
              </a:rPr>
              <a:t> Host Identifier </a:t>
            </a:r>
            <a:r>
              <a:rPr lang="ja-JP" altLang="en-US">
                <a:latin typeface="+mn-lt"/>
              </a:rPr>
              <a:t>入力画面が開きます。</a:t>
            </a:r>
            <a:endParaRPr lang="en-US" altLang="ja-JP" dirty="0">
              <a:latin typeface="+mn-lt"/>
            </a:endParaRPr>
          </a:p>
          <a:p>
            <a:endParaRPr lang="en-US" dirty="0"/>
          </a:p>
          <a:p>
            <a:r>
              <a:rPr lang="en-US" dirty="0"/>
              <a:t>Host </a:t>
            </a:r>
            <a:r>
              <a:rPr lang="en-US" dirty="0" err="1"/>
              <a:t>にデバイスのIPアドレスを入力します</a:t>
            </a:r>
            <a:r>
              <a:rPr lang="en-US" dirty="0"/>
              <a:t>。</a:t>
            </a:r>
          </a:p>
          <a:p>
            <a:endParaRPr lang="en-US" dirty="0"/>
          </a:p>
          <a:p>
            <a:r>
              <a:rPr lang="en-US" dirty="0"/>
              <a:t>Connect Method</a:t>
            </a:r>
            <a:r>
              <a:rPr lang="ja-JP" altLang="en-US"/>
              <a:t> </a:t>
            </a:r>
            <a:r>
              <a:rPr lang="en-US" dirty="0" err="1"/>
              <a:t>にはPreference</a:t>
            </a:r>
            <a:r>
              <a:rPr lang="ja-JP" altLang="en-US"/>
              <a:t> </a:t>
            </a:r>
            <a:r>
              <a:rPr lang="en-US" dirty="0" err="1"/>
              <a:t>画面の</a:t>
            </a:r>
            <a:r>
              <a:rPr lang="ja-JP" altLang="en-US"/>
              <a:t> </a:t>
            </a:r>
            <a:r>
              <a:rPr lang="en-US" dirty="0"/>
              <a:t>Default Connect Method </a:t>
            </a:r>
            <a:r>
              <a:rPr lang="en-US" dirty="0" err="1"/>
              <a:t>に設定されている方法</a:t>
            </a:r>
            <a:r>
              <a:rPr lang="en-US" dirty="0"/>
              <a:t>(Product Instance Initiated only)</a:t>
            </a:r>
            <a:r>
              <a:rPr lang="en-US" dirty="0" err="1"/>
              <a:t>が表示されていますので、適切なアクセス方法に変更します</a:t>
            </a:r>
            <a:r>
              <a:rPr lang="en-US" dirty="0"/>
              <a:t>。</a:t>
            </a:r>
          </a:p>
          <a:p>
            <a:r>
              <a:rPr lang="en-US" dirty="0" err="1"/>
              <a:t>CSLU接続型で選択できるデバイスへの接続方法は以下です</a:t>
            </a:r>
            <a:r>
              <a:rPr lang="en-US" dirty="0"/>
              <a:t>。</a:t>
            </a:r>
          </a:p>
          <a:p>
            <a:pPr marL="285750" indent="-285750">
              <a:buFont typeface="Arial" panose="020B0604020202020204" pitchFamily="34" charset="0"/>
              <a:buChar char="•"/>
            </a:pPr>
            <a:r>
              <a:rPr lang="en-US" dirty="0"/>
              <a:t>NETCONF</a:t>
            </a:r>
          </a:p>
          <a:p>
            <a:pPr marL="285750" indent="-285750">
              <a:buFont typeface="Arial" panose="020B0604020202020204" pitchFamily="34" charset="0"/>
              <a:buChar char="•"/>
            </a:pPr>
            <a:r>
              <a:rPr lang="en-US" dirty="0" err="1"/>
              <a:t>RESTCONF</a:t>
            </a:r>
            <a:endParaRPr lang="en-US" dirty="0"/>
          </a:p>
          <a:p>
            <a:pPr marL="285750" indent="-285750">
              <a:buFont typeface="Arial" panose="020B0604020202020204" pitchFamily="34" charset="0"/>
              <a:buChar char="•"/>
            </a:pPr>
            <a:r>
              <a:rPr lang="en-US" dirty="0"/>
              <a:t>REST API</a:t>
            </a:r>
          </a:p>
        </p:txBody>
      </p:sp>
      <p:sp>
        <p:nvSpPr>
          <p:cNvPr id="7" name="Rounded Rectangle 6">
            <a:extLst>
              <a:ext uri="{FF2B5EF4-FFF2-40B4-BE49-F238E27FC236}">
                <a16:creationId xmlns:a16="http://schemas.microsoft.com/office/drawing/2014/main" id="{EFB324B6-A290-6343-A886-92DFA01362A5}"/>
              </a:ext>
            </a:extLst>
          </p:cNvPr>
          <p:cNvSpPr/>
          <p:nvPr/>
        </p:nvSpPr>
        <p:spPr>
          <a:xfrm>
            <a:off x="711200" y="3258884"/>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94A4658F-03D1-E04E-8BE7-7AA119C4ADD7}"/>
              </a:ext>
            </a:extLst>
          </p:cNvPr>
          <p:cNvSpPr/>
          <p:nvPr/>
        </p:nvSpPr>
        <p:spPr>
          <a:xfrm>
            <a:off x="711200" y="3984748"/>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866BF0B8-280A-4645-96BC-B6818C007D11}"/>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9954957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1410DF-092F-D849-ACCE-2BDA5A20ABA8}"/>
              </a:ext>
            </a:extLst>
          </p:cNvPr>
          <p:cNvPicPr>
            <a:picLocks noChangeAspect="1"/>
          </p:cNvPicPr>
          <p:nvPr/>
        </p:nvPicPr>
        <p:blipFill>
          <a:blip r:embed="rId2"/>
          <a:stretch>
            <a:fillRect/>
          </a:stretch>
        </p:blipFill>
        <p:spPr>
          <a:xfrm>
            <a:off x="404443" y="1517322"/>
            <a:ext cx="7450018" cy="4954200"/>
          </a:xfrm>
          <a:prstGeom prst="rect">
            <a:avLst/>
          </a:prstGeom>
          <a:ln>
            <a:solidFill>
              <a:schemeClr val="accent4"/>
            </a:solidFill>
          </a:ln>
        </p:spPr>
      </p:pic>
      <p:sp>
        <p:nvSpPr>
          <p:cNvPr id="2" name="Title 1">
            <a:extLst>
              <a:ext uri="{FF2B5EF4-FFF2-40B4-BE49-F238E27FC236}">
                <a16:creationId xmlns:a16="http://schemas.microsoft.com/office/drawing/2014/main" id="{6EC5C4B8-7E20-2742-B152-AC9CB7305BD3}"/>
              </a:ext>
            </a:extLst>
          </p:cNvPr>
          <p:cNvSpPr>
            <a:spLocks noGrp="1"/>
          </p:cNvSpPr>
          <p:nvPr>
            <p:ph type="title"/>
          </p:nvPr>
        </p:nvSpPr>
        <p:spPr/>
        <p:txBody>
          <a:bodyPr/>
          <a:lstStyle/>
          <a:p>
            <a:r>
              <a:rPr lang="en-JP" dirty="0"/>
              <a:t>CSLU開始型接続のCSLUの設定(3)</a:t>
            </a:r>
            <a:br>
              <a:rPr lang="en-JP" dirty="0"/>
            </a:br>
            <a:r>
              <a:rPr lang="en-JP" dirty="0"/>
              <a:t>(デバイスへの接続方法の選択)</a:t>
            </a:r>
          </a:p>
        </p:txBody>
      </p:sp>
      <p:sp>
        <p:nvSpPr>
          <p:cNvPr id="4" name="テキスト プレースホルダー 3">
            <a:extLst>
              <a:ext uri="{FF2B5EF4-FFF2-40B4-BE49-F238E27FC236}">
                <a16:creationId xmlns:a16="http://schemas.microsoft.com/office/drawing/2014/main" id="{4EE99033-1E24-46B7-9565-F56978F845C8}"/>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7" name="Slide Number Placeholder 6">
            <a:extLst>
              <a:ext uri="{FF2B5EF4-FFF2-40B4-BE49-F238E27FC236}">
                <a16:creationId xmlns:a16="http://schemas.microsoft.com/office/drawing/2014/main" id="{832D0CFD-4B27-0B4F-BE92-9CF7160AAE3D}"/>
              </a:ext>
            </a:extLst>
          </p:cNvPr>
          <p:cNvSpPr>
            <a:spLocks noGrp="1"/>
          </p:cNvSpPr>
          <p:nvPr>
            <p:ph type="sldNum" sz="quarter" idx="13"/>
          </p:nvPr>
        </p:nvSpPr>
        <p:spPr/>
        <p:txBody>
          <a:bodyPr/>
          <a:lstStyle/>
          <a:p>
            <a:fld id="{35A41436-812F-4D49-8B20-D4F38E545342}" type="slidenum">
              <a:rPr lang="en-JP" smtClean="0"/>
              <a:pPr/>
              <a:t>97</a:t>
            </a:fld>
            <a:endParaRPr lang="en-JP"/>
          </a:p>
        </p:txBody>
      </p:sp>
      <p:sp>
        <p:nvSpPr>
          <p:cNvPr id="10" name="Rounded Rectangle 9">
            <a:extLst>
              <a:ext uri="{FF2B5EF4-FFF2-40B4-BE49-F238E27FC236}">
                <a16:creationId xmlns:a16="http://schemas.microsoft.com/office/drawing/2014/main" id="{B8689726-686B-AF40-8AC3-52461B1A38BA}"/>
              </a:ext>
            </a:extLst>
          </p:cNvPr>
          <p:cNvSpPr/>
          <p:nvPr/>
        </p:nvSpPr>
        <p:spPr>
          <a:xfrm>
            <a:off x="711200" y="4060162"/>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F789EC12-1C7B-E245-98F5-E8CA17D44D00}"/>
              </a:ext>
            </a:extLst>
          </p:cNvPr>
          <p:cNvSpPr/>
          <p:nvPr/>
        </p:nvSpPr>
        <p:spPr>
          <a:xfrm>
            <a:off x="4274531" y="2815824"/>
            <a:ext cx="3361180"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5" name="TextBox 14">
            <a:extLst>
              <a:ext uri="{FF2B5EF4-FFF2-40B4-BE49-F238E27FC236}">
                <a16:creationId xmlns:a16="http://schemas.microsoft.com/office/drawing/2014/main" id="{3D7EC32A-B87A-1E41-9CA2-8744DC71DCBB}"/>
              </a:ext>
            </a:extLst>
          </p:cNvPr>
          <p:cNvSpPr txBox="1"/>
          <p:nvPr/>
        </p:nvSpPr>
        <p:spPr>
          <a:xfrm>
            <a:off x="8217878" y="1664677"/>
            <a:ext cx="3569679" cy="2862322"/>
          </a:xfrm>
          <a:prstGeom prst="rect">
            <a:avLst/>
          </a:prstGeom>
          <a:noFill/>
        </p:spPr>
        <p:txBody>
          <a:bodyPr wrap="square" rtlCol="0">
            <a:spAutoFit/>
          </a:bodyPr>
          <a:lstStyle/>
          <a:p>
            <a:r>
              <a:rPr lang="en-US" dirty="0"/>
              <a:t>「</a:t>
            </a:r>
            <a:r>
              <a:rPr lang="en-US" dirty="0" err="1"/>
              <a:t>CSLU</a:t>
            </a:r>
            <a:r>
              <a:rPr lang="en-US" dirty="0"/>
              <a:t> Initiated – REST </a:t>
            </a:r>
            <a:r>
              <a:rPr lang="en-US" dirty="0" err="1"/>
              <a:t>API」を選択します</a:t>
            </a:r>
            <a:r>
              <a:rPr lang="en-US" dirty="0"/>
              <a:t>。</a:t>
            </a:r>
          </a:p>
          <a:p>
            <a:r>
              <a:rPr lang="en-US" dirty="0" err="1"/>
              <a:t>選択すると、ウインドウ右側に「Product</a:t>
            </a:r>
            <a:r>
              <a:rPr lang="en-US" dirty="0"/>
              <a:t> Instance Login </a:t>
            </a:r>
            <a:r>
              <a:rPr lang="en-US" dirty="0" err="1"/>
              <a:t>Credentials」ボタンが表示されます</a:t>
            </a:r>
            <a:r>
              <a:rPr lang="en-US" dirty="0"/>
              <a:t>。</a:t>
            </a:r>
          </a:p>
          <a:p>
            <a:endParaRPr lang="en-US" dirty="0"/>
          </a:p>
          <a:p>
            <a:r>
              <a:rPr lang="en-US" dirty="0"/>
              <a:t>「Product Instance Login </a:t>
            </a:r>
            <a:r>
              <a:rPr lang="en-US" dirty="0" err="1"/>
              <a:t>Credentials」をクリックします</a:t>
            </a:r>
            <a:r>
              <a:rPr lang="en-US" dirty="0"/>
              <a:t>。</a:t>
            </a:r>
          </a:p>
        </p:txBody>
      </p:sp>
      <p:cxnSp>
        <p:nvCxnSpPr>
          <p:cNvPr id="16" name="Straight Arrow Connector 15">
            <a:extLst>
              <a:ext uri="{FF2B5EF4-FFF2-40B4-BE49-F238E27FC236}">
                <a16:creationId xmlns:a16="http://schemas.microsoft.com/office/drawing/2014/main" id="{80348E44-CEF8-BB49-8D0F-A2D37AC50924}"/>
              </a:ext>
            </a:extLst>
          </p:cNvPr>
          <p:cNvCxnSpPr>
            <a:cxnSpLocks/>
            <a:stCxn id="10" idx="3"/>
            <a:endCxn id="11" idx="1"/>
          </p:cNvCxnSpPr>
          <p:nvPr/>
        </p:nvCxnSpPr>
        <p:spPr>
          <a:xfrm flipV="1">
            <a:off x="3761295" y="3118877"/>
            <a:ext cx="513236" cy="1244338"/>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0F9F1AA6-43DD-A84B-B74D-31F1730768B4}"/>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28751741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A860D-F44B-A04C-9455-98FFD813649D}"/>
              </a:ext>
            </a:extLst>
          </p:cNvPr>
          <p:cNvPicPr>
            <a:picLocks noChangeAspect="1"/>
          </p:cNvPicPr>
          <p:nvPr/>
        </p:nvPicPr>
        <p:blipFill>
          <a:blip r:embed="rId2"/>
          <a:stretch>
            <a:fillRect/>
          </a:stretch>
        </p:blipFill>
        <p:spPr>
          <a:xfrm>
            <a:off x="404443" y="1517322"/>
            <a:ext cx="7456314" cy="4950095"/>
          </a:xfrm>
          <a:prstGeom prst="rect">
            <a:avLst/>
          </a:prstGeom>
          <a:ln>
            <a:solidFill>
              <a:schemeClr val="accent4"/>
            </a:solidFill>
          </a:ln>
        </p:spPr>
      </p:pic>
      <p:sp>
        <p:nvSpPr>
          <p:cNvPr id="2" name="Title 1">
            <a:extLst>
              <a:ext uri="{FF2B5EF4-FFF2-40B4-BE49-F238E27FC236}">
                <a16:creationId xmlns:a16="http://schemas.microsoft.com/office/drawing/2014/main" id="{B1AB9C53-DD5E-874A-8E7B-F4B1B56B417A}"/>
              </a:ext>
            </a:extLst>
          </p:cNvPr>
          <p:cNvSpPr>
            <a:spLocks noGrp="1"/>
          </p:cNvSpPr>
          <p:nvPr>
            <p:ph type="title"/>
          </p:nvPr>
        </p:nvSpPr>
        <p:spPr/>
        <p:txBody>
          <a:bodyPr/>
          <a:lstStyle/>
          <a:p>
            <a:r>
              <a:rPr lang="en-JP" dirty="0"/>
              <a:t>CSLU開始型接続のCSLUの設定(4)</a:t>
            </a:r>
            <a:br>
              <a:rPr lang="en-JP" dirty="0"/>
            </a:br>
            <a:r>
              <a:rPr lang="en-JP" dirty="0"/>
              <a:t>(デバイス接続の</a:t>
            </a:r>
            <a:r>
              <a:rPr lang="ja-JP" altLang="en-US" dirty="0"/>
              <a:t>クレデンシャル情報</a:t>
            </a:r>
            <a:r>
              <a:rPr lang="en-JP" dirty="0"/>
              <a:t>の入力)</a:t>
            </a:r>
          </a:p>
        </p:txBody>
      </p:sp>
      <p:sp>
        <p:nvSpPr>
          <p:cNvPr id="4" name="テキスト プレースホルダー 3">
            <a:extLst>
              <a:ext uri="{FF2B5EF4-FFF2-40B4-BE49-F238E27FC236}">
                <a16:creationId xmlns:a16="http://schemas.microsoft.com/office/drawing/2014/main" id="{A9EDB309-BD43-484B-8423-499A0837E6D4}"/>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12" name="Slide Number Placeholder 11">
            <a:extLst>
              <a:ext uri="{FF2B5EF4-FFF2-40B4-BE49-F238E27FC236}">
                <a16:creationId xmlns:a16="http://schemas.microsoft.com/office/drawing/2014/main" id="{3ECB7F14-A2B6-5846-9F1B-76A165263DD8}"/>
              </a:ext>
            </a:extLst>
          </p:cNvPr>
          <p:cNvSpPr>
            <a:spLocks noGrp="1"/>
          </p:cNvSpPr>
          <p:nvPr>
            <p:ph type="sldNum" sz="quarter" idx="13"/>
          </p:nvPr>
        </p:nvSpPr>
        <p:spPr/>
        <p:txBody>
          <a:bodyPr/>
          <a:lstStyle/>
          <a:p>
            <a:fld id="{35A41436-812F-4D49-8B20-D4F38E545342}" type="slidenum">
              <a:rPr lang="en-JP" smtClean="0"/>
              <a:pPr/>
              <a:t>98</a:t>
            </a:fld>
            <a:endParaRPr lang="en-JP"/>
          </a:p>
        </p:txBody>
      </p:sp>
      <p:sp>
        <p:nvSpPr>
          <p:cNvPr id="7" name="TextBox 6">
            <a:extLst>
              <a:ext uri="{FF2B5EF4-FFF2-40B4-BE49-F238E27FC236}">
                <a16:creationId xmlns:a16="http://schemas.microsoft.com/office/drawing/2014/main" id="{2C4DAB87-26C1-924C-962F-C1287B2F39A2}"/>
              </a:ext>
            </a:extLst>
          </p:cNvPr>
          <p:cNvSpPr txBox="1"/>
          <p:nvPr/>
        </p:nvSpPr>
        <p:spPr>
          <a:xfrm>
            <a:off x="8217878" y="1664677"/>
            <a:ext cx="3569679" cy="3693319"/>
          </a:xfrm>
          <a:prstGeom prst="rect">
            <a:avLst/>
          </a:prstGeom>
          <a:noFill/>
        </p:spPr>
        <p:txBody>
          <a:bodyPr wrap="square" rtlCol="0">
            <a:spAutoFit/>
          </a:bodyPr>
          <a:lstStyle/>
          <a:p>
            <a:r>
              <a:rPr lang="en-JP" dirty="0">
                <a:latin typeface="+mn-lt"/>
              </a:rPr>
              <a:t>Add</a:t>
            </a:r>
            <a:r>
              <a:rPr lang="ja-JP" altLang="en-US">
                <a:latin typeface="+mn-lt"/>
              </a:rPr>
              <a:t> </a:t>
            </a:r>
            <a:r>
              <a:rPr lang="en-US" altLang="ja-JP" dirty="0">
                <a:latin typeface="+mn-lt"/>
              </a:rPr>
              <a:t>Product</a:t>
            </a:r>
            <a:r>
              <a:rPr lang="en-US" altLang="ja-JP" dirty="0"/>
              <a:t> </a:t>
            </a:r>
            <a:r>
              <a:rPr lang="ja-JP" altLang="en-US">
                <a:latin typeface="+mn-lt"/>
              </a:rPr>
              <a:t>の</a:t>
            </a:r>
            <a:r>
              <a:rPr lang="en-US" altLang="ja-JP" dirty="0">
                <a:latin typeface="+mn-lt"/>
              </a:rPr>
              <a:t> </a:t>
            </a:r>
            <a:r>
              <a:rPr lang="en-US" dirty="0"/>
              <a:t>Product Instance Login Credentials </a:t>
            </a:r>
            <a:r>
              <a:rPr lang="ja-JP" altLang="en-US">
                <a:latin typeface="+mn-lt"/>
              </a:rPr>
              <a:t>入力画面が開きます。</a:t>
            </a:r>
            <a:endParaRPr lang="en-US" altLang="ja-JP" dirty="0">
              <a:latin typeface="+mn-lt"/>
            </a:endParaRPr>
          </a:p>
          <a:p>
            <a:endParaRPr lang="en-US" dirty="0"/>
          </a:p>
          <a:p>
            <a:r>
              <a:rPr lang="en-US" dirty="0" err="1"/>
              <a:t>デバイスにログインするための</a:t>
            </a:r>
            <a:r>
              <a:rPr lang="en-US" dirty="0"/>
              <a:t> User </a:t>
            </a:r>
            <a:r>
              <a:rPr lang="en-US" dirty="0" err="1"/>
              <a:t>NameとPasswordを設定します</a:t>
            </a:r>
            <a:r>
              <a:rPr lang="en-US" dirty="0"/>
              <a:t>。</a:t>
            </a:r>
          </a:p>
          <a:p>
            <a:endParaRPr lang="en-US" dirty="0"/>
          </a:p>
          <a:p>
            <a:r>
              <a:rPr lang="en-US" dirty="0"/>
              <a:t>「</a:t>
            </a:r>
            <a:r>
              <a:rPr lang="en-US" dirty="0" err="1"/>
              <a:t>Save」をクリックします</a:t>
            </a:r>
            <a:r>
              <a:rPr lang="en-US" dirty="0"/>
              <a:t>。</a:t>
            </a:r>
          </a:p>
          <a:p>
            <a:endParaRPr lang="en-US" dirty="0"/>
          </a:p>
          <a:p>
            <a:r>
              <a:rPr lang="en-US" dirty="0"/>
              <a:t>(</a:t>
            </a:r>
            <a:r>
              <a:rPr lang="en-US" dirty="0" err="1"/>
              <a:t>デバイスでのusernameと</a:t>
            </a:r>
            <a:endParaRPr lang="en-US" dirty="0"/>
          </a:p>
          <a:p>
            <a:r>
              <a:rPr lang="en-US" dirty="0" err="1"/>
              <a:t>passwordの設定は後の手順で実施します</a:t>
            </a:r>
            <a:r>
              <a:rPr lang="en-US" dirty="0"/>
              <a:t>)</a:t>
            </a:r>
          </a:p>
        </p:txBody>
      </p:sp>
      <p:sp>
        <p:nvSpPr>
          <p:cNvPr id="8" name="Rounded Rectangle 7">
            <a:extLst>
              <a:ext uri="{FF2B5EF4-FFF2-40B4-BE49-F238E27FC236}">
                <a16:creationId xmlns:a16="http://schemas.microsoft.com/office/drawing/2014/main" id="{09C6A775-930E-DB44-B30C-1C801E7BCE82}"/>
              </a:ext>
            </a:extLst>
          </p:cNvPr>
          <p:cNvSpPr/>
          <p:nvPr/>
        </p:nvSpPr>
        <p:spPr>
          <a:xfrm>
            <a:off x="711200" y="3202323"/>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9" name="Rounded Rectangle 8">
            <a:extLst>
              <a:ext uri="{FF2B5EF4-FFF2-40B4-BE49-F238E27FC236}">
                <a16:creationId xmlns:a16="http://schemas.microsoft.com/office/drawing/2014/main" id="{3D29F31A-C9F8-B641-AA93-0B5D19CA7A40}"/>
              </a:ext>
            </a:extLst>
          </p:cNvPr>
          <p:cNvSpPr/>
          <p:nvPr/>
        </p:nvSpPr>
        <p:spPr>
          <a:xfrm>
            <a:off x="711200" y="3928187"/>
            <a:ext cx="3050095"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Rounded Rectangle 9">
            <a:extLst>
              <a:ext uri="{FF2B5EF4-FFF2-40B4-BE49-F238E27FC236}">
                <a16:creationId xmlns:a16="http://schemas.microsoft.com/office/drawing/2014/main" id="{524B69AD-D3C2-E24C-80D4-6DB49C8673E1}"/>
              </a:ext>
            </a:extLst>
          </p:cNvPr>
          <p:cNvSpPr/>
          <p:nvPr/>
        </p:nvSpPr>
        <p:spPr>
          <a:xfrm>
            <a:off x="522665" y="5144244"/>
            <a:ext cx="1249576" cy="60610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1" name="Rounded Rectangle 10">
            <a:extLst>
              <a:ext uri="{FF2B5EF4-FFF2-40B4-BE49-F238E27FC236}">
                <a16:creationId xmlns:a16="http://schemas.microsoft.com/office/drawing/2014/main" id="{390F3C10-AB0B-8D4A-B469-C4335C21EBE0}"/>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3714350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92A1F4-345F-C24C-B16A-5D37386D4F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700" y="1517323"/>
            <a:ext cx="7449934" cy="3077539"/>
          </a:xfrm>
          <a:prstGeom prst="rect">
            <a:avLst/>
          </a:prstGeom>
          <a:ln>
            <a:solidFill>
              <a:schemeClr val="accent4"/>
            </a:solidFill>
          </a:ln>
        </p:spPr>
      </p:pic>
      <p:sp>
        <p:nvSpPr>
          <p:cNvPr id="2" name="Title 1">
            <a:extLst>
              <a:ext uri="{FF2B5EF4-FFF2-40B4-BE49-F238E27FC236}">
                <a16:creationId xmlns:a16="http://schemas.microsoft.com/office/drawing/2014/main" id="{86510AD7-9B8B-D24E-9891-406BB83D76C0}"/>
              </a:ext>
            </a:extLst>
          </p:cNvPr>
          <p:cNvSpPr>
            <a:spLocks noGrp="1"/>
          </p:cNvSpPr>
          <p:nvPr>
            <p:ph type="title"/>
          </p:nvPr>
        </p:nvSpPr>
        <p:spPr/>
        <p:txBody>
          <a:bodyPr/>
          <a:lstStyle/>
          <a:p>
            <a:r>
              <a:rPr lang="en-JP" dirty="0"/>
              <a:t>CSLU開始型接続のCSLUの設定(5)</a:t>
            </a:r>
          </a:p>
        </p:txBody>
      </p:sp>
      <p:sp>
        <p:nvSpPr>
          <p:cNvPr id="5" name="テキスト プレースホルダー 4">
            <a:extLst>
              <a:ext uri="{FF2B5EF4-FFF2-40B4-BE49-F238E27FC236}">
                <a16:creationId xmlns:a16="http://schemas.microsoft.com/office/drawing/2014/main" id="{2C830990-EE21-44E4-88B7-639A13E0D884}"/>
              </a:ext>
            </a:extLst>
          </p:cNvPr>
          <p:cNvSpPr>
            <a:spLocks noGrp="1"/>
          </p:cNvSpPr>
          <p:nvPr>
            <p:ph type="body" sz="quarter" idx="12"/>
          </p:nvPr>
        </p:nvSpPr>
        <p:spPr/>
        <p:txBody>
          <a:bodyPr/>
          <a:lstStyle/>
          <a:p>
            <a:r>
              <a:rPr lang="en-US" altLang="ja-JP" dirty="0">
                <a:ea typeface="MS PGothic" panose="020B0600070205080204" pitchFamily="34" charset="-128"/>
              </a:rPr>
              <a:t>4-3. </a:t>
            </a:r>
            <a:r>
              <a:rPr lang="en-US" altLang="ja-JP" dirty="0" err="1">
                <a:ea typeface="MS PGothic" panose="020B0600070205080204" pitchFamily="34" charset="-128"/>
              </a:rPr>
              <a:t>CSLU開始型（REST</a:t>
            </a:r>
            <a:r>
              <a:rPr lang="en-US" altLang="ja-JP" dirty="0">
                <a:ea typeface="MS PGothic" panose="020B0600070205080204" pitchFamily="34" charset="-128"/>
              </a:rPr>
              <a:t> API）</a:t>
            </a:r>
            <a:endParaRPr lang="en-JP" altLang="ja-JP" dirty="0"/>
          </a:p>
        </p:txBody>
      </p:sp>
      <p:sp>
        <p:nvSpPr>
          <p:cNvPr id="6" name="Slide Number Placeholder 5">
            <a:extLst>
              <a:ext uri="{FF2B5EF4-FFF2-40B4-BE49-F238E27FC236}">
                <a16:creationId xmlns:a16="http://schemas.microsoft.com/office/drawing/2014/main" id="{B2FD8291-67C2-9A4F-AFAF-C3978DF6C819}"/>
              </a:ext>
            </a:extLst>
          </p:cNvPr>
          <p:cNvSpPr>
            <a:spLocks noGrp="1"/>
          </p:cNvSpPr>
          <p:nvPr>
            <p:ph type="sldNum" sz="quarter" idx="13"/>
          </p:nvPr>
        </p:nvSpPr>
        <p:spPr/>
        <p:txBody>
          <a:bodyPr/>
          <a:lstStyle/>
          <a:p>
            <a:fld id="{35A41436-812F-4D49-8B20-D4F38E545342}" type="slidenum">
              <a:rPr lang="en-JP" smtClean="0"/>
              <a:pPr/>
              <a:t>99</a:t>
            </a:fld>
            <a:endParaRPr lang="en-JP"/>
          </a:p>
        </p:txBody>
      </p:sp>
      <p:sp>
        <p:nvSpPr>
          <p:cNvPr id="7" name="TextBox 6">
            <a:extLst>
              <a:ext uri="{FF2B5EF4-FFF2-40B4-BE49-F238E27FC236}">
                <a16:creationId xmlns:a16="http://schemas.microsoft.com/office/drawing/2014/main" id="{EA2861BD-B33F-C74D-A4D7-73E3D6A7156C}"/>
              </a:ext>
            </a:extLst>
          </p:cNvPr>
          <p:cNvSpPr txBox="1"/>
          <p:nvPr/>
        </p:nvSpPr>
        <p:spPr>
          <a:xfrm>
            <a:off x="8217878" y="1664677"/>
            <a:ext cx="3569679" cy="1477328"/>
          </a:xfrm>
          <a:prstGeom prst="rect">
            <a:avLst/>
          </a:prstGeom>
          <a:noFill/>
        </p:spPr>
        <p:txBody>
          <a:bodyPr wrap="square" rtlCol="0">
            <a:spAutoFit/>
          </a:bodyPr>
          <a:lstStyle/>
          <a:p>
            <a:r>
              <a:rPr lang="en-US" dirty="0"/>
              <a:t>Inventory </a:t>
            </a:r>
            <a:r>
              <a:rPr lang="en-US" dirty="0" err="1"/>
              <a:t>画面の</a:t>
            </a:r>
            <a:r>
              <a:rPr lang="ja-JP" altLang="en-US"/>
              <a:t> </a:t>
            </a:r>
            <a:r>
              <a:rPr lang="en-US" dirty="0"/>
              <a:t>Product Instances</a:t>
            </a:r>
            <a:r>
              <a:rPr lang="ja-JP" altLang="en-US"/>
              <a:t> に登録したデバイスが表示されます。</a:t>
            </a:r>
            <a:endParaRPr lang="en-US" altLang="ja-JP" dirty="0"/>
          </a:p>
          <a:p>
            <a:r>
              <a:rPr lang="en-US" altLang="ja-JP" dirty="0"/>
              <a:t>Last Contact</a:t>
            </a:r>
            <a:r>
              <a:rPr lang="ja-JP" altLang="en-US"/>
              <a:t>は</a:t>
            </a:r>
            <a:r>
              <a:rPr lang="en-US" altLang="ja-JP" dirty="0"/>
              <a:t> –never-</a:t>
            </a:r>
            <a:r>
              <a:rPr lang="ja-JP" altLang="en-US"/>
              <a:t> と表示されます。</a:t>
            </a:r>
            <a:endParaRPr lang="en-US" altLang="ja-JP" dirty="0"/>
          </a:p>
        </p:txBody>
      </p:sp>
      <p:sp>
        <p:nvSpPr>
          <p:cNvPr id="9" name="Rounded Rectangle 8">
            <a:extLst>
              <a:ext uri="{FF2B5EF4-FFF2-40B4-BE49-F238E27FC236}">
                <a16:creationId xmlns:a16="http://schemas.microsoft.com/office/drawing/2014/main" id="{A8A26644-03C0-C745-90BC-BE8F759324B2}"/>
              </a:ext>
            </a:extLst>
          </p:cNvPr>
          <p:cNvSpPr/>
          <p:nvPr/>
        </p:nvSpPr>
        <p:spPr>
          <a:xfrm>
            <a:off x="584462" y="3686370"/>
            <a:ext cx="6720228" cy="332295"/>
          </a:xfrm>
          <a:prstGeom prst="roundRect">
            <a:avLst>
              <a:gd name="adj" fmla="val 50000"/>
            </a:avLst>
          </a:prstGeom>
          <a:no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ounded Rectangle 7">
            <a:extLst>
              <a:ext uri="{FF2B5EF4-FFF2-40B4-BE49-F238E27FC236}">
                <a16:creationId xmlns:a16="http://schemas.microsoft.com/office/drawing/2014/main" id="{26992949-167A-BB4C-897B-D735827F528D}"/>
              </a:ext>
            </a:extLst>
          </p:cNvPr>
          <p:cNvSpPr/>
          <p:nvPr/>
        </p:nvSpPr>
        <p:spPr>
          <a:xfrm>
            <a:off x="11061576" y="81639"/>
            <a:ext cx="1056444" cy="317856"/>
          </a:xfrm>
          <a:prstGeom prst="roundRect">
            <a:avLst>
              <a:gd name="adj" fmla="val 50000"/>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1400" dirty="0">
                <a:solidFill>
                  <a:schemeClr val="bg2"/>
                </a:solidFill>
              </a:rPr>
              <a:t>CSLU</a:t>
            </a:r>
          </a:p>
        </p:txBody>
      </p:sp>
    </p:spTree>
    <p:extLst>
      <p:ext uri="{BB962C8B-B14F-4D97-AF65-F5344CB8AC3E}">
        <p14:creationId xmlns:p14="http://schemas.microsoft.com/office/powerpoint/2010/main" val="381432353"/>
      </p:ext>
    </p:extLst>
  </p:cSld>
  <p:clrMapOvr>
    <a:masterClrMapping/>
  </p:clrMapOvr>
</p:sld>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D622C72204EC4A934E25ABA9F13F01" ma:contentTypeVersion="11" ma:contentTypeDescription="Create a new document." ma:contentTypeScope="" ma:versionID="0539d789478bf1947bff9a24c0639290">
  <xsd:schema xmlns:xsd="http://www.w3.org/2001/XMLSchema" xmlns:xs="http://www.w3.org/2001/XMLSchema" xmlns:p="http://schemas.microsoft.com/office/2006/metadata/properties" xmlns:ns2="dc0c66d1-906b-4b19-a9c5-0c87fbc57b3a" xmlns:ns3="160eb5fa-2644-4338-95a3-36ae27b09c8e" targetNamespace="http://schemas.microsoft.com/office/2006/metadata/properties" ma:root="true" ma:fieldsID="3d0b153498f9b03691cded46a698a8fd" ns2:_="" ns3:_="">
    <xsd:import namespace="dc0c66d1-906b-4b19-a9c5-0c87fbc57b3a"/>
    <xsd:import namespace="160eb5fa-2644-4338-95a3-36ae27b09c8e"/>
    <xsd:element name="properties">
      <xsd:complexType>
        <xsd:sequence>
          <xsd:element name="documentManagement">
            <xsd:complexType>
              <xsd:all>
                <xsd:element ref="ns2:Tags" minOccurs="0"/>
                <xsd:element ref="ns2:OriginalAuthor"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0c66d1-906b-4b19-a9c5-0c87fbc57b3a" elementFormDefault="qualified">
    <xsd:import namespace="http://schemas.microsoft.com/office/2006/documentManagement/types"/>
    <xsd:import namespace="http://schemas.microsoft.com/office/infopath/2007/PartnerControls"/>
    <xsd:element name="Tags" ma:index="8" nillable="true" ma:displayName="Tags" ma:internalName="Tags">
      <xsd:simpleType>
        <xsd:restriction base="dms:Text"/>
      </xsd:simpleType>
    </xsd:element>
    <xsd:element name="OriginalAuthor" ma:index="9" nillable="true" ma:displayName="Original Author" ma:internalName="Original_x0020_Author">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0eb5fa-2644-4338-95a3-36ae27b09c8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gs xmlns="dc0c66d1-906b-4b19-a9c5-0c87fbc57b3a" xsi:nil="true"/>
    <OriginalAuthor xmlns="dc0c66d1-906b-4b19-a9c5-0c87fbc57b3a" xsi:nil="true"/>
  </documentManagement>
</p:properties>
</file>

<file path=customXml/itemProps1.xml><?xml version="1.0" encoding="utf-8"?>
<ds:datastoreItem xmlns:ds="http://schemas.openxmlformats.org/officeDocument/2006/customXml" ds:itemID="{D65E68DD-9466-4CE5-8AC3-E03C6946853F}">
  <ds:schemaRefs>
    <ds:schemaRef ds:uri="http://schemas.microsoft.com/sharepoint/v3/contenttype/forms"/>
  </ds:schemaRefs>
</ds:datastoreItem>
</file>

<file path=customXml/itemProps2.xml><?xml version="1.0" encoding="utf-8"?>
<ds:datastoreItem xmlns:ds="http://schemas.openxmlformats.org/officeDocument/2006/customXml" ds:itemID="{146728C4-FA7F-4E9A-98B7-0F994A4265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0c66d1-906b-4b19-a9c5-0c87fbc57b3a"/>
    <ds:schemaRef ds:uri="160eb5fa-2644-4338-95a3-36ae27b09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EB6C79-52F1-453C-B4DA-6A9676854654}">
  <ds:schemaRefs>
    <ds:schemaRef ds:uri="http://purl.org/dc/dcmitype/"/>
    <ds:schemaRef ds:uri="http://purl.org/dc/elements/1.1/"/>
    <ds:schemaRef ds:uri="http://schemas.microsoft.com/office/2006/documentManagement/types"/>
    <ds:schemaRef ds:uri="http://schemas.microsoft.com/office/infopath/2007/PartnerControls"/>
    <ds:schemaRef ds:uri="dc0c66d1-906b-4b19-a9c5-0c87fbc57b3a"/>
    <ds:schemaRef ds:uri="http://www.w3.org/XML/1998/namespace"/>
    <ds:schemaRef ds:uri="http://purl.org/dc/terms/"/>
    <ds:schemaRef ds:uri="http://schemas.microsoft.com/office/2006/metadata/properties"/>
    <ds:schemaRef ds:uri="http://schemas.openxmlformats.org/package/2006/metadata/core-properties"/>
    <ds:schemaRef ds:uri="160eb5fa-2644-4338-95a3-36ae27b09c8e"/>
  </ds:schemaRefs>
</ds:datastoreItem>
</file>

<file path=docProps/app.xml><?xml version="1.0" encoding="utf-8"?>
<Properties xmlns="http://schemas.openxmlformats.org/officeDocument/2006/extended-properties" xmlns:vt="http://schemas.openxmlformats.org/officeDocument/2006/docPropsVTypes">
  <TotalTime>15015</TotalTime>
  <Words>16074</Words>
  <Application>Microsoft Office PowerPoint</Application>
  <PresentationFormat>ワイド画面</PresentationFormat>
  <Paragraphs>2770</Paragraphs>
  <Slides>170</Slides>
  <Notes>20</Notes>
  <HiddenSlides>1</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170</vt:i4>
      </vt:variant>
    </vt:vector>
  </HeadingPairs>
  <TitlesOfParts>
    <vt:vector size="181" baseType="lpstr">
      <vt:lpstr>Apple SD Gothic Neo Regular</vt:lpstr>
      <vt:lpstr>Ciscolight</vt:lpstr>
      <vt:lpstr>CiscoSans</vt:lpstr>
      <vt:lpstr>ＭＳ Ｐゴシック</vt:lpstr>
      <vt:lpstr>ＭＳ Ｐゴシック</vt:lpstr>
      <vt:lpstr>System Font Regular</vt:lpstr>
      <vt:lpstr>游ゴシック</vt:lpstr>
      <vt:lpstr>Arial</vt:lpstr>
      <vt:lpstr>CiscoSansTT ExtraLight</vt:lpstr>
      <vt:lpstr>Courier New</vt:lpstr>
      <vt:lpstr>Blue theme 2015 16x9</vt:lpstr>
      <vt:lpstr> Cisco Catalyst 9000 シリーズ スイッチ 実践ガイド 別冊 Smart Licensing Using Policy 設定手順</vt:lpstr>
      <vt:lpstr>はじめに</vt:lpstr>
      <vt:lpstr>版数管理</vt:lpstr>
      <vt:lpstr>注意事項</vt:lpstr>
      <vt:lpstr>目次</vt:lpstr>
      <vt:lpstr>本資料の対象範囲</vt:lpstr>
      <vt:lpstr>本資料の対象/対象外</vt:lpstr>
      <vt:lpstr>CSSMへの接続トポロジーと本資料の対象範囲</vt:lpstr>
      <vt:lpstr>既存機器のCSSM接続方法と本資料での取り扱い</vt:lpstr>
      <vt:lpstr>CSSMダイレクト接続 （バージョンアップ）</vt:lpstr>
      <vt:lpstr>CSSMダイレクト接続 （バージョンアップ） 手順概要</vt:lpstr>
      <vt:lpstr>CSSMダイレクト接続でのライセンス登録手順</vt:lpstr>
      <vt:lpstr>CSSMダイレクト接続のフローチャート</vt:lpstr>
      <vt:lpstr>デバイスの基本設定</vt:lpstr>
      <vt:lpstr>(参考)従来のSmart Licensingのデバイスの基本設定</vt:lpstr>
      <vt:lpstr>(参考)従来のSmart Licensingの登録</vt:lpstr>
      <vt:lpstr>CSSMへのアクセス</vt:lpstr>
      <vt:lpstr>CSSMでの製品インスタンスのライセンス情報確認</vt:lpstr>
      <vt:lpstr>CSSMでの消費ライセンス数の確認</vt:lpstr>
      <vt:lpstr>手順-1 既存デバイス （製品インスタンス）のバージョンアップ</vt:lpstr>
      <vt:lpstr>バージョンアップ前のshow license all</vt:lpstr>
      <vt:lpstr>バージョンアップ</vt:lpstr>
      <vt:lpstr>手順-2 製品インスタンスの情報更新と確認</vt:lpstr>
      <vt:lpstr>バージョンアップ後のshow license all</vt:lpstr>
      <vt:lpstr>CSSMでの製品インスタンスのライセンス情報確認</vt:lpstr>
      <vt:lpstr>CSSMでの消費ライセンス数の確認</vt:lpstr>
      <vt:lpstr>CSSMダイレクト接続 （新規デバイス）</vt:lpstr>
      <vt:lpstr>CSSMダイレクト接続 （新規デバイス） 手順概要</vt:lpstr>
      <vt:lpstr>CSSMダイレクト接続でのライセンス登録手順</vt:lpstr>
      <vt:lpstr>CSSMダイレクト接続のフローチャート</vt:lpstr>
      <vt:lpstr>デバイスの基本設定</vt:lpstr>
      <vt:lpstr>デバイスの基本設定</vt:lpstr>
      <vt:lpstr>手順-1(1) 製品インスタンスの設定</vt:lpstr>
      <vt:lpstr>スマートライセンスの接続方法を設定</vt:lpstr>
      <vt:lpstr>CSSMダイレクト接続設定後のshow license all</vt:lpstr>
      <vt:lpstr>手順-2(1) CSSMとの信頼の確立</vt:lpstr>
      <vt:lpstr>CSSMへのアクセス</vt:lpstr>
      <vt:lpstr>新規トラストコードの発行(1)</vt:lpstr>
      <vt:lpstr>新規トラストコードの発行(2)</vt:lpstr>
      <vt:lpstr>新規トラストコードの発行(3)</vt:lpstr>
      <vt:lpstr>トラストコードの取得</vt:lpstr>
      <vt:lpstr>手順-2(2) CSSMとの信頼の確立</vt:lpstr>
      <vt:lpstr>トラストコードのインストール</vt:lpstr>
      <vt:lpstr>手順-3(1) 製品インスタンスの情報更新</vt:lpstr>
      <vt:lpstr>トラストコード情報設定後のshow license all</vt:lpstr>
      <vt:lpstr>CSSMでの製品インスタンスのライセンス情報確認</vt:lpstr>
      <vt:lpstr>CSSMでの消費ライセンス数の確認</vt:lpstr>
      <vt:lpstr>CSLU経由接続</vt:lpstr>
      <vt:lpstr>CSLU概要と インストール</vt:lpstr>
      <vt:lpstr>Cisco Smart License Utility (CSLU) アプリ </vt:lpstr>
      <vt:lpstr>CSLUのダウンロード(1)</vt:lpstr>
      <vt:lpstr>CSLUのダウンロード(2)</vt:lpstr>
      <vt:lpstr>CSLUのインストール(1)</vt:lpstr>
      <vt:lpstr>CSLUのインストール(2)</vt:lpstr>
      <vt:lpstr>CSLUのインストール(3)</vt:lpstr>
      <vt:lpstr>CSLUのインストール(4)</vt:lpstr>
      <vt:lpstr>CSLUのインストール(5)</vt:lpstr>
      <vt:lpstr>CSLUのインストール(6)</vt:lpstr>
      <vt:lpstr>補足(Windows Defender ファイアウォールの設定)</vt:lpstr>
      <vt:lpstr>製品インスタンス 開始型</vt:lpstr>
      <vt:lpstr>製品インスタンス 開始型 手順概要</vt:lpstr>
      <vt:lpstr>製品インスタンス開始型でのライセンス登録手順</vt:lpstr>
      <vt:lpstr>CSLU経由接続のフローチャート</vt:lpstr>
      <vt:lpstr>デバイスの基本設定</vt:lpstr>
      <vt:lpstr>デバイスの基本設定</vt:lpstr>
      <vt:lpstr>手順-1(1) CSLUの環境設定</vt:lpstr>
      <vt:lpstr>Cisco.com IDの登録(1)</vt:lpstr>
      <vt:lpstr>Cisco.com IDの登録(2)</vt:lpstr>
      <vt:lpstr>CSLU起動画面 (CSSMログイン済み)</vt:lpstr>
      <vt:lpstr>Smart Account/Virtual Accountの設定(1)</vt:lpstr>
      <vt:lpstr>Smart Account/Virtual Accountの設定(2)</vt:lpstr>
      <vt:lpstr>手順-1(2) CSLUの環境設定</vt:lpstr>
      <vt:lpstr>デバイス開始型接続のCSLUの設定</vt:lpstr>
      <vt:lpstr>手順-2(1) 製品インスタンスの設定</vt:lpstr>
      <vt:lpstr>転送タイプ(cslu)と CSLU のURLの設定</vt:lpstr>
      <vt:lpstr>CSLU情報設定後のshow license all</vt:lpstr>
      <vt:lpstr>手順-3(1) 製品インスタンスの情報更新</vt:lpstr>
      <vt:lpstr>CSLUへ情報を手動アップデート</vt:lpstr>
      <vt:lpstr>CSLUへ情報をアップデート後のshow license all</vt:lpstr>
      <vt:lpstr>製品インスタンス情報の更新</vt:lpstr>
      <vt:lpstr>製品インスタンス情報の確認(1)</vt:lpstr>
      <vt:lpstr>製品インスタンス情報の確認(2)</vt:lpstr>
      <vt:lpstr>CSSMへのアクセス</vt:lpstr>
      <vt:lpstr>CSSMでの製品インスタンスのライセンス情報確認</vt:lpstr>
      <vt:lpstr>CSSMでの消費ライセンス数の確認</vt:lpstr>
      <vt:lpstr>CSLU開始型 （REST API）</vt:lpstr>
      <vt:lpstr>CSLU開始型 （REST API） 手順概要</vt:lpstr>
      <vt:lpstr>CSLU開始型でのライセンス登録手順</vt:lpstr>
      <vt:lpstr>CSLU経由接続のフローチャート</vt:lpstr>
      <vt:lpstr>デバイスの基本設定</vt:lpstr>
      <vt:lpstr>デバイスの基本設定</vt:lpstr>
      <vt:lpstr>手順-1(1) CSLUの環境設定</vt:lpstr>
      <vt:lpstr>CSLU開始型（REST API)接続のCSLUの設定</vt:lpstr>
      <vt:lpstr>手順-1(2) CSLUの環境設定</vt:lpstr>
      <vt:lpstr>CSLU開始型接続のCSLUの設定(1)</vt:lpstr>
      <vt:lpstr>CSLU開始型接続のCSLUの設定(2) (デバイスのIPアドレスの入力)</vt:lpstr>
      <vt:lpstr>CSLU開始型接続のCSLUの設定(3) (デバイスへの接続方法の選択)</vt:lpstr>
      <vt:lpstr>CSLU開始型接続のCSLUの設定(4) (デバイス接続のクレデンシャル情報の入力)</vt:lpstr>
      <vt:lpstr>CSLU開始型接続のCSLUの設定(5)</vt:lpstr>
      <vt:lpstr>手順-2(1) 製品インスタンスの設定</vt:lpstr>
      <vt:lpstr>デバイス起動後のshow license all</vt:lpstr>
      <vt:lpstr>デバイスのクレデンシャル情報設定</vt:lpstr>
      <vt:lpstr>HTTPで接続できることを確認</vt:lpstr>
      <vt:lpstr>手順-3(1) 製品インスタンスの情報更新</vt:lpstr>
      <vt:lpstr>製品インスタンス情報の更新(1)</vt:lpstr>
      <vt:lpstr>製品インスタンス情報の更新(2)</vt:lpstr>
      <vt:lpstr>製品インスタンス情報の確認(1)</vt:lpstr>
      <vt:lpstr>製品インスタンス情報の確認(2)</vt:lpstr>
      <vt:lpstr>レポート後のshow license all</vt:lpstr>
      <vt:lpstr>CSSMへのアクセス</vt:lpstr>
      <vt:lpstr>CSSMでの製品インスタンスのライセンス情報確認</vt:lpstr>
      <vt:lpstr>CSSMでの消費ライセンス数の確認</vt:lpstr>
      <vt:lpstr>CSLU開始型 （NETCONF）</vt:lpstr>
      <vt:lpstr>CSLU開始型 （NETCONF） 手順概要</vt:lpstr>
      <vt:lpstr>CSLU開始型でのライセンス登録手順</vt:lpstr>
      <vt:lpstr>CSLU経由接続のフローチャート</vt:lpstr>
      <vt:lpstr>手順-1(1) CSLUの環境設定</vt:lpstr>
      <vt:lpstr>CSLU開始型接続のCSLUの設定</vt:lpstr>
      <vt:lpstr>手順-1(2) CSLUの環境設定</vt:lpstr>
      <vt:lpstr>CSLU開始型接続のCSLUの設定(1)</vt:lpstr>
      <vt:lpstr>CSLU開始型接続のCSLUの設定(2) (デバイスのIPアドレスの入力)</vt:lpstr>
      <vt:lpstr>CSLU開始型接続のCSLUの設定(3) (デバイスへの接続方法の選択)</vt:lpstr>
      <vt:lpstr>CSLU開始型接続のCSLUの設定(4) (デバイス接続のクレデンシャル情報の入力)</vt:lpstr>
      <vt:lpstr>CSLU開始型接続のCSLUの設定(5)</vt:lpstr>
      <vt:lpstr>手順-2(1) 製品インスタンスの設定</vt:lpstr>
      <vt:lpstr>デバイス起動後のshow license all</vt:lpstr>
      <vt:lpstr>デバイスのクレデンシャル情報設定</vt:lpstr>
      <vt:lpstr>HTTPで接続できることを確認</vt:lpstr>
      <vt:lpstr>手順-3(1) 製品インスタンスの情報更新</vt:lpstr>
      <vt:lpstr>製品インスタンス情報の更新(1)</vt:lpstr>
      <vt:lpstr>製品インスタンス情報の更新(2)</vt:lpstr>
      <vt:lpstr>製品インスタンス情報の確認(1)</vt:lpstr>
      <vt:lpstr>製品インスタンス情報の確認(2)</vt:lpstr>
      <vt:lpstr>レポート後のshow license all</vt:lpstr>
      <vt:lpstr>CSSMへのアクセス</vt:lpstr>
      <vt:lpstr>CSSMでの製品インスタンスのライセンス情報確認</vt:lpstr>
      <vt:lpstr>CSSMでの消費ライセンス数の確認</vt:lpstr>
      <vt:lpstr>CSLU開始型 （RESTCONF）</vt:lpstr>
      <vt:lpstr>CSLU開始型 （RESTCONF） 手順概要</vt:lpstr>
      <vt:lpstr>CSLU開始型でのライセンス登録手順</vt:lpstr>
      <vt:lpstr>CSLU経由接続のフローチャート</vt:lpstr>
      <vt:lpstr>手順-1(1) CSLUの環境設定</vt:lpstr>
      <vt:lpstr>CSLU開始型接続のCSLUの設定</vt:lpstr>
      <vt:lpstr>手順-1(2) CSLUの環境設定</vt:lpstr>
      <vt:lpstr>CSLU開始型接続のCSLUの設定(1)</vt:lpstr>
      <vt:lpstr>CSLU開始型接続のCSLUの設定(2) (デバイスのIPアドレスの入力)</vt:lpstr>
      <vt:lpstr>CSLU開始型接続のCSLUの設定(3) (デバイスへの接続方法の選択)</vt:lpstr>
      <vt:lpstr>CSLU開始型接続のCSLUの設定(4) (デバイス接続のクレデンシャル情報の入力)</vt:lpstr>
      <vt:lpstr>CSLU開始型接続のCSLUの設定(5)</vt:lpstr>
      <vt:lpstr>手順-2(1) 製品インスタンスの設定</vt:lpstr>
      <vt:lpstr>デバイス起動後のshow license all</vt:lpstr>
      <vt:lpstr>デバイスのクレデンシャル情報設定</vt:lpstr>
      <vt:lpstr>HTTPで接続できることを確認</vt:lpstr>
      <vt:lpstr>手順-3(1) 製品インスタンスの情報更新</vt:lpstr>
      <vt:lpstr>製品インスタンス情報の更新(1)</vt:lpstr>
      <vt:lpstr>製品インスタンス情報の更新(2)</vt:lpstr>
      <vt:lpstr>製品インスタンス情報の更新(3)</vt:lpstr>
      <vt:lpstr>製品インスタンス情報の更新(4)</vt:lpstr>
      <vt:lpstr>レポート後のshow license all</vt:lpstr>
      <vt:lpstr>CSSMへのアクセス</vt:lpstr>
      <vt:lpstr>CSSMでの製品インスタンスのライセンス情報確認</vt:lpstr>
      <vt:lpstr>CSSMでの消費ライセンス数の確認</vt:lpstr>
      <vt:lpstr>CSLU開始型 （CSVで登録）</vt:lpstr>
      <vt:lpstr>CSLU開始型での製品インスタンスの登録方法</vt:lpstr>
      <vt:lpstr>CSVテンプレートファイルのダウンロード</vt:lpstr>
      <vt:lpstr>Template_devices.csv</vt:lpstr>
      <vt:lpstr>Template_devices.csv の記入例</vt:lpstr>
      <vt:lpstr>CSVファイルのアップロード</vt:lpstr>
      <vt:lpstr>製品インスタンスリストの登録</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C9K SLP Configuration Step by Step Guide</dc:title>
  <dc:subject/>
  <dc:creator>Cisco Systems G.K.</dc:creator>
  <cp:keywords/>
  <dc:description/>
  <cp:lastModifiedBy>Ayano Sawamoto -X (asawamot - ARS SYSTEM CORPORATION at Cisco)</cp:lastModifiedBy>
  <cp:revision>91</cp:revision>
  <cp:lastPrinted>2021-05-05T05:43:10Z</cp:lastPrinted>
  <dcterms:created xsi:type="dcterms:W3CDTF">2021-01-13T06:03:02Z</dcterms:created>
  <dcterms:modified xsi:type="dcterms:W3CDTF">2021-07-29T08:33:00Z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0x01010077D622C72204EC4A934E25ABA9F13F01</vt:lpwstr>
  </property>
</Properties>
</file>