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256" r:id="rId2"/>
    <p:sldId id="263" r:id="rId3"/>
    <p:sldId id="264" r:id="rId4"/>
    <p:sldId id="265" r:id="rId5"/>
    <p:sldId id="266" r:id="rId6"/>
    <p:sldId id="260" r:id="rId7"/>
    <p:sldId id="268" r:id="rId8"/>
    <p:sldId id="261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75957" autoAdjust="0"/>
  </p:normalViewPr>
  <p:slideViewPr>
    <p:cSldViewPr snapToGrid="0">
      <p:cViewPr varScale="1">
        <p:scale>
          <a:sx n="58" d="100"/>
          <a:sy n="58" d="100"/>
        </p:scale>
        <p:origin x="-154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D7AEC7-2E48-4045-8DAD-10E1C718F637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97A68A2-3094-4B2D-A199-DDB4D9338439}">
      <dgm:prSet phldrT="[Text]"/>
      <dgm:spPr/>
      <dgm:t>
        <a:bodyPr/>
        <a:lstStyle/>
        <a:p>
          <a:r>
            <a:rPr lang="cs-CZ" dirty="0"/>
            <a:t>Integrace informačních systémů a vývojem </a:t>
          </a:r>
          <a:r>
            <a:rPr lang="cs-CZ" dirty="0" err="1"/>
            <a:t>middleware</a:t>
          </a:r>
          <a:endParaRPr lang="cs-CZ" dirty="0"/>
        </a:p>
      </dgm:t>
    </dgm:pt>
    <dgm:pt modelId="{9E1F90EC-497B-49A8-93D4-609EE53FF3EE}" type="parTrans" cxnId="{B48EFBBE-32A7-4393-BA26-B021B61C13BE}">
      <dgm:prSet/>
      <dgm:spPr/>
      <dgm:t>
        <a:bodyPr/>
        <a:lstStyle/>
        <a:p>
          <a:endParaRPr lang="cs-CZ"/>
        </a:p>
      </dgm:t>
    </dgm:pt>
    <dgm:pt modelId="{D5714F4E-454E-4224-A931-917777BB9821}" type="sibTrans" cxnId="{B48EFBBE-32A7-4393-BA26-B021B61C13BE}">
      <dgm:prSet/>
      <dgm:spPr/>
      <dgm:t>
        <a:bodyPr/>
        <a:lstStyle/>
        <a:p>
          <a:endParaRPr lang="cs-CZ"/>
        </a:p>
      </dgm:t>
    </dgm:pt>
    <dgm:pt modelId="{74A1BFE2-8ED4-40C6-BFAC-94E169CABD97}">
      <dgm:prSet phldrT="[Text]"/>
      <dgm:spPr/>
      <dgm:t>
        <a:bodyPr/>
        <a:lstStyle/>
        <a:p>
          <a:r>
            <a:rPr lang="cs-CZ" dirty="0"/>
            <a:t>Vývoj software</a:t>
          </a:r>
        </a:p>
      </dgm:t>
    </dgm:pt>
    <dgm:pt modelId="{51081AC0-C7BA-41FB-BE72-5E235246C60B}" type="parTrans" cxnId="{971A5913-87D4-43A2-B5CF-81D2A3EC7B24}">
      <dgm:prSet/>
      <dgm:spPr/>
      <dgm:t>
        <a:bodyPr/>
        <a:lstStyle/>
        <a:p>
          <a:endParaRPr lang="cs-CZ"/>
        </a:p>
      </dgm:t>
    </dgm:pt>
    <dgm:pt modelId="{A31856E5-009B-4AD2-866F-329B6D46D106}" type="sibTrans" cxnId="{971A5913-87D4-43A2-B5CF-81D2A3EC7B24}">
      <dgm:prSet/>
      <dgm:spPr/>
      <dgm:t>
        <a:bodyPr/>
        <a:lstStyle/>
        <a:p>
          <a:endParaRPr lang="cs-CZ"/>
        </a:p>
      </dgm:t>
    </dgm:pt>
    <dgm:pt modelId="{9F0F8CE0-7CEC-4BDE-8083-4A31618530AC}">
      <dgm:prSet phldrT="[Text]"/>
      <dgm:spPr/>
      <dgm:t>
        <a:bodyPr/>
        <a:lstStyle/>
        <a:p>
          <a:r>
            <a:rPr lang="cs-CZ" dirty="0"/>
            <a:t>Vývoj hardware</a:t>
          </a:r>
        </a:p>
      </dgm:t>
    </dgm:pt>
    <dgm:pt modelId="{A7EBD132-871B-4CB4-8A77-C2BC4BEA9303}" type="parTrans" cxnId="{60F4369B-96FF-4EE1-99A2-D25F3F8DD4FF}">
      <dgm:prSet/>
      <dgm:spPr/>
      <dgm:t>
        <a:bodyPr/>
        <a:lstStyle/>
        <a:p>
          <a:endParaRPr lang="cs-CZ"/>
        </a:p>
      </dgm:t>
    </dgm:pt>
    <dgm:pt modelId="{C2E3ADCD-697B-456C-8B59-D90D441BD277}" type="sibTrans" cxnId="{60F4369B-96FF-4EE1-99A2-D25F3F8DD4FF}">
      <dgm:prSet/>
      <dgm:spPr/>
      <dgm:t>
        <a:bodyPr/>
        <a:lstStyle/>
        <a:p>
          <a:endParaRPr lang="cs-CZ"/>
        </a:p>
      </dgm:t>
    </dgm:pt>
    <dgm:pt modelId="{7CF7B9D2-B642-4984-B3C3-3C393F65C9D1}">
      <dgm:prSet phldrT="[Text]"/>
      <dgm:spPr/>
      <dgm:t>
        <a:bodyPr/>
        <a:lstStyle/>
        <a:p>
          <a:r>
            <a:rPr lang="cs-CZ" dirty="0"/>
            <a:t>Vývoj Firmware</a:t>
          </a:r>
        </a:p>
      </dgm:t>
    </dgm:pt>
    <dgm:pt modelId="{A4161AC2-080F-4FB3-97E7-47774335DE84}" type="parTrans" cxnId="{C1C8681B-8B92-4732-A4CE-5776ACC7C330}">
      <dgm:prSet/>
      <dgm:spPr/>
      <dgm:t>
        <a:bodyPr/>
        <a:lstStyle/>
        <a:p>
          <a:endParaRPr lang="cs-CZ"/>
        </a:p>
      </dgm:t>
    </dgm:pt>
    <dgm:pt modelId="{5F5CA2C7-C379-4164-B6D9-F6F6C8164545}" type="sibTrans" cxnId="{C1C8681B-8B92-4732-A4CE-5776ACC7C330}">
      <dgm:prSet/>
      <dgm:spPr/>
      <dgm:t>
        <a:bodyPr/>
        <a:lstStyle/>
        <a:p>
          <a:endParaRPr lang="cs-CZ"/>
        </a:p>
      </dgm:t>
    </dgm:pt>
    <dgm:pt modelId="{3F0DB579-1655-44E3-A577-8FB62681975F}" type="pres">
      <dgm:prSet presAssocID="{7DD7AEC7-2E48-4045-8DAD-10E1C718F637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7310358-927F-446F-A996-F566A9F79C02}" type="pres">
      <dgm:prSet presAssocID="{C97A68A2-3094-4B2D-A199-DDB4D9338439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E396EB8D-50BC-4AAE-97DB-381EDBC8E7D6}" type="pres">
      <dgm:prSet presAssocID="{C97A68A2-3094-4B2D-A199-DDB4D9338439}" presName="Accent1" presStyleLbl="node1" presStyleIdx="0" presStyleCnt="15"/>
      <dgm:spPr/>
    </dgm:pt>
    <dgm:pt modelId="{4365D8F6-0FC2-4028-8D15-17E92CF9A57B}" type="pres">
      <dgm:prSet presAssocID="{C97A68A2-3094-4B2D-A199-DDB4D9338439}" presName="Accent2" presStyleLbl="node1" presStyleIdx="1" presStyleCnt="15"/>
      <dgm:spPr/>
    </dgm:pt>
    <dgm:pt modelId="{79D68BD7-51CC-4AAB-BCF4-D771078D699F}" type="pres">
      <dgm:prSet presAssocID="{C97A68A2-3094-4B2D-A199-DDB4D9338439}" presName="Accent3" presStyleLbl="node1" presStyleIdx="2" presStyleCnt="15"/>
      <dgm:spPr/>
    </dgm:pt>
    <dgm:pt modelId="{E9B6E03D-8873-495C-BDDF-AB2CA08619CC}" type="pres">
      <dgm:prSet presAssocID="{C97A68A2-3094-4B2D-A199-DDB4D9338439}" presName="Accent4" presStyleLbl="node1" presStyleIdx="3" presStyleCnt="15"/>
      <dgm:spPr/>
    </dgm:pt>
    <dgm:pt modelId="{F3570E7F-9A5A-4A4E-90E3-8C48A71342FE}" type="pres">
      <dgm:prSet presAssocID="{C97A68A2-3094-4B2D-A199-DDB4D9338439}" presName="Accent5" presStyleLbl="node1" presStyleIdx="4" presStyleCnt="15"/>
      <dgm:spPr/>
    </dgm:pt>
    <dgm:pt modelId="{B0EC6414-9A6F-467F-9DC2-AF019DEE0E31}" type="pres">
      <dgm:prSet presAssocID="{C97A68A2-3094-4B2D-A199-DDB4D9338439}" presName="Accent6" presStyleLbl="node1" presStyleIdx="5" presStyleCnt="15"/>
      <dgm:spPr/>
    </dgm:pt>
    <dgm:pt modelId="{66A10160-1004-4150-B03F-242841C6139F}" type="pres">
      <dgm:prSet presAssocID="{74A1BFE2-8ED4-40C6-BFAC-94E169CABD97}" presName="Child1" presStyleLbl="node1" presStyleIdx="6" presStyleCnt="1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DCFA0B7-D006-44E7-A792-D4FA6517F49B}" type="pres">
      <dgm:prSet presAssocID="{74A1BFE2-8ED4-40C6-BFAC-94E169CABD97}" presName="Accent7" presStyleCnt="0"/>
      <dgm:spPr/>
    </dgm:pt>
    <dgm:pt modelId="{22561D29-47BB-4F4D-86B9-51E4982E42A6}" type="pres">
      <dgm:prSet presAssocID="{74A1BFE2-8ED4-40C6-BFAC-94E169CABD97}" presName="AccentHold1" presStyleLbl="node1" presStyleIdx="7" presStyleCnt="15"/>
      <dgm:spPr/>
    </dgm:pt>
    <dgm:pt modelId="{47DF728A-AF89-4A8A-8E99-712F3C18CB4D}" type="pres">
      <dgm:prSet presAssocID="{74A1BFE2-8ED4-40C6-BFAC-94E169CABD97}" presName="Accent8" presStyleCnt="0"/>
      <dgm:spPr/>
    </dgm:pt>
    <dgm:pt modelId="{6338AF49-D494-4BAF-A7B8-8F23F0E509D3}" type="pres">
      <dgm:prSet presAssocID="{74A1BFE2-8ED4-40C6-BFAC-94E169CABD97}" presName="AccentHold2" presStyleLbl="node1" presStyleIdx="8" presStyleCnt="15"/>
      <dgm:spPr/>
    </dgm:pt>
    <dgm:pt modelId="{F929CD7C-F0BC-4883-AF8A-94A9AD2724F5}" type="pres">
      <dgm:prSet presAssocID="{9F0F8CE0-7CEC-4BDE-8083-4A31618530AC}" presName="Child2" presStyleLbl="node1" presStyleIdx="9" presStyleCnt="1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727FB8C-180F-48A9-A4F5-8F613A0AE803}" type="pres">
      <dgm:prSet presAssocID="{9F0F8CE0-7CEC-4BDE-8083-4A31618530AC}" presName="Accent9" presStyleCnt="0"/>
      <dgm:spPr/>
    </dgm:pt>
    <dgm:pt modelId="{8CB01876-C98D-453D-BA93-B7069984EE46}" type="pres">
      <dgm:prSet presAssocID="{9F0F8CE0-7CEC-4BDE-8083-4A31618530AC}" presName="AccentHold1" presStyleLbl="node1" presStyleIdx="10" presStyleCnt="15"/>
      <dgm:spPr/>
    </dgm:pt>
    <dgm:pt modelId="{12C62BE1-4F3C-4754-A4E5-EB51489F4102}" type="pres">
      <dgm:prSet presAssocID="{9F0F8CE0-7CEC-4BDE-8083-4A31618530AC}" presName="Accent10" presStyleCnt="0"/>
      <dgm:spPr/>
    </dgm:pt>
    <dgm:pt modelId="{C02D5874-283A-41EC-B0C9-61EDAE103CC1}" type="pres">
      <dgm:prSet presAssocID="{9F0F8CE0-7CEC-4BDE-8083-4A31618530AC}" presName="AccentHold2" presStyleLbl="node1" presStyleIdx="11" presStyleCnt="15"/>
      <dgm:spPr/>
    </dgm:pt>
    <dgm:pt modelId="{B4D4D64A-51AF-4C2F-B275-5FB93CF13338}" type="pres">
      <dgm:prSet presAssocID="{9F0F8CE0-7CEC-4BDE-8083-4A31618530AC}" presName="Accent11" presStyleCnt="0"/>
      <dgm:spPr/>
    </dgm:pt>
    <dgm:pt modelId="{DD715742-A2D1-4539-992A-96AD966D4155}" type="pres">
      <dgm:prSet presAssocID="{9F0F8CE0-7CEC-4BDE-8083-4A31618530AC}" presName="AccentHold3" presStyleLbl="node1" presStyleIdx="12" presStyleCnt="15"/>
      <dgm:spPr/>
    </dgm:pt>
    <dgm:pt modelId="{55F8005A-42B5-444E-886C-02513FC9CFD5}" type="pres">
      <dgm:prSet presAssocID="{7CF7B9D2-B642-4984-B3C3-3C393F65C9D1}" presName="Child3" presStyleLbl="node1" presStyleIdx="13" presStyleCnt="1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DE925B6-FF0B-4D38-AC04-FF6001274B99}" type="pres">
      <dgm:prSet presAssocID="{7CF7B9D2-B642-4984-B3C3-3C393F65C9D1}" presName="Accent12" presStyleCnt="0"/>
      <dgm:spPr/>
    </dgm:pt>
    <dgm:pt modelId="{4442B1C1-6889-4AD5-8C5C-86A586E80A3F}" type="pres">
      <dgm:prSet presAssocID="{7CF7B9D2-B642-4984-B3C3-3C393F65C9D1}" presName="AccentHold1" presStyleLbl="node1" presStyleIdx="14" presStyleCnt="15"/>
      <dgm:spPr/>
    </dgm:pt>
  </dgm:ptLst>
  <dgm:cxnLst>
    <dgm:cxn modelId="{45DA4FE6-AB7D-4123-ADF1-2379082CBB96}" type="presOf" srcId="{9F0F8CE0-7CEC-4BDE-8083-4A31618530AC}" destId="{F929CD7C-F0BC-4883-AF8A-94A9AD2724F5}" srcOrd="0" destOrd="0" presId="urn:microsoft.com/office/officeart/2009/3/layout/CircleRelationship"/>
    <dgm:cxn modelId="{971A5913-87D4-43A2-B5CF-81D2A3EC7B24}" srcId="{C97A68A2-3094-4B2D-A199-DDB4D9338439}" destId="{74A1BFE2-8ED4-40C6-BFAC-94E169CABD97}" srcOrd="0" destOrd="0" parTransId="{51081AC0-C7BA-41FB-BE72-5E235246C60B}" sibTransId="{A31856E5-009B-4AD2-866F-329B6D46D106}"/>
    <dgm:cxn modelId="{779392A3-168B-4224-AA9B-F475EEBA270D}" type="presOf" srcId="{7DD7AEC7-2E48-4045-8DAD-10E1C718F637}" destId="{3F0DB579-1655-44E3-A577-8FB62681975F}" srcOrd="0" destOrd="0" presId="urn:microsoft.com/office/officeart/2009/3/layout/CircleRelationship"/>
    <dgm:cxn modelId="{B48EFBBE-32A7-4393-BA26-B021B61C13BE}" srcId="{7DD7AEC7-2E48-4045-8DAD-10E1C718F637}" destId="{C97A68A2-3094-4B2D-A199-DDB4D9338439}" srcOrd="0" destOrd="0" parTransId="{9E1F90EC-497B-49A8-93D4-609EE53FF3EE}" sibTransId="{D5714F4E-454E-4224-A931-917777BB9821}"/>
    <dgm:cxn modelId="{C6CF2FDE-1033-4056-AA36-155AB42E180D}" type="presOf" srcId="{C97A68A2-3094-4B2D-A199-DDB4D9338439}" destId="{37310358-927F-446F-A996-F566A9F79C02}" srcOrd="0" destOrd="0" presId="urn:microsoft.com/office/officeart/2009/3/layout/CircleRelationship"/>
    <dgm:cxn modelId="{60F4369B-96FF-4EE1-99A2-D25F3F8DD4FF}" srcId="{C97A68A2-3094-4B2D-A199-DDB4D9338439}" destId="{9F0F8CE0-7CEC-4BDE-8083-4A31618530AC}" srcOrd="1" destOrd="0" parTransId="{A7EBD132-871B-4CB4-8A77-C2BC4BEA9303}" sibTransId="{C2E3ADCD-697B-456C-8B59-D90D441BD277}"/>
    <dgm:cxn modelId="{F91EB838-F477-40E6-8E41-13444BA61D03}" type="presOf" srcId="{7CF7B9D2-B642-4984-B3C3-3C393F65C9D1}" destId="{55F8005A-42B5-444E-886C-02513FC9CFD5}" srcOrd="0" destOrd="0" presId="urn:microsoft.com/office/officeart/2009/3/layout/CircleRelationship"/>
    <dgm:cxn modelId="{C1C8681B-8B92-4732-A4CE-5776ACC7C330}" srcId="{C97A68A2-3094-4B2D-A199-DDB4D9338439}" destId="{7CF7B9D2-B642-4984-B3C3-3C393F65C9D1}" srcOrd="2" destOrd="0" parTransId="{A4161AC2-080F-4FB3-97E7-47774335DE84}" sibTransId="{5F5CA2C7-C379-4164-B6D9-F6F6C8164545}"/>
    <dgm:cxn modelId="{BE446C24-1A90-4A57-8873-C83B7C689773}" type="presOf" srcId="{74A1BFE2-8ED4-40C6-BFAC-94E169CABD97}" destId="{66A10160-1004-4150-B03F-242841C6139F}" srcOrd="0" destOrd="0" presId="urn:microsoft.com/office/officeart/2009/3/layout/CircleRelationship"/>
    <dgm:cxn modelId="{8AEF2D77-5308-4F7E-9BB3-BDA11119DFE1}" type="presParOf" srcId="{3F0DB579-1655-44E3-A577-8FB62681975F}" destId="{37310358-927F-446F-A996-F566A9F79C02}" srcOrd="0" destOrd="0" presId="urn:microsoft.com/office/officeart/2009/3/layout/CircleRelationship"/>
    <dgm:cxn modelId="{2C1E07BF-0E8C-4664-AFD4-8D64949FF022}" type="presParOf" srcId="{3F0DB579-1655-44E3-A577-8FB62681975F}" destId="{E396EB8D-50BC-4AAE-97DB-381EDBC8E7D6}" srcOrd="1" destOrd="0" presId="urn:microsoft.com/office/officeart/2009/3/layout/CircleRelationship"/>
    <dgm:cxn modelId="{BF078E38-3ECF-4DEA-B0AF-CDE137F4D13E}" type="presParOf" srcId="{3F0DB579-1655-44E3-A577-8FB62681975F}" destId="{4365D8F6-0FC2-4028-8D15-17E92CF9A57B}" srcOrd="2" destOrd="0" presId="urn:microsoft.com/office/officeart/2009/3/layout/CircleRelationship"/>
    <dgm:cxn modelId="{D5CB312B-0774-44C1-B529-14139347AD13}" type="presParOf" srcId="{3F0DB579-1655-44E3-A577-8FB62681975F}" destId="{79D68BD7-51CC-4AAB-BCF4-D771078D699F}" srcOrd="3" destOrd="0" presId="urn:microsoft.com/office/officeart/2009/3/layout/CircleRelationship"/>
    <dgm:cxn modelId="{88D24CF3-AD11-4BBD-9D63-05117D52C414}" type="presParOf" srcId="{3F0DB579-1655-44E3-A577-8FB62681975F}" destId="{E9B6E03D-8873-495C-BDDF-AB2CA08619CC}" srcOrd="4" destOrd="0" presId="urn:microsoft.com/office/officeart/2009/3/layout/CircleRelationship"/>
    <dgm:cxn modelId="{2FF6E4E6-1238-4B86-8DF7-E6F796996CF9}" type="presParOf" srcId="{3F0DB579-1655-44E3-A577-8FB62681975F}" destId="{F3570E7F-9A5A-4A4E-90E3-8C48A71342FE}" srcOrd="5" destOrd="0" presId="urn:microsoft.com/office/officeart/2009/3/layout/CircleRelationship"/>
    <dgm:cxn modelId="{21D9E6EF-011F-4385-93E8-3B09152DCBD8}" type="presParOf" srcId="{3F0DB579-1655-44E3-A577-8FB62681975F}" destId="{B0EC6414-9A6F-467F-9DC2-AF019DEE0E31}" srcOrd="6" destOrd="0" presId="urn:microsoft.com/office/officeart/2009/3/layout/CircleRelationship"/>
    <dgm:cxn modelId="{DF1E188C-558D-4153-850D-3AD5DC938358}" type="presParOf" srcId="{3F0DB579-1655-44E3-A577-8FB62681975F}" destId="{66A10160-1004-4150-B03F-242841C6139F}" srcOrd="7" destOrd="0" presId="urn:microsoft.com/office/officeart/2009/3/layout/CircleRelationship"/>
    <dgm:cxn modelId="{D27581CC-D445-4538-9067-929D100CE98F}" type="presParOf" srcId="{3F0DB579-1655-44E3-A577-8FB62681975F}" destId="{1DCFA0B7-D006-44E7-A792-D4FA6517F49B}" srcOrd="8" destOrd="0" presId="urn:microsoft.com/office/officeart/2009/3/layout/CircleRelationship"/>
    <dgm:cxn modelId="{7B0091D9-B284-4306-861E-C4AD4957C906}" type="presParOf" srcId="{1DCFA0B7-D006-44E7-A792-D4FA6517F49B}" destId="{22561D29-47BB-4F4D-86B9-51E4982E42A6}" srcOrd="0" destOrd="0" presId="urn:microsoft.com/office/officeart/2009/3/layout/CircleRelationship"/>
    <dgm:cxn modelId="{7D297B5A-BFE9-4B82-B914-6481C1B7C1E5}" type="presParOf" srcId="{3F0DB579-1655-44E3-A577-8FB62681975F}" destId="{47DF728A-AF89-4A8A-8E99-712F3C18CB4D}" srcOrd="9" destOrd="0" presId="urn:microsoft.com/office/officeart/2009/3/layout/CircleRelationship"/>
    <dgm:cxn modelId="{8C94FE5E-0164-4FE5-8E37-111F4D9B7C6C}" type="presParOf" srcId="{47DF728A-AF89-4A8A-8E99-712F3C18CB4D}" destId="{6338AF49-D494-4BAF-A7B8-8F23F0E509D3}" srcOrd="0" destOrd="0" presId="urn:microsoft.com/office/officeart/2009/3/layout/CircleRelationship"/>
    <dgm:cxn modelId="{F0FBB00A-38ED-432E-BD2D-4B26D7D37E0F}" type="presParOf" srcId="{3F0DB579-1655-44E3-A577-8FB62681975F}" destId="{F929CD7C-F0BC-4883-AF8A-94A9AD2724F5}" srcOrd="10" destOrd="0" presId="urn:microsoft.com/office/officeart/2009/3/layout/CircleRelationship"/>
    <dgm:cxn modelId="{2A0893F1-217A-4C4E-81BB-23A6F05275D3}" type="presParOf" srcId="{3F0DB579-1655-44E3-A577-8FB62681975F}" destId="{1727FB8C-180F-48A9-A4F5-8F613A0AE803}" srcOrd="11" destOrd="0" presId="urn:microsoft.com/office/officeart/2009/3/layout/CircleRelationship"/>
    <dgm:cxn modelId="{C178D3C0-A6CC-4F4D-82D5-84A09E5BB4D7}" type="presParOf" srcId="{1727FB8C-180F-48A9-A4F5-8F613A0AE803}" destId="{8CB01876-C98D-453D-BA93-B7069984EE46}" srcOrd="0" destOrd="0" presId="urn:microsoft.com/office/officeart/2009/3/layout/CircleRelationship"/>
    <dgm:cxn modelId="{996A4B30-7E79-4176-B219-8D626EE810BB}" type="presParOf" srcId="{3F0DB579-1655-44E3-A577-8FB62681975F}" destId="{12C62BE1-4F3C-4754-A4E5-EB51489F4102}" srcOrd="12" destOrd="0" presId="urn:microsoft.com/office/officeart/2009/3/layout/CircleRelationship"/>
    <dgm:cxn modelId="{5520557A-C0AE-4882-83E3-C6A9EB033788}" type="presParOf" srcId="{12C62BE1-4F3C-4754-A4E5-EB51489F4102}" destId="{C02D5874-283A-41EC-B0C9-61EDAE103CC1}" srcOrd="0" destOrd="0" presId="urn:microsoft.com/office/officeart/2009/3/layout/CircleRelationship"/>
    <dgm:cxn modelId="{1A679A78-E271-478C-8E2E-143F7F6B242B}" type="presParOf" srcId="{3F0DB579-1655-44E3-A577-8FB62681975F}" destId="{B4D4D64A-51AF-4C2F-B275-5FB93CF13338}" srcOrd="13" destOrd="0" presId="urn:microsoft.com/office/officeart/2009/3/layout/CircleRelationship"/>
    <dgm:cxn modelId="{24A62E7E-9217-449A-9529-C3967B74226B}" type="presParOf" srcId="{B4D4D64A-51AF-4C2F-B275-5FB93CF13338}" destId="{DD715742-A2D1-4539-992A-96AD966D4155}" srcOrd="0" destOrd="0" presId="urn:microsoft.com/office/officeart/2009/3/layout/CircleRelationship"/>
    <dgm:cxn modelId="{774BCA89-5FA5-4ADB-83DD-998A43FA6C9A}" type="presParOf" srcId="{3F0DB579-1655-44E3-A577-8FB62681975F}" destId="{55F8005A-42B5-444E-886C-02513FC9CFD5}" srcOrd="14" destOrd="0" presId="urn:microsoft.com/office/officeart/2009/3/layout/CircleRelationship"/>
    <dgm:cxn modelId="{1FAB69CB-CFE9-4B48-9D44-339EEEB26D75}" type="presParOf" srcId="{3F0DB579-1655-44E3-A577-8FB62681975F}" destId="{3DE925B6-FF0B-4D38-AC04-FF6001274B99}" srcOrd="15" destOrd="0" presId="urn:microsoft.com/office/officeart/2009/3/layout/CircleRelationship"/>
    <dgm:cxn modelId="{686A6436-A104-436E-B5D9-D94284503D2D}" type="presParOf" srcId="{3DE925B6-FF0B-4D38-AC04-FF6001274B99}" destId="{4442B1C1-6889-4AD5-8C5C-86A586E80A3F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10358-927F-446F-A996-F566A9F79C02}">
      <dsp:nvSpPr>
        <dsp:cNvPr id="0" name=""/>
        <dsp:cNvSpPr/>
      </dsp:nvSpPr>
      <dsp:spPr>
        <a:xfrm>
          <a:off x="2675493" y="182765"/>
          <a:ext cx="4011021" cy="40114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/>
            <a:t>Integrace informačních systémů a vývojem </a:t>
          </a:r>
          <a:r>
            <a:rPr lang="cs-CZ" sz="1900" kern="1200" dirty="0" err="1"/>
            <a:t>middleware</a:t>
          </a:r>
          <a:endParaRPr lang="cs-CZ" sz="1900" kern="1200" dirty="0"/>
        </a:p>
      </dsp:txBody>
      <dsp:txXfrm>
        <a:off x="3262893" y="770231"/>
        <a:ext cx="2836221" cy="2836540"/>
      </dsp:txXfrm>
    </dsp:sp>
    <dsp:sp modelId="{E396EB8D-50BC-4AAE-97DB-381EDBC8E7D6}">
      <dsp:nvSpPr>
        <dsp:cNvPr id="0" name=""/>
        <dsp:cNvSpPr/>
      </dsp:nvSpPr>
      <dsp:spPr>
        <a:xfrm>
          <a:off x="4964449" y="0"/>
          <a:ext cx="445943" cy="4461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5D8F6-0FC2-4028-8D15-17E92CF9A57B}">
      <dsp:nvSpPr>
        <dsp:cNvPr id="0" name=""/>
        <dsp:cNvSpPr/>
      </dsp:nvSpPr>
      <dsp:spPr>
        <a:xfrm>
          <a:off x="3908830" y="3896189"/>
          <a:ext cx="323350" cy="323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68BD7-51CC-4AAB-BCF4-D771078D699F}">
      <dsp:nvSpPr>
        <dsp:cNvPr id="0" name=""/>
        <dsp:cNvSpPr/>
      </dsp:nvSpPr>
      <dsp:spPr>
        <a:xfrm>
          <a:off x="6944865" y="1810786"/>
          <a:ext cx="323350" cy="323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6E03D-8873-495C-BDDF-AB2CA08619CC}">
      <dsp:nvSpPr>
        <dsp:cNvPr id="0" name=""/>
        <dsp:cNvSpPr/>
      </dsp:nvSpPr>
      <dsp:spPr>
        <a:xfrm>
          <a:off x="5399696" y="4240164"/>
          <a:ext cx="445943" cy="4461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70E7F-9A5A-4A4E-90E3-8C48A71342FE}">
      <dsp:nvSpPr>
        <dsp:cNvPr id="0" name=""/>
        <dsp:cNvSpPr/>
      </dsp:nvSpPr>
      <dsp:spPr>
        <a:xfrm>
          <a:off x="3999335" y="634056"/>
          <a:ext cx="323350" cy="323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C6414-9A6F-467F-9DC2-AF019DEE0E31}">
      <dsp:nvSpPr>
        <dsp:cNvPr id="0" name=""/>
        <dsp:cNvSpPr/>
      </dsp:nvSpPr>
      <dsp:spPr>
        <a:xfrm>
          <a:off x="2981564" y="2483739"/>
          <a:ext cx="323350" cy="323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10160-1004-4150-B03F-242841C6139F}">
      <dsp:nvSpPr>
        <dsp:cNvPr id="0" name=""/>
        <dsp:cNvSpPr/>
      </dsp:nvSpPr>
      <dsp:spPr>
        <a:xfrm>
          <a:off x="1421585" y="906799"/>
          <a:ext cx="1630737" cy="16303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/>
            <a:t>Vývoj software</a:t>
          </a:r>
        </a:p>
      </dsp:txBody>
      <dsp:txXfrm>
        <a:off x="1660401" y="1145560"/>
        <a:ext cx="1153105" cy="1152841"/>
      </dsp:txXfrm>
    </dsp:sp>
    <dsp:sp modelId="{22561D29-47BB-4F4D-86B9-51E4982E42A6}">
      <dsp:nvSpPr>
        <dsp:cNvPr id="0" name=""/>
        <dsp:cNvSpPr/>
      </dsp:nvSpPr>
      <dsp:spPr>
        <a:xfrm>
          <a:off x="4513569" y="648115"/>
          <a:ext cx="445943" cy="4461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8AF49-D494-4BAF-A7B8-8F23F0E509D3}">
      <dsp:nvSpPr>
        <dsp:cNvPr id="0" name=""/>
        <dsp:cNvSpPr/>
      </dsp:nvSpPr>
      <dsp:spPr>
        <a:xfrm>
          <a:off x="1575444" y="3015165"/>
          <a:ext cx="806318" cy="80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29CD7C-F0BC-4883-AF8A-94A9AD2724F5}">
      <dsp:nvSpPr>
        <dsp:cNvPr id="0" name=""/>
        <dsp:cNvSpPr/>
      </dsp:nvSpPr>
      <dsp:spPr>
        <a:xfrm>
          <a:off x="7098724" y="139651"/>
          <a:ext cx="1630737" cy="16303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/>
            <a:t>Vývoj hardware</a:t>
          </a:r>
        </a:p>
      </dsp:txBody>
      <dsp:txXfrm>
        <a:off x="7337540" y="378412"/>
        <a:ext cx="1153105" cy="1152841"/>
      </dsp:txXfrm>
    </dsp:sp>
    <dsp:sp modelId="{8CB01876-C98D-453D-BA93-B7069984EE46}">
      <dsp:nvSpPr>
        <dsp:cNvPr id="0" name=""/>
        <dsp:cNvSpPr/>
      </dsp:nvSpPr>
      <dsp:spPr>
        <a:xfrm>
          <a:off x="6370569" y="1265301"/>
          <a:ext cx="445943" cy="4461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D5874-283A-41EC-B0C9-61EDAE103CC1}">
      <dsp:nvSpPr>
        <dsp:cNvPr id="0" name=""/>
        <dsp:cNvSpPr/>
      </dsp:nvSpPr>
      <dsp:spPr>
        <a:xfrm>
          <a:off x="1268550" y="3974919"/>
          <a:ext cx="323350" cy="323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15742-A2D1-4539-992A-96AD966D4155}">
      <dsp:nvSpPr>
        <dsp:cNvPr id="0" name=""/>
        <dsp:cNvSpPr/>
      </dsp:nvSpPr>
      <dsp:spPr>
        <a:xfrm>
          <a:off x="4490531" y="3514725"/>
          <a:ext cx="323350" cy="323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8005A-42B5-444E-886C-02513FC9CFD5}">
      <dsp:nvSpPr>
        <dsp:cNvPr id="0" name=""/>
        <dsp:cNvSpPr/>
      </dsp:nvSpPr>
      <dsp:spPr>
        <a:xfrm>
          <a:off x="7865549" y="2957992"/>
          <a:ext cx="1630737" cy="16303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/>
            <a:t>Vývoj Firmware</a:t>
          </a:r>
        </a:p>
      </dsp:txBody>
      <dsp:txXfrm>
        <a:off x="8104365" y="3196753"/>
        <a:ext cx="1153105" cy="1152841"/>
      </dsp:txXfrm>
    </dsp:sp>
    <dsp:sp modelId="{4442B1C1-6889-4AD5-8C5C-86A586E80A3F}">
      <dsp:nvSpPr>
        <dsp:cNvPr id="0" name=""/>
        <dsp:cNvSpPr/>
      </dsp:nvSpPr>
      <dsp:spPr>
        <a:xfrm>
          <a:off x="7405619" y="2900819"/>
          <a:ext cx="323350" cy="323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F93D7-7FCD-4B3D-9116-05EF2965FFC4}" type="datetimeFigureOut">
              <a:rPr lang="cs-CZ" smtClean="0"/>
              <a:t>16/05/16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6F650-79E8-4607-8C9A-EC4001179F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21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6F650-79E8-4607-8C9A-EC4001179F3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930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Předávám slovo Davidu Liškovi, který naváže podrobnějším</a:t>
            </a:r>
            <a:r>
              <a:rPr lang="cs-CZ" baseline="0" dirty="0"/>
              <a:t> popisem transportní vrstvy kterou jsem zmínil jako </a:t>
            </a:r>
            <a:r>
              <a:rPr lang="cs-CZ" baseline="0" dirty="0" err="1"/>
              <a:t>Enterprise</a:t>
            </a:r>
            <a:r>
              <a:rPr lang="cs-CZ" baseline="0" dirty="0"/>
              <a:t> </a:t>
            </a:r>
            <a:r>
              <a:rPr lang="cs-CZ" baseline="0" dirty="0" err="1"/>
              <a:t>Local</a:t>
            </a:r>
            <a:r>
              <a:rPr lang="cs-CZ" baseline="0" dirty="0"/>
              <a:t> </a:t>
            </a:r>
            <a:r>
              <a:rPr lang="cs-CZ" baseline="0"/>
              <a:t>Area Network.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6F650-79E8-4607-8C9A-EC4001179F3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56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5" t="14000" r="42925" b="57591"/>
          <a:stretch/>
        </p:blipFill>
        <p:spPr>
          <a:xfrm>
            <a:off x="5166360" y="960120"/>
            <a:ext cx="1792224" cy="19483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68296" y="3044952"/>
            <a:ext cx="7470648" cy="1865344"/>
          </a:xfrm>
        </p:spPr>
        <p:txBody>
          <a:bodyPr anchor="b"/>
          <a:lstStyle>
            <a:lvl1pPr algn="ctr">
              <a:lnSpc>
                <a:spcPts val="6000"/>
              </a:lnSpc>
              <a:defRPr sz="6000" spc="-100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08960" y="5074253"/>
            <a:ext cx="5989320" cy="1024128"/>
          </a:xfrm>
        </p:spPr>
        <p:txBody>
          <a:bodyPr>
            <a:normAutofit/>
          </a:bodyPr>
          <a:lstStyle>
            <a:lvl1pPr marL="0" indent="0" algn="ctr">
              <a:lnSpc>
                <a:spcPts val="3400"/>
              </a:lnSpc>
              <a:buNone/>
              <a:defRPr sz="3200" b="1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5" t="14000" r="42925" b="57591"/>
          <a:stretch/>
        </p:blipFill>
        <p:spPr>
          <a:xfrm>
            <a:off x="5166360" y="960120"/>
            <a:ext cx="1792224" cy="194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4366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4"/>
          </p:nvPr>
        </p:nvSpPr>
        <p:spPr>
          <a:xfrm>
            <a:off x="11296650" y="6492875"/>
            <a:ext cx="800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393C9701-F25A-4433-86AF-B46DE36A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66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3C9701-F25A-4433-86AF-B46DE36A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5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3C9701-F25A-4433-86AF-B46DE36A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4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4"/>
          </p:nvPr>
        </p:nvSpPr>
        <p:spPr>
          <a:xfrm>
            <a:off x="11296650" y="6492875"/>
            <a:ext cx="800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393C9701-F25A-4433-86AF-B46DE36A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0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0"/>
          <a:stretch/>
        </p:blipFill>
        <p:spPr>
          <a:xfrm>
            <a:off x="10751575" y="6242990"/>
            <a:ext cx="1440425" cy="381123"/>
          </a:xfrm>
          <a:prstGeom prst="rect">
            <a:avLst/>
          </a:prstGeom>
          <a:noFill/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328" y="4949142"/>
            <a:ext cx="2709672" cy="1908858"/>
          </a:xfrm>
          <a:prstGeom prst="rect">
            <a:avLst/>
          </a:prstGeom>
        </p:spPr>
      </p:pic>
      <p:sp>
        <p:nvSpPr>
          <p:cNvPr id="10" name="Zástupný symbol pro číslo snímku 7"/>
          <p:cNvSpPr>
            <a:spLocks noGrp="1"/>
          </p:cNvSpPr>
          <p:nvPr>
            <p:ph type="sldNum" sz="quarter" idx="4"/>
          </p:nvPr>
        </p:nvSpPr>
        <p:spPr>
          <a:xfrm>
            <a:off x="11296650" y="6492875"/>
            <a:ext cx="800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393C9701-F25A-4433-86AF-B46DE36A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1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6402" y="1709739"/>
            <a:ext cx="10515600" cy="1847278"/>
          </a:xfrm>
        </p:spPr>
        <p:txBody>
          <a:bodyPr anchor="b"/>
          <a:lstStyle>
            <a:lvl1pPr>
              <a:defRPr sz="6000" spc="-8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3612517"/>
            <a:ext cx="10451338" cy="89611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8953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0560" y="1490472"/>
            <a:ext cx="5303520" cy="468649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26480" y="1490472"/>
            <a:ext cx="5303520" cy="468649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Zástupný symbol pro číslo snímku 7"/>
          <p:cNvSpPr>
            <a:spLocks noGrp="1"/>
          </p:cNvSpPr>
          <p:nvPr>
            <p:ph type="sldNum" sz="quarter" idx="4"/>
          </p:nvPr>
        </p:nvSpPr>
        <p:spPr>
          <a:xfrm>
            <a:off x="11296650" y="6492875"/>
            <a:ext cx="800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393C9701-F25A-4433-86AF-B46DE36A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0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Zástupný symbol pro číslo snímku 7"/>
          <p:cNvSpPr>
            <a:spLocks noGrp="1"/>
          </p:cNvSpPr>
          <p:nvPr>
            <p:ph type="sldNum" sz="quarter" idx="10"/>
          </p:nvPr>
        </p:nvSpPr>
        <p:spPr>
          <a:xfrm>
            <a:off x="11296650" y="6492875"/>
            <a:ext cx="800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393C9701-F25A-4433-86AF-B46DE36A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6" name="Zástupný symbol pro číslo snímku 7"/>
          <p:cNvSpPr>
            <a:spLocks noGrp="1"/>
          </p:cNvSpPr>
          <p:nvPr>
            <p:ph type="sldNum" sz="quarter" idx="4"/>
          </p:nvPr>
        </p:nvSpPr>
        <p:spPr>
          <a:xfrm>
            <a:off x="11296650" y="6492875"/>
            <a:ext cx="800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393C9701-F25A-4433-86AF-B46DE36A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09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7"/>
          <p:cNvSpPr>
            <a:spLocks noGrp="1"/>
          </p:cNvSpPr>
          <p:nvPr>
            <p:ph type="sldNum" sz="quarter" idx="4"/>
          </p:nvPr>
        </p:nvSpPr>
        <p:spPr>
          <a:xfrm>
            <a:off x="11296650" y="6492875"/>
            <a:ext cx="800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393C9701-F25A-4433-86AF-B46DE36A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21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4"/>
          </p:nvPr>
        </p:nvSpPr>
        <p:spPr>
          <a:xfrm>
            <a:off x="11296650" y="6492875"/>
            <a:ext cx="800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393C9701-F25A-4433-86AF-B46DE36A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7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64464" y="685800"/>
            <a:ext cx="10765536" cy="7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64464" y="1490133"/>
            <a:ext cx="10765536" cy="4686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0"/>
          <a:stretch/>
        </p:blipFill>
        <p:spPr>
          <a:xfrm>
            <a:off x="10751575" y="6242990"/>
            <a:ext cx="1440425" cy="381123"/>
          </a:xfrm>
          <a:prstGeom prst="rect">
            <a:avLst/>
          </a:prstGeom>
          <a:noFill/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328" y="4949142"/>
            <a:ext cx="2709672" cy="1908858"/>
          </a:xfrm>
          <a:prstGeom prst="rect">
            <a:avLst/>
          </a:prstGeom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4"/>
          </p:nvPr>
        </p:nvSpPr>
        <p:spPr>
          <a:xfrm>
            <a:off x="11296650" y="6492875"/>
            <a:ext cx="800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102C9A49-2BB1-4FBC-815D-C8B93A4B7F4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586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 spc="-7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Jak chápu </a:t>
            </a:r>
            <a:r>
              <a:rPr lang="cs-CZ" dirty="0" err="1"/>
              <a:t>IoT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Marek </a:t>
            </a:r>
            <a:r>
              <a:rPr lang="cs-CZ" dirty="0" err="1"/>
              <a:t>Polčák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98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59" y="208629"/>
            <a:ext cx="9065994" cy="514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9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23" y="222191"/>
            <a:ext cx="9881711" cy="511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5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17" y="307649"/>
            <a:ext cx="9993621" cy="627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41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716" y="261023"/>
            <a:ext cx="7746576" cy="646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7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prezentuji?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651554"/>
              </p:ext>
            </p:extLst>
          </p:nvPr>
        </p:nvGraphicFramePr>
        <p:xfrm>
          <a:off x="665163" y="1490663"/>
          <a:ext cx="10764837" cy="468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3C9701-F25A-4433-86AF-B46DE36A29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30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245509"/>
            <a:ext cx="9552487" cy="645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67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367" y="4044308"/>
            <a:ext cx="1646546" cy="16156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61" y="2039444"/>
            <a:ext cx="4792136" cy="275629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4464" y="685800"/>
            <a:ext cx="10765536" cy="758000"/>
          </a:xfrm>
        </p:spPr>
        <p:txBody>
          <a:bodyPr/>
          <a:lstStyle/>
          <a:p>
            <a:r>
              <a:rPr lang="cs-CZ" dirty="0"/>
              <a:t>Reference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3C9701-F25A-4433-86AF-B46DE36A29CA}" type="slidenum">
              <a:rPr lang="en-US" smtClean="0"/>
              <a:t>8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73" y="1443800"/>
            <a:ext cx="1328664" cy="132866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309" y="950209"/>
            <a:ext cx="5350391" cy="28296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830" y="334329"/>
            <a:ext cx="1353644" cy="135364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976" y="4175393"/>
            <a:ext cx="2270573" cy="268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07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3C9701-F25A-4433-86AF-B46DE36A29CA}" type="slidenum">
              <a:rPr lang="en-US" smtClean="0"/>
              <a:t>9</a:t>
            </a:fld>
            <a:endParaRPr lang="en-US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76402" y="1709739"/>
            <a:ext cx="10515600" cy="1847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60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484731312"/>
      </p:ext>
    </p:extLst>
  </p:cSld>
  <p:clrMapOvr>
    <a:masterClrMapping/>
  </p:clrMapOvr>
</p:sld>
</file>

<file path=ppt/theme/theme1.xml><?xml version="1.0" encoding="utf-8"?>
<a:theme xmlns:a="http://schemas.openxmlformats.org/drawingml/2006/main" name="quanti">
  <a:themeElements>
    <a:clrScheme name="Quanti">
      <a:dk1>
        <a:srgbClr val="151414"/>
      </a:dk1>
      <a:lt1>
        <a:sysClr val="window" lastClr="FFFFFF"/>
      </a:lt1>
      <a:dk2>
        <a:srgbClr val="44546A"/>
      </a:dk2>
      <a:lt2>
        <a:srgbClr val="E7E6E6"/>
      </a:lt2>
      <a:accent1>
        <a:srgbClr val="BA0066"/>
      </a:accent1>
      <a:accent2>
        <a:srgbClr val="646464"/>
      </a:accent2>
      <a:accent3>
        <a:srgbClr val="E0A5C6"/>
      </a:accent3>
      <a:accent4>
        <a:srgbClr val="A5A5A5"/>
      </a:accent4>
      <a:accent5>
        <a:srgbClr val="C80570"/>
      </a:accent5>
      <a:accent6>
        <a:srgbClr val="D8D8D8"/>
      </a:accent6>
      <a:hlink>
        <a:srgbClr val="0563C1"/>
      </a:hlink>
      <a:folHlink>
        <a:srgbClr val="954F72"/>
      </a:folHlink>
    </a:clrScheme>
    <a:fontScheme name="Quanti">
      <a:majorFont>
        <a:latin typeface="Geogrotesque Rg"/>
        <a:ea typeface=""/>
        <a:cs typeface=""/>
      </a:majorFont>
      <a:minorFont>
        <a:latin typeface="Geogrotesque Rg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anti" id="{FDB81A32-D11F-4609-82E3-1DF9DF67BCA6}" vid="{5587DCA6-B93A-406E-9DF6-C8C35AD0C2C9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quanti</Template>
  <TotalTime>187</TotalTime>
  <Words>49</Words>
  <Application>Microsoft Macintosh PowerPoint</Application>
  <PresentationFormat>Custom</PresentationFormat>
  <Paragraphs>15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quanti</vt:lpstr>
      <vt:lpstr>Jak chápu IoT</vt:lpstr>
      <vt:lpstr>PowerPoint Presentation</vt:lpstr>
      <vt:lpstr>PowerPoint Presentation</vt:lpstr>
      <vt:lpstr>PowerPoint Presentation</vt:lpstr>
      <vt:lpstr>PowerPoint Presentation</vt:lpstr>
      <vt:lpstr>Proč prezentuji?</vt:lpstr>
      <vt:lpstr>PowerPoint Presentation</vt:lpstr>
      <vt:lpstr>Reference</vt:lpstr>
      <vt:lpstr>PowerPoint Presentation</vt:lpstr>
    </vt:vector>
  </TitlesOfParts>
  <Company>Skola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i na více řádků</dc:title>
  <dc:creator>Lucie Mařáková</dc:creator>
  <cp:lastModifiedBy>Martin Dolezel</cp:lastModifiedBy>
  <cp:revision>12</cp:revision>
  <dcterms:created xsi:type="dcterms:W3CDTF">2016-04-17T21:58:16Z</dcterms:created>
  <dcterms:modified xsi:type="dcterms:W3CDTF">2016-05-16T14:24:11Z</dcterms:modified>
</cp:coreProperties>
</file>