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5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6.xml" ContentType="application/vnd.openxmlformats-officedocument.theme+xml"/>
  <Override PartName="/ppt/embeddings/oleObject2.bin" ContentType="application/vnd.openxmlformats-officedocument.oleObject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8" r:id="rId3"/>
    <p:sldMasterId id="2147483704" r:id="rId4"/>
    <p:sldMasterId id="2147483719" r:id="rId5"/>
    <p:sldMasterId id="2147483734" r:id="rId6"/>
    <p:sldMasterId id="2147483747" r:id="rId7"/>
  </p:sldMasterIdLst>
  <p:notesMasterIdLst>
    <p:notesMasterId r:id="rId19"/>
  </p:notesMasterIdLst>
  <p:sldIdLst>
    <p:sldId id="280" r:id="rId8"/>
    <p:sldId id="265" r:id="rId9"/>
    <p:sldId id="258" r:id="rId10"/>
    <p:sldId id="259" r:id="rId11"/>
    <p:sldId id="260" r:id="rId12"/>
    <p:sldId id="261" r:id="rId13"/>
    <p:sldId id="262" r:id="rId14"/>
    <p:sldId id="264" r:id="rId15"/>
    <p:sldId id="268" r:id="rId16"/>
    <p:sldId id="279" r:id="rId17"/>
    <p:sldId id="266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18" autoAdjust="0"/>
    <p:restoredTop sz="92819" autoAdjust="0"/>
  </p:normalViewPr>
  <p:slideViewPr>
    <p:cSldViewPr snapToGrid="0">
      <p:cViewPr varScale="1">
        <p:scale>
          <a:sx n="71" d="100"/>
          <a:sy n="71" d="100"/>
        </p:scale>
        <p:origin x="-424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1472C-E95E-4219-BCC5-D5D851734C34}" type="datetimeFigureOut">
              <a:rPr lang="de-CH" smtClean="0"/>
              <a:t>02/06/16</a:t>
            </a:fld>
            <a:endParaRPr lang="de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FFE05-3771-4C44-8E99-364E4062B5B1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90549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FE05-3771-4C44-8E99-364E4062B5B1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87798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FE05-3771-4C44-8E99-364E4062B5B1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9869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sz="1200" dirty="0" smtClean="0">
              <a:solidFill>
                <a:schemeClr val="tx2"/>
              </a:solidFill>
              <a:latin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FE05-3771-4C44-8E99-364E4062B5B1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366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sz="1200" dirty="0" smtClean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FE05-3771-4C44-8E99-364E4062B5B1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8264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sz="1200" dirty="0" smtClean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FE05-3771-4C44-8E99-364E4062B5B1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38684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FE05-3771-4C44-8E99-364E4062B5B1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188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FE05-3771-4C44-8E99-364E4062B5B1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16029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FE05-3771-4C44-8E99-364E4062B5B1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27712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FE05-3771-4C44-8E99-364E4062B5B1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15427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FE05-3771-4C44-8E99-364E4062B5B1}" type="slidenum">
              <a:rPr lang="de-CH" smtClean="0">
                <a:solidFill>
                  <a:prstClr val="black"/>
                </a:solidFill>
              </a:rPr>
              <a:pPr/>
              <a:t>10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538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8.png"/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5.png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8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9.png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8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0.png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8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7.png"/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0.png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8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png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5.png"/><Relationship Id="rId6" Type="http://schemas.openxmlformats.org/officeDocument/2006/relationships/image" Target="../media/image12.png"/><Relationship Id="rId7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5.png"/><Relationship Id="rId6" Type="http://schemas.openxmlformats.org/officeDocument/2006/relationships/image" Target="../media/image12.png"/><Relationship Id="rId7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5.png"/><Relationship Id="rId6" Type="http://schemas.openxmlformats.org/officeDocument/2006/relationships/image" Target="../media/image12.png"/><Relationship Id="rId7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7.png"/><Relationship Id="rId6" Type="http://schemas.openxmlformats.org/officeDocument/2006/relationships/image" Target="../media/image5.png"/><Relationship Id="rId7" Type="http://schemas.openxmlformats.org/officeDocument/2006/relationships/image" Target="../media/image12.png"/><Relationship Id="rId8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8.png"/><Relationship Id="rId6" Type="http://schemas.openxmlformats.org/officeDocument/2006/relationships/image" Target="../media/image5.png"/><Relationship Id="rId7" Type="http://schemas.openxmlformats.org/officeDocument/2006/relationships/image" Target="../media/image12.png"/><Relationship Id="rId8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9.png"/><Relationship Id="rId3" Type="http://schemas.openxmlformats.org/officeDocument/2006/relationships/image" Target="../media/image18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9.png"/><Relationship Id="rId3" Type="http://schemas.openxmlformats.org/officeDocument/2006/relationships/image" Target="../media/image18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9.png"/><Relationship Id="rId3" Type="http://schemas.openxmlformats.org/officeDocument/2006/relationships/image" Target="../media/image18.pn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png"/><Relationship Id="rId1" Type="http://schemas.openxmlformats.org/officeDocument/2006/relationships/vmlDrawing" Target="../drawings/vmlDrawing2.vml"/><Relationship Id="rId2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jpg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1.png"/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2.pn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1.png"/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4.pn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1.pn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1.pn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1.png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1.png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1A755-FCD9-4081-898D-FC8498558572}" type="datetimeFigureOut">
              <a:rPr lang="de-CH" smtClean="0"/>
              <a:t>02/06/16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5898-A473-4060-BFC9-A2BD10C1558C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88264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1A755-FCD9-4081-898D-FC8498558572}" type="datetimeFigureOut">
              <a:rPr lang="de-CH" smtClean="0"/>
              <a:t>02/06/16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5898-A473-4060-BFC9-A2BD10C1558C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650325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03201" y="1295400"/>
            <a:ext cx="117856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96912" y="6581991"/>
            <a:ext cx="601134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867" tIns="60933" rIns="121867" bIns="60933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1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301BA6E6-303B-9144-85B2-43917C91C711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57466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3200" y="321739"/>
            <a:ext cx="9448800" cy="49106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645166"/>
            <a:ext cx="9448800" cy="253996"/>
          </a:xfrm>
        </p:spPr>
        <p:txBody>
          <a:bodyPr anchor="t">
            <a:noAutofit/>
          </a:bodyPr>
          <a:lstStyle>
            <a:lvl1pPr algn="l">
              <a:spcAft>
                <a:spcPts val="0"/>
              </a:spcAft>
              <a:buNone/>
              <a:defRPr sz="2700"/>
            </a:lvl1pPr>
          </a:lstStyle>
          <a:p>
            <a:pPr lvl="0"/>
            <a:r>
              <a:rPr lang="en-US" dirty="0" smtClean="0"/>
              <a:t>Click to add Sub-Title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2"/>
          </p:nvPr>
        </p:nvSpPr>
        <p:spPr>
          <a:xfrm>
            <a:off x="203201" y="1295400"/>
            <a:ext cx="117856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96912" y="6581991"/>
            <a:ext cx="601134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867" tIns="60933" rIns="121867" bIns="60933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1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301BA6E6-303B-9144-85B2-43917C91C711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64229"/>
      </p:ext>
    </p:extLst>
  </p:cSld>
  <p:clrMapOvr>
    <a:masterClrMapping/>
  </p:clrMapOvr>
  <p:transition xmlns:p14="http://schemas.microsoft.com/office/powerpoint/2010/main"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82884"/>
            <a:ext cx="9448800" cy="9143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6" name="Rectangle 10"/>
          <p:cNvSpPr>
            <a:spLocks noGrp="1" noChangeArrowheads="1"/>
          </p:cNvSpPr>
          <p:nvPr>
            <p:ph idx="1"/>
          </p:nvPr>
        </p:nvSpPr>
        <p:spPr bwMode="auto">
          <a:xfrm>
            <a:off x="203200" y="1422400"/>
            <a:ext cx="11684000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121893" bIns="121893" anchor="ctr"/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96912" y="6581991"/>
            <a:ext cx="601134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867" tIns="60933" rIns="121867" bIns="60933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1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301BA6E6-303B-9144-85B2-43917C91C711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823462"/>
      </p:ext>
    </p:extLst>
  </p:cSld>
  <p:clrMapOvr>
    <a:masterClrMapping/>
  </p:clrMapOvr>
  <p:transition xmlns:p14="http://schemas.microsoft.com/office/powerpoint/2010/main"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82884"/>
            <a:ext cx="9448800" cy="9143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Only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96912" y="6581991"/>
            <a:ext cx="601134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867" tIns="60933" rIns="121867" bIns="60933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1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301BA6E6-303B-9144-85B2-43917C91C711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268076"/>
      </p:ext>
    </p:extLst>
  </p:cSld>
  <p:clrMapOvr>
    <a:masterClrMapping/>
  </p:clrMapOvr>
  <p:transition xmlns:p14="http://schemas.microsoft.com/office/powerpoint/2010/main"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"/>
          <p:cNvSpPr>
            <a:spLocks noChangeArrowheads="1"/>
          </p:cNvSpPr>
          <p:nvPr userDrawn="1"/>
        </p:nvSpPr>
        <p:spPr bwMode="auto">
          <a:xfrm>
            <a:off x="101602" y="86742"/>
            <a:ext cx="11992861" cy="6512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121893" tIns="60947" rIns="121893" bIns="60947" anchor="ctr">
            <a:prstTxWarp prst="textNoShape">
              <a:avLst/>
            </a:prstTxWarp>
          </a:bodyPr>
          <a:lstStyle/>
          <a:p>
            <a:pPr algn="ctr" defTabSz="609468" eaLnBrk="0" hangingPunct="0">
              <a:defRPr/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4419600"/>
            <a:ext cx="11480800" cy="7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half" idx="1" hasCustomPrompt="1"/>
          </p:nvPr>
        </p:nvSpPr>
        <p:spPr>
          <a:xfrm>
            <a:off x="406400" y="5181603"/>
            <a:ext cx="11480800" cy="10541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solidFill>
                  <a:schemeClr val="accent1"/>
                </a:solidFill>
              </a:defRPr>
            </a:lvl1pPr>
            <a:lvl2pPr marL="1072919" indent="-304735">
              <a:defRPr>
                <a:solidFill>
                  <a:srgbClr val="FFFFFF"/>
                </a:solidFill>
              </a:defRPr>
            </a:lvl2pPr>
            <a:lvl3pPr marL="1601970" indent="-304735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96912" y="6581991"/>
            <a:ext cx="601134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867" tIns="60933" rIns="121867" bIns="60933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1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301BA6E6-303B-9144-85B2-43917C91C711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867790"/>
      </p:ext>
    </p:extLst>
  </p:cSld>
  <p:clrMapOvr>
    <a:masterClrMapping/>
  </p:clrMapOvr>
  <p:transition xmlns:p14="http://schemas.microsoft.com/office/powerpoint/2010/main"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Itl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0"/>
          <p:cNvSpPr>
            <a:spLocks noChangeArrowheads="1"/>
          </p:cNvSpPr>
          <p:nvPr userDrawn="1"/>
        </p:nvSpPr>
        <p:spPr bwMode="auto">
          <a:xfrm>
            <a:off x="101602" y="73374"/>
            <a:ext cx="11992861" cy="6521857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121893" tIns="60947" rIns="121893" bIns="60947" anchor="ctr">
            <a:prstTxWarp prst="textNoShape">
              <a:avLst/>
            </a:prstTxWarp>
          </a:bodyPr>
          <a:lstStyle/>
          <a:p>
            <a:pPr algn="ctr" defTabSz="609468" eaLnBrk="0" hangingPunct="0">
              <a:defRPr/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7" name="Picture 6" descr="Circles-upperRight.png"/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4"/>
          <a:stretch/>
        </p:blipFill>
        <p:spPr>
          <a:xfrm>
            <a:off x="6438855" y="114300"/>
            <a:ext cx="5673113" cy="3461365"/>
          </a:xfrm>
          <a:prstGeom prst="rect">
            <a:avLst/>
          </a:prstGeom>
        </p:spPr>
      </p:pic>
      <p:pic>
        <p:nvPicPr>
          <p:cNvPr id="8" name="Picture 7" descr="Squares-upperRigh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35280" y="-1102896"/>
            <a:ext cx="2872366" cy="2540508"/>
          </a:xfrm>
          <a:prstGeom prst="rect">
            <a:avLst/>
          </a:prstGeom>
        </p:spPr>
      </p:pic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96912" y="6581991"/>
            <a:ext cx="601134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867" tIns="60933" rIns="121867" bIns="60933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1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301BA6E6-303B-9144-85B2-43917C91C711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05747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0"/>
          <p:cNvSpPr>
            <a:spLocks noChangeArrowheads="1"/>
          </p:cNvSpPr>
          <p:nvPr userDrawn="1"/>
        </p:nvSpPr>
        <p:spPr bwMode="auto">
          <a:xfrm>
            <a:off x="101602" y="86742"/>
            <a:ext cx="11992861" cy="6512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121893" tIns="60947" rIns="121893" bIns="60947" anchor="ctr">
            <a:prstTxWarp prst="textNoShape">
              <a:avLst/>
            </a:prstTxWarp>
          </a:bodyPr>
          <a:lstStyle/>
          <a:p>
            <a:pPr algn="ctr" defTabSz="609468" eaLnBrk="0" hangingPunct="0">
              <a:defRPr/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01602" y="76197"/>
            <a:ext cx="11988799" cy="662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300"/>
            </a:lvl1pPr>
            <a:lvl2pPr marL="609468" indent="0">
              <a:buNone/>
              <a:defRPr sz="3700"/>
            </a:lvl2pPr>
            <a:lvl3pPr marL="1218936" indent="0">
              <a:buNone/>
              <a:defRPr sz="3200"/>
            </a:lvl3pPr>
            <a:lvl4pPr marL="1828404" indent="0">
              <a:buNone/>
              <a:defRPr sz="2700"/>
            </a:lvl4pPr>
            <a:lvl5pPr marL="2437872" indent="0">
              <a:buNone/>
              <a:defRPr sz="2700"/>
            </a:lvl5pPr>
            <a:lvl6pPr marL="3047340" indent="0">
              <a:buNone/>
              <a:defRPr sz="2700"/>
            </a:lvl6pPr>
            <a:lvl7pPr marL="3656808" indent="0">
              <a:buNone/>
              <a:defRPr sz="2700"/>
            </a:lvl7pPr>
            <a:lvl8pPr marL="4266275" indent="0">
              <a:buNone/>
              <a:defRPr sz="2700"/>
            </a:lvl8pPr>
            <a:lvl9pPr marL="4875744" indent="0">
              <a:buNone/>
              <a:defRPr sz="27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768975"/>
            <a:ext cx="11480800" cy="7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96912" y="6581991"/>
            <a:ext cx="601134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867" tIns="60933" rIns="121867" bIns="60933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1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301BA6E6-303B-9144-85B2-43917C91C711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790788"/>
      </p:ext>
    </p:extLst>
  </p:cSld>
  <p:clrMapOvr>
    <a:masterClrMapping/>
  </p:clrMapOvr>
  <p:transition xmlns:p14="http://schemas.microsoft.com/office/powerpoint/2010/main"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with Title/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0"/>
          <p:cNvSpPr>
            <a:spLocks noChangeArrowheads="1"/>
          </p:cNvSpPr>
          <p:nvPr userDrawn="1"/>
        </p:nvSpPr>
        <p:spPr bwMode="auto">
          <a:xfrm>
            <a:off x="101602" y="86742"/>
            <a:ext cx="11992861" cy="6512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121893" tIns="60947" rIns="121893" bIns="60947" anchor="ctr">
            <a:prstTxWarp prst="textNoShape">
              <a:avLst/>
            </a:prstTxWarp>
          </a:bodyPr>
          <a:lstStyle/>
          <a:p>
            <a:pPr algn="ctr" defTabSz="609468" eaLnBrk="0" hangingPunct="0">
              <a:defRPr/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01605" y="76200"/>
            <a:ext cx="11977511" cy="66075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300"/>
            </a:lvl1pPr>
            <a:lvl2pPr marL="609468" indent="0">
              <a:buNone/>
              <a:defRPr sz="3700"/>
            </a:lvl2pPr>
            <a:lvl3pPr marL="1218936" indent="0">
              <a:buNone/>
              <a:defRPr sz="3200"/>
            </a:lvl3pPr>
            <a:lvl4pPr marL="1828404" indent="0">
              <a:buNone/>
              <a:defRPr sz="2700"/>
            </a:lvl4pPr>
            <a:lvl5pPr marL="2437872" indent="0">
              <a:buNone/>
              <a:defRPr sz="2700"/>
            </a:lvl5pPr>
            <a:lvl6pPr marL="3047340" indent="0">
              <a:buNone/>
              <a:defRPr sz="2700"/>
            </a:lvl6pPr>
            <a:lvl7pPr marL="3656808" indent="0">
              <a:buNone/>
              <a:defRPr sz="2700"/>
            </a:lvl7pPr>
            <a:lvl8pPr marL="4266275" indent="0">
              <a:buNone/>
              <a:defRPr sz="2700"/>
            </a:lvl8pPr>
            <a:lvl9pPr marL="4875744" indent="0">
              <a:buNone/>
              <a:defRPr sz="27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22875"/>
            <a:ext cx="11480800" cy="7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half" idx="10" hasCustomPrompt="1"/>
          </p:nvPr>
        </p:nvSpPr>
        <p:spPr>
          <a:xfrm>
            <a:off x="457200" y="5984877"/>
            <a:ext cx="11480800" cy="593725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solidFill>
                  <a:schemeClr val="accent1"/>
                </a:solidFill>
              </a:defRPr>
            </a:lvl1pPr>
            <a:lvl2pPr marL="1072919" indent="-304735">
              <a:defRPr>
                <a:solidFill>
                  <a:srgbClr val="FFFFFF"/>
                </a:solidFill>
              </a:defRPr>
            </a:lvl2pPr>
            <a:lvl3pPr marL="1601970" indent="-304735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96912" y="6581991"/>
            <a:ext cx="601134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867" tIns="60933" rIns="121867" bIns="60933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1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301BA6E6-303B-9144-85B2-43917C91C711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712358"/>
      </p:ext>
    </p:extLst>
  </p:cSld>
  <p:clrMapOvr>
    <a:masterClrMapping/>
  </p:clrMapOvr>
  <p:transition xmlns:p14="http://schemas.microsoft.com/office/powerpoint/2010/main"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5655733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6096002" y="1295400"/>
            <a:ext cx="5892800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96912" y="6581991"/>
            <a:ext cx="601134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867" tIns="60933" rIns="121867" bIns="60933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1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301BA6E6-303B-9144-85B2-43917C91C711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835974"/>
      </p:ext>
    </p:extLst>
  </p:cSld>
  <p:clrMapOvr>
    <a:masterClrMapping/>
  </p:clrMapOvr>
  <p:transition xmlns:p14="http://schemas.microsoft.com/office/powerpoint/2010/main" spd="med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86271"/>
            <a:ext cx="9448800" cy="9143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5689600" cy="5334000"/>
          </a:xfrm>
          <a:prstGeom prst="rect">
            <a:avLst/>
          </a:prstGeom>
        </p:spPr>
        <p:txBody>
          <a:bodyPr/>
          <a:lstStyle>
            <a:lvl4pPr>
              <a:buClrTx/>
              <a:buFont typeface="Wingdings" charset="2"/>
              <a:buChar char="§"/>
              <a:defRPr sz="2100" cap="none"/>
            </a:lvl4pPr>
            <a:lvl5pPr>
              <a:buClrTx/>
              <a:buFont typeface="Wingdings" charset="2"/>
              <a:buChar char="§"/>
              <a:defRPr sz="1900" cap="none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9"/>
          <p:cNvSpPr>
            <a:spLocks noGrp="1"/>
          </p:cNvSpPr>
          <p:nvPr>
            <p:ph sz="quarter" idx="12"/>
          </p:nvPr>
        </p:nvSpPr>
        <p:spPr>
          <a:xfrm>
            <a:off x="5994401" y="1295400"/>
            <a:ext cx="5994400" cy="2590800"/>
          </a:xfrm>
          <a:prstGeom prst="rect">
            <a:avLst/>
          </a:prstGeom>
        </p:spPr>
        <p:txBody>
          <a:bodyPr/>
          <a:lstStyle>
            <a:lvl4pPr>
              <a:buClr>
                <a:schemeClr val="tx1"/>
              </a:buClr>
              <a:buFont typeface="Wingdings" charset="2"/>
              <a:buChar char="§"/>
              <a:defRPr sz="2100"/>
            </a:lvl4pPr>
            <a:lvl5pPr>
              <a:buClr>
                <a:schemeClr val="tx1"/>
              </a:buClr>
              <a:buFont typeface="Wingdings" charset="2"/>
              <a:buChar char="§"/>
              <a:defRPr sz="1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3"/>
          </p:nvPr>
        </p:nvSpPr>
        <p:spPr>
          <a:xfrm>
            <a:off x="5994401" y="3962400"/>
            <a:ext cx="5994400" cy="2667000"/>
          </a:xfrm>
          <a:prstGeom prst="rect">
            <a:avLst/>
          </a:prstGeom>
        </p:spPr>
        <p:txBody>
          <a:bodyPr/>
          <a:lstStyle>
            <a:lvl4pPr>
              <a:buClr>
                <a:schemeClr val="tx1"/>
              </a:buClr>
              <a:buFont typeface="Wingdings" charset="2"/>
              <a:buChar char="§"/>
              <a:defRPr sz="2100"/>
            </a:lvl4pPr>
            <a:lvl5pPr>
              <a:buClr>
                <a:schemeClr val="tx1"/>
              </a:buClr>
              <a:buFont typeface="Wingdings" charset="2"/>
              <a:buChar char="§"/>
              <a:defRPr sz="1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96912" y="6581991"/>
            <a:ext cx="601134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867" tIns="60933" rIns="121867" bIns="60933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1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301BA6E6-303B-9144-85B2-43917C91C711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714555"/>
      </p:ext>
    </p:extLst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1A755-FCD9-4081-898D-FC8498558572}" type="datetimeFigureOut">
              <a:rPr lang="de-CH" smtClean="0"/>
              <a:t>02/06/16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5898-A473-4060-BFC9-A2BD10C1558C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96623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82884"/>
            <a:ext cx="9448800" cy="9143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Only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96912" y="6581991"/>
            <a:ext cx="601134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867" tIns="60933" rIns="121867" bIns="60933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1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301BA6E6-303B-9144-85B2-43917C91C711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4" name="Rectangle 30"/>
          <p:cNvSpPr>
            <a:spLocks noChangeArrowheads="1"/>
          </p:cNvSpPr>
          <p:nvPr userDrawn="1"/>
        </p:nvSpPr>
        <p:spPr bwMode="auto">
          <a:xfrm>
            <a:off x="101325" y="1229866"/>
            <a:ext cx="11996928" cy="5364455"/>
          </a:xfrm>
          <a:prstGeom prst="rect">
            <a:avLst/>
          </a:prstGeom>
          <a:gradFill flip="none" rotWithShape="1">
            <a:gsLst>
              <a:gs pos="25000">
                <a:schemeClr val="bg1">
                  <a:lumMod val="50000"/>
                </a:schemeClr>
              </a:gs>
              <a:gs pos="100000">
                <a:schemeClr val="tx2">
                  <a:lumMod val="85000"/>
                  <a:lumOff val="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121893" tIns="60947" rIns="121893" bIns="60947" anchor="ctr">
            <a:prstTxWarp prst="textNoShape">
              <a:avLst/>
            </a:prstTxWarp>
          </a:bodyPr>
          <a:lstStyle/>
          <a:p>
            <a:pPr algn="ctr" defTabSz="609468" eaLnBrk="0" hangingPunct="0">
              <a:defRPr/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 </a:t>
            </a:r>
            <a:endParaRPr lang="en-US" sz="32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168721"/>
      </p:ext>
    </p:extLst>
  </p:cSld>
  <p:clrMapOvr>
    <a:masterClrMapping/>
  </p:clrMapOvr>
  <p:transition xmlns:p14="http://schemas.microsoft.com/office/powerpoint/2010/main" spd="med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0"/>
          <p:cNvSpPr>
            <a:spLocks noChangeArrowheads="1"/>
          </p:cNvSpPr>
          <p:nvPr userDrawn="1"/>
        </p:nvSpPr>
        <p:spPr bwMode="auto">
          <a:xfrm>
            <a:off x="103784" y="1231901"/>
            <a:ext cx="11996928" cy="5362419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121893" tIns="60947" rIns="121893" bIns="60947" anchor="ctr">
            <a:prstTxWarp prst="textNoShape">
              <a:avLst/>
            </a:prstTxWarp>
          </a:bodyPr>
          <a:lstStyle/>
          <a:p>
            <a:pPr algn="ctr" defTabSz="609468" eaLnBrk="0" hangingPunct="0">
              <a:defRPr/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 </a:t>
            </a:r>
            <a:endParaRPr lang="en-US" sz="3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82884"/>
            <a:ext cx="9448800" cy="9143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Only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96912" y="6581991"/>
            <a:ext cx="601134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867" tIns="60933" rIns="121867" bIns="60933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1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301BA6E6-303B-9144-85B2-43917C91C711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979590"/>
      </p:ext>
    </p:extLst>
  </p:cSld>
  <p:clrMapOvr>
    <a:masterClrMapping/>
  </p:clrMapOvr>
  <p:transition xmlns:p14="http://schemas.microsoft.com/office/powerpoint/2010/main" spd="med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Gradient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"/>
          <p:cNvSpPr>
            <a:spLocks noChangeArrowheads="1"/>
          </p:cNvSpPr>
          <p:nvPr userDrawn="1"/>
        </p:nvSpPr>
        <p:spPr bwMode="auto">
          <a:xfrm rot="10800000">
            <a:off x="100063" y="1223500"/>
            <a:ext cx="11996928" cy="5357277"/>
          </a:xfrm>
          <a:prstGeom prst="rect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tx1">
                  <a:lumMod val="65000"/>
                  <a:lumOff val="35000"/>
                  <a:alpha val="54000"/>
                </a:schemeClr>
              </a:gs>
            </a:gsLst>
            <a:lin ang="16200000" scaled="0"/>
          </a:gra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162454" tIns="81227" rIns="162454" bIns="81227" anchor="ctr">
            <a:prstTxWarp prst="textNoShape">
              <a:avLst/>
            </a:prstTxWarp>
          </a:bodyPr>
          <a:lstStyle/>
          <a:p>
            <a:pPr algn="ctr" defTabSz="609468" eaLnBrk="0" hangingPunct="0">
              <a:defRPr/>
            </a:pPr>
            <a:endParaRPr lang="en-US" sz="4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82884"/>
            <a:ext cx="9448800" cy="9143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Only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96912" y="6581991"/>
            <a:ext cx="601134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867" tIns="60933" rIns="121867" bIns="60933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1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301BA6E6-303B-9144-85B2-43917C91C711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180845"/>
      </p:ext>
    </p:extLst>
  </p:cSld>
  <p:clrMapOvr>
    <a:masterClrMapping/>
  </p:clrMapOvr>
  <p:transition xmlns:p14="http://schemas.microsoft.com/office/powerpoint/2010/main" spd="med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al Sha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82884"/>
            <a:ext cx="9448800" cy="9143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Only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96912" y="6581991"/>
            <a:ext cx="601134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867" tIns="60933" rIns="121867" bIns="60933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1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301BA6E6-303B-9144-85B2-43917C91C711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104317" y="3645423"/>
            <a:ext cx="11979310" cy="602252"/>
          </a:xfrm>
          <a:prstGeom prst="rect">
            <a:avLst/>
          </a:prstGeom>
          <a:gradFill flip="none" rotWithShape="1">
            <a:gsLst>
              <a:gs pos="18000">
                <a:schemeClr val="bg1">
                  <a:alpha val="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0"/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162497" tIns="81247" rIns="162497" bIns="81247" rtlCol="0" anchor="ctr">
            <a:prstTxWarp prst="textNoShape">
              <a:avLst/>
            </a:prstTxWarp>
          </a:bodyPr>
          <a:lstStyle/>
          <a:p>
            <a:pPr algn="ctr" defTabSz="1624965" eaLnBrk="0" hangingPunct="0"/>
            <a:endParaRPr lang="en-US" sz="43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903915"/>
      </p:ext>
    </p:extLst>
  </p:cSld>
  <p:clrMapOvr>
    <a:masterClrMapping/>
  </p:clrMapOvr>
  <p:transition xmlns:p14="http://schemas.microsoft.com/office/powerpoint/2010/main" spd="med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0"/>
          <p:cNvSpPr>
            <a:spLocks noChangeArrowheads="1"/>
          </p:cNvSpPr>
          <p:nvPr userDrawn="1"/>
        </p:nvSpPr>
        <p:spPr bwMode="auto">
          <a:xfrm>
            <a:off x="103784" y="73099"/>
            <a:ext cx="11996928" cy="652286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121893" tIns="60947" rIns="121893" bIns="60947" anchor="ctr">
            <a:prstTxWarp prst="textNoShape">
              <a:avLst/>
            </a:prstTxWarp>
          </a:bodyPr>
          <a:lstStyle/>
          <a:p>
            <a:pPr algn="ctr" defTabSz="609468" eaLnBrk="0" hangingPunct="0">
              <a:defRPr/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 </a:t>
            </a:r>
            <a:endParaRPr lang="en-US" sz="3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96912" y="6581991"/>
            <a:ext cx="601134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867" tIns="60933" rIns="121867" bIns="60933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1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301BA6E6-303B-9144-85B2-43917C91C711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211107"/>
      </p:ext>
    </p:extLst>
  </p:cSld>
  <p:clrMapOvr>
    <a:masterClrMapping/>
  </p:clrMapOvr>
  <p:transition xmlns:p14="http://schemas.microsoft.com/office/powerpoint/2010/main" spd="med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Gradient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0"/>
          <p:cNvSpPr>
            <a:spLocks noChangeArrowheads="1"/>
          </p:cNvSpPr>
          <p:nvPr userDrawn="1"/>
        </p:nvSpPr>
        <p:spPr bwMode="auto">
          <a:xfrm rot="10800000">
            <a:off x="86699" y="71784"/>
            <a:ext cx="11996928" cy="6510528"/>
          </a:xfrm>
          <a:prstGeom prst="rect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65000"/>
                </a:schemeClr>
              </a:gs>
            </a:gsLst>
            <a:lin ang="16200000" scaled="0"/>
          </a:gra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162454" tIns="81227" rIns="162454" bIns="81227" anchor="ctr">
            <a:prstTxWarp prst="textNoShape">
              <a:avLst/>
            </a:prstTxWarp>
          </a:bodyPr>
          <a:lstStyle/>
          <a:p>
            <a:pPr algn="ctr" defTabSz="609468" eaLnBrk="0" hangingPunct="0">
              <a:defRPr/>
            </a:pPr>
            <a:endParaRPr lang="en-US" sz="4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96912" y="6581991"/>
            <a:ext cx="601134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867" tIns="60933" rIns="121867" bIns="60933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1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301BA6E6-303B-9144-85B2-43917C91C711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706061"/>
      </p:ext>
    </p:extLst>
  </p:cSld>
  <p:clrMapOvr>
    <a:masterClrMapping/>
  </p:clrMapOvr>
  <p:transition xmlns:p14="http://schemas.microsoft.com/office/powerpoint/2010/main" spd="med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ey Gradient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0"/>
          <p:cNvSpPr>
            <a:spLocks noChangeArrowheads="1"/>
          </p:cNvSpPr>
          <p:nvPr userDrawn="1"/>
        </p:nvSpPr>
        <p:spPr bwMode="auto">
          <a:xfrm rot="10800000" flipH="1" flipV="1">
            <a:off x="86699" y="71784"/>
            <a:ext cx="11996928" cy="651052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162454" tIns="81227" rIns="162454" bIns="81227" anchor="ctr">
            <a:prstTxWarp prst="textNoShape">
              <a:avLst/>
            </a:prstTxWarp>
          </a:bodyPr>
          <a:lstStyle/>
          <a:p>
            <a:pPr algn="ctr" defTabSz="609468" eaLnBrk="0" hangingPunct="0">
              <a:defRPr/>
            </a:pPr>
            <a:endParaRPr lang="en-US" sz="4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96912" y="6581991"/>
            <a:ext cx="601134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867" tIns="60933" rIns="121867" bIns="60933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1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301BA6E6-303B-9144-85B2-43917C91C711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097202"/>
      </p:ext>
    </p:extLst>
  </p:cSld>
  <p:clrMapOvr>
    <a:masterClrMapping/>
  </p:clrMapOvr>
  <p:transition xmlns:p14="http://schemas.microsoft.com/office/powerpoint/2010/main" spd="med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y Gradient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"/>
          <p:cNvSpPr>
            <a:spLocks noChangeArrowheads="1"/>
          </p:cNvSpPr>
          <p:nvPr userDrawn="1"/>
        </p:nvSpPr>
        <p:spPr bwMode="auto">
          <a:xfrm>
            <a:off x="101602" y="76093"/>
            <a:ext cx="11992861" cy="6512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121893" tIns="60947" rIns="121893" bIns="60947" anchor="ctr">
            <a:prstTxWarp prst="textNoShape">
              <a:avLst/>
            </a:prstTxWarp>
          </a:bodyPr>
          <a:lstStyle/>
          <a:p>
            <a:pPr algn="ctr" defTabSz="609468" eaLnBrk="0" hangingPunct="0">
              <a:defRPr/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96912" y="6581991"/>
            <a:ext cx="601134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867" tIns="60933" rIns="121867" bIns="60933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1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301BA6E6-303B-9144-85B2-43917C91C711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Rectangle 30"/>
          <p:cNvSpPr>
            <a:spLocks noChangeArrowheads="1"/>
          </p:cNvSpPr>
          <p:nvPr userDrawn="1"/>
        </p:nvSpPr>
        <p:spPr bwMode="auto">
          <a:xfrm>
            <a:off x="96533" y="74760"/>
            <a:ext cx="11996928" cy="652202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162454" tIns="81227" rIns="162454" bIns="81227" anchor="ctr">
            <a:prstTxWarp prst="textNoShape">
              <a:avLst/>
            </a:prstTxWarp>
          </a:bodyPr>
          <a:lstStyle/>
          <a:p>
            <a:pPr algn="ctr" defTabSz="121890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3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98404"/>
      </p:ext>
    </p:extLst>
  </p:cSld>
  <p:clrMapOvr>
    <a:masterClrMapping/>
  </p:clrMapOvr>
  <p:transition xmlns:p14="http://schemas.microsoft.com/office/powerpoint/2010/main" spd="med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0"/>
          <p:cNvSpPr>
            <a:spLocks noChangeArrowheads="1"/>
          </p:cNvSpPr>
          <p:nvPr userDrawn="1"/>
        </p:nvSpPr>
        <p:spPr bwMode="auto">
          <a:xfrm>
            <a:off x="96266" y="72665"/>
            <a:ext cx="12003118" cy="6521521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bg2"/>
              </a:gs>
            </a:gsLst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162497" tIns="81247" rIns="162497" bIns="81247" anchor="ctr">
            <a:prstTxWarp prst="textNoShape">
              <a:avLst/>
            </a:prstTxWarp>
          </a:bodyPr>
          <a:lstStyle/>
          <a:p>
            <a:pPr algn="ctr" defTabSz="60946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96912" y="6581991"/>
            <a:ext cx="601134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867" tIns="60933" rIns="121867" bIns="60933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1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301BA6E6-303B-9144-85B2-43917C91C711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76623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82884"/>
            <a:ext cx="9448800" cy="9143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Only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96912" y="6581991"/>
            <a:ext cx="601134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867" tIns="60933" rIns="121867" bIns="60933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1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301BA6E6-303B-9144-85B2-43917C91C711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507595"/>
      </p:ext>
    </p:extLst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 li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04800" y="2819400"/>
            <a:ext cx="111760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78232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 2013 Rockwell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1659"/>
            <a:ext cx="10464800" cy="495007"/>
          </a:xfrm>
        </p:spPr>
        <p:txBody>
          <a:bodyPr wrap="square">
            <a:spAutoFit/>
          </a:bodyPr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104648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11289" y="2743200"/>
            <a:ext cx="9144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-10853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11176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 smtClean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5058-CO900E</a:t>
            </a:r>
            <a:endParaRPr lang="en-US" sz="800" kern="0" spc="20" dirty="0">
              <a:solidFill>
                <a:srgbClr val="FFFFFF">
                  <a:lumMod val="75000"/>
                </a:srgbClr>
              </a:solidFill>
              <a:ea typeface="Arial Unicode MS" charset="0"/>
              <a:cs typeface="Arial Unicode MS" charset="0"/>
            </a:endParaRPr>
          </a:p>
        </p:txBody>
      </p:sp>
      <p:grpSp>
        <p:nvGrpSpPr>
          <p:cNvPr id="20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1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4" name="Picture 23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14" name="Text Box 16"/>
          <p:cNvSpPr txBox="1">
            <a:spLocks noChangeArrowheads="1"/>
          </p:cNvSpPr>
          <p:nvPr userDrawn="1"/>
        </p:nvSpPr>
        <p:spPr bwMode="auto">
          <a:xfrm>
            <a:off x="1896528" y="5034495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PUBLIC INFORMATION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endParaRPr lang="en-US" sz="14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5" name="Picture 14" descr="CompanyConfidential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3390" y="5003118"/>
            <a:ext cx="1396933" cy="64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136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ing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0"/>
          <p:cNvSpPr>
            <a:spLocks noChangeArrowheads="1"/>
          </p:cNvSpPr>
          <p:nvPr userDrawn="1"/>
        </p:nvSpPr>
        <p:spPr bwMode="auto">
          <a:xfrm>
            <a:off x="101602" y="86742"/>
            <a:ext cx="11992861" cy="6512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121893" tIns="60947" rIns="121893" bIns="60947" anchor="ctr">
            <a:prstTxWarp prst="textNoShape">
              <a:avLst/>
            </a:prstTxWarp>
          </a:bodyPr>
          <a:lstStyle/>
          <a:p>
            <a:pPr algn="ctr" defTabSz="609468" eaLnBrk="0" hangingPunct="0">
              <a:defRPr/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01600" y="2819400"/>
            <a:ext cx="11176000" cy="914400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121893" tIns="60947" rIns="121893" bIns="60947" numCol="1" rtlCol="0" anchor="b" anchorCtr="0" compatLnSpc="1">
            <a:prstTxWarp prst="textNoShape">
              <a:avLst/>
            </a:prstTxWarp>
          </a:bodyPr>
          <a:lstStyle/>
          <a:p>
            <a:pPr defTabSz="1218936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43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857563"/>
            <a:ext cx="10464800" cy="738664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3199"/>
              </a:spcBef>
              <a:spcAft>
                <a:spcPts val="3999"/>
              </a:spcAft>
              <a:defRPr sz="4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sp>
        <p:nvSpPr>
          <p:cNvPr id="16" name="Pentagon 15"/>
          <p:cNvSpPr/>
          <p:nvPr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893" tIns="60947" rIns="121893" bIns="60947" numCol="1" rtlCol="0" anchor="b" anchorCtr="0" compatLnSpc="1">
            <a:prstTxWarp prst="textNoShape">
              <a:avLst/>
            </a:prstTxWarp>
          </a:bodyPr>
          <a:lstStyle/>
          <a:p>
            <a:pPr defTabSz="1218936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43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8" name="Picture 27" descr="RA-A-B-RS-signature-6-08.pn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295" y="6096001"/>
            <a:ext cx="4376506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Rectangle 28"/>
          <p:cNvSpPr/>
          <p:nvPr userDrawn="1"/>
        </p:nvSpPr>
        <p:spPr bwMode="auto">
          <a:xfrm>
            <a:off x="10439400" y="457200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121893" tIns="60947" rIns="121893" bIns="60947" anchor="ctr">
            <a:prstTxWarp prst="textNoShape">
              <a:avLst/>
            </a:prstTxWarp>
          </a:bodyPr>
          <a:lstStyle/>
          <a:p>
            <a:pPr algn="ctr" defTabSz="60946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5" name="Picture 34" descr="LTS_WhiteTextFromRedBox.png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4173" y="602193"/>
            <a:ext cx="788686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ext Box 16"/>
          <p:cNvSpPr txBox="1">
            <a:spLocks noChangeArrowheads="1"/>
          </p:cNvSpPr>
          <p:nvPr userDrawn="1"/>
        </p:nvSpPr>
        <p:spPr bwMode="auto">
          <a:xfrm>
            <a:off x="1090737" y="4645420"/>
            <a:ext cx="4673600" cy="670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3" tIns="60947" rIns="121893" bIns="60947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defTabSz="1218936">
              <a:lnSpc>
                <a:spcPts val="2106"/>
              </a:lnSpc>
              <a:defRPr/>
            </a:pPr>
            <a:r>
              <a:rPr lang="en-US" sz="1900" b="1" cap="all" dirty="0" smtClean="0">
                <a:solidFill>
                  <a:srgbClr val="474747"/>
                </a:solidFill>
              </a:rPr>
              <a:t>PUBLIC</a:t>
            </a:r>
            <a:br>
              <a:rPr lang="en-US" sz="1900" b="1" cap="all" dirty="0" smtClean="0">
                <a:solidFill>
                  <a:srgbClr val="474747"/>
                </a:solidFill>
              </a:rPr>
            </a:br>
            <a:endParaRPr lang="en-US" sz="1900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 userDrawn="1"/>
        </p:nvSpPr>
        <p:spPr bwMode="auto">
          <a:xfrm>
            <a:off x="506476" y="5787055"/>
            <a:ext cx="2051027" cy="30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893" tIns="60947" rIns="121893" bIns="60947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err="1" smtClean="0">
                <a:solidFill>
                  <a:srgbClr val="474747"/>
                </a:solidFill>
                <a:cs typeface="Arial"/>
              </a:rPr>
              <a:t>www.rockwellautomation.com</a:t>
            </a:r>
            <a:endParaRPr lang="en-US" sz="1300" b="1" dirty="0">
              <a:solidFill>
                <a:srgbClr val="474747"/>
              </a:solidFill>
              <a:cs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84" y="6572459"/>
            <a:ext cx="5217846" cy="3653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525" y="6613644"/>
            <a:ext cx="4419860" cy="2881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71" y="5473006"/>
            <a:ext cx="3218694" cy="43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620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ing Slide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0"/>
          <p:cNvSpPr>
            <a:spLocks noChangeArrowheads="1"/>
          </p:cNvSpPr>
          <p:nvPr userDrawn="1"/>
        </p:nvSpPr>
        <p:spPr bwMode="auto">
          <a:xfrm>
            <a:off x="101602" y="86742"/>
            <a:ext cx="11992861" cy="6512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121893" tIns="60947" rIns="121893" bIns="60947" anchor="ctr">
            <a:prstTxWarp prst="textNoShape">
              <a:avLst/>
            </a:prstTxWarp>
          </a:bodyPr>
          <a:lstStyle/>
          <a:p>
            <a:pPr algn="ctr" defTabSz="609468" eaLnBrk="0" hangingPunct="0">
              <a:defRPr/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Rectangle 30"/>
          <p:cNvSpPr>
            <a:spLocks noChangeArrowheads="1"/>
          </p:cNvSpPr>
          <p:nvPr userDrawn="1"/>
        </p:nvSpPr>
        <p:spPr bwMode="auto">
          <a:xfrm>
            <a:off x="100730" y="76197"/>
            <a:ext cx="11995202" cy="6522836"/>
          </a:xfrm>
          <a:prstGeom prst="rect">
            <a:avLst/>
          </a:prstGeom>
          <a:gradFill>
            <a:gsLst>
              <a:gs pos="57000">
                <a:schemeClr val="bg1">
                  <a:lumMod val="50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16200000" scaled="0"/>
          </a:gradFill>
          <a:ln>
            <a:headEnd/>
            <a:tailEnd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20" tIns="45711" rIns="91420" bIns="45711" anchor="ctr">
            <a:prstTxWarp prst="textNoShape">
              <a:avLst/>
            </a:prstTxWarp>
          </a:bodyPr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37197" y="2430693"/>
            <a:ext cx="12195176" cy="374443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algn="ctr" defTabSz="914377" fontAlgn="base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7500" b="1" dirty="0">
                <a:solidFill>
                  <a:srgbClr val="FFFFFF">
                    <a:lumMod val="85000"/>
                    <a:alpha val="28000"/>
                  </a:srgbClr>
                </a:solidFill>
                <a:ea typeface="ＭＳ Ｐゴシック" charset="-128"/>
                <a:cs typeface="Arial Black"/>
              </a:rPr>
              <a:t>THE CONNECTED ENTERPRISE</a:t>
            </a:r>
          </a:p>
        </p:txBody>
      </p:sp>
      <p:pic>
        <p:nvPicPr>
          <p:cNvPr id="23" name="Picture 22" descr="ConnectedMap.png"/>
          <p:cNvPicPr>
            <a:picLocks noChangeAspect="1"/>
          </p:cNvPicPr>
          <p:nvPr userDrawn="1"/>
        </p:nvPicPr>
        <p:blipFill rotWithShape="1">
          <a:blip r:embed="rId2">
            <a:alphaModFix am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054" y="-2407994"/>
            <a:ext cx="11947438" cy="609020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Rectangle 23"/>
          <p:cNvSpPr/>
          <p:nvPr userDrawn="1"/>
        </p:nvSpPr>
        <p:spPr bwMode="auto">
          <a:xfrm>
            <a:off x="114846" y="814207"/>
            <a:ext cx="11966604" cy="577850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FFFFFF"/>
              </a:gs>
            </a:gsLst>
            <a:lin ang="16200000" scaled="0"/>
            <a:tileRect/>
          </a:gradFill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1420" tIns="45711" rIns="91420" bIns="45711" rtlCol="0" anchor="ctr">
            <a:prstTxWarp prst="textNoShape">
              <a:avLst/>
            </a:prstTxWarp>
          </a:bodyPr>
          <a:lstStyle/>
          <a:p>
            <a:pPr algn="ctr" defTabSz="91418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01600" y="2819400"/>
            <a:ext cx="70104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121893" tIns="60947" rIns="121893" bIns="60947" numCol="1" rtlCol="0" anchor="b" anchorCtr="0" compatLnSpc="1">
            <a:prstTxWarp prst="textNoShape">
              <a:avLst/>
            </a:prstTxWarp>
          </a:bodyPr>
          <a:lstStyle/>
          <a:p>
            <a:pPr defTabSz="1218936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43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857563"/>
            <a:ext cx="6163733" cy="738664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3199"/>
              </a:spcBef>
              <a:spcAft>
                <a:spcPts val="3999"/>
              </a:spcAft>
              <a:defRPr sz="4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sp>
        <p:nvSpPr>
          <p:cNvPr id="25" name="Pentagon 24"/>
          <p:cNvSpPr/>
          <p:nvPr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893" tIns="60947" rIns="121893" bIns="60947" numCol="1" rtlCol="0" anchor="b" anchorCtr="0" compatLnSpc="1">
            <a:prstTxWarp prst="textNoShape">
              <a:avLst/>
            </a:prstTxWarp>
          </a:bodyPr>
          <a:lstStyle/>
          <a:p>
            <a:pPr defTabSz="1218936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43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7" name="Text Box 16"/>
          <p:cNvSpPr txBox="1">
            <a:spLocks noChangeArrowheads="1"/>
          </p:cNvSpPr>
          <p:nvPr userDrawn="1"/>
        </p:nvSpPr>
        <p:spPr bwMode="auto">
          <a:xfrm>
            <a:off x="1090737" y="4645420"/>
            <a:ext cx="4673600" cy="670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3" tIns="60947" rIns="121893" bIns="60947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defTabSz="1218936">
              <a:lnSpc>
                <a:spcPts val="2106"/>
              </a:lnSpc>
              <a:defRPr/>
            </a:pPr>
            <a:r>
              <a:rPr lang="en-US" sz="1900" b="1" cap="all" dirty="0" smtClean="0">
                <a:solidFill>
                  <a:srgbClr val="474747"/>
                </a:solidFill>
              </a:rPr>
              <a:t>PUBLIC</a:t>
            </a:r>
            <a:br>
              <a:rPr lang="en-US" sz="1900" b="1" cap="all" dirty="0" smtClean="0">
                <a:solidFill>
                  <a:srgbClr val="474747"/>
                </a:solidFill>
              </a:rPr>
            </a:br>
            <a:endParaRPr lang="en-US" sz="1900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 userDrawn="1"/>
        </p:nvSpPr>
        <p:spPr bwMode="auto">
          <a:xfrm>
            <a:off x="506476" y="5787055"/>
            <a:ext cx="2051027" cy="30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893" tIns="60947" rIns="121893" bIns="60947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err="1" smtClean="0">
                <a:solidFill>
                  <a:srgbClr val="474747"/>
                </a:solidFill>
                <a:cs typeface="Arial"/>
              </a:rPr>
              <a:t>www.rockwellautomation.com</a:t>
            </a:r>
            <a:endParaRPr lang="en-US" sz="1300" b="1" dirty="0">
              <a:solidFill>
                <a:srgbClr val="474747"/>
              </a:solidFill>
              <a:cs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84" y="6572459"/>
            <a:ext cx="5217846" cy="3653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525" y="6613644"/>
            <a:ext cx="4419860" cy="2881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71" y="5473006"/>
            <a:ext cx="3218694" cy="438913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auto">
          <a:xfrm>
            <a:off x="10522983" y="591705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121867" tIns="60933" rIns="121867" bIns="60933" anchor="ctr">
            <a:prstTxWarp prst="textNoShape">
              <a:avLst/>
            </a:prstTxWarp>
          </a:bodyPr>
          <a:lstStyle/>
          <a:p>
            <a:pPr algn="ctr" defTabSz="6093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7" name="Picture 16" descr="LTS_WhiteTextFromRedBox.png"/>
          <p:cNvPicPr>
            <a:picLocks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757" y="736699"/>
            <a:ext cx="788686" cy="767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RA-A-B-RS-signature-6-08.png"/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151" y="5695405"/>
            <a:ext cx="4376506" cy="4199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3927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ing Slide 2 line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0"/>
          <p:cNvSpPr>
            <a:spLocks noChangeArrowheads="1"/>
          </p:cNvSpPr>
          <p:nvPr userDrawn="1"/>
        </p:nvSpPr>
        <p:spPr bwMode="auto">
          <a:xfrm>
            <a:off x="101602" y="86742"/>
            <a:ext cx="11992861" cy="6512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121893" tIns="60947" rIns="121893" bIns="60947" anchor="ctr">
            <a:prstTxWarp prst="textNoShape">
              <a:avLst/>
            </a:prstTxWarp>
          </a:bodyPr>
          <a:lstStyle/>
          <a:p>
            <a:pPr algn="ctr" defTabSz="609468" eaLnBrk="0" hangingPunct="0">
              <a:defRPr/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01602" y="2362200"/>
            <a:ext cx="5892800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121893" tIns="60947" rIns="121893" bIns="60947" numCol="1" rtlCol="0" anchor="b" anchorCtr="0" compatLnSpc="1">
            <a:prstTxWarp prst="textNoShape">
              <a:avLst/>
            </a:prstTxWarp>
          </a:bodyPr>
          <a:lstStyle/>
          <a:p>
            <a:pPr defTabSz="1218936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43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86179" y="3149600"/>
            <a:ext cx="4735285" cy="53348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7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31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0347" y="2581097"/>
            <a:ext cx="4904453" cy="653171"/>
          </a:xfrm>
        </p:spPr>
        <p:txBody>
          <a:bodyPr wrap="square">
            <a:spAutoFit/>
          </a:bodyPr>
          <a:lstStyle>
            <a:lvl1pPr>
              <a:defRPr sz="4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24" name="Pentagon 23"/>
          <p:cNvSpPr/>
          <p:nvPr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893" tIns="60947" rIns="121893" bIns="60947" numCol="1" rtlCol="0" anchor="b" anchorCtr="0" compatLnSpc="1">
            <a:prstTxWarp prst="textNoShape">
              <a:avLst/>
            </a:prstTxWarp>
          </a:bodyPr>
          <a:lstStyle/>
          <a:p>
            <a:pPr defTabSz="1218936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43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Text Box 16"/>
          <p:cNvSpPr txBox="1">
            <a:spLocks noChangeArrowheads="1"/>
          </p:cNvSpPr>
          <p:nvPr userDrawn="1"/>
        </p:nvSpPr>
        <p:spPr bwMode="auto">
          <a:xfrm>
            <a:off x="1090737" y="4645420"/>
            <a:ext cx="4673600" cy="670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3" tIns="60947" rIns="121893" bIns="60947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defTabSz="1218936">
              <a:lnSpc>
                <a:spcPts val="2106"/>
              </a:lnSpc>
              <a:defRPr/>
            </a:pPr>
            <a:r>
              <a:rPr lang="en-US" sz="1900" b="1" cap="all" dirty="0" smtClean="0">
                <a:solidFill>
                  <a:srgbClr val="474747"/>
                </a:solidFill>
              </a:rPr>
              <a:t>PUBLIC</a:t>
            </a:r>
            <a:br>
              <a:rPr lang="en-US" sz="1900" b="1" cap="all" dirty="0" smtClean="0">
                <a:solidFill>
                  <a:srgbClr val="474747"/>
                </a:solidFill>
              </a:rPr>
            </a:br>
            <a:endParaRPr lang="en-US" sz="19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84" y="6572459"/>
            <a:ext cx="5217846" cy="3653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525" y="6613644"/>
            <a:ext cx="4419860" cy="2881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71" y="5473006"/>
            <a:ext cx="3218694" cy="438913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auto">
          <a:xfrm>
            <a:off x="10522983" y="591705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121867" tIns="60933" rIns="121867" bIns="60933" anchor="ctr">
            <a:prstTxWarp prst="textNoShape">
              <a:avLst/>
            </a:prstTxWarp>
          </a:bodyPr>
          <a:lstStyle/>
          <a:p>
            <a:pPr algn="ctr" defTabSz="6093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8" name="Picture 17" descr="LTS_WhiteTextFromRedBox.png"/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757" y="736699"/>
            <a:ext cx="788686" cy="767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RA-A-B-RS-signature-6-08.png"/>
          <p:cNvPicPr>
            <a:picLocks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151" y="5695405"/>
            <a:ext cx="4376506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96912" y="6581991"/>
            <a:ext cx="601134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867" tIns="60933" rIns="121867" bIns="60933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1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301BA6E6-303B-9144-85B2-43917C91C711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23" name="Text Box 16"/>
          <p:cNvSpPr txBox="1">
            <a:spLocks noChangeArrowheads="1"/>
          </p:cNvSpPr>
          <p:nvPr userDrawn="1"/>
        </p:nvSpPr>
        <p:spPr bwMode="auto">
          <a:xfrm>
            <a:off x="463872" y="5787055"/>
            <a:ext cx="2051027" cy="30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893" tIns="60947" rIns="121893" bIns="60947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rgbClr val="474747"/>
                </a:solidFill>
                <a:cs typeface="Arial"/>
              </a:rPr>
              <a:t>www.rockwellautomation.com</a:t>
            </a:r>
            <a:endParaRPr lang="en-US" sz="1300" b="1" dirty="0">
              <a:solidFill>
                <a:srgbClr val="474747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40036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ing Slide Growth&amp;Performanc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0"/>
          <p:cNvSpPr>
            <a:spLocks noChangeArrowheads="1"/>
          </p:cNvSpPr>
          <p:nvPr userDrawn="1"/>
        </p:nvSpPr>
        <p:spPr bwMode="auto">
          <a:xfrm>
            <a:off x="101602" y="86742"/>
            <a:ext cx="11992861" cy="6512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121893" tIns="60947" rIns="121893" bIns="60947" anchor="ctr">
            <a:prstTxWarp prst="textNoShape">
              <a:avLst/>
            </a:prstTxWarp>
          </a:bodyPr>
          <a:lstStyle/>
          <a:p>
            <a:pPr algn="ctr" defTabSz="609468" eaLnBrk="0" hangingPunct="0">
              <a:defRPr/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01600" y="2819400"/>
            <a:ext cx="11176000" cy="914400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121893" tIns="60947" rIns="121893" bIns="60947" numCol="1" rtlCol="0" anchor="b" anchorCtr="0" compatLnSpc="1">
            <a:prstTxWarp prst="textNoShape">
              <a:avLst/>
            </a:prstTxWarp>
          </a:bodyPr>
          <a:lstStyle/>
          <a:p>
            <a:pPr defTabSz="1218936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43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857563"/>
            <a:ext cx="10464800" cy="738664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3199"/>
              </a:spcBef>
              <a:spcAft>
                <a:spcPts val="3999"/>
              </a:spcAft>
              <a:defRPr sz="4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sp>
        <p:nvSpPr>
          <p:cNvPr id="27" name="Pentagon 26"/>
          <p:cNvSpPr/>
          <p:nvPr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893" tIns="60947" rIns="121893" bIns="60947" numCol="1" rtlCol="0" anchor="b" anchorCtr="0" compatLnSpc="1">
            <a:prstTxWarp prst="textNoShape">
              <a:avLst/>
            </a:prstTxWarp>
          </a:bodyPr>
          <a:lstStyle/>
          <a:p>
            <a:pPr defTabSz="1218936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43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Text Box 16"/>
          <p:cNvSpPr txBox="1">
            <a:spLocks noChangeArrowheads="1"/>
          </p:cNvSpPr>
          <p:nvPr userDrawn="1"/>
        </p:nvSpPr>
        <p:spPr bwMode="auto">
          <a:xfrm>
            <a:off x="1090737" y="4645420"/>
            <a:ext cx="4673600" cy="670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3" tIns="60947" rIns="121893" bIns="60947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defTabSz="1218936">
              <a:lnSpc>
                <a:spcPts val="2106"/>
              </a:lnSpc>
              <a:defRPr/>
            </a:pPr>
            <a:r>
              <a:rPr lang="en-US" sz="1900" b="1" cap="all" dirty="0" smtClean="0">
                <a:solidFill>
                  <a:srgbClr val="474747"/>
                </a:solidFill>
              </a:rPr>
              <a:t>PUBLIC</a:t>
            </a:r>
            <a:br>
              <a:rPr lang="en-US" sz="1900" b="1" cap="all" dirty="0" smtClean="0">
                <a:solidFill>
                  <a:srgbClr val="474747"/>
                </a:solidFill>
              </a:rPr>
            </a:br>
            <a:endParaRPr lang="en-US" sz="1900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 userDrawn="1"/>
        </p:nvSpPr>
        <p:spPr bwMode="auto">
          <a:xfrm>
            <a:off x="463872" y="5787055"/>
            <a:ext cx="2051027" cy="30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893" tIns="60947" rIns="121893" bIns="60947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rgbClr val="474747"/>
                </a:solidFill>
                <a:cs typeface="Arial"/>
              </a:rPr>
              <a:t>www.rockwellautomation.com</a:t>
            </a:r>
            <a:endParaRPr lang="en-US" sz="1300" b="1" dirty="0">
              <a:solidFill>
                <a:srgbClr val="474747"/>
              </a:solidFill>
              <a:cs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84" y="6572459"/>
            <a:ext cx="5217846" cy="3653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525" y="6613644"/>
            <a:ext cx="4419860" cy="2881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71" y="5473006"/>
            <a:ext cx="3218694" cy="438913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auto">
          <a:xfrm>
            <a:off x="10522983" y="591705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121867" tIns="60933" rIns="121867" bIns="60933" anchor="ctr">
            <a:prstTxWarp prst="textNoShape">
              <a:avLst/>
            </a:prstTxWarp>
          </a:bodyPr>
          <a:lstStyle/>
          <a:p>
            <a:pPr algn="ctr" defTabSz="6093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8" name="Picture 17" descr="LTS_WhiteTextFromRedBox.png"/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757" y="736699"/>
            <a:ext cx="788686" cy="767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RA-A-B-RS-signature-6-08.png"/>
          <p:cNvPicPr>
            <a:picLocks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151" y="5695405"/>
            <a:ext cx="4376506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96912" y="6581991"/>
            <a:ext cx="601134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867" tIns="60933" rIns="121867" bIns="60933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1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301BA6E6-303B-9144-85B2-43917C91C711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  <p:pic>
        <p:nvPicPr>
          <p:cNvPr id="24" name="Picture 23"/>
          <p:cNvPicPr>
            <a:picLocks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01" y="736701"/>
            <a:ext cx="1848998" cy="165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566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ing Slide Growth&amp;Performanc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0"/>
          <p:cNvSpPr>
            <a:spLocks noChangeArrowheads="1"/>
          </p:cNvSpPr>
          <p:nvPr userDrawn="1"/>
        </p:nvSpPr>
        <p:spPr bwMode="auto">
          <a:xfrm>
            <a:off x="101602" y="86742"/>
            <a:ext cx="11992861" cy="6512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121893" tIns="60947" rIns="121893" bIns="60947" anchor="ctr">
            <a:prstTxWarp prst="textNoShape">
              <a:avLst/>
            </a:prstTxWarp>
          </a:bodyPr>
          <a:lstStyle/>
          <a:p>
            <a:pPr algn="ctr" defTabSz="609468" eaLnBrk="0" hangingPunct="0">
              <a:defRPr/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01602" y="2362200"/>
            <a:ext cx="11413068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121893" tIns="60947" rIns="121893" bIns="60947" numCol="1" rtlCol="0" anchor="b" anchorCtr="0" compatLnSpc="1">
            <a:prstTxWarp prst="textNoShape">
              <a:avLst/>
            </a:prstTxWarp>
          </a:bodyPr>
          <a:lstStyle/>
          <a:p>
            <a:pPr defTabSz="1218936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43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86179" y="3149600"/>
            <a:ext cx="4915555" cy="53348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7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31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0347" y="2581097"/>
            <a:ext cx="4904453" cy="653171"/>
          </a:xfrm>
        </p:spPr>
        <p:txBody>
          <a:bodyPr wrap="square">
            <a:spAutoFit/>
          </a:bodyPr>
          <a:lstStyle>
            <a:lvl1pPr>
              <a:defRPr sz="4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pic>
        <p:nvPicPr>
          <p:cNvPr id="23" name="Picture 2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90" y="1863094"/>
            <a:ext cx="3002280" cy="2498249"/>
          </a:xfrm>
          <a:prstGeom prst="rect">
            <a:avLst/>
          </a:prstGeom>
        </p:spPr>
      </p:pic>
      <p:sp>
        <p:nvSpPr>
          <p:cNvPr id="27" name="Pentagon 26"/>
          <p:cNvSpPr/>
          <p:nvPr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893" tIns="60947" rIns="121893" bIns="60947" numCol="1" rtlCol="0" anchor="b" anchorCtr="0" compatLnSpc="1">
            <a:prstTxWarp prst="textNoShape">
              <a:avLst/>
            </a:prstTxWarp>
          </a:bodyPr>
          <a:lstStyle/>
          <a:p>
            <a:pPr defTabSz="1218936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43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" name="Text Box 16"/>
          <p:cNvSpPr txBox="1">
            <a:spLocks noChangeArrowheads="1"/>
          </p:cNvSpPr>
          <p:nvPr userDrawn="1"/>
        </p:nvSpPr>
        <p:spPr bwMode="auto">
          <a:xfrm>
            <a:off x="1090737" y="4645420"/>
            <a:ext cx="4673600" cy="670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3" tIns="60947" rIns="121893" bIns="60947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defTabSz="1218936">
              <a:lnSpc>
                <a:spcPts val="2106"/>
              </a:lnSpc>
              <a:defRPr/>
            </a:pPr>
            <a:r>
              <a:rPr lang="en-US" sz="1900" b="1" cap="all" dirty="0" smtClean="0">
                <a:solidFill>
                  <a:srgbClr val="474747"/>
                </a:solidFill>
              </a:rPr>
              <a:t>PUBLIC</a:t>
            </a:r>
            <a:br>
              <a:rPr lang="en-US" sz="1900" b="1" cap="all" dirty="0" smtClean="0">
                <a:solidFill>
                  <a:srgbClr val="474747"/>
                </a:solidFill>
              </a:rPr>
            </a:br>
            <a:endParaRPr lang="en-US" sz="19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84" y="6572459"/>
            <a:ext cx="5217846" cy="3653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525" y="6613644"/>
            <a:ext cx="4419860" cy="2881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71" y="5473006"/>
            <a:ext cx="3218694" cy="438913"/>
          </a:xfrm>
          <a:prstGeom prst="rect">
            <a:avLst/>
          </a:prstGeom>
        </p:spPr>
      </p:pic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463872" y="5787055"/>
            <a:ext cx="2051027" cy="30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893" tIns="60947" rIns="121893" bIns="60947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rgbClr val="474747"/>
                </a:solidFill>
                <a:cs typeface="Arial"/>
              </a:rPr>
              <a:t>www.rockwellautomation.com</a:t>
            </a:r>
            <a:endParaRPr lang="en-US" sz="1300" b="1" dirty="0">
              <a:solidFill>
                <a:srgbClr val="474747"/>
              </a:solidFill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 bwMode="auto">
          <a:xfrm>
            <a:off x="10522983" y="591705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121867" tIns="60933" rIns="121867" bIns="60933" anchor="ctr">
            <a:prstTxWarp prst="textNoShape">
              <a:avLst/>
            </a:prstTxWarp>
          </a:bodyPr>
          <a:lstStyle/>
          <a:p>
            <a:pPr algn="ctr" defTabSz="6093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1" name="Picture 20" descr="LTS_WhiteTextFromRedBox.png"/>
          <p:cNvPicPr>
            <a:picLocks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757" y="736699"/>
            <a:ext cx="788686" cy="767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RA-A-B-RS-signature-6-08.png"/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151" y="5695405"/>
            <a:ext cx="4376506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96912" y="6581991"/>
            <a:ext cx="601134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867" tIns="60933" rIns="121867" bIns="60933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1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301BA6E6-303B-9144-85B2-43917C91C711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942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hoto with TItl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"/>
          <p:cNvSpPr>
            <a:spLocks noChangeArrowheads="1"/>
          </p:cNvSpPr>
          <p:nvPr userDrawn="1"/>
        </p:nvSpPr>
        <p:spPr bwMode="auto">
          <a:xfrm>
            <a:off x="101601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121875" tIns="60938" rIns="121875" bIns="60938" anchor="ctr">
            <a:prstTxWarp prst="textNoShape">
              <a:avLst/>
            </a:prstTxWarp>
          </a:bodyPr>
          <a:lstStyle/>
          <a:p>
            <a:pPr algn="ctr" defTabSz="609377" eaLnBrk="0" hangingPunct="0">
              <a:defRPr/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480800" y="6649723"/>
            <a:ext cx="601134" cy="228600"/>
          </a:xfrm>
        </p:spPr>
        <p:txBody>
          <a:bodyPr/>
          <a:lstStyle>
            <a:lvl1pPr>
              <a:defRPr/>
            </a:lvl1pPr>
          </a:lstStyle>
          <a:p>
            <a:fld id="{6B4F5AC1-B135-D146-B51F-1F1918F6DA57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Rectangle 30"/>
          <p:cNvSpPr>
            <a:spLocks noChangeArrowheads="1"/>
          </p:cNvSpPr>
          <p:nvPr userDrawn="1"/>
        </p:nvSpPr>
        <p:spPr bwMode="auto">
          <a:xfrm>
            <a:off x="87915" y="78155"/>
            <a:ext cx="12007876" cy="6643077"/>
          </a:xfrm>
          <a:prstGeom prst="rect">
            <a:avLst/>
          </a:prstGeom>
          <a:gradFill flip="none" rotWithShape="1">
            <a:gsLst>
              <a:gs pos="100000">
                <a:schemeClr val="tx1"/>
              </a:gs>
              <a:gs pos="2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1352" tIns="45676" rIns="91352" bIns="45676" anchor="ctr"/>
          <a:lstStyle/>
          <a:p>
            <a:pPr algn="ctr" defTabSz="60946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849633"/>
      </p:ext>
    </p:extLst>
  </p:cSld>
  <p:clrMapOvr>
    <a:masterClrMapping/>
  </p:clrMapOvr>
  <p:transition xmlns:p14="http://schemas.microsoft.com/office/powerpoint/2010/main" spd="med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0"/>
          <p:cNvSpPr>
            <a:spLocks noChangeArrowheads="1"/>
          </p:cNvSpPr>
          <p:nvPr userDrawn="1"/>
        </p:nvSpPr>
        <p:spPr bwMode="auto">
          <a:xfrm>
            <a:off x="63509" y="50825"/>
            <a:ext cx="12064079" cy="669137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6000">
                <a:schemeClr val="bg1"/>
              </a:gs>
            </a:gsLst>
            <a:lin ang="5400000" scaled="0"/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1309" tIns="45656" rIns="91309" bIns="45656" anchor="ctr">
            <a:prstTxWarp prst="textNoShape">
              <a:avLst/>
            </a:prstTxWarp>
          </a:bodyPr>
          <a:lstStyle/>
          <a:p>
            <a:pPr algn="ctr" defTabSz="60946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399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18909" y="6688669"/>
            <a:ext cx="60113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690" tIns="91347" rIns="182690" bIns="91347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8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8F643DE-FFD1-CA4C-BBC2-D70230DFA57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23"/>
          <p:cNvSpPr>
            <a:spLocks noChangeArrowheads="1"/>
          </p:cNvSpPr>
          <p:nvPr userDrawn="1"/>
        </p:nvSpPr>
        <p:spPr bwMode="auto">
          <a:xfrm>
            <a:off x="-20902" y="6688671"/>
            <a:ext cx="11813116" cy="21531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lIns="91309" tIns="45656" rIns="91309" bIns="45656">
            <a:prstTxWarp prst="textNoShape">
              <a:avLst/>
            </a:prstTxWarp>
            <a:spAutoFit/>
          </a:bodyPr>
          <a:lstStyle/>
          <a:p>
            <a:pPr algn="r" defTabSz="609468" eaLnBrk="0" hangingPunct="0"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  © 2016 Rockwell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Automation, Inc. All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 Rights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5" name="Rectangle 6"/>
          <p:cNvSpPr txBox="1">
            <a:spLocks noChangeArrowheads="1"/>
          </p:cNvSpPr>
          <p:nvPr userDrawn="1"/>
        </p:nvSpPr>
        <p:spPr bwMode="auto">
          <a:xfrm>
            <a:off x="11518909" y="6688669"/>
            <a:ext cx="60113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09" tIns="45656" rIns="91309" bIns="4565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913468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64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1826957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64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2740427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64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3653915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64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4567382" algn="l" defTabSz="913468" rtl="0" eaLnBrk="1" latinLnBrk="0" hangingPunct="1">
              <a:defRPr sz="64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5480866" algn="l" defTabSz="913468" rtl="0" eaLnBrk="1" latinLnBrk="0" hangingPunct="1">
              <a:defRPr sz="64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6394344" algn="l" defTabSz="913468" rtl="0" eaLnBrk="1" latinLnBrk="0" hangingPunct="1">
              <a:defRPr sz="64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7307824" algn="l" defTabSz="913468" rtl="0" eaLnBrk="1" latinLnBrk="0" hangingPunct="1">
              <a:defRPr sz="64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defTabSz="609468">
              <a:defRPr/>
            </a:pPr>
            <a:fld id="{88F643DE-FFD1-CA4C-BBC2-D70230DFA570}" type="slidenum">
              <a:rPr lang="en-US" sz="800" smtClean="0"/>
              <a:pPr defTabSz="609468">
                <a:defRPr/>
              </a:pPr>
              <a:t>‹#›</a:t>
            </a:fld>
            <a:endParaRPr lang="en-US" sz="800" dirty="0"/>
          </a:p>
        </p:txBody>
      </p:sp>
      <p:pic>
        <p:nvPicPr>
          <p:cNvPr id="6" name="Picture 5" descr="Circles-upperRight.png"/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4"/>
          <a:stretch/>
        </p:blipFill>
        <p:spPr>
          <a:xfrm>
            <a:off x="6438855" y="54538"/>
            <a:ext cx="5673113" cy="3461365"/>
          </a:xfrm>
          <a:prstGeom prst="rect">
            <a:avLst/>
          </a:prstGeom>
        </p:spPr>
      </p:pic>
      <p:pic>
        <p:nvPicPr>
          <p:cNvPr id="7" name="Picture 6" descr="Squares-upperRigh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56122" y="-1133929"/>
            <a:ext cx="2872366" cy="254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 Line 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04800" y="2362200"/>
            <a:ext cx="11176000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2013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6787"/>
            <a:ext cx="10464800" cy="489878"/>
          </a:xfrm>
        </p:spPr>
        <p:txBody>
          <a:bodyPr wrap="square">
            <a:spAutoFit/>
          </a:bodyPr>
          <a:lstStyle>
            <a:lvl1pPr>
              <a:defRPr sz="3000" baseline="0">
                <a:solidFill>
                  <a:srgbClr val="C41230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104648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2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1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4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6" name="Picture 25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11176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 smtClean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5058-CO900E</a:t>
            </a:r>
            <a:endParaRPr lang="en-US" sz="800" kern="0" spc="20" dirty="0">
              <a:solidFill>
                <a:srgbClr val="FFFFFF">
                  <a:lumMod val="75000"/>
                </a:srgbClr>
              </a:solidFill>
              <a:ea typeface="Arial Unicode MS" charset="0"/>
              <a:cs typeface="Arial Unicode MS" charset="0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 userDrawn="1"/>
        </p:nvSpPr>
        <p:spPr bwMode="auto">
          <a:xfrm>
            <a:off x="1896528" y="5034495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PUBLIC INFORMATION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endParaRPr lang="en-US" sz="14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5" name="Picture 14" descr="CompanyConfidential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3390" y="5003118"/>
            <a:ext cx="1396933" cy="64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09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04800" y="2819400"/>
            <a:ext cx="57150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2013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1659"/>
            <a:ext cx="5486400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54864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11289" y="2743200"/>
            <a:ext cx="9144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11290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1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4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6" name="Picture 25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11176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 smtClean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5058-CO900E</a:t>
            </a:r>
            <a:endParaRPr lang="en-US" sz="800" kern="0" spc="20" dirty="0">
              <a:solidFill>
                <a:srgbClr val="FFFFFF">
                  <a:lumMod val="75000"/>
                </a:srgbClr>
              </a:solidFill>
              <a:ea typeface="Arial Unicode MS" charset="0"/>
              <a:cs typeface="Arial Unicode MS" charset="0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 userDrawn="1"/>
        </p:nvSpPr>
        <p:spPr bwMode="auto">
          <a:xfrm>
            <a:off x="1896528" y="5034495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PUBLIC INFORMATION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endParaRPr lang="en-US" sz="14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5" name="Picture 14" descr="CompanyConfidential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3390" y="5003118"/>
            <a:ext cx="1396933" cy="64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075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Line Title Slid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200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04800" y="2362200"/>
            <a:ext cx="5689600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2013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11290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1659"/>
            <a:ext cx="4735335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grpSp>
        <p:nvGrpSpPr>
          <p:cNvPr id="24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6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7" name="Picture 26" descr="LTS_WhiteTextFromRedBox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11176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 smtClean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5058-CO900E</a:t>
            </a:r>
            <a:endParaRPr lang="en-US" sz="800" kern="0" spc="20" dirty="0">
              <a:solidFill>
                <a:srgbClr val="FFFFFF">
                  <a:lumMod val="75000"/>
                </a:srgbClr>
              </a:solidFill>
              <a:ea typeface="Arial Unicode MS" charset="0"/>
              <a:cs typeface="Arial Unicode MS" charset="0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 userDrawn="1"/>
        </p:nvSpPr>
        <p:spPr bwMode="auto">
          <a:xfrm>
            <a:off x="1896528" y="5034495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PUBLIC INFORMATION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endParaRPr lang="en-US" sz="14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5" name="Picture 14" descr="CompanyConfidential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3390" y="5003118"/>
            <a:ext cx="1396933" cy="64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055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Growth&amp;Performance 1 lin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04800" y="2819400"/>
            <a:ext cx="111760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78232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 2013 Rockwell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1659"/>
            <a:ext cx="10464800" cy="495007"/>
          </a:xfrm>
        </p:spPr>
        <p:txBody>
          <a:bodyPr wrap="square">
            <a:spAutoFit/>
          </a:bodyPr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104648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11289" y="2743200"/>
            <a:ext cx="9144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11290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04801"/>
            <a:ext cx="2458720" cy="1651125"/>
          </a:xfrm>
          <a:prstGeom prst="rect">
            <a:avLst/>
          </a:prstGeom>
        </p:spPr>
      </p:pic>
      <p:grpSp>
        <p:nvGrpSpPr>
          <p:cNvPr id="21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4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6" name="Picture 25" descr="LTS_WhiteTextFromRedBox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20" name="Rectangle 11"/>
          <p:cNvSpPr>
            <a:spLocks noChangeArrowheads="1"/>
          </p:cNvSpPr>
          <p:nvPr userDrawn="1"/>
        </p:nvSpPr>
        <p:spPr bwMode="auto">
          <a:xfrm>
            <a:off x="11176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 smtClean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5058-CO900E</a:t>
            </a:r>
            <a:endParaRPr lang="en-US" sz="800" kern="0" spc="20" dirty="0">
              <a:solidFill>
                <a:srgbClr val="FFFFFF">
                  <a:lumMod val="75000"/>
                </a:srgbClr>
              </a:solidFill>
              <a:ea typeface="Arial Unicode MS" charset="0"/>
              <a:cs typeface="Arial Unicode MS" charset="0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 userDrawn="1"/>
        </p:nvSpPr>
        <p:spPr bwMode="auto">
          <a:xfrm>
            <a:off x="1896528" y="5034495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PUBLIC INFORMATION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endParaRPr lang="en-US" sz="14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6" name="Picture 15" descr="CompanyConfidential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83390" y="5003118"/>
            <a:ext cx="1396933" cy="64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826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owth&amp;Performance 2 lin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200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04799" y="2362200"/>
            <a:ext cx="11209868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2013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22" name="Pentagon 21"/>
          <p:cNvSpPr/>
          <p:nvPr userDrawn="1"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11290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1659"/>
            <a:ext cx="4735335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89" y="1863091"/>
            <a:ext cx="4050659" cy="2498249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7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8" name="Picture 27" descr="LTS_WhiteTextFromRedBox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24" name="Rectangle 11"/>
          <p:cNvSpPr>
            <a:spLocks noChangeArrowheads="1"/>
          </p:cNvSpPr>
          <p:nvPr userDrawn="1"/>
        </p:nvSpPr>
        <p:spPr bwMode="auto">
          <a:xfrm>
            <a:off x="11176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 smtClean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5058-CO900E</a:t>
            </a:r>
            <a:endParaRPr lang="en-US" sz="800" kern="0" spc="20" dirty="0">
              <a:solidFill>
                <a:srgbClr val="FFFFFF">
                  <a:lumMod val="75000"/>
                </a:srgbClr>
              </a:solidFill>
              <a:ea typeface="Arial Unicode MS" charset="0"/>
              <a:cs typeface="Arial Unicode MS" charset="0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 userDrawn="1"/>
        </p:nvSpPr>
        <p:spPr bwMode="auto">
          <a:xfrm>
            <a:off x="1896528" y="5034495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PUBLIC INFORMATION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endParaRPr lang="en-US" sz="14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6" name="Picture 15" descr="CompanyConfidential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83390" y="5003118"/>
            <a:ext cx="1396933" cy="64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891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8D7BB-C5F0-C74A-897E-AD5E99CA2D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117856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ight Triangle 5"/>
          <p:cNvSpPr/>
          <p:nvPr userDrawn="1"/>
        </p:nvSpPr>
        <p:spPr bwMode="auto">
          <a:xfrm>
            <a:off x="90307" y="6100233"/>
            <a:ext cx="914404" cy="643468"/>
          </a:xfrm>
          <a:prstGeom prst="rtTriangle">
            <a:avLst/>
          </a:prstGeom>
          <a:gradFill flip="none" rotWithShape="1">
            <a:gsLst>
              <a:gs pos="22000">
                <a:srgbClr val="66B84F"/>
              </a:gs>
              <a:gs pos="99000">
                <a:srgbClr val="1BA33C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8" name="Picture 7" descr="Lock2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581" y="6362701"/>
            <a:ext cx="486476" cy="376764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678132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8D7BB-C5F0-C74A-897E-AD5E99CA2D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117856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6424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1A755-FCD9-4081-898D-FC8498558572}" type="datetimeFigureOut">
              <a:rPr lang="de-CH" smtClean="0"/>
              <a:t>02/06/16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5898-A473-4060-BFC9-A2BD10C1558C}" type="slidenum">
              <a:rPr lang="de-CH" smtClean="0"/>
              <a:t>‹#›</a:t>
            </a:fld>
            <a:endParaRPr lang="de-CH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542" y="-79281"/>
            <a:ext cx="12365511" cy="7067405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145970655"/>
              </p:ext>
            </p:extLst>
          </p:nvPr>
        </p:nvGraphicFramePr>
        <p:xfrm>
          <a:off x="10443411" y="6153970"/>
          <a:ext cx="1496834" cy="37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Bitmap Image" r:id="rId4" imgW="3153215" imgH="809738" progId="Paint.Picture">
                  <p:embed/>
                </p:oleObj>
              </mc:Choice>
              <mc:Fallback>
                <p:oleObj name="Bitmap Image" r:id="rId4" imgW="3153215" imgH="80973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3411" y="6153970"/>
                        <a:ext cx="1496834" cy="3779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7939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17A3C-3C90-2C4D-BD99-1B4D375411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3200" y="245538"/>
            <a:ext cx="9448800" cy="4910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677864"/>
            <a:ext cx="9448800" cy="388937"/>
          </a:xfrm>
        </p:spPr>
        <p:txBody>
          <a:bodyPr anchor="t">
            <a:noAutofit/>
          </a:bodyPr>
          <a:lstStyle>
            <a:lvl1pPr algn="l">
              <a:buNone/>
              <a:defRPr sz="2000"/>
            </a:lvl1pPr>
          </a:lstStyle>
          <a:p>
            <a:pPr lvl="0"/>
            <a:r>
              <a:rPr lang="en-US" dirty="0" smtClean="0"/>
              <a:t>Click to add Sub-Title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2"/>
          </p:nvPr>
        </p:nvSpPr>
        <p:spPr>
          <a:xfrm>
            <a:off x="203200" y="1295400"/>
            <a:ext cx="117856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ight Triangle 6"/>
          <p:cNvSpPr/>
          <p:nvPr userDrawn="1"/>
        </p:nvSpPr>
        <p:spPr bwMode="auto">
          <a:xfrm>
            <a:off x="90307" y="6100233"/>
            <a:ext cx="914404" cy="643468"/>
          </a:xfrm>
          <a:prstGeom prst="rtTriangle">
            <a:avLst/>
          </a:prstGeom>
          <a:gradFill flip="none" rotWithShape="1">
            <a:gsLst>
              <a:gs pos="22000">
                <a:srgbClr val="66B84F"/>
              </a:gs>
              <a:gs pos="99000">
                <a:srgbClr val="1BA33C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8" name="Picture 7" descr="Lock2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581" y="6362701"/>
            <a:ext cx="486476" cy="376764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3348448"/>
      </p:ext>
    </p:extLst>
  </p:cSld>
  <p:clrMapOvr>
    <a:masterClrMapping/>
  </p:clrMapOvr>
  <p:transition xmlns:p14="http://schemas.microsoft.com/office/powerpoint/2010/main"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17A3C-3C90-2C4D-BD99-1B4D375411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52401"/>
            <a:ext cx="9448800" cy="9143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5" name="Right Triangle 14"/>
          <p:cNvSpPr/>
          <p:nvPr userDrawn="1"/>
        </p:nvSpPr>
        <p:spPr bwMode="auto">
          <a:xfrm>
            <a:off x="90307" y="6100233"/>
            <a:ext cx="914404" cy="643468"/>
          </a:xfrm>
          <a:prstGeom prst="rtTriangle">
            <a:avLst/>
          </a:prstGeom>
          <a:gradFill flip="none" rotWithShape="1">
            <a:gsLst>
              <a:gs pos="22000">
                <a:srgbClr val="66B84F"/>
              </a:gs>
              <a:gs pos="99000">
                <a:srgbClr val="1BA33C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6" name="Picture 15" descr="Lock2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581" y="6362701"/>
            <a:ext cx="486476" cy="376764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24" name="Rectangle 10"/>
          <p:cNvSpPr>
            <a:spLocks noGrp="1" noChangeArrowheads="1"/>
          </p:cNvSpPr>
          <p:nvPr>
            <p:ph idx="1"/>
          </p:nvPr>
        </p:nvSpPr>
        <p:spPr bwMode="auto">
          <a:xfrm>
            <a:off x="203200" y="1219200"/>
            <a:ext cx="1168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91440" bIns="91440" anchor="ctr"/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7507543"/>
      </p:ext>
    </p:extLst>
  </p:cSld>
  <p:clrMapOvr>
    <a:masterClrMapping/>
  </p:clrMapOvr>
  <p:transition xmlns:p14="http://schemas.microsoft.com/office/powerpoint/2010/main"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0"/>
          <p:cNvSpPr>
            <a:spLocks noChangeArrowheads="1"/>
          </p:cNvSpPr>
          <p:nvPr userDrawn="1"/>
        </p:nvSpPr>
        <p:spPr bwMode="auto">
          <a:xfrm>
            <a:off x="101600" y="50801"/>
            <a:ext cx="11988800" cy="669137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6000">
                <a:schemeClr val="bg1"/>
              </a:gs>
            </a:gsLst>
            <a:lin ang="5400000" scaled="0"/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4419600"/>
            <a:ext cx="11480800" cy="7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half" idx="1" hasCustomPrompt="1"/>
          </p:nvPr>
        </p:nvSpPr>
        <p:spPr>
          <a:xfrm>
            <a:off x="406400" y="5181600"/>
            <a:ext cx="11480800" cy="10541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solidFill>
                  <a:schemeClr val="accent1"/>
                </a:solidFill>
              </a:defRPr>
            </a:lvl1pPr>
            <a:lvl2pPr marL="804863" indent="-228600">
              <a:defRPr>
                <a:solidFill>
                  <a:srgbClr val="FFFFFF"/>
                </a:solidFill>
              </a:defRPr>
            </a:lvl2pPr>
            <a:lvl3pPr marL="1201738" indent="-228600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  <p:sp>
        <p:nvSpPr>
          <p:cNvPr id="6" name="Right Triangle 5"/>
          <p:cNvSpPr/>
          <p:nvPr userDrawn="1"/>
        </p:nvSpPr>
        <p:spPr bwMode="auto">
          <a:xfrm>
            <a:off x="90307" y="6100233"/>
            <a:ext cx="914404" cy="643468"/>
          </a:xfrm>
          <a:prstGeom prst="rtTriangle">
            <a:avLst/>
          </a:prstGeom>
          <a:gradFill flip="none" rotWithShape="1">
            <a:gsLst>
              <a:gs pos="22000">
                <a:srgbClr val="66B84F"/>
              </a:gs>
              <a:gs pos="99000">
                <a:srgbClr val="1BA33C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7" name="Picture 6" descr="Lock2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581" y="6362701"/>
            <a:ext cx="486476" cy="376764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3932436"/>
      </p:ext>
    </p:extLst>
  </p:cSld>
  <p:clrMapOvr>
    <a:masterClrMapping/>
  </p:clrMapOvr>
  <p:transition xmlns:p14="http://schemas.microsoft.com/office/powerpoint/2010/main"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Itl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0"/>
          <p:cNvSpPr>
            <a:spLocks noChangeArrowheads="1"/>
          </p:cNvSpPr>
          <p:nvPr userDrawn="1"/>
        </p:nvSpPr>
        <p:spPr bwMode="auto">
          <a:xfrm>
            <a:off x="101600" y="50801"/>
            <a:ext cx="11988800" cy="669137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6000">
                <a:schemeClr val="bg1"/>
              </a:gs>
            </a:gsLst>
            <a:lin ang="5400000" scaled="0"/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01601" y="33644"/>
            <a:ext cx="11977511" cy="67100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41761294"/>
      </p:ext>
    </p:extLst>
  </p:cSld>
  <p:clrMapOvr>
    <a:masterClrMapping/>
  </p:clrMapOvr>
  <p:transition xmlns:p14="http://schemas.microsoft.com/office/powerpoint/2010/main"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0"/>
          <p:cNvSpPr>
            <a:spLocks noChangeArrowheads="1"/>
          </p:cNvSpPr>
          <p:nvPr userDrawn="1"/>
        </p:nvSpPr>
        <p:spPr bwMode="auto">
          <a:xfrm>
            <a:off x="101600" y="50801"/>
            <a:ext cx="11988800" cy="669137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6000">
                <a:schemeClr val="bg1"/>
              </a:gs>
            </a:gsLst>
            <a:lin ang="5400000" scaled="0"/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01601" y="33644"/>
            <a:ext cx="11977511" cy="67100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768975"/>
            <a:ext cx="11480800" cy="7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437770"/>
      </p:ext>
    </p:extLst>
  </p:cSld>
  <p:clrMapOvr>
    <a:masterClrMapping/>
  </p:clrMapOvr>
  <p:transition xmlns:p14="http://schemas.microsoft.com/office/powerpoint/2010/main"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itle/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0"/>
          <p:cNvSpPr>
            <a:spLocks noChangeArrowheads="1"/>
          </p:cNvSpPr>
          <p:nvPr userDrawn="1"/>
        </p:nvSpPr>
        <p:spPr bwMode="auto">
          <a:xfrm>
            <a:off x="101600" y="50801"/>
            <a:ext cx="11988800" cy="669137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6000">
                <a:schemeClr val="bg1"/>
              </a:gs>
            </a:gsLst>
            <a:lin ang="5400000" scaled="0"/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01601" y="33644"/>
            <a:ext cx="11977511" cy="67100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22875"/>
            <a:ext cx="11480800" cy="7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half" idx="10" hasCustomPrompt="1"/>
          </p:nvPr>
        </p:nvSpPr>
        <p:spPr>
          <a:xfrm>
            <a:off x="457200" y="5984876"/>
            <a:ext cx="11480800" cy="593725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solidFill>
                  <a:schemeClr val="accent1"/>
                </a:solidFill>
              </a:defRPr>
            </a:lvl1pPr>
            <a:lvl2pPr marL="804863" indent="-228600">
              <a:defRPr>
                <a:solidFill>
                  <a:srgbClr val="FFFFFF"/>
                </a:solidFill>
              </a:defRPr>
            </a:lvl2pPr>
            <a:lvl3pPr marL="1201738" indent="-228600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813092520"/>
      </p:ext>
    </p:extLst>
  </p:cSld>
  <p:clrMapOvr>
    <a:masterClrMapping/>
  </p:clrMapOvr>
  <p:transition xmlns:p14="http://schemas.microsoft.com/office/powerpoint/2010/main"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ACA6E-5081-0841-A450-A9B79E432C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5892800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6096000" y="1295400"/>
            <a:ext cx="5892800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ight Triangle 6"/>
          <p:cNvSpPr/>
          <p:nvPr userDrawn="1"/>
        </p:nvSpPr>
        <p:spPr bwMode="auto">
          <a:xfrm>
            <a:off x="90307" y="6100233"/>
            <a:ext cx="914404" cy="643468"/>
          </a:xfrm>
          <a:prstGeom prst="rtTriangle">
            <a:avLst/>
          </a:prstGeom>
          <a:gradFill flip="none" rotWithShape="1">
            <a:gsLst>
              <a:gs pos="22000">
                <a:srgbClr val="66B84F"/>
              </a:gs>
              <a:gs pos="99000">
                <a:srgbClr val="1BA33C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9" name="Picture 8" descr="Lock2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581" y="6362701"/>
            <a:ext cx="486476" cy="376764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660246"/>
      </p:ext>
    </p:extLst>
  </p:cSld>
  <p:clrMapOvr>
    <a:masterClrMapping/>
  </p:clrMapOvr>
  <p:transition xmlns:p14="http://schemas.microsoft.com/office/powerpoint/2010/main"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0BFF2-922B-9A4B-9A83-6BA2F7F304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52401"/>
            <a:ext cx="9448800" cy="9143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5689600" cy="5334000"/>
          </a:xfrm>
          <a:prstGeom prst="rect">
            <a:avLst/>
          </a:prstGeom>
        </p:spPr>
        <p:txBody>
          <a:bodyPr/>
          <a:lstStyle>
            <a:lvl4pPr>
              <a:buClrTx/>
              <a:buFont typeface="Wingdings" charset="2"/>
              <a:buChar char="§"/>
              <a:defRPr sz="1600" cap="none"/>
            </a:lvl4pPr>
            <a:lvl5pPr>
              <a:buClrTx/>
              <a:buFont typeface="Wingdings" charset="2"/>
              <a:buChar char="§"/>
              <a:defRPr sz="1400" cap="none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9"/>
          <p:cNvSpPr>
            <a:spLocks noGrp="1"/>
          </p:cNvSpPr>
          <p:nvPr>
            <p:ph sz="quarter" idx="12"/>
          </p:nvPr>
        </p:nvSpPr>
        <p:spPr>
          <a:xfrm>
            <a:off x="5994400" y="1295400"/>
            <a:ext cx="5994400" cy="2590800"/>
          </a:xfrm>
          <a:prstGeom prst="rect">
            <a:avLst/>
          </a:prstGeom>
        </p:spPr>
        <p:txBody>
          <a:bodyPr/>
          <a:lstStyle>
            <a:lvl4pPr>
              <a:buClr>
                <a:schemeClr val="tx1"/>
              </a:buClr>
              <a:buFont typeface="Wingdings" charset="2"/>
              <a:buChar char="§"/>
              <a:defRPr sz="1600"/>
            </a:lvl4pPr>
            <a:lvl5pPr>
              <a:buClr>
                <a:schemeClr val="tx1"/>
              </a:buClr>
              <a:buFont typeface="Wingdings" charset="2"/>
              <a:buChar char="§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3"/>
          </p:nvPr>
        </p:nvSpPr>
        <p:spPr>
          <a:xfrm>
            <a:off x="5994400" y="3962400"/>
            <a:ext cx="5994400" cy="2667000"/>
          </a:xfrm>
          <a:prstGeom prst="rect">
            <a:avLst/>
          </a:prstGeom>
        </p:spPr>
        <p:txBody>
          <a:bodyPr/>
          <a:lstStyle>
            <a:lvl4pPr>
              <a:buClr>
                <a:schemeClr val="tx1"/>
              </a:buClr>
              <a:buFont typeface="Wingdings" charset="2"/>
              <a:buChar char="§"/>
              <a:defRPr sz="1600"/>
            </a:lvl4pPr>
            <a:lvl5pPr>
              <a:buClr>
                <a:schemeClr val="tx1"/>
              </a:buClr>
              <a:buFont typeface="Wingdings" charset="2"/>
              <a:buChar char="§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Right Triangle 11"/>
          <p:cNvSpPr/>
          <p:nvPr userDrawn="1"/>
        </p:nvSpPr>
        <p:spPr bwMode="auto">
          <a:xfrm>
            <a:off x="90307" y="6100233"/>
            <a:ext cx="914404" cy="643468"/>
          </a:xfrm>
          <a:prstGeom prst="rtTriangle">
            <a:avLst/>
          </a:prstGeom>
          <a:gradFill flip="none" rotWithShape="1">
            <a:gsLst>
              <a:gs pos="22000">
                <a:srgbClr val="66B84F"/>
              </a:gs>
              <a:gs pos="99000">
                <a:srgbClr val="1BA33C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spc="2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3" name="Picture 12" descr="Lock2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581" y="6362701"/>
            <a:ext cx="486476" cy="376764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2934904"/>
      </p:ext>
    </p:extLst>
  </p:cSld>
  <p:clrMapOvr>
    <a:masterClrMapping/>
  </p:clrMapOvr>
  <p:transition xmlns:p14="http://schemas.microsoft.com/office/powerpoint/2010/main"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56332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 userDrawn="1"/>
        </p:nvSpPr>
        <p:spPr bwMode="auto">
          <a:xfrm>
            <a:off x="101600" y="2819400"/>
            <a:ext cx="11176000" cy="914400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2013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949895"/>
            <a:ext cx="10464800" cy="553998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2400"/>
              </a:spcBef>
              <a:spcAft>
                <a:spcPts val="3000"/>
              </a:spcAft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sp>
        <p:nvSpPr>
          <p:cNvPr id="16" name="Pentagon 15"/>
          <p:cNvSpPr/>
          <p:nvPr userDrawn="1"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Triangle 16"/>
          <p:cNvSpPr/>
          <p:nvPr userDrawn="1"/>
        </p:nvSpPr>
        <p:spPr bwMode="auto">
          <a:xfrm rot="10800000">
            <a:off x="-904" y="5930381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451283" y="6284767"/>
            <a:ext cx="1539204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 userDrawn="1"/>
        </p:nvSpPr>
        <p:spPr bwMode="auto">
          <a:xfrm>
            <a:off x="442817" y="5879582"/>
            <a:ext cx="2165978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Follow ROKAutomation on Facebook &amp; Twitter.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Connect with us on LinkedIn.</a:t>
            </a:r>
            <a:endParaRPr lang="en-US" sz="900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pic>
        <p:nvPicPr>
          <p:cNvPr id="20" name="Picture 19" descr="facebook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8283" y="5549381"/>
            <a:ext cx="352213" cy="264160"/>
          </a:xfrm>
          <a:prstGeom prst="rect">
            <a:avLst/>
          </a:prstGeom>
        </p:spPr>
      </p:pic>
      <p:pic>
        <p:nvPicPr>
          <p:cNvPr id="21" name="Picture 20" descr="linkedin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56267" y="5549381"/>
            <a:ext cx="352213" cy="264160"/>
          </a:xfrm>
          <a:prstGeom prst="rect">
            <a:avLst/>
          </a:prstGeom>
        </p:spPr>
      </p:pic>
      <p:sp>
        <p:nvSpPr>
          <p:cNvPr id="29" name="Rectangle 11"/>
          <p:cNvSpPr>
            <a:spLocks noChangeArrowheads="1"/>
          </p:cNvSpPr>
          <p:nvPr userDrawn="1"/>
        </p:nvSpPr>
        <p:spPr bwMode="auto">
          <a:xfrm>
            <a:off x="49276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 smtClean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5058-CO900E</a:t>
            </a:r>
            <a:endParaRPr lang="en-US" sz="800" kern="0" spc="20" dirty="0">
              <a:solidFill>
                <a:srgbClr val="FFFFFF">
                  <a:lumMod val="75000"/>
                </a:srgbClr>
              </a:solidFill>
              <a:ea typeface="Arial Unicode MS" charset="0"/>
              <a:cs typeface="Arial Unicode MS" charset="0"/>
            </a:endParaRPr>
          </a:p>
        </p:txBody>
      </p:sp>
      <p:grpSp>
        <p:nvGrpSpPr>
          <p:cNvPr id="27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8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32" name="Picture 31" descr="LTS_WhiteTextFromRedBox.png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 userDrawn="1"/>
        </p:nvGrpSpPr>
        <p:grpSpPr>
          <a:xfrm>
            <a:off x="1026399" y="5549701"/>
            <a:ext cx="352213" cy="264160"/>
            <a:chOff x="769799" y="5549701"/>
            <a:chExt cx="264160" cy="264160"/>
          </a:xfrm>
        </p:grpSpPr>
        <p:pic>
          <p:nvPicPr>
            <p:cNvPr id="41" name="Picture 40" descr="linkedin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69799" y="5549701"/>
              <a:ext cx="264160" cy="264160"/>
            </a:xfrm>
            <a:prstGeom prst="rect">
              <a:avLst/>
            </a:prstGeom>
          </p:spPr>
        </p:pic>
        <p:pic>
          <p:nvPicPr>
            <p:cNvPr id="1027" name="Picture 3"/>
            <p:cNvPicPr>
              <a:picLocks noChangeAspect="1" noChangeArrowheads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86468" y="5560582"/>
              <a:ext cx="230823" cy="242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Text Box 16"/>
          <p:cNvSpPr txBox="1">
            <a:spLocks noChangeArrowheads="1"/>
          </p:cNvSpPr>
          <p:nvPr userDrawn="1"/>
        </p:nvSpPr>
        <p:spPr bwMode="auto">
          <a:xfrm>
            <a:off x="1213549" y="4705285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PUBLIC INFORMATION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endParaRPr lang="en-US" sz="14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24" name="Picture 23" descr="CompanyConfidential.pn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00411" y="4673908"/>
            <a:ext cx="1396933" cy="64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6391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 userDrawn="1"/>
        </p:nvSpPr>
        <p:spPr bwMode="auto">
          <a:xfrm>
            <a:off x="101600" y="2819400"/>
            <a:ext cx="70104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2013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949895"/>
            <a:ext cx="6163733" cy="553998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2400"/>
              </a:spcBef>
              <a:spcAft>
                <a:spcPts val="3000"/>
              </a:spcAft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sp>
        <p:nvSpPr>
          <p:cNvPr id="16" name="Pentagon 15"/>
          <p:cNvSpPr/>
          <p:nvPr userDrawn="1"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Triangle 16"/>
          <p:cNvSpPr/>
          <p:nvPr userDrawn="1"/>
        </p:nvSpPr>
        <p:spPr bwMode="auto">
          <a:xfrm rot="10800000">
            <a:off x="-904" y="5930381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451283" y="6284767"/>
            <a:ext cx="1539204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 userDrawn="1"/>
        </p:nvSpPr>
        <p:spPr bwMode="auto">
          <a:xfrm>
            <a:off x="442817" y="5879582"/>
            <a:ext cx="2165978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Follow ROKAutomation on Facebook &amp; Twitter.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Connect with us on LinkedIn.</a:t>
            </a:r>
            <a:endParaRPr lang="en-US" sz="900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pic>
        <p:nvPicPr>
          <p:cNvPr id="20" name="Picture 19" descr="facebook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8283" y="5549381"/>
            <a:ext cx="352213" cy="264160"/>
          </a:xfrm>
          <a:prstGeom prst="rect">
            <a:avLst/>
          </a:prstGeom>
        </p:spPr>
      </p:pic>
      <p:pic>
        <p:nvPicPr>
          <p:cNvPr id="21" name="Picture 20" descr="linkedin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56267" y="5549381"/>
            <a:ext cx="352213" cy="264160"/>
          </a:xfrm>
          <a:prstGeom prst="rect">
            <a:avLst/>
          </a:prstGeom>
        </p:spPr>
      </p:pic>
      <p:grpSp>
        <p:nvGrpSpPr>
          <p:cNvPr id="27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8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32" name="Picture 31" descr="LTS_WhiteTextFromRedBox.png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 userDrawn="1"/>
        </p:nvGrpSpPr>
        <p:grpSpPr>
          <a:xfrm>
            <a:off x="1026399" y="5549701"/>
            <a:ext cx="352213" cy="264160"/>
            <a:chOff x="769799" y="5549701"/>
            <a:chExt cx="264160" cy="264160"/>
          </a:xfrm>
        </p:grpSpPr>
        <p:pic>
          <p:nvPicPr>
            <p:cNvPr id="34" name="Picture 33" descr="linkedin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69799" y="5549701"/>
              <a:ext cx="264160" cy="264160"/>
            </a:xfrm>
            <a:prstGeom prst="rect">
              <a:avLst/>
            </a:prstGeom>
          </p:spPr>
        </p:pic>
        <p:pic>
          <p:nvPicPr>
            <p:cNvPr id="35" name="Picture 3"/>
            <p:cNvPicPr>
              <a:picLocks noChangeAspect="1" noChangeArrowheads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86468" y="5560582"/>
              <a:ext cx="230823" cy="242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Rectangle 11"/>
          <p:cNvSpPr>
            <a:spLocks noChangeArrowheads="1"/>
          </p:cNvSpPr>
          <p:nvPr userDrawn="1"/>
        </p:nvSpPr>
        <p:spPr bwMode="auto">
          <a:xfrm>
            <a:off x="49276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 smtClean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5058-CO900E</a:t>
            </a:r>
            <a:endParaRPr lang="en-US" sz="800" kern="0" spc="20" dirty="0">
              <a:solidFill>
                <a:srgbClr val="FFFFFF">
                  <a:lumMod val="75000"/>
                </a:srgbClr>
              </a:solidFill>
              <a:ea typeface="Arial Unicode MS" charset="0"/>
              <a:cs typeface="Arial Unicode MS" charset="0"/>
            </a:endParaRPr>
          </a:p>
        </p:txBody>
      </p:sp>
      <p:sp>
        <p:nvSpPr>
          <p:cNvPr id="24" name="Text Box 16"/>
          <p:cNvSpPr txBox="1">
            <a:spLocks noChangeArrowheads="1"/>
          </p:cNvSpPr>
          <p:nvPr userDrawn="1"/>
        </p:nvSpPr>
        <p:spPr bwMode="auto">
          <a:xfrm>
            <a:off x="1213549" y="4705285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PUBLIC INFORMATION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endParaRPr lang="en-US" sz="14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25" name="Picture 24" descr="CompanyConfidential.pn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00411" y="4673908"/>
            <a:ext cx="1396933" cy="64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274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1A755-FCD9-4081-898D-FC8498558572}" type="datetimeFigureOut">
              <a:rPr lang="de-CH" smtClean="0"/>
              <a:t>02/06/16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5898-A473-4060-BFC9-A2BD10C1558C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540940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2 line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2013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16" name="Pentagon 15"/>
          <p:cNvSpPr/>
          <p:nvPr userDrawn="1"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Triangle 16"/>
          <p:cNvSpPr/>
          <p:nvPr userDrawn="1"/>
        </p:nvSpPr>
        <p:spPr bwMode="auto">
          <a:xfrm rot="10800000">
            <a:off x="-904" y="5930381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451283" y="6284767"/>
            <a:ext cx="1539204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 userDrawn="1"/>
        </p:nvSpPr>
        <p:spPr bwMode="auto">
          <a:xfrm>
            <a:off x="442817" y="5879582"/>
            <a:ext cx="2165978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Follow ROKAutomation on Facebook &amp; Twitter.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Connect with us on LinkedIn.</a:t>
            </a:r>
            <a:endParaRPr lang="en-US" sz="900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pic>
        <p:nvPicPr>
          <p:cNvPr id="20" name="Picture 19" descr="facebook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8283" y="5549381"/>
            <a:ext cx="352213" cy="264160"/>
          </a:xfrm>
          <a:prstGeom prst="rect">
            <a:avLst/>
          </a:prstGeom>
        </p:spPr>
      </p:pic>
      <p:pic>
        <p:nvPicPr>
          <p:cNvPr id="21" name="Picture 20" descr="linkedin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56267" y="5549381"/>
            <a:ext cx="352213" cy="264160"/>
          </a:xfrm>
          <a:prstGeom prst="rect">
            <a:avLst/>
          </a:prstGeom>
        </p:spPr>
      </p:pic>
      <p:sp>
        <p:nvSpPr>
          <p:cNvPr id="29" name="Rectangle 28"/>
          <p:cNvSpPr/>
          <p:nvPr userDrawn="1"/>
        </p:nvSpPr>
        <p:spPr bwMode="auto">
          <a:xfrm>
            <a:off x="101600" y="2362200"/>
            <a:ext cx="5892800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86179" y="3149600"/>
            <a:ext cx="4735285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31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0347" y="2739259"/>
            <a:ext cx="4904453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grpSp>
        <p:nvGrpSpPr>
          <p:cNvPr id="27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8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34" name="Picture 33" descr="LTS_WhiteTextFromRedBox.png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 userDrawn="1"/>
        </p:nvGrpSpPr>
        <p:grpSpPr>
          <a:xfrm>
            <a:off x="1026399" y="5549701"/>
            <a:ext cx="352213" cy="264160"/>
            <a:chOff x="769799" y="5549701"/>
            <a:chExt cx="264160" cy="264160"/>
          </a:xfrm>
        </p:grpSpPr>
        <p:pic>
          <p:nvPicPr>
            <p:cNvPr id="36" name="Picture 35" descr="linkedin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69799" y="5549701"/>
              <a:ext cx="264160" cy="264160"/>
            </a:xfrm>
            <a:prstGeom prst="rect">
              <a:avLst/>
            </a:prstGeom>
          </p:spPr>
        </p:pic>
        <p:pic>
          <p:nvPicPr>
            <p:cNvPr id="37" name="Picture 3"/>
            <p:cNvPicPr>
              <a:picLocks noChangeAspect="1" noChangeArrowheads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86468" y="5560582"/>
              <a:ext cx="230823" cy="242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5" name="Rectangle 11"/>
          <p:cNvSpPr>
            <a:spLocks noChangeArrowheads="1"/>
          </p:cNvSpPr>
          <p:nvPr userDrawn="1"/>
        </p:nvSpPr>
        <p:spPr bwMode="auto">
          <a:xfrm>
            <a:off x="49276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 smtClean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5058-CO900E</a:t>
            </a:r>
            <a:endParaRPr lang="en-US" sz="800" kern="0" spc="20" dirty="0">
              <a:solidFill>
                <a:srgbClr val="FFFFFF">
                  <a:lumMod val="75000"/>
                </a:srgbClr>
              </a:solidFill>
              <a:ea typeface="Arial Unicode MS" charset="0"/>
              <a:cs typeface="Arial Unicode MS" charset="0"/>
            </a:endParaRPr>
          </a:p>
        </p:txBody>
      </p:sp>
      <p:sp>
        <p:nvSpPr>
          <p:cNvPr id="22" name="Text Box 16"/>
          <p:cNvSpPr txBox="1">
            <a:spLocks noChangeArrowheads="1"/>
          </p:cNvSpPr>
          <p:nvPr userDrawn="1"/>
        </p:nvSpPr>
        <p:spPr bwMode="auto">
          <a:xfrm>
            <a:off x="1213549" y="4705285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PUBLIC INFORMATION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endParaRPr lang="en-US" sz="14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23" name="Picture 22" descr="CompanyConfidential.pn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00411" y="4673908"/>
            <a:ext cx="1396933" cy="64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6037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Growth&amp;Performanc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 userDrawn="1"/>
        </p:nvSpPr>
        <p:spPr bwMode="auto">
          <a:xfrm>
            <a:off x="101600" y="2819400"/>
            <a:ext cx="11176000" cy="914400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2013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0267" y="2949895"/>
            <a:ext cx="10464800" cy="553998"/>
          </a:xfrm>
        </p:spPr>
        <p:txBody>
          <a:bodyPr wrap="square" anchor="ctr">
            <a:spAutoFit/>
          </a:bodyPr>
          <a:lstStyle>
            <a:lvl1pPr marL="0">
              <a:lnSpc>
                <a:spcPct val="100000"/>
              </a:lnSpc>
              <a:spcBef>
                <a:spcPts val="2400"/>
              </a:spcBef>
              <a:spcAft>
                <a:spcPts val="3000"/>
              </a:spcAft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Add Title</a:t>
            </a:r>
            <a:endParaRPr lang="en-US" dirty="0"/>
          </a:p>
        </p:txBody>
      </p:sp>
      <p:sp>
        <p:nvSpPr>
          <p:cNvPr id="16" name="Pentagon 15"/>
          <p:cNvSpPr/>
          <p:nvPr userDrawn="1"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Triangle 16"/>
          <p:cNvSpPr/>
          <p:nvPr userDrawn="1"/>
        </p:nvSpPr>
        <p:spPr bwMode="auto">
          <a:xfrm rot="10800000">
            <a:off x="-904" y="5930381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451283" y="6284767"/>
            <a:ext cx="1539204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 userDrawn="1"/>
        </p:nvSpPr>
        <p:spPr bwMode="auto">
          <a:xfrm>
            <a:off x="442817" y="5879582"/>
            <a:ext cx="2165978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Follow ROKAutomation on Facebook &amp; Twitter.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Connect with us on LinkedIn.</a:t>
            </a:r>
            <a:endParaRPr lang="en-US" sz="900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pic>
        <p:nvPicPr>
          <p:cNvPr id="20" name="Picture 19" descr="facebook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8283" y="5549381"/>
            <a:ext cx="352213" cy="264160"/>
          </a:xfrm>
          <a:prstGeom prst="rect">
            <a:avLst/>
          </a:prstGeom>
        </p:spPr>
      </p:pic>
      <p:pic>
        <p:nvPicPr>
          <p:cNvPr id="21" name="Picture 20" descr="linkedin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56267" y="5549381"/>
            <a:ext cx="352213" cy="26416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801"/>
            <a:ext cx="2458720" cy="1651125"/>
          </a:xfrm>
          <a:prstGeom prst="rect">
            <a:avLst/>
          </a:prstGeom>
        </p:spPr>
      </p:pic>
      <p:grpSp>
        <p:nvGrpSpPr>
          <p:cNvPr id="27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8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33" name="Picture 32" descr="LTS_WhiteTextFromRedBox.png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 userDrawn="1"/>
        </p:nvGrpSpPr>
        <p:grpSpPr>
          <a:xfrm>
            <a:off x="1026399" y="5549701"/>
            <a:ext cx="352213" cy="264160"/>
            <a:chOff x="769799" y="5549701"/>
            <a:chExt cx="264160" cy="264160"/>
          </a:xfrm>
        </p:grpSpPr>
        <p:pic>
          <p:nvPicPr>
            <p:cNvPr id="35" name="Picture 34" descr="linkedin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69799" y="5549701"/>
              <a:ext cx="264160" cy="264160"/>
            </a:xfrm>
            <a:prstGeom prst="rect">
              <a:avLst/>
            </a:prstGeom>
          </p:spPr>
        </p:pic>
        <p:pic>
          <p:nvPicPr>
            <p:cNvPr id="36" name="Picture 3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86468" y="5560582"/>
              <a:ext cx="230823" cy="242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Rectangle 11"/>
          <p:cNvSpPr>
            <a:spLocks noChangeArrowheads="1"/>
          </p:cNvSpPr>
          <p:nvPr userDrawn="1"/>
        </p:nvSpPr>
        <p:spPr bwMode="auto">
          <a:xfrm>
            <a:off x="49276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 smtClean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5058-CO900E</a:t>
            </a:r>
            <a:endParaRPr lang="en-US" sz="800" kern="0" spc="20" dirty="0">
              <a:solidFill>
                <a:srgbClr val="FFFFFF">
                  <a:lumMod val="75000"/>
                </a:srgbClr>
              </a:solidFill>
              <a:ea typeface="Arial Unicode MS" charset="0"/>
              <a:cs typeface="Arial Unicode MS" charset="0"/>
            </a:endParaRPr>
          </a:p>
        </p:txBody>
      </p:sp>
      <p:sp>
        <p:nvSpPr>
          <p:cNvPr id="24" name="Text Box 16"/>
          <p:cNvSpPr txBox="1">
            <a:spLocks noChangeArrowheads="1"/>
          </p:cNvSpPr>
          <p:nvPr userDrawn="1"/>
        </p:nvSpPr>
        <p:spPr bwMode="auto">
          <a:xfrm>
            <a:off x="1213549" y="4705285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PUBLIC INFORMATION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endParaRPr lang="en-US" sz="14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26" name="Picture 25" descr="CompanyConfidential.pn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00411" y="4673908"/>
            <a:ext cx="1396933" cy="64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784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Growth&amp;Performanc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2013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16" name="Pentagon 15"/>
          <p:cNvSpPr/>
          <p:nvPr userDrawn="1"/>
        </p:nvSpPr>
        <p:spPr bwMode="auto">
          <a:xfrm>
            <a:off x="11291" y="5473181"/>
            <a:ext cx="496709" cy="4572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ight Triangle 16"/>
          <p:cNvSpPr/>
          <p:nvPr userDrawn="1"/>
        </p:nvSpPr>
        <p:spPr bwMode="auto">
          <a:xfrm rot="10800000">
            <a:off x="-904" y="5930381"/>
            <a:ext cx="97536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451283" y="6284767"/>
            <a:ext cx="1539204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www.rockwellautomation.com</a:t>
            </a:r>
            <a:endParaRPr lang="en-US" sz="1000" b="1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 userDrawn="1"/>
        </p:nvSpPr>
        <p:spPr bwMode="auto">
          <a:xfrm>
            <a:off x="442817" y="5879582"/>
            <a:ext cx="2165978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Follow ROKAutomation on Facebook &amp; Twitter.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474747"/>
                </a:solidFill>
                <a:ea typeface="ＭＳ Ｐゴシック" charset="-128"/>
                <a:cs typeface="Arial"/>
              </a:rPr>
              <a:t>Connect with us on LinkedIn.</a:t>
            </a:r>
            <a:endParaRPr lang="en-US" sz="900" dirty="0">
              <a:solidFill>
                <a:srgbClr val="474747"/>
              </a:solidFill>
              <a:ea typeface="ＭＳ Ｐゴシック" charset="-128"/>
              <a:cs typeface="Arial"/>
            </a:endParaRPr>
          </a:p>
        </p:txBody>
      </p:sp>
      <p:pic>
        <p:nvPicPr>
          <p:cNvPr id="20" name="Picture 19" descr="facebook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8283" y="5549381"/>
            <a:ext cx="352213" cy="264160"/>
          </a:xfrm>
          <a:prstGeom prst="rect">
            <a:avLst/>
          </a:prstGeom>
        </p:spPr>
      </p:pic>
      <p:pic>
        <p:nvPicPr>
          <p:cNvPr id="21" name="Picture 20" descr="linkedin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56267" y="5549381"/>
            <a:ext cx="352213" cy="264160"/>
          </a:xfrm>
          <a:prstGeom prst="rect">
            <a:avLst/>
          </a:prstGeom>
        </p:spPr>
      </p:pic>
      <p:sp>
        <p:nvSpPr>
          <p:cNvPr id="29" name="Rectangle 28"/>
          <p:cNvSpPr/>
          <p:nvPr userDrawn="1"/>
        </p:nvSpPr>
        <p:spPr bwMode="auto">
          <a:xfrm>
            <a:off x="101599" y="2362200"/>
            <a:ext cx="11413068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86179" y="3149600"/>
            <a:ext cx="4915555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31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0347" y="2739259"/>
            <a:ext cx="4904453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89" y="1863091"/>
            <a:ext cx="4050659" cy="2498249"/>
          </a:xfrm>
          <a:prstGeom prst="rect">
            <a:avLst/>
          </a:prstGeom>
        </p:spPr>
      </p:pic>
      <p:grpSp>
        <p:nvGrpSpPr>
          <p:cNvPr id="27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8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35" name="Picture 34" descr="LTS_WhiteTextFromRedBox.png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 userDrawn="1"/>
        </p:nvGrpSpPr>
        <p:grpSpPr>
          <a:xfrm>
            <a:off x="1026399" y="5549701"/>
            <a:ext cx="352213" cy="264160"/>
            <a:chOff x="769799" y="5549701"/>
            <a:chExt cx="264160" cy="264160"/>
          </a:xfrm>
        </p:grpSpPr>
        <p:pic>
          <p:nvPicPr>
            <p:cNvPr id="37" name="Picture 36" descr="linkedin.pn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69799" y="5549701"/>
              <a:ext cx="264160" cy="264160"/>
            </a:xfrm>
            <a:prstGeom prst="rect">
              <a:avLst/>
            </a:prstGeom>
          </p:spPr>
        </p:pic>
        <p:pic>
          <p:nvPicPr>
            <p:cNvPr id="38" name="Picture 3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86468" y="5560582"/>
              <a:ext cx="230823" cy="242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5" name="Rectangle 11"/>
          <p:cNvSpPr>
            <a:spLocks noChangeArrowheads="1"/>
          </p:cNvSpPr>
          <p:nvPr userDrawn="1"/>
        </p:nvSpPr>
        <p:spPr bwMode="auto">
          <a:xfrm>
            <a:off x="49276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 smtClean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5058-CO900E</a:t>
            </a:r>
            <a:endParaRPr lang="en-US" sz="800" kern="0" spc="20" dirty="0">
              <a:solidFill>
                <a:srgbClr val="FFFFFF">
                  <a:lumMod val="75000"/>
                </a:srgbClr>
              </a:solidFill>
              <a:ea typeface="Arial Unicode MS" charset="0"/>
              <a:cs typeface="Arial Unicode MS" charset="0"/>
            </a:endParaRPr>
          </a:p>
        </p:txBody>
      </p:sp>
      <p:sp>
        <p:nvSpPr>
          <p:cNvPr id="22" name="Text Box 16"/>
          <p:cNvSpPr txBox="1">
            <a:spLocks noChangeArrowheads="1"/>
          </p:cNvSpPr>
          <p:nvPr userDrawn="1"/>
        </p:nvSpPr>
        <p:spPr bwMode="auto">
          <a:xfrm>
            <a:off x="1213549" y="4705285"/>
            <a:ext cx="46736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1580"/>
              </a:lnSpc>
              <a:defRPr/>
            </a:pPr>
            <a:r>
              <a:rPr lang="en-US" sz="1400" b="1" cap="all" dirty="0" smtClean="0">
                <a:solidFill>
                  <a:srgbClr val="474747"/>
                </a:solidFill>
              </a:rPr>
              <a:t>PUBLIC INFORMATION</a:t>
            </a:r>
            <a:br>
              <a:rPr lang="en-US" sz="1400" b="1" cap="all" dirty="0" smtClean="0">
                <a:solidFill>
                  <a:srgbClr val="474747"/>
                </a:solidFill>
              </a:rPr>
            </a:br>
            <a:endParaRPr lang="en-US" sz="14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24" name="Picture 23" descr="CompanyConfidential.pn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00411" y="4673908"/>
            <a:ext cx="1396933" cy="64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896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 1 li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78232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 2013 Rockwell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11176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 smtClean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5058-CO900D</a:t>
            </a:r>
            <a:endParaRPr lang="en-US" sz="800" kern="0" spc="20" dirty="0">
              <a:solidFill>
                <a:srgbClr val="FFFFFF">
                  <a:lumMod val="75000"/>
                </a:srgbClr>
              </a:solidFill>
              <a:ea typeface="Arial Unicode MS" charset="0"/>
              <a:cs typeface="Arial Unicode MS" charset="0"/>
            </a:endParaRPr>
          </a:p>
        </p:txBody>
      </p:sp>
      <p:pic>
        <p:nvPicPr>
          <p:cNvPr id="14" name="Picture 13" descr="Cover.png"/>
          <p:cNvPicPr>
            <a:picLocks noChangeAspect="1"/>
          </p:cNvPicPr>
          <p:nvPr userDrawn="1"/>
        </p:nvPicPr>
        <p:blipFill>
          <a:blip r:embed="rId3" cstate="email">
            <a:alphaModFix amt="1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227" y="235609"/>
            <a:ext cx="11758172" cy="50207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1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4" name="Picture 23" descr="LTS_WhiteTextFromRedBox.png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23" name="Right Triangle 22"/>
          <p:cNvSpPr/>
          <p:nvPr userDrawn="1"/>
        </p:nvSpPr>
        <p:spPr bwMode="auto">
          <a:xfrm rot="10800000">
            <a:off x="-10853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304800" y="2362200"/>
            <a:ext cx="11176000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Pentagon 16"/>
          <p:cNvSpPr/>
          <p:nvPr userDrawn="1"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8463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 1 li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78232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 2013 Rockwell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pic>
        <p:nvPicPr>
          <p:cNvPr id="12" name="Picture 11" descr="RA-A-B-RS-signature-6-08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001" y="6096000"/>
            <a:ext cx="4928908" cy="353710"/>
          </a:xfrm>
          <a:prstGeom prst="rect">
            <a:avLst/>
          </a:prstGeom>
        </p:spPr>
      </p:pic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1117600" y="6671735"/>
            <a:ext cx="3792360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 smtClean="0">
                <a:solidFill>
                  <a:srgbClr val="FFFFFF">
                    <a:lumMod val="75000"/>
                  </a:srgbClr>
                </a:solidFill>
                <a:ea typeface="Arial Unicode MS" charset="0"/>
                <a:cs typeface="Arial Unicode MS" charset="0"/>
              </a:rPr>
              <a:t>Rev 5058-CO900E</a:t>
            </a:r>
            <a:endParaRPr lang="en-US" sz="800" kern="0" spc="20" dirty="0">
              <a:solidFill>
                <a:srgbClr val="FFFFFF">
                  <a:lumMod val="75000"/>
                </a:srgbClr>
              </a:solidFill>
              <a:ea typeface="Arial Unicode MS" charset="0"/>
              <a:cs typeface="Arial Unicode MS" charset="0"/>
            </a:endParaRPr>
          </a:p>
        </p:txBody>
      </p:sp>
      <p:pic>
        <p:nvPicPr>
          <p:cNvPr id="14" name="Picture 13" descr="Cover.png"/>
          <p:cNvPicPr>
            <a:picLocks noChangeAspect="1"/>
          </p:cNvPicPr>
          <p:nvPr userDrawn="1"/>
        </p:nvPicPr>
        <p:blipFill>
          <a:blip r:embed="rId3" cstate="email">
            <a:alphaModFix amt="1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227" y="235609"/>
            <a:ext cx="11758172" cy="50207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1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4" name="Picture 23" descr="LTS_WhiteTextFromRedBox.png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sp>
        <p:nvSpPr>
          <p:cNvPr id="23" name="Right Triangle 22"/>
          <p:cNvSpPr/>
          <p:nvPr userDrawn="1"/>
        </p:nvSpPr>
        <p:spPr bwMode="auto">
          <a:xfrm rot="10800000">
            <a:off x="-10853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304800" y="2362200"/>
            <a:ext cx="11176000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Pentagon 16"/>
          <p:cNvSpPr/>
          <p:nvPr userDrawn="1"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25803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295400"/>
            <a:ext cx="5791200" cy="5181600"/>
          </a:xfrm>
        </p:spPr>
        <p:txBody>
          <a:bodyPr/>
          <a:lstStyle>
            <a:lvl1pPr marL="347663" indent="-347663">
              <a:tabLst/>
              <a:defRPr sz="2400">
                <a:solidFill>
                  <a:srgbClr val="FFFFFF"/>
                </a:solidFill>
              </a:defRPr>
            </a:lvl1pPr>
            <a:lvl2pPr marL="804863" indent="-228600">
              <a:tabLst/>
              <a:defRPr sz="2400">
                <a:solidFill>
                  <a:srgbClr val="FFFFFF"/>
                </a:solidFill>
              </a:defRPr>
            </a:lvl2pPr>
            <a:lvl3pPr marL="1201738" indent="-228600">
              <a:tabLst/>
              <a:defRPr sz="2000">
                <a:solidFill>
                  <a:srgbClr val="FFFFFF"/>
                </a:solidFill>
              </a:defRPr>
            </a:lvl3pPr>
            <a:lvl4pPr>
              <a:tabLst/>
              <a:defRPr sz="1800">
                <a:solidFill>
                  <a:srgbClr val="FFFFFF"/>
                </a:solidFill>
              </a:defRPr>
            </a:lvl4pPr>
            <a:lvl5pPr>
              <a:buClrTx/>
              <a:tabLst/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ACA6E-5081-0841-A450-A9B79E432C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1"/>
          </p:nvPr>
        </p:nvSpPr>
        <p:spPr>
          <a:xfrm>
            <a:off x="6197600" y="1295400"/>
            <a:ext cx="5791200" cy="5181600"/>
          </a:xfrm>
        </p:spPr>
        <p:txBody>
          <a:bodyPr/>
          <a:lstStyle>
            <a:lvl1pPr marL="347663" indent="-347663">
              <a:tabLst/>
              <a:defRPr sz="2400">
                <a:solidFill>
                  <a:srgbClr val="FFFFFF"/>
                </a:solidFill>
              </a:defRPr>
            </a:lvl1pPr>
            <a:lvl2pPr marL="804863" indent="-228600">
              <a:tabLst/>
              <a:defRPr sz="2400">
                <a:solidFill>
                  <a:srgbClr val="FFFFFF"/>
                </a:solidFill>
              </a:defRPr>
            </a:lvl2pPr>
            <a:lvl3pPr marL="1201738" indent="-228600">
              <a:tabLst/>
              <a:defRPr sz="2000">
                <a:solidFill>
                  <a:srgbClr val="FFFFFF"/>
                </a:solidFill>
              </a:defRPr>
            </a:lvl3pPr>
            <a:lvl4pPr>
              <a:tabLst/>
              <a:defRPr sz="1800">
                <a:solidFill>
                  <a:srgbClr val="FFFFFF"/>
                </a:solidFill>
              </a:defRPr>
            </a:lvl4pPr>
            <a:lvl5pPr>
              <a:buClrTx/>
              <a:tabLst/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4087838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5689600" cy="5257800"/>
          </a:xfrm>
        </p:spPr>
        <p:txBody>
          <a:bodyPr/>
          <a:lstStyle>
            <a:lvl1pPr marL="287338" marR="0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 sz="2800">
                <a:solidFill>
                  <a:schemeClr val="tx1"/>
                </a:solidFill>
              </a:defRPr>
            </a:lvl1pPr>
            <a:lvl2pPr marL="804863" marR="0" indent="-228600" algn="l" defTabSz="914400" rtl="0" eaLnBrk="0" fontAlgn="base" latinLnBrk="0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Tx/>
              <a:buSzPct val="80000"/>
              <a:buFont typeface="Wingdings" charset="2"/>
              <a:buChar char="§"/>
              <a:tabLst/>
              <a:defRPr sz="2400">
                <a:solidFill>
                  <a:srgbClr val="FFFFFF"/>
                </a:solidFill>
              </a:defRPr>
            </a:lvl2pPr>
            <a:lvl3pPr marL="1262063" marR="0" indent="-228600" algn="l" defTabSz="914400" rtl="0" eaLnBrk="0" fontAlgn="base" latinLnBrk="0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Tx/>
              <a:buSzPct val="80000"/>
              <a:buFont typeface="Wingdings" charset="2"/>
              <a:buChar char="§"/>
              <a:tabLst/>
              <a:defRPr sz="2000">
                <a:solidFill>
                  <a:srgbClr val="FFFFFF"/>
                </a:solidFill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SzTx/>
              <a:buFontTx/>
              <a:buChar char="»"/>
              <a:tabLst/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87338" marR="0" lvl="0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287338" marR="0" lvl="1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287338" marR="0" lvl="2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95400"/>
            <a:ext cx="5689600" cy="5257800"/>
          </a:xfrm>
        </p:spPr>
        <p:txBody>
          <a:bodyPr/>
          <a:lstStyle>
            <a:lvl1pPr marL="287338" marR="0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 sz="2800">
                <a:solidFill>
                  <a:srgbClr val="000000"/>
                </a:solidFill>
              </a:defRPr>
            </a:lvl1pPr>
            <a:lvl2pPr marL="804863" marR="0" indent="-228600" algn="l" defTabSz="914400" rtl="0" eaLnBrk="0" fontAlgn="base" latinLnBrk="0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Tx/>
              <a:buSzPct val="80000"/>
              <a:buFont typeface="Wingdings" charset="2"/>
              <a:buChar char="§"/>
              <a:tabLst/>
              <a:defRPr sz="2400">
                <a:solidFill>
                  <a:srgbClr val="FFFFFF"/>
                </a:solidFill>
              </a:defRPr>
            </a:lvl2pPr>
            <a:lvl3pPr marL="1262063" marR="0" indent="-228600" algn="l" defTabSz="914400" rtl="0" eaLnBrk="0" fontAlgn="base" latinLnBrk="0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Tx/>
              <a:buSzPct val="80000"/>
              <a:buFont typeface="Wingdings" charset="2"/>
              <a:buChar char="§"/>
              <a:tabLst/>
              <a:defRPr sz="20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87338" marR="0" lvl="0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287338" marR="0" lvl="1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287338" marR="0" lvl="2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ACA6E-5081-0841-A450-A9B79E432C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65115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C1E7A-D565-DD4C-81C5-BD326DECA4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44356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8D7BB-C5F0-C74A-897E-AD5E99CA2D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03200" y="1295400"/>
            <a:ext cx="117856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616798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04800" y="2819400"/>
            <a:ext cx="111760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 2014 Rockwell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Automation, Inc. All rights reserved.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1659"/>
            <a:ext cx="10464800" cy="495007"/>
          </a:xfrm>
        </p:spPr>
        <p:txBody>
          <a:bodyPr wrap="square">
            <a:spAutoFit/>
          </a:bodyPr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10464800" cy="400110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22" name="Pentagon 21"/>
          <p:cNvSpPr/>
          <p:nvPr userDrawn="1"/>
        </p:nvSpPr>
        <p:spPr bwMode="auto">
          <a:xfrm>
            <a:off x="11289" y="2743200"/>
            <a:ext cx="9144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11290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7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8" name="Picture 27" descr="LTS_WhiteTextFromRedBox.pn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0400" y="6068068"/>
            <a:ext cx="2184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664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1A755-FCD9-4081-898D-FC8498558572}" type="datetimeFigureOut">
              <a:rPr lang="de-CH" smtClean="0"/>
              <a:t>02/06/16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5898-A473-4060-BFC9-A2BD10C1558C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116157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04800" y="2819400"/>
            <a:ext cx="57150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2014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rights reserved.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1659"/>
            <a:ext cx="5486400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5486400" cy="400110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22" name="Pentagon 21"/>
          <p:cNvSpPr/>
          <p:nvPr userDrawn="1"/>
        </p:nvSpPr>
        <p:spPr bwMode="auto">
          <a:xfrm>
            <a:off x="11289" y="2743200"/>
            <a:ext cx="9144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11290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7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8" name="Picture 27" descr="LTS_WhiteTextFromRedBox.pn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0400" y="6068068"/>
            <a:ext cx="2184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7806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7338" marR="0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>
                <a:solidFill>
                  <a:srgbClr val="000000"/>
                </a:solidFill>
              </a:defRPr>
            </a:lvl1pPr>
            <a:lvl2pPr marL="804863" marR="0" indent="-228600" algn="l" defTabSz="914400" rtl="0" eaLnBrk="0" fontAlgn="base" latinLnBrk="0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Tx/>
              <a:buSzPct val="80000"/>
              <a:buFont typeface="Wingdings" charset="2"/>
              <a:buChar char="§"/>
              <a:tabLst/>
              <a:defRPr>
                <a:solidFill>
                  <a:schemeClr val="bg2"/>
                </a:solidFill>
              </a:defRPr>
            </a:lvl2pPr>
            <a:lvl3pPr marL="1262063" marR="0" indent="-228600" algn="l" defTabSz="914400" rtl="0" eaLnBrk="0" fontAlgn="base" latinLnBrk="0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Tx/>
              <a:buSzPct val="80000"/>
              <a:buFont typeface="Wingdings" charset="2"/>
              <a:buChar char="§"/>
              <a:tabLst/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2"/>
                </a:solidFill>
              </a:defRPr>
            </a:lvl5pPr>
          </a:lstStyle>
          <a:p>
            <a:pPr marL="287338" marR="0" lvl="0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287338" marR="0" lvl="1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287338" marR="0" lvl="2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8D7BB-C5F0-C74A-897E-AD5E99CA2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87660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idx="1"/>
          </p:nvPr>
        </p:nvSpPr>
        <p:spPr bwMode="auto">
          <a:xfrm>
            <a:off x="203200" y="1219200"/>
            <a:ext cx="1168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91440" bIns="91440" anchor="ctr"/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17A3C-3C90-2C4D-BD99-1B4D37541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239713"/>
            <a:ext cx="9448800" cy="82708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67152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5689600" cy="5257800"/>
          </a:xfrm>
        </p:spPr>
        <p:txBody>
          <a:bodyPr/>
          <a:lstStyle>
            <a:lvl1pPr marL="287338" marR="0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 sz="2800">
                <a:solidFill>
                  <a:schemeClr val="tx1"/>
                </a:solidFill>
              </a:defRPr>
            </a:lvl1pPr>
            <a:lvl2pPr marL="804863" marR="0" indent="-228600" algn="l" defTabSz="914400" rtl="0" eaLnBrk="0" fontAlgn="base" latinLnBrk="0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Tx/>
              <a:buSzPct val="80000"/>
              <a:buFont typeface="Wingdings" charset="2"/>
              <a:buChar char="§"/>
              <a:tabLst/>
              <a:defRPr sz="2400">
                <a:solidFill>
                  <a:srgbClr val="FFFFFF"/>
                </a:solidFill>
              </a:defRPr>
            </a:lvl2pPr>
            <a:lvl3pPr marL="1262063" marR="0" indent="-228600" algn="l" defTabSz="914400" rtl="0" eaLnBrk="0" fontAlgn="base" latinLnBrk="0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Tx/>
              <a:buSzPct val="80000"/>
              <a:buFont typeface="Wingdings" charset="2"/>
              <a:buChar char="§"/>
              <a:tabLst/>
              <a:defRPr sz="2000">
                <a:solidFill>
                  <a:srgbClr val="FFFFFF"/>
                </a:solidFill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SzTx/>
              <a:buFontTx/>
              <a:buChar char="»"/>
              <a:tabLst/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87338" marR="0" lvl="0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287338" marR="0" lvl="1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287338" marR="0" lvl="2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95400"/>
            <a:ext cx="5689600" cy="5257800"/>
          </a:xfrm>
        </p:spPr>
        <p:txBody>
          <a:bodyPr/>
          <a:lstStyle>
            <a:lvl1pPr marL="287338" marR="0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 sz="2800">
                <a:solidFill>
                  <a:srgbClr val="000000"/>
                </a:solidFill>
              </a:defRPr>
            </a:lvl1pPr>
            <a:lvl2pPr marL="804863" marR="0" indent="-228600" algn="l" defTabSz="914400" rtl="0" eaLnBrk="0" fontAlgn="base" latinLnBrk="0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Tx/>
              <a:buSzPct val="80000"/>
              <a:buFont typeface="Wingdings" charset="2"/>
              <a:buChar char="§"/>
              <a:tabLst/>
              <a:defRPr sz="2400">
                <a:solidFill>
                  <a:srgbClr val="FFFFFF"/>
                </a:solidFill>
              </a:defRPr>
            </a:lvl2pPr>
            <a:lvl3pPr marL="1262063" marR="0" indent="-228600" algn="l" defTabSz="914400" rtl="0" eaLnBrk="0" fontAlgn="base" latinLnBrk="0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Tx/>
              <a:buSzPct val="80000"/>
              <a:buFont typeface="Wingdings" charset="2"/>
              <a:buChar char="§"/>
              <a:tabLst/>
              <a:defRPr sz="20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87338" marR="0" lvl="0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287338" marR="0" lvl="1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287338" marR="0" lvl="2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ACA6E-5081-0841-A450-A9B79E432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4175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C1E7A-D565-DD4C-81C5-BD326DECA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08732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0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4000">
                <a:schemeClr val="bg1"/>
              </a:gs>
            </a:gsLst>
          </a:gra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4419600"/>
            <a:ext cx="11480800" cy="7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half" idx="1" hasCustomPrompt="1"/>
          </p:nvPr>
        </p:nvSpPr>
        <p:spPr>
          <a:xfrm>
            <a:off x="406400" y="5181600"/>
            <a:ext cx="11480800" cy="1219200"/>
          </a:xfrm>
        </p:spPr>
        <p:txBody>
          <a:bodyPr/>
          <a:lstStyle>
            <a:lvl1pPr>
              <a:buNone/>
              <a:defRPr baseline="0">
                <a:solidFill>
                  <a:schemeClr val="accent1"/>
                </a:solidFill>
              </a:defRPr>
            </a:lvl1pPr>
            <a:lvl2pPr marL="804863" indent="-228600">
              <a:defRPr>
                <a:solidFill>
                  <a:srgbClr val="FFFFFF"/>
                </a:solidFill>
              </a:defRPr>
            </a:lvl2pPr>
            <a:lvl3pPr marL="1201738" indent="-228600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231348896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Ending Slide 2 line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14175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682152" y="6659406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2014 Rockwell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101600" y="2362200"/>
            <a:ext cx="5892800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86179" y="3149600"/>
            <a:ext cx="4735285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31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0347" y="2739259"/>
            <a:ext cx="4904453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grpSp>
        <p:nvGrpSpPr>
          <p:cNvPr id="27" name="Group 25"/>
          <p:cNvGrpSpPr/>
          <p:nvPr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8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34" name="Picture 33" descr="LTS_WhiteTextFromRedBox.pn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0400" y="6068068"/>
            <a:ext cx="2184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634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30001" y="6478588"/>
            <a:ext cx="761999" cy="379413"/>
          </a:xfrm>
          <a:prstGeom prst="rect">
            <a:avLst/>
          </a:prstGeom>
        </p:spPr>
        <p:txBody>
          <a:bodyPr/>
          <a:lstStyle/>
          <a:p>
            <a:fld id="{6A4C1A4A-E5E6-4CC1-B72C-A20A4EB3E2D2}" type="slidenum">
              <a:rPr lang="en-US" smtClean="0">
                <a:solidFill>
                  <a:srgbClr val="505050"/>
                </a:solidFill>
              </a:rPr>
              <a:pPr/>
              <a:t>‹#›</a:t>
            </a:fld>
            <a:endParaRPr lang="en-US" dirty="0">
              <a:solidFill>
                <a:srgbClr val="50505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73605"/>
            <a:ext cx="12192000" cy="373063"/>
          </a:xfrm>
          <a:prstGeom prst="rect">
            <a:avLst/>
          </a:prstGeom>
        </p:spPr>
        <p:txBody>
          <a:bodyPr lIns="320040" tIns="53325" rIns="53325" bIns="53325">
            <a:noAutofit/>
          </a:bodyPr>
          <a:lstStyle>
            <a:lvl1pPr marL="0" indent="0">
              <a:buNone/>
              <a:defRPr sz="2100">
                <a:solidFill>
                  <a:schemeClr val="tx1"/>
                </a:solidFill>
                <a:latin typeface="Segoe UI Light" pitchFamily="34" charset="0"/>
              </a:defRPr>
            </a:lvl1pPr>
            <a:lvl2pPr marL="211236" indent="0">
              <a:buNone/>
              <a:defRPr/>
            </a:lvl2pPr>
            <a:lvl3pPr marL="441318" indent="0">
              <a:buNone/>
              <a:defRPr/>
            </a:lvl3pPr>
            <a:lvl4pPr marL="652554" indent="0">
              <a:buNone/>
              <a:defRPr/>
            </a:lvl4pPr>
            <a:lvl5pPr marL="829080" indent="0">
              <a:buNone/>
              <a:defRPr/>
            </a:lvl5pPr>
          </a:lstStyle>
          <a:p>
            <a:pPr lvl="0"/>
            <a:r>
              <a:rPr lang="en-US" dirty="0" smtClean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24648398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73606"/>
            <a:ext cx="12192000" cy="373063"/>
          </a:xfrm>
          <a:prstGeom prst="rect">
            <a:avLst/>
          </a:prstGeom>
        </p:spPr>
        <p:txBody>
          <a:bodyPr lIns="320040" tIns="53325" rIns="53325" bIns="53325">
            <a:noAutofit/>
          </a:bodyPr>
          <a:lstStyle>
            <a:lvl1pPr marL="0" indent="0">
              <a:buNone/>
              <a:defRPr sz="2101">
                <a:solidFill>
                  <a:schemeClr val="tx1"/>
                </a:solidFill>
                <a:latin typeface="Segoe UI Light" pitchFamily="34" charset="0"/>
              </a:defRPr>
            </a:lvl1pPr>
            <a:lvl2pPr marL="211312" indent="0">
              <a:buNone/>
              <a:defRPr/>
            </a:lvl2pPr>
            <a:lvl3pPr marL="441475" indent="0">
              <a:buNone/>
              <a:defRPr/>
            </a:lvl3pPr>
            <a:lvl4pPr marL="652787" indent="0">
              <a:buNone/>
              <a:defRPr/>
            </a:lvl4pPr>
            <a:lvl5pPr marL="829376" indent="0">
              <a:buNone/>
              <a:defRPr/>
            </a:lvl5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150852" y="1600200"/>
            <a:ext cx="11890296" cy="4577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ADACFB-7C71-4E89-89D2-7BBA40B7BF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6"/>
          </p:nvPr>
        </p:nvSpPr>
        <p:spPr>
          <a:xfrm>
            <a:off x="3048000" y="6477875"/>
            <a:ext cx="8382000" cy="380127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00519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73606"/>
            <a:ext cx="12192000" cy="373063"/>
          </a:xfrm>
          <a:prstGeom prst="rect">
            <a:avLst/>
          </a:prstGeom>
        </p:spPr>
        <p:txBody>
          <a:bodyPr lIns="320040" tIns="53325" rIns="53325" bIns="53325">
            <a:noAutofit/>
          </a:bodyPr>
          <a:lstStyle>
            <a:lvl1pPr marL="0" indent="0">
              <a:buNone/>
              <a:defRPr sz="2101">
                <a:solidFill>
                  <a:schemeClr val="tx1"/>
                </a:solidFill>
                <a:latin typeface="Segoe UI Light" pitchFamily="34" charset="0"/>
              </a:defRPr>
            </a:lvl1pPr>
            <a:lvl2pPr marL="211312" indent="0">
              <a:buNone/>
              <a:defRPr/>
            </a:lvl2pPr>
            <a:lvl3pPr marL="441475" indent="0">
              <a:buNone/>
              <a:defRPr/>
            </a:lvl3pPr>
            <a:lvl4pPr marL="652787" indent="0">
              <a:buNone/>
              <a:defRPr/>
            </a:lvl4pPr>
            <a:lvl5pPr marL="829376" indent="0">
              <a:buNone/>
              <a:defRPr/>
            </a:lvl5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150852" y="1600200"/>
            <a:ext cx="11890296" cy="4577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ADACFB-7C71-4E89-89D2-7BBA40B7BF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6"/>
          </p:nvPr>
        </p:nvSpPr>
        <p:spPr>
          <a:xfrm>
            <a:off x="3048000" y="6477875"/>
            <a:ext cx="8382000" cy="380127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366547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1A755-FCD9-4081-898D-FC8498558572}" type="datetimeFigureOut">
              <a:rPr lang="de-CH" smtClean="0"/>
              <a:t>02/06/16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5898-A473-4060-BFC9-A2BD10C1558C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931152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862" y="354197"/>
            <a:ext cx="7957039" cy="121669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3963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17501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651" y="0"/>
            <a:ext cx="10261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066800"/>
            <a:ext cx="55880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066800"/>
            <a:ext cx="55880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10000"/>
            <a:ext cx="55880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51627"/>
            <a:ext cx="12192000" cy="239713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>
                <a:solidFill>
                  <a:srgbClr val="CC0000"/>
                </a:solidFill>
                <a:ea typeface="ＭＳ Ｐゴシック" charset="-128"/>
              </a:rPr>
              <a:t>Copyright © 2011 Rockwell Automation, Inc. All rights reserved.</a:t>
            </a: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A4ACA-02DE-4A53-8C83-93A45D63DA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582581"/>
      </p:ext>
    </p:extLst>
  </p:cSld>
  <p:clrMapOvr>
    <a:masterClrMapping/>
  </p:clrMapOvr>
  <p:transition xmlns:p14="http://schemas.microsoft.com/office/powerpoint/2010/main" spd="med">
    <p:split orient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17A3C-3C90-2C4D-BD99-1B4D37541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52403"/>
            <a:ext cx="9448800" cy="9143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083967"/>
      </p:ext>
    </p:extLst>
  </p:cSld>
  <p:clrMapOvr>
    <a:masterClrMapping/>
  </p:clrMapOvr>
  <p:transition xmlns:p14="http://schemas.microsoft.com/office/powerpoint/2010/main"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04800" y="2819400"/>
            <a:ext cx="111760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 2014 Rockwell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Automation, Inc. All rights reserved.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1659"/>
            <a:ext cx="10464800" cy="495007"/>
          </a:xfrm>
        </p:spPr>
        <p:txBody>
          <a:bodyPr wrap="square">
            <a:spAutoFit/>
          </a:bodyPr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10464800" cy="400110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22" name="Pentagon 21"/>
          <p:cNvSpPr/>
          <p:nvPr userDrawn="1"/>
        </p:nvSpPr>
        <p:spPr bwMode="auto">
          <a:xfrm>
            <a:off x="11289" y="2743200"/>
            <a:ext cx="9144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11290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7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8" name="Picture 27" descr="LTS_WhiteTextFromRedBox.pn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0400" y="6068068"/>
            <a:ext cx="2184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359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04800" y="2819400"/>
            <a:ext cx="57150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2014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rights reserved.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1659"/>
            <a:ext cx="5486400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5486400" cy="400110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22" name="Pentagon 21"/>
          <p:cNvSpPr/>
          <p:nvPr userDrawn="1"/>
        </p:nvSpPr>
        <p:spPr bwMode="auto">
          <a:xfrm>
            <a:off x="11289" y="2743200"/>
            <a:ext cx="9144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11290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7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8" name="Picture 27" descr="LTS_WhiteTextFromRedBox.pn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0400" y="6068068"/>
            <a:ext cx="2184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487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7338" marR="0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>
                <a:solidFill>
                  <a:srgbClr val="000000"/>
                </a:solidFill>
              </a:defRPr>
            </a:lvl1pPr>
            <a:lvl2pPr marL="804863" marR="0" indent="-228600" algn="l" defTabSz="914400" rtl="0" eaLnBrk="0" fontAlgn="base" latinLnBrk="0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Tx/>
              <a:buSzPct val="80000"/>
              <a:buFont typeface="Wingdings" charset="2"/>
              <a:buChar char="§"/>
              <a:tabLst/>
              <a:defRPr>
                <a:solidFill>
                  <a:schemeClr val="bg2"/>
                </a:solidFill>
              </a:defRPr>
            </a:lvl2pPr>
            <a:lvl3pPr marL="1262063" marR="0" indent="-228600" algn="l" defTabSz="914400" rtl="0" eaLnBrk="0" fontAlgn="base" latinLnBrk="0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Tx/>
              <a:buSzPct val="80000"/>
              <a:buFont typeface="Wingdings" charset="2"/>
              <a:buChar char="§"/>
              <a:tabLst/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2"/>
                </a:solidFill>
              </a:defRPr>
            </a:lvl5pPr>
          </a:lstStyle>
          <a:p>
            <a:pPr marL="287338" marR="0" lvl="0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287338" marR="0" lvl="1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287338" marR="0" lvl="2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8D7BB-C5F0-C74A-897E-AD5E99CA2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8815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idx="1"/>
          </p:nvPr>
        </p:nvSpPr>
        <p:spPr bwMode="auto">
          <a:xfrm>
            <a:off x="203200" y="1219200"/>
            <a:ext cx="1168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91440" bIns="91440" anchor="ctr"/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17A3C-3C90-2C4D-BD99-1B4D37541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239713"/>
            <a:ext cx="9448800" cy="82708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10013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5689600" cy="5257800"/>
          </a:xfrm>
        </p:spPr>
        <p:txBody>
          <a:bodyPr/>
          <a:lstStyle>
            <a:lvl1pPr marL="287338" marR="0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 sz="2800">
                <a:solidFill>
                  <a:schemeClr val="tx1"/>
                </a:solidFill>
              </a:defRPr>
            </a:lvl1pPr>
            <a:lvl2pPr marL="804863" marR="0" indent="-228600" algn="l" defTabSz="914400" rtl="0" eaLnBrk="0" fontAlgn="base" latinLnBrk="0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Tx/>
              <a:buSzPct val="80000"/>
              <a:buFont typeface="Wingdings" charset="2"/>
              <a:buChar char="§"/>
              <a:tabLst/>
              <a:defRPr sz="2400">
                <a:solidFill>
                  <a:srgbClr val="FFFFFF"/>
                </a:solidFill>
              </a:defRPr>
            </a:lvl2pPr>
            <a:lvl3pPr marL="1262063" marR="0" indent="-228600" algn="l" defTabSz="914400" rtl="0" eaLnBrk="0" fontAlgn="base" latinLnBrk="0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Tx/>
              <a:buSzPct val="80000"/>
              <a:buFont typeface="Wingdings" charset="2"/>
              <a:buChar char="§"/>
              <a:tabLst/>
              <a:defRPr sz="2000">
                <a:solidFill>
                  <a:srgbClr val="FFFFFF"/>
                </a:solidFill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SzTx/>
              <a:buFontTx/>
              <a:buChar char="»"/>
              <a:tabLst/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87338" marR="0" lvl="0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287338" marR="0" lvl="1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287338" marR="0" lvl="2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95400"/>
            <a:ext cx="5689600" cy="5257800"/>
          </a:xfrm>
        </p:spPr>
        <p:txBody>
          <a:bodyPr/>
          <a:lstStyle>
            <a:lvl1pPr marL="287338" marR="0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 sz="2800">
                <a:solidFill>
                  <a:srgbClr val="000000"/>
                </a:solidFill>
              </a:defRPr>
            </a:lvl1pPr>
            <a:lvl2pPr marL="804863" marR="0" indent="-228600" algn="l" defTabSz="914400" rtl="0" eaLnBrk="0" fontAlgn="base" latinLnBrk="0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Tx/>
              <a:buSzPct val="80000"/>
              <a:buFont typeface="Wingdings" charset="2"/>
              <a:buChar char="§"/>
              <a:tabLst/>
              <a:defRPr sz="2400">
                <a:solidFill>
                  <a:srgbClr val="FFFFFF"/>
                </a:solidFill>
              </a:defRPr>
            </a:lvl2pPr>
            <a:lvl3pPr marL="1262063" marR="0" indent="-228600" algn="l" defTabSz="914400" rtl="0" eaLnBrk="0" fontAlgn="base" latinLnBrk="0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Tx/>
              <a:buSzPct val="80000"/>
              <a:buFont typeface="Wingdings" charset="2"/>
              <a:buChar char="§"/>
              <a:tabLst/>
              <a:defRPr sz="20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87338" marR="0" lvl="0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287338" marR="0" lvl="1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287338" marR="0" lvl="2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ACA6E-5081-0841-A450-A9B79E432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8076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C1E7A-D565-DD4C-81C5-BD326DECA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6073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1A755-FCD9-4081-898D-FC8498558572}" type="datetimeFigureOut">
              <a:rPr lang="de-CH" smtClean="0"/>
              <a:t>02/06/16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5898-A473-4060-BFC9-A2BD10C1558C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80027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0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4000">
                <a:schemeClr val="bg1"/>
              </a:gs>
            </a:gsLst>
          </a:gra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4419600"/>
            <a:ext cx="11480800" cy="7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half" idx="1" hasCustomPrompt="1"/>
          </p:nvPr>
        </p:nvSpPr>
        <p:spPr>
          <a:xfrm>
            <a:off x="406400" y="5181600"/>
            <a:ext cx="11480800" cy="1219200"/>
          </a:xfrm>
        </p:spPr>
        <p:txBody>
          <a:bodyPr/>
          <a:lstStyle>
            <a:lvl1pPr>
              <a:buNone/>
              <a:defRPr baseline="0">
                <a:solidFill>
                  <a:schemeClr val="accent1"/>
                </a:solidFill>
              </a:defRPr>
            </a:lvl1pPr>
            <a:lvl2pPr marL="804863" indent="-228600">
              <a:defRPr>
                <a:solidFill>
                  <a:srgbClr val="FFFFFF"/>
                </a:solidFill>
              </a:defRPr>
            </a:lvl2pPr>
            <a:lvl3pPr marL="1201738" indent="-228600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4236748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Ending Slide 2 line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14175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682152" y="6659406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2014 Rockwell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101600" y="2362200"/>
            <a:ext cx="5892800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86179" y="3149600"/>
            <a:ext cx="4735285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31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0347" y="2739259"/>
            <a:ext cx="4904453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grpSp>
        <p:nvGrpSpPr>
          <p:cNvPr id="27" name="Group 25"/>
          <p:cNvGrpSpPr/>
          <p:nvPr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8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34" name="Picture 33" descr="LTS_WhiteTextFromRedBox.pn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0400" y="6068068"/>
            <a:ext cx="2184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9484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30001" y="6478588"/>
            <a:ext cx="761999" cy="379413"/>
          </a:xfrm>
          <a:prstGeom prst="rect">
            <a:avLst/>
          </a:prstGeom>
        </p:spPr>
        <p:txBody>
          <a:bodyPr/>
          <a:lstStyle/>
          <a:p>
            <a:fld id="{6A4C1A4A-E5E6-4CC1-B72C-A20A4EB3E2D2}" type="slidenum">
              <a:rPr lang="en-US" smtClean="0">
                <a:solidFill>
                  <a:srgbClr val="505050"/>
                </a:solidFill>
              </a:rPr>
              <a:pPr/>
              <a:t>‹#›</a:t>
            </a:fld>
            <a:endParaRPr lang="en-US" dirty="0">
              <a:solidFill>
                <a:srgbClr val="50505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73605"/>
            <a:ext cx="12192000" cy="373063"/>
          </a:xfrm>
          <a:prstGeom prst="rect">
            <a:avLst/>
          </a:prstGeom>
        </p:spPr>
        <p:txBody>
          <a:bodyPr lIns="320040" tIns="53325" rIns="53325" bIns="53325">
            <a:noAutofit/>
          </a:bodyPr>
          <a:lstStyle>
            <a:lvl1pPr marL="0" indent="0">
              <a:buNone/>
              <a:defRPr sz="2100">
                <a:solidFill>
                  <a:schemeClr val="tx1"/>
                </a:solidFill>
                <a:latin typeface="Segoe UI Light" pitchFamily="34" charset="0"/>
              </a:defRPr>
            </a:lvl1pPr>
            <a:lvl2pPr marL="211236" indent="0">
              <a:buNone/>
              <a:defRPr/>
            </a:lvl2pPr>
            <a:lvl3pPr marL="441318" indent="0">
              <a:buNone/>
              <a:defRPr/>
            </a:lvl3pPr>
            <a:lvl4pPr marL="652554" indent="0">
              <a:buNone/>
              <a:defRPr/>
            </a:lvl4pPr>
            <a:lvl5pPr marL="829080" indent="0">
              <a:buNone/>
              <a:defRPr/>
            </a:lvl5pPr>
          </a:lstStyle>
          <a:p>
            <a:pPr lvl="0"/>
            <a:r>
              <a:rPr lang="en-US" dirty="0" smtClean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14209809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73606"/>
            <a:ext cx="12192000" cy="373063"/>
          </a:xfrm>
          <a:prstGeom prst="rect">
            <a:avLst/>
          </a:prstGeom>
        </p:spPr>
        <p:txBody>
          <a:bodyPr lIns="320040" tIns="53325" rIns="53325" bIns="53325">
            <a:noAutofit/>
          </a:bodyPr>
          <a:lstStyle>
            <a:lvl1pPr marL="0" indent="0">
              <a:buNone/>
              <a:defRPr sz="2101">
                <a:solidFill>
                  <a:schemeClr val="tx1"/>
                </a:solidFill>
                <a:latin typeface="Segoe UI Light" pitchFamily="34" charset="0"/>
              </a:defRPr>
            </a:lvl1pPr>
            <a:lvl2pPr marL="211312" indent="0">
              <a:buNone/>
              <a:defRPr/>
            </a:lvl2pPr>
            <a:lvl3pPr marL="441475" indent="0">
              <a:buNone/>
              <a:defRPr/>
            </a:lvl3pPr>
            <a:lvl4pPr marL="652787" indent="0">
              <a:buNone/>
              <a:defRPr/>
            </a:lvl4pPr>
            <a:lvl5pPr marL="829376" indent="0">
              <a:buNone/>
              <a:defRPr/>
            </a:lvl5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150852" y="1600200"/>
            <a:ext cx="11890296" cy="4577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ADACFB-7C71-4E89-89D2-7BBA40B7BF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6"/>
          </p:nvPr>
        </p:nvSpPr>
        <p:spPr>
          <a:xfrm>
            <a:off x="3048000" y="6477875"/>
            <a:ext cx="8382000" cy="380127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588920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73606"/>
            <a:ext cx="12192000" cy="373063"/>
          </a:xfrm>
          <a:prstGeom prst="rect">
            <a:avLst/>
          </a:prstGeom>
        </p:spPr>
        <p:txBody>
          <a:bodyPr lIns="320040" tIns="53325" rIns="53325" bIns="53325">
            <a:noAutofit/>
          </a:bodyPr>
          <a:lstStyle>
            <a:lvl1pPr marL="0" indent="0">
              <a:buNone/>
              <a:defRPr sz="2101">
                <a:solidFill>
                  <a:schemeClr val="tx1"/>
                </a:solidFill>
                <a:latin typeface="Segoe UI Light" pitchFamily="34" charset="0"/>
              </a:defRPr>
            </a:lvl1pPr>
            <a:lvl2pPr marL="211312" indent="0">
              <a:buNone/>
              <a:defRPr/>
            </a:lvl2pPr>
            <a:lvl3pPr marL="441475" indent="0">
              <a:buNone/>
              <a:defRPr/>
            </a:lvl3pPr>
            <a:lvl4pPr marL="652787" indent="0">
              <a:buNone/>
              <a:defRPr/>
            </a:lvl4pPr>
            <a:lvl5pPr marL="829376" indent="0">
              <a:buNone/>
              <a:defRPr/>
            </a:lvl5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150852" y="1600200"/>
            <a:ext cx="11890296" cy="4577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ADACFB-7C71-4E89-89D2-7BBA40B7BF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6"/>
          </p:nvPr>
        </p:nvSpPr>
        <p:spPr>
          <a:xfrm>
            <a:off x="3048000" y="6477875"/>
            <a:ext cx="8382000" cy="380127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007750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862" y="354197"/>
            <a:ext cx="7957039" cy="121669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0859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00032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651" y="0"/>
            <a:ext cx="10261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066800"/>
            <a:ext cx="55880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066800"/>
            <a:ext cx="55880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10000"/>
            <a:ext cx="55880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51627"/>
            <a:ext cx="12192000" cy="239713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>
                <a:solidFill>
                  <a:srgbClr val="CC0000"/>
                </a:solidFill>
                <a:ea typeface="ＭＳ Ｐゴシック" charset="-128"/>
              </a:rPr>
              <a:t>Copyright © 2011 Rockwell Automation, Inc. All rights reserved.</a:t>
            </a: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A4ACA-02DE-4A53-8C83-93A45D63DA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712595"/>
      </p:ext>
    </p:extLst>
  </p:cSld>
  <p:clrMapOvr>
    <a:masterClrMapping/>
  </p:clrMapOvr>
  <p:transition xmlns:p14="http://schemas.microsoft.com/office/powerpoint/2010/main" spd="med">
    <p:split orient="vert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04800" y="2819400"/>
            <a:ext cx="111760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 2014 Rockwell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Automation, Inc. All rights reserved.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1659"/>
            <a:ext cx="10464800" cy="495007"/>
          </a:xfrm>
        </p:spPr>
        <p:txBody>
          <a:bodyPr wrap="square">
            <a:spAutoFit/>
          </a:bodyPr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10464800" cy="400110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22" name="Pentagon 21"/>
          <p:cNvSpPr/>
          <p:nvPr userDrawn="1"/>
        </p:nvSpPr>
        <p:spPr bwMode="auto">
          <a:xfrm>
            <a:off x="11289" y="2743200"/>
            <a:ext cx="9144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11290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7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8" name="Picture 27" descr="LTS_WhiteTextFromRedBox.pn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0400" y="6068068"/>
            <a:ext cx="2184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381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101600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04800" y="2819400"/>
            <a:ext cx="57150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90312" y="6671735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2014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Rockwell Automation, Inc. All rights reserved.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891659"/>
            <a:ext cx="5486400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302000"/>
            <a:ext cx="5486400" cy="400110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22" name="Pentagon 21"/>
          <p:cNvSpPr/>
          <p:nvPr userDrawn="1"/>
        </p:nvSpPr>
        <p:spPr bwMode="auto">
          <a:xfrm>
            <a:off x="11289" y="2743200"/>
            <a:ext cx="9144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 userDrawn="1"/>
        </p:nvSpPr>
        <p:spPr bwMode="auto">
          <a:xfrm rot="10800000">
            <a:off x="11290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" name="Group 25"/>
          <p:cNvGrpSpPr/>
          <p:nvPr userDrawn="1"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7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8" name="Picture 27" descr="LTS_WhiteTextFromRedBox.pn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0400" y="6068068"/>
            <a:ext cx="2184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320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1A755-FCD9-4081-898D-FC8498558572}" type="datetimeFigureOut">
              <a:rPr lang="de-CH" smtClean="0"/>
              <a:t>02/06/16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5898-A473-4060-BFC9-A2BD10C1558C}" type="slidenum">
              <a:rPr lang="de-CH" smtClean="0"/>
              <a:t>‹#›</a:t>
            </a:fld>
            <a:endParaRPr lang="de-CH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7" y="-281018"/>
            <a:ext cx="11887202" cy="725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5249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7338" marR="0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>
                <a:solidFill>
                  <a:srgbClr val="000000"/>
                </a:solidFill>
              </a:defRPr>
            </a:lvl1pPr>
            <a:lvl2pPr marL="804863" marR="0" indent="-228600" algn="l" defTabSz="914400" rtl="0" eaLnBrk="0" fontAlgn="base" latinLnBrk="0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Tx/>
              <a:buSzPct val="80000"/>
              <a:buFont typeface="Wingdings" charset="2"/>
              <a:buChar char="§"/>
              <a:tabLst/>
              <a:defRPr>
                <a:solidFill>
                  <a:schemeClr val="bg2"/>
                </a:solidFill>
              </a:defRPr>
            </a:lvl2pPr>
            <a:lvl3pPr marL="1262063" marR="0" indent="-228600" algn="l" defTabSz="914400" rtl="0" eaLnBrk="0" fontAlgn="base" latinLnBrk="0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Tx/>
              <a:buSzPct val="80000"/>
              <a:buFont typeface="Wingdings" charset="2"/>
              <a:buChar char="§"/>
              <a:tabLst/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2"/>
                </a:solidFill>
              </a:defRPr>
            </a:lvl5pPr>
          </a:lstStyle>
          <a:p>
            <a:pPr marL="287338" marR="0" lvl="0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287338" marR="0" lvl="1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287338" marR="0" lvl="2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8D7BB-C5F0-C74A-897E-AD5E99CA2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8320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idx="1"/>
          </p:nvPr>
        </p:nvSpPr>
        <p:spPr bwMode="auto">
          <a:xfrm>
            <a:off x="203200" y="1219200"/>
            <a:ext cx="1168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91440" bIns="91440" anchor="ctr"/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17A3C-3C90-2C4D-BD99-1B4D37541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239713"/>
            <a:ext cx="9448800" cy="82708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21416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5689600" cy="5257800"/>
          </a:xfrm>
        </p:spPr>
        <p:txBody>
          <a:bodyPr/>
          <a:lstStyle>
            <a:lvl1pPr marL="287338" marR="0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 sz="2800">
                <a:solidFill>
                  <a:schemeClr val="tx1"/>
                </a:solidFill>
              </a:defRPr>
            </a:lvl1pPr>
            <a:lvl2pPr marL="804863" marR="0" indent="-228600" algn="l" defTabSz="914400" rtl="0" eaLnBrk="0" fontAlgn="base" latinLnBrk="0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Tx/>
              <a:buSzPct val="80000"/>
              <a:buFont typeface="Wingdings" charset="2"/>
              <a:buChar char="§"/>
              <a:tabLst/>
              <a:defRPr sz="2400">
                <a:solidFill>
                  <a:srgbClr val="FFFFFF"/>
                </a:solidFill>
              </a:defRPr>
            </a:lvl2pPr>
            <a:lvl3pPr marL="1262063" marR="0" indent="-228600" algn="l" defTabSz="914400" rtl="0" eaLnBrk="0" fontAlgn="base" latinLnBrk="0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Tx/>
              <a:buSzPct val="80000"/>
              <a:buFont typeface="Wingdings" charset="2"/>
              <a:buChar char="§"/>
              <a:tabLst/>
              <a:defRPr sz="2000">
                <a:solidFill>
                  <a:srgbClr val="FFFFFF"/>
                </a:solidFill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SzTx/>
              <a:buFontTx/>
              <a:buChar char="»"/>
              <a:tabLst/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87338" marR="0" lvl="0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287338" marR="0" lvl="1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287338" marR="0" lvl="2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95400"/>
            <a:ext cx="5689600" cy="5257800"/>
          </a:xfrm>
        </p:spPr>
        <p:txBody>
          <a:bodyPr/>
          <a:lstStyle>
            <a:lvl1pPr marL="287338" marR="0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 sz="2800">
                <a:solidFill>
                  <a:srgbClr val="000000"/>
                </a:solidFill>
              </a:defRPr>
            </a:lvl1pPr>
            <a:lvl2pPr marL="804863" marR="0" indent="-228600" algn="l" defTabSz="914400" rtl="0" eaLnBrk="0" fontAlgn="base" latinLnBrk="0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Tx/>
              <a:buSzPct val="80000"/>
              <a:buFont typeface="Wingdings" charset="2"/>
              <a:buChar char="§"/>
              <a:tabLst/>
              <a:defRPr sz="2400">
                <a:solidFill>
                  <a:srgbClr val="FFFFFF"/>
                </a:solidFill>
              </a:defRPr>
            </a:lvl2pPr>
            <a:lvl3pPr marL="1262063" marR="0" indent="-228600" algn="l" defTabSz="914400" rtl="0" eaLnBrk="0" fontAlgn="base" latinLnBrk="0" hangingPunct="0">
              <a:lnSpc>
                <a:spcPts val="2400"/>
              </a:lnSpc>
              <a:spcBef>
                <a:spcPts val="300"/>
              </a:spcBef>
              <a:spcAft>
                <a:spcPct val="0"/>
              </a:spcAft>
              <a:buClrTx/>
              <a:buSzPct val="80000"/>
              <a:buFont typeface="Wingdings" charset="2"/>
              <a:buChar char="§"/>
              <a:tabLst/>
              <a:defRPr sz="20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87338" marR="0" lvl="0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287338" marR="0" lvl="1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287338" marR="0" lvl="2" indent="-287338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Clr>
                <a:srgbClr val="BB233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ACA6E-5081-0841-A450-A9B79E432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04639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C1E7A-D565-DD4C-81C5-BD326DECA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59624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0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4000">
                <a:schemeClr val="bg1"/>
              </a:gs>
            </a:gsLst>
          </a:gra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4419600"/>
            <a:ext cx="11480800" cy="7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half" idx="1" hasCustomPrompt="1"/>
          </p:nvPr>
        </p:nvSpPr>
        <p:spPr>
          <a:xfrm>
            <a:off x="406400" y="5181600"/>
            <a:ext cx="11480800" cy="1219200"/>
          </a:xfrm>
        </p:spPr>
        <p:txBody>
          <a:bodyPr/>
          <a:lstStyle>
            <a:lvl1pPr>
              <a:buNone/>
              <a:defRPr baseline="0">
                <a:solidFill>
                  <a:schemeClr val="accent1"/>
                </a:solidFill>
              </a:defRPr>
            </a:lvl1pPr>
            <a:lvl2pPr marL="804863" indent="-228600">
              <a:defRPr>
                <a:solidFill>
                  <a:srgbClr val="FFFFFF"/>
                </a:solidFill>
              </a:defRPr>
            </a:lvl2pPr>
            <a:lvl3pPr marL="1201738" indent="-228600"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45917863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Ending Slide 2 line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14175" y="76197"/>
            <a:ext cx="11988800" cy="6629400"/>
          </a:xfrm>
          <a:prstGeom prst="rect">
            <a:avLst/>
          </a:prstGeom>
          <a:gradFill>
            <a:gsLst>
              <a:gs pos="94000">
                <a:srgbClr val="FEFEFE"/>
              </a:gs>
              <a:gs pos="6000">
                <a:srgbClr val="F4F4F4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682152" y="6659406"/>
            <a:ext cx="11525249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2014 Rockwell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Automation, Inc. All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Rights Reserved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101600" y="2362200"/>
            <a:ext cx="5892800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86179" y="3149600"/>
            <a:ext cx="4735285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31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0347" y="2739259"/>
            <a:ext cx="4904453" cy="495007"/>
          </a:xfrm>
        </p:spPr>
        <p:txBody>
          <a:bodyPr wrap="square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grpSp>
        <p:nvGrpSpPr>
          <p:cNvPr id="27" name="Group 25"/>
          <p:cNvGrpSpPr/>
          <p:nvPr/>
        </p:nvGrpSpPr>
        <p:grpSpPr>
          <a:xfrm>
            <a:off x="10092268" y="457200"/>
            <a:ext cx="1422400" cy="1066800"/>
            <a:chOff x="6096000" y="457200"/>
            <a:chExt cx="1066800" cy="1066800"/>
          </a:xfrm>
        </p:grpSpPr>
        <p:sp>
          <p:nvSpPr>
            <p:cNvPr id="28" name="Rectangle 30"/>
            <p:cNvSpPr>
              <a:spLocks noChangeArrowheads="1"/>
            </p:cNvSpPr>
            <p:nvPr userDrawn="1"/>
          </p:nvSpPr>
          <p:spPr bwMode="auto">
            <a:xfrm>
              <a:off x="6096000" y="457200"/>
              <a:ext cx="1066800" cy="1066800"/>
            </a:xfrm>
            <a:prstGeom prst="rect">
              <a:avLst/>
            </a:prstGeom>
            <a:gradFill flip="none" rotWithShape="1">
              <a:gsLst>
                <a:gs pos="25000">
                  <a:srgbClr val="E60F34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/>
            <a:scene3d>
              <a:camera prst="obliqueTopRigh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34" name="Picture 33" descr="LTS_WhiteTextFromRedBox.pn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60576" y="619125"/>
              <a:ext cx="775748" cy="752476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0400" y="6068068"/>
            <a:ext cx="2184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573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30001" y="6478588"/>
            <a:ext cx="761999" cy="379413"/>
          </a:xfrm>
          <a:prstGeom prst="rect">
            <a:avLst/>
          </a:prstGeom>
        </p:spPr>
        <p:txBody>
          <a:bodyPr/>
          <a:lstStyle/>
          <a:p>
            <a:fld id="{6A4C1A4A-E5E6-4CC1-B72C-A20A4EB3E2D2}" type="slidenum">
              <a:rPr lang="en-US" smtClean="0">
                <a:solidFill>
                  <a:srgbClr val="505050"/>
                </a:solidFill>
              </a:rPr>
              <a:pPr/>
              <a:t>‹#›</a:t>
            </a:fld>
            <a:endParaRPr lang="en-US" dirty="0">
              <a:solidFill>
                <a:srgbClr val="50505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73605"/>
            <a:ext cx="12192000" cy="373063"/>
          </a:xfrm>
          <a:prstGeom prst="rect">
            <a:avLst/>
          </a:prstGeom>
        </p:spPr>
        <p:txBody>
          <a:bodyPr lIns="320040" tIns="53325" rIns="53325" bIns="53325">
            <a:noAutofit/>
          </a:bodyPr>
          <a:lstStyle>
            <a:lvl1pPr marL="0" indent="0">
              <a:buNone/>
              <a:defRPr sz="2100">
                <a:solidFill>
                  <a:schemeClr val="tx1"/>
                </a:solidFill>
                <a:latin typeface="Segoe UI Light" pitchFamily="34" charset="0"/>
              </a:defRPr>
            </a:lvl1pPr>
            <a:lvl2pPr marL="211236" indent="0">
              <a:buNone/>
              <a:defRPr/>
            </a:lvl2pPr>
            <a:lvl3pPr marL="441318" indent="0">
              <a:buNone/>
              <a:defRPr/>
            </a:lvl3pPr>
            <a:lvl4pPr marL="652554" indent="0">
              <a:buNone/>
              <a:defRPr/>
            </a:lvl4pPr>
            <a:lvl5pPr marL="829080" indent="0">
              <a:buNone/>
              <a:defRPr/>
            </a:lvl5pPr>
          </a:lstStyle>
          <a:p>
            <a:pPr lvl="0"/>
            <a:r>
              <a:rPr lang="en-US" dirty="0" smtClean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52705419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73606"/>
            <a:ext cx="12192000" cy="373063"/>
          </a:xfrm>
          <a:prstGeom prst="rect">
            <a:avLst/>
          </a:prstGeom>
        </p:spPr>
        <p:txBody>
          <a:bodyPr lIns="320040" tIns="53325" rIns="53325" bIns="53325">
            <a:noAutofit/>
          </a:bodyPr>
          <a:lstStyle>
            <a:lvl1pPr marL="0" indent="0">
              <a:buNone/>
              <a:defRPr sz="2101">
                <a:solidFill>
                  <a:schemeClr val="tx1"/>
                </a:solidFill>
                <a:latin typeface="Segoe UI Light" pitchFamily="34" charset="0"/>
              </a:defRPr>
            </a:lvl1pPr>
            <a:lvl2pPr marL="211312" indent="0">
              <a:buNone/>
              <a:defRPr/>
            </a:lvl2pPr>
            <a:lvl3pPr marL="441475" indent="0">
              <a:buNone/>
              <a:defRPr/>
            </a:lvl3pPr>
            <a:lvl4pPr marL="652787" indent="0">
              <a:buNone/>
              <a:defRPr/>
            </a:lvl4pPr>
            <a:lvl5pPr marL="829376" indent="0">
              <a:buNone/>
              <a:defRPr/>
            </a:lvl5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150852" y="1600200"/>
            <a:ext cx="11890296" cy="4577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ADACFB-7C71-4E89-89D2-7BBA40B7BF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6"/>
          </p:nvPr>
        </p:nvSpPr>
        <p:spPr>
          <a:xfrm>
            <a:off x="3048000" y="6477875"/>
            <a:ext cx="8382000" cy="380127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635616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73606"/>
            <a:ext cx="12192000" cy="373063"/>
          </a:xfrm>
          <a:prstGeom prst="rect">
            <a:avLst/>
          </a:prstGeom>
        </p:spPr>
        <p:txBody>
          <a:bodyPr lIns="320040" tIns="53325" rIns="53325" bIns="53325">
            <a:noAutofit/>
          </a:bodyPr>
          <a:lstStyle>
            <a:lvl1pPr marL="0" indent="0">
              <a:buNone/>
              <a:defRPr sz="2101">
                <a:solidFill>
                  <a:schemeClr val="tx1"/>
                </a:solidFill>
                <a:latin typeface="Segoe UI Light" pitchFamily="34" charset="0"/>
              </a:defRPr>
            </a:lvl1pPr>
            <a:lvl2pPr marL="211312" indent="0">
              <a:buNone/>
              <a:defRPr/>
            </a:lvl2pPr>
            <a:lvl3pPr marL="441475" indent="0">
              <a:buNone/>
              <a:defRPr/>
            </a:lvl3pPr>
            <a:lvl4pPr marL="652787" indent="0">
              <a:buNone/>
              <a:defRPr/>
            </a:lvl4pPr>
            <a:lvl5pPr marL="829376" indent="0">
              <a:buNone/>
              <a:defRPr/>
            </a:lvl5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150852" y="1600200"/>
            <a:ext cx="11890296" cy="4577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ADACFB-7C71-4E89-89D2-7BBA40B7BF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6"/>
          </p:nvPr>
        </p:nvSpPr>
        <p:spPr>
          <a:xfrm>
            <a:off x="3048000" y="6477875"/>
            <a:ext cx="8382000" cy="380127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CC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756020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862" y="354197"/>
            <a:ext cx="7957039" cy="121669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321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1A755-FCD9-4081-898D-FC8498558572}" type="datetimeFigureOut">
              <a:rPr lang="de-CH" smtClean="0"/>
              <a:t>02/06/16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5898-A473-4060-BFC9-A2BD10C1558C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0952033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552433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651" y="0"/>
            <a:ext cx="10261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066800"/>
            <a:ext cx="55880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066800"/>
            <a:ext cx="55880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10000"/>
            <a:ext cx="55880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51627"/>
            <a:ext cx="12192000" cy="239713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>
                <a:solidFill>
                  <a:srgbClr val="CC0000"/>
                </a:solidFill>
                <a:ea typeface="ＭＳ Ｐゴシック" charset="-128"/>
              </a:rPr>
              <a:t>Copyright © 2011 Rockwell Automation, Inc. All rights reserved.</a:t>
            </a: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A4ACA-02DE-4A53-8C83-93A45D63DA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562451"/>
      </p:ext>
    </p:extLst>
  </p:cSld>
  <p:clrMapOvr>
    <a:masterClrMapping/>
  </p:clrMapOvr>
  <p:transition xmlns:p14="http://schemas.microsoft.com/office/powerpoint/2010/main" spd="med">
    <p:split orient="vert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1A755-FCD9-4081-898D-FC8498558572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02/06/16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5898-A473-4060-BFC9-A2BD10C1558C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0313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1A755-FCD9-4081-898D-FC8498558572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02/06/16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5898-A473-4060-BFC9-A2BD10C1558C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542" y="-79281"/>
            <a:ext cx="12365511" cy="7067405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 userDrawn="1">
            <p:extLst/>
          </p:nvPr>
        </p:nvGraphicFramePr>
        <p:xfrm>
          <a:off x="10443411" y="6153970"/>
          <a:ext cx="1496834" cy="37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Bitmap Image" r:id="rId4" imgW="3153215" imgH="809738" progId="Paint.Picture">
                  <p:embed/>
                </p:oleObj>
              </mc:Choice>
              <mc:Fallback>
                <p:oleObj name="Bitmap Image" r:id="rId4" imgW="3153215" imgH="80973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3411" y="6153970"/>
                        <a:ext cx="1496834" cy="3779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5356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1A755-FCD9-4081-898D-FC8498558572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02/06/16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5898-A473-4060-BFC9-A2BD10C1558C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51406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1A755-FCD9-4081-898D-FC8498558572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02/06/16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5898-A473-4060-BFC9-A2BD10C1558C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1664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1A755-FCD9-4081-898D-FC8498558572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02/06/16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5898-A473-4060-BFC9-A2BD10C1558C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82824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1A755-FCD9-4081-898D-FC8498558572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02/06/16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5898-A473-4060-BFC9-A2BD10C1558C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75165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1A755-FCD9-4081-898D-FC8498558572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02/06/16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5898-A473-4060-BFC9-A2BD10C1558C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7" y="-281018"/>
            <a:ext cx="11887202" cy="725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2454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1A755-FCD9-4081-898D-FC8498558572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02/06/16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5898-A473-4060-BFC9-A2BD10C1558C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678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1A755-FCD9-4081-898D-FC8498558572}" type="datetimeFigureOut">
              <a:rPr lang="de-CH" smtClean="0"/>
              <a:t>02/06/16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5898-A473-4060-BFC9-A2BD10C1558C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2798779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1A755-FCD9-4081-898D-FC8498558572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02/06/16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5898-A473-4060-BFC9-A2BD10C1558C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92237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1A755-FCD9-4081-898D-FC8498558572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02/06/16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5898-A473-4060-BFC9-A2BD10C1558C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58074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1A755-FCD9-4081-898D-FC8498558572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02/06/16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5898-A473-4060-BFC9-A2BD10C1558C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62925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li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0"/>
          <p:cNvSpPr>
            <a:spLocks noChangeArrowheads="1"/>
          </p:cNvSpPr>
          <p:nvPr userDrawn="1"/>
        </p:nvSpPr>
        <p:spPr bwMode="auto">
          <a:xfrm>
            <a:off x="101602" y="86742"/>
            <a:ext cx="11992861" cy="6512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121893" tIns="60947" rIns="121893" bIns="60947" anchor="ctr">
            <a:prstTxWarp prst="textNoShape">
              <a:avLst/>
            </a:prstTxWarp>
          </a:bodyPr>
          <a:lstStyle/>
          <a:p>
            <a:pPr algn="ctr" defTabSz="609468" eaLnBrk="0" hangingPunct="0">
              <a:defRPr/>
            </a:pPr>
            <a:endParaRPr lang="en-US" sz="32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1" name="Picture 10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5" y="76200"/>
            <a:ext cx="12050223" cy="6711696"/>
          </a:xfrm>
          <a:prstGeom prst="rect">
            <a:avLst/>
          </a:prstGeom>
        </p:spPr>
      </p:pic>
      <p:pic>
        <p:nvPicPr>
          <p:cNvPr id="12" name="Picture 11" descr="RA-A-B-RS-signature-6-08.png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66477" y="5820727"/>
            <a:ext cx="1767244" cy="41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525" y="6613644"/>
            <a:ext cx="4419860" cy="288119"/>
          </a:xfrm>
          <a:prstGeom prst="rect">
            <a:avLst/>
          </a:prstGeom>
        </p:spPr>
      </p:pic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96912" y="6581991"/>
            <a:ext cx="601134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867" tIns="60933" rIns="121867" bIns="60933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1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301BA6E6-303B-9144-85B2-43917C91C711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4597826" y="3267217"/>
            <a:ext cx="5713247" cy="505779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defTabSz="609468">
              <a:lnSpc>
                <a:spcPts val="2933"/>
              </a:lnSpc>
            </a:pPr>
            <a:r>
              <a:rPr lang="en-US" sz="2700" i="1" dirty="0" smtClean="0">
                <a:solidFill>
                  <a:srgbClr val="474747"/>
                </a:solidFill>
                <a:cs typeface="Arial Narrow"/>
              </a:rPr>
              <a:t>Accelerating High Performance Operations</a:t>
            </a:r>
          </a:p>
        </p:txBody>
      </p:sp>
    </p:spTree>
    <p:extLst>
      <p:ext uri="{BB962C8B-B14F-4D97-AF65-F5344CB8AC3E}">
        <p14:creationId xmlns:p14="http://schemas.microsoft.com/office/powerpoint/2010/main" val="3599404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 1 li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0"/>
          <p:cNvSpPr>
            <a:spLocks noChangeArrowheads="1"/>
          </p:cNvSpPr>
          <p:nvPr userDrawn="1"/>
        </p:nvSpPr>
        <p:spPr bwMode="auto">
          <a:xfrm>
            <a:off x="101602" y="86742"/>
            <a:ext cx="11992861" cy="6512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121893" tIns="60947" rIns="121893" bIns="60947" anchor="ctr">
            <a:prstTxWarp prst="textNoShape">
              <a:avLst/>
            </a:prstTxWarp>
          </a:bodyPr>
          <a:lstStyle/>
          <a:p>
            <a:pPr algn="ctr" defTabSz="609468" eaLnBrk="0" hangingPunct="0">
              <a:defRPr/>
            </a:pPr>
            <a:endParaRPr lang="en-US" sz="3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Rectangle 20"/>
          <p:cNvSpPr/>
          <p:nvPr userDrawn="1"/>
        </p:nvSpPr>
        <p:spPr bwMode="auto">
          <a:xfrm>
            <a:off x="10522983" y="591705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121867" tIns="60933" rIns="121867" bIns="60933" anchor="ctr">
            <a:prstTxWarp prst="textNoShape">
              <a:avLst/>
            </a:prstTxWarp>
          </a:bodyPr>
          <a:lstStyle/>
          <a:p>
            <a:pPr algn="ctr" defTabSz="6093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6" name="Picture 25" descr="LTS_WhiteTextFromRedBox.pn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757" y="736699"/>
            <a:ext cx="788686" cy="767768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Rectangle 24"/>
          <p:cNvSpPr/>
          <p:nvPr/>
        </p:nvSpPr>
        <p:spPr bwMode="auto">
          <a:xfrm>
            <a:off x="304799" y="2667004"/>
            <a:ext cx="8534401" cy="11075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121893" tIns="60947" rIns="121893" bIns="60947" numCol="1" rtlCol="0" anchor="b" anchorCtr="0" compatLnSpc="1">
            <a:prstTxWarp prst="textNoShape">
              <a:avLst/>
            </a:prstTxWarp>
          </a:bodyPr>
          <a:lstStyle/>
          <a:p>
            <a:pPr defTabSz="1218936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43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716562"/>
            <a:ext cx="9321800" cy="653171"/>
          </a:xfrm>
        </p:spPr>
        <p:txBody>
          <a:bodyPr wrap="square">
            <a:sp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224107"/>
            <a:ext cx="9321800" cy="53348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7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22" name="Pentagon 21"/>
          <p:cNvSpPr/>
          <p:nvPr/>
        </p:nvSpPr>
        <p:spPr bwMode="auto">
          <a:xfrm>
            <a:off x="11289" y="2633136"/>
            <a:ext cx="914400" cy="1185333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893" tIns="60947" rIns="121893" bIns="60947" numCol="1" rtlCol="0" anchor="b" anchorCtr="0" compatLnSpc="1">
            <a:prstTxWarp prst="textNoShape">
              <a:avLst/>
            </a:prstTxWarp>
          </a:bodyPr>
          <a:lstStyle/>
          <a:p>
            <a:pPr defTabSz="1218936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43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-10851" y="3818467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93" tIns="60947" rIns="121893" bIns="60947" numCol="1" rtlCol="0" anchor="b" anchorCtr="0" compatLnSpc="1">
            <a:prstTxWarp prst="textNoShape">
              <a:avLst/>
            </a:prstTxWarp>
          </a:bodyPr>
          <a:lstStyle/>
          <a:p>
            <a:pPr defTabSz="1218936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43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2" name="Picture 11" descr="RA-A-B-RS-signature-6-08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151" y="5695405"/>
            <a:ext cx="4376506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 Box 16"/>
          <p:cNvSpPr txBox="1">
            <a:spLocks noChangeArrowheads="1"/>
          </p:cNvSpPr>
          <p:nvPr userDrawn="1"/>
        </p:nvSpPr>
        <p:spPr bwMode="auto">
          <a:xfrm>
            <a:off x="1731221" y="5213828"/>
            <a:ext cx="4673600" cy="670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3" tIns="60947" rIns="121893" bIns="60947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defTabSz="1218936">
              <a:lnSpc>
                <a:spcPts val="2106"/>
              </a:lnSpc>
              <a:defRPr/>
            </a:pPr>
            <a:r>
              <a:rPr lang="en-US" sz="1900" b="1" cap="all" dirty="0" smtClean="0">
                <a:solidFill>
                  <a:srgbClr val="474747"/>
                </a:solidFill>
              </a:rPr>
              <a:t>PUBLIC</a:t>
            </a:r>
            <a:br>
              <a:rPr lang="en-US" sz="1900" b="1" cap="all" dirty="0" smtClean="0">
                <a:solidFill>
                  <a:srgbClr val="474747"/>
                </a:solidFill>
              </a:rPr>
            </a:br>
            <a:endParaRPr lang="en-US" sz="19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525" y="6613644"/>
            <a:ext cx="4419860" cy="288119"/>
          </a:xfrm>
          <a:prstGeom prst="rect">
            <a:avLst/>
          </a:prstGeom>
        </p:spPr>
      </p:pic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96912" y="6581991"/>
            <a:ext cx="601134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867" tIns="60933" rIns="121867" bIns="60933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1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301BA6E6-303B-9144-85B2-43917C91C711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168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 Line 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0"/>
          <p:cNvSpPr>
            <a:spLocks noChangeArrowheads="1"/>
          </p:cNvSpPr>
          <p:nvPr userDrawn="1"/>
        </p:nvSpPr>
        <p:spPr bwMode="auto">
          <a:xfrm>
            <a:off x="101602" y="86742"/>
            <a:ext cx="11992861" cy="6512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121893" tIns="60947" rIns="121893" bIns="60947" anchor="ctr">
            <a:prstTxWarp prst="textNoShape">
              <a:avLst/>
            </a:prstTxWarp>
          </a:bodyPr>
          <a:lstStyle/>
          <a:p>
            <a:pPr algn="ctr" defTabSz="609468" eaLnBrk="0" hangingPunct="0">
              <a:defRPr/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4799" y="2379133"/>
            <a:ext cx="7840134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121893" tIns="60947" rIns="121893" bIns="60947" numCol="1" rtlCol="0" anchor="b" anchorCtr="0" compatLnSpc="1">
            <a:prstTxWarp prst="textNoShape">
              <a:avLst/>
            </a:prstTxWarp>
          </a:bodyPr>
          <a:lstStyle/>
          <a:p>
            <a:pPr defTabSz="1218936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43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682697"/>
            <a:ext cx="9321800" cy="653171"/>
          </a:xfrm>
        </p:spPr>
        <p:txBody>
          <a:bodyPr wrap="square">
            <a:spAutoFit/>
          </a:bodyPr>
          <a:lstStyle>
            <a:lvl1pPr>
              <a:defRPr sz="4000" baseline="0">
                <a:solidFill>
                  <a:srgbClr val="C41230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190240"/>
            <a:ext cx="9321800" cy="53348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7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22" name="Pentagon 21"/>
          <p:cNvSpPr/>
          <p:nvPr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893" tIns="60947" rIns="121893" bIns="60947" numCol="1" rtlCol="0" anchor="b" anchorCtr="0" compatLnSpc="1">
            <a:prstTxWarp prst="textNoShape">
              <a:avLst/>
            </a:prstTxWarp>
          </a:bodyPr>
          <a:lstStyle/>
          <a:p>
            <a:pPr defTabSz="1218936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43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6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93" tIns="60947" rIns="121893" bIns="60947" numCol="1" rtlCol="0" anchor="b" anchorCtr="0" compatLnSpc="1">
            <a:prstTxWarp prst="textNoShape">
              <a:avLst/>
            </a:prstTxWarp>
          </a:bodyPr>
          <a:lstStyle/>
          <a:p>
            <a:pPr defTabSz="1218936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43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1731221" y="5213828"/>
            <a:ext cx="4673600" cy="670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3" tIns="60947" rIns="121893" bIns="60947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defTabSz="1218936">
              <a:lnSpc>
                <a:spcPts val="2106"/>
              </a:lnSpc>
              <a:defRPr/>
            </a:pPr>
            <a:r>
              <a:rPr lang="en-US" sz="1900" b="1" cap="all" dirty="0" smtClean="0">
                <a:solidFill>
                  <a:srgbClr val="474747"/>
                </a:solidFill>
              </a:rPr>
              <a:t>PUBLIC</a:t>
            </a:r>
            <a:br>
              <a:rPr lang="en-US" sz="1900" b="1" cap="all" dirty="0" smtClean="0">
                <a:solidFill>
                  <a:srgbClr val="474747"/>
                </a:solidFill>
              </a:rPr>
            </a:br>
            <a:endParaRPr lang="en-US" sz="19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525" y="6613644"/>
            <a:ext cx="4419860" cy="288119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auto">
          <a:xfrm>
            <a:off x="10522983" y="591705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121867" tIns="60933" rIns="121867" bIns="60933" anchor="ctr">
            <a:prstTxWarp prst="textNoShape">
              <a:avLst/>
            </a:prstTxWarp>
          </a:bodyPr>
          <a:lstStyle/>
          <a:p>
            <a:pPr algn="ctr" defTabSz="6093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9" name="Picture 18" descr="LTS_WhiteTextFromRedBox.png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757" y="736699"/>
            <a:ext cx="788686" cy="767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RA-A-B-RS-signature-6-08.png"/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151" y="5695405"/>
            <a:ext cx="4376506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96912" y="6581991"/>
            <a:ext cx="601134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867" tIns="60933" rIns="121867" bIns="60933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1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301BA6E6-303B-9144-85B2-43917C91C711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4547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0"/>
          <p:cNvSpPr>
            <a:spLocks noChangeArrowheads="1"/>
          </p:cNvSpPr>
          <p:nvPr userDrawn="1"/>
        </p:nvSpPr>
        <p:spPr bwMode="auto">
          <a:xfrm>
            <a:off x="101602" y="86742"/>
            <a:ext cx="11992861" cy="6512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121893" tIns="60947" rIns="121893" bIns="60947" anchor="ctr">
            <a:prstTxWarp prst="textNoShape">
              <a:avLst/>
            </a:prstTxWarp>
          </a:bodyPr>
          <a:lstStyle/>
          <a:p>
            <a:pPr algn="ctr" defTabSz="609468" eaLnBrk="0" hangingPunct="0">
              <a:defRPr/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4802" y="2819400"/>
            <a:ext cx="70612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121893" tIns="60947" rIns="121893" bIns="60947" numCol="1" rtlCol="0" anchor="b" anchorCtr="0" compatLnSpc="1">
            <a:prstTxWarp prst="textNoShape">
              <a:avLst/>
            </a:prstTxWarp>
          </a:bodyPr>
          <a:lstStyle/>
          <a:p>
            <a:pPr defTabSz="1218936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43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733497"/>
            <a:ext cx="9321800" cy="653171"/>
          </a:xfrm>
        </p:spPr>
        <p:txBody>
          <a:bodyPr wrap="square">
            <a:spAutoFit/>
          </a:bodyPr>
          <a:lstStyle>
            <a:lvl1pPr>
              <a:defRPr sz="4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241040"/>
            <a:ext cx="9321800" cy="53348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7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22" name="Pentagon 21"/>
          <p:cNvSpPr/>
          <p:nvPr/>
        </p:nvSpPr>
        <p:spPr bwMode="auto">
          <a:xfrm>
            <a:off x="11289" y="2743200"/>
            <a:ext cx="9144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893" tIns="60947" rIns="121893" bIns="60947" numCol="1" rtlCol="0" anchor="b" anchorCtr="0" compatLnSpc="1">
            <a:prstTxWarp prst="textNoShape">
              <a:avLst/>
            </a:prstTxWarp>
          </a:bodyPr>
          <a:lstStyle/>
          <a:p>
            <a:pPr defTabSz="1218936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43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11294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93" tIns="60947" rIns="121893" bIns="60947" numCol="1" rtlCol="0" anchor="b" anchorCtr="0" compatLnSpc="1">
            <a:prstTxWarp prst="textNoShape">
              <a:avLst/>
            </a:prstTxWarp>
          </a:bodyPr>
          <a:lstStyle/>
          <a:p>
            <a:pPr defTabSz="1218936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43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1731221" y="5213828"/>
            <a:ext cx="4673600" cy="670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3" tIns="60947" rIns="121893" bIns="60947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defTabSz="1218936">
              <a:lnSpc>
                <a:spcPts val="2106"/>
              </a:lnSpc>
              <a:defRPr/>
            </a:pPr>
            <a:r>
              <a:rPr lang="en-US" sz="1900" b="1" cap="all" dirty="0" smtClean="0">
                <a:solidFill>
                  <a:srgbClr val="474747"/>
                </a:solidFill>
              </a:rPr>
              <a:t>PUBLIC</a:t>
            </a:r>
            <a:br>
              <a:rPr lang="en-US" sz="1900" b="1" cap="all" dirty="0" smtClean="0">
                <a:solidFill>
                  <a:srgbClr val="474747"/>
                </a:solidFill>
              </a:rPr>
            </a:br>
            <a:endParaRPr lang="en-US" sz="19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525" y="6613644"/>
            <a:ext cx="4419860" cy="288119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auto">
          <a:xfrm>
            <a:off x="10522983" y="591705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121867" tIns="60933" rIns="121867" bIns="60933" anchor="ctr">
            <a:prstTxWarp prst="textNoShape">
              <a:avLst/>
            </a:prstTxWarp>
          </a:bodyPr>
          <a:lstStyle/>
          <a:p>
            <a:pPr algn="ctr" defTabSz="6093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9" name="Picture 18" descr="LTS_WhiteTextFromRedBox.png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757" y="736699"/>
            <a:ext cx="788686" cy="767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RA-A-B-RS-signature-6-08.png"/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151" y="5695405"/>
            <a:ext cx="4376506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96912" y="6581991"/>
            <a:ext cx="601134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867" tIns="60933" rIns="121867" bIns="60933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1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301BA6E6-303B-9144-85B2-43917C91C711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806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Line Title Slid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0"/>
          <p:cNvSpPr>
            <a:spLocks noChangeArrowheads="1"/>
          </p:cNvSpPr>
          <p:nvPr userDrawn="1"/>
        </p:nvSpPr>
        <p:spPr bwMode="auto">
          <a:xfrm>
            <a:off x="101602" y="86742"/>
            <a:ext cx="11992861" cy="6512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121893" tIns="60947" rIns="121893" bIns="60947" anchor="ctr">
            <a:prstTxWarp prst="textNoShape">
              <a:avLst/>
            </a:prstTxWarp>
          </a:bodyPr>
          <a:lstStyle/>
          <a:p>
            <a:pPr algn="ctr" defTabSz="609468" eaLnBrk="0" hangingPunct="0">
              <a:defRPr/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4802" y="2362200"/>
            <a:ext cx="7027333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121893" tIns="60947" rIns="121893" bIns="60947" numCol="1" rtlCol="0" anchor="b" anchorCtr="0" compatLnSpc="1">
            <a:prstTxWarp prst="textNoShape">
              <a:avLst/>
            </a:prstTxWarp>
          </a:bodyPr>
          <a:lstStyle/>
          <a:p>
            <a:pPr defTabSz="1218936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43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190240"/>
            <a:ext cx="9321800" cy="53348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7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22" name="Pentagon 21"/>
          <p:cNvSpPr/>
          <p:nvPr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893" tIns="60947" rIns="121893" bIns="60947" numCol="1" rtlCol="0" anchor="b" anchorCtr="0" compatLnSpc="1">
            <a:prstTxWarp prst="textNoShape">
              <a:avLst/>
            </a:prstTxWarp>
          </a:bodyPr>
          <a:lstStyle/>
          <a:p>
            <a:pPr defTabSz="1218936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43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11294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93" tIns="60947" rIns="121893" bIns="60947" numCol="1" rtlCol="0" anchor="b" anchorCtr="0" compatLnSpc="1">
            <a:prstTxWarp prst="textNoShape">
              <a:avLst/>
            </a:prstTxWarp>
          </a:bodyPr>
          <a:lstStyle/>
          <a:p>
            <a:pPr defTabSz="1218936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43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3" y="2682697"/>
            <a:ext cx="9321798" cy="653171"/>
          </a:xfrm>
        </p:spPr>
        <p:txBody>
          <a:bodyPr wrap="square">
            <a:spAutoFit/>
          </a:bodyPr>
          <a:lstStyle>
            <a:lvl1pPr>
              <a:defRPr sz="4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9" name="Text Box 16"/>
          <p:cNvSpPr txBox="1">
            <a:spLocks noChangeArrowheads="1"/>
          </p:cNvSpPr>
          <p:nvPr userDrawn="1"/>
        </p:nvSpPr>
        <p:spPr bwMode="auto">
          <a:xfrm>
            <a:off x="1731221" y="5213828"/>
            <a:ext cx="4673600" cy="670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3" tIns="60947" rIns="121893" bIns="60947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defTabSz="1218936">
              <a:lnSpc>
                <a:spcPts val="2106"/>
              </a:lnSpc>
              <a:defRPr/>
            </a:pPr>
            <a:r>
              <a:rPr lang="en-US" sz="1900" b="1" cap="all" dirty="0" smtClean="0">
                <a:solidFill>
                  <a:srgbClr val="474747"/>
                </a:solidFill>
              </a:rPr>
              <a:t>PUBLIC</a:t>
            </a:r>
            <a:br>
              <a:rPr lang="en-US" sz="1900" b="1" cap="all" dirty="0" smtClean="0">
                <a:solidFill>
                  <a:srgbClr val="474747"/>
                </a:solidFill>
              </a:rPr>
            </a:br>
            <a:endParaRPr lang="en-US" sz="19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525" y="6613644"/>
            <a:ext cx="4419860" cy="288119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 bwMode="auto">
          <a:xfrm>
            <a:off x="10522983" y="591705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121867" tIns="60933" rIns="121867" bIns="60933" anchor="ctr">
            <a:prstTxWarp prst="textNoShape">
              <a:avLst/>
            </a:prstTxWarp>
          </a:bodyPr>
          <a:lstStyle/>
          <a:p>
            <a:pPr algn="ctr" defTabSz="6093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0" name="Picture 19" descr="LTS_WhiteTextFromRedBox.png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757" y="736699"/>
            <a:ext cx="788686" cy="767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 descr="RA-A-B-RS-signature-6-08.png"/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151" y="5695405"/>
            <a:ext cx="4376506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96912" y="6581991"/>
            <a:ext cx="601134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867" tIns="60933" rIns="121867" bIns="60933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1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301BA6E6-303B-9144-85B2-43917C91C711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4241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Growth&amp;Performance 1 lin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0"/>
          <p:cNvSpPr>
            <a:spLocks noChangeArrowheads="1"/>
          </p:cNvSpPr>
          <p:nvPr userDrawn="1"/>
        </p:nvSpPr>
        <p:spPr bwMode="auto">
          <a:xfrm>
            <a:off x="101602" y="86742"/>
            <a:ext cx="11992861" cy="6512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121893" tIns="60947" rIns="121893" bIns="60947" anchor="ctr">
            <a:prstTxWarp prst="textNoShape">
              <a:avLst/>
            </a:prstTxWarp>
          </a:bodyPr>
          <a:lstStyle/>
          <a:p>
            <a:pPr algn="ctr" defTabSz="609468" eaLnBrk="0" hangingPunct="0">
              <a:defRPr/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4800" y="2819400"/>
            <a:ext cx="111760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121893" tIns="60947" rIns="121893" bIns="60947" numCol="1" rtlCol="0" anchor="b" anchorCtr="0" compatLnSpc="1">
            <a:prstTxWarp prst="textNoShape">
              <a:avLst/>
            </a:prstTxWarp>
          </a:bodyPr>
          <a:lstStyle/>
          <a:p>
            <a:pPr defTabSz="1218936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43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0" y="2733497"/>
            <a:ext cx="9321800" cy="653171"/>
          </a:xfrm>
        </p:spPr>
        <p:txBody>
          <a:bodyPr wrap="square">
            <a:sp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600" y="3241040"/>
            <a:ext cx="9321800" cy="53348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7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22" name="Pentagon 21"/>
          <p:cNvSpPr/>
          <p:nvPr/>
        </p:nvSpPr>
        <p:spPr bwMode="auto">
          <a:xfrm>
            <a:off x="11289" y="2743200"/>
            <a:ext cx="914400" cy="10668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893" tIns="60947" rIns="121893" bIns="60947" numCol="1" rtlCol="0" anchor="b" anchorCtr="0" compatLnSpc="1">
            <a:prstTxWarp prst="textNoShape">
              <a:avLst/>
            </a:prstTxWarp>
          </a:bodyPr>
          <a:lstStyle/>
          <a:p>
            <a:pPr defTabSz="1218936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43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11294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93" tIns="60947" rIns="121893" bIns="60947" numCol="1" rtlCol="0" anchor="b" anchorCtr="0" compatLnSpc="1">
            <a:prstTxWarp prst="textNoShape">
              <a:avLst/>
            </a:prstTxWarp>
          </a:bodyPr>
          <a:lstStyle/>
          <a:p>
            <a:pPr defTabSz="1218936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43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1731221" y="5213828"/>
            <a:ext cx="4673600" cy="670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3" tIns="60947" rIns="121893" bIns="60947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defTabSz="1218936">
              <a:lnSpc>
                <a:spcPts val="2106"/>
              </a:lnSpc>
              <a:defRPr/>
            </a:pPr>
            <a:r>
              <a:rPr lang="en-US" sz="1900" b="1" cap="all" dirty="0" smtClean="0">
                <a:solidFill>
                  <a:srgbClr val="474747"/>
                </a:solidFill>
              </a:rPr>
              <a:t>PUBLIC</a:t>
            </a:r>
            <a:br>
              <a:rPr lang="en-US" sz="1900" b="1" cap="all" dirty="0" smtClean="0">
                <a:solidFill>
                  <a:srgbClr val="474747"/>
                </a:solidFill>
              </a:rPr>
            </a:br>
            <a:endParaRPr lang="en-US" sz="19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525" y="6613644"/>
            <a:ext cx="4419860" cy="288119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 bwMode="auto">
          <a:xfrm>
            <a:off x="10522983" y="591705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121867" tIns="60933" rIns="121867" bIns="60933" anchor="ctr">
            <a:prstTxWarp prst="textNoShape">
              <a:avLst/>
            </a:prstTxWarp>
          </a:bodyPr>
          <a:lstStyle/>
          <a:p>
            <a:pPr algn="ctr" defTabSz="6093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9" name="Picture 18" descr="LTS_WhiteTextFromRedBox.png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757" y="736699"/>
            <a:ext cx="788686" cy="767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RA-A-B-RS-signature-6-08.png"/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151" y="5695405"/>
            <a:ext cx="4376506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96912" y="6581991"/>
            <a:ext cx="601134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867" tIns="60933" rIns="121867" bIns="60933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1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301BA6E6-303B-9144-85B2-43917C91C711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  <p:pic>
        <p:nvPicPr>
          <p:cNvPr id="27" name="Picture 26"/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01" y="736701"/>
            <a:ext cx="1848998" cy="165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673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owth&amp;Performance 2 lin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ChangeArrowheads="1"/>
          </p:cNvSpPr>
          <p:nvPr userDrawn="1"/>
        </p:nvSpPr>
        <p:spPr bwMode="auto">
          <a:xfrm>
            <a:off x="101602" y="86742"/>
            <a:ext cx="11992861" cy="65127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121893" tIns="60947" rIns="121893" bIns="60947" anchor="ctr">
            <a:prstTxWarp prst="textNoShape">
              <a:avLst/>
            </a:prstTxWarp>
          </a:bodyPr>
          <a:lstStyle/>
          <a:p>
            <a:pPr algn="ctr" defTabSz="609468" eaLnBrk="0" hangingPunct="0">
              <a:defRPr/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4804" y="2362200"/>
            <a:ext cx="11209868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/>
          </a:sp3d>
        </p:spPr>
        <p:txBody>
          <a:bodyPr vert="horz" wrap="square" lIns="121893" tIns="60947" rIns="121893" bIns="60947" numCol="1" rtlCol="0" anchor="b" anchorCtr="0" compatLnSpc="1">
            <a:prstTxWarp prst="textNoShape">
              <a:avLst/>
            </a:prstTxWarp>
          </a:bodyPr>
          <a:lstStyle/>
          <a:p>
            <a:pPr defTabSz="1218936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43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17599" y="3156373"/>
            <a:ext cx="4735337" cy="53348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Webdings" charset="2"/>
              <a:buNone/>
              <a:defRPr sz="27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</a:t>
            </a:r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22" name="Pentagon 21"/>
          <p:cNvSpPr/>
          <p:nvPr/>
        </p:nvSpPr>
        <p:spPr bwMode="auto">
          <a:xfrm>
            <a:off x="11289" y="2286000"/>
            <a:ext cx="914400" cy="1524000"/>
          </a:xfrm>
          <a:prstGeom prst="homePlate">
            <a:avLst>
              <a:gd name="adj" fmla="val 26410"/>
            </a:avLst>
          </a:prstGeom>
          <a:gradFill>
            <a:gsLst>
              <a:gs pos="74000">
                <a:srgbClr val="E60A3D"/>
              </a:gs>
              <a:gs pos="0">
                <a:srgbClr val="800000"/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21893" tIns="60947" rIns="121893" bIns="60947" numCol="1" rtlCol="0" anchor="b" anchorCtr="0" compatLnSpc="1">
            <a:prstTxWarp prst="textNoShape">
              <a:avLst/>
            </a:prstTxWarp>
          </a:bodyPr>
          <a:lstStyle/>
          <a:p>
            <a:pPr defTabSz="1218936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43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11294" y="3810000"/>
            <a:ext cx="90311" cy="76200"/>
          </a:xfrm>
          <a:prstGeom prst="rtTriangle">
            <a:avLst/>
          </a:prstGeom>
          <a:solidFill>
            <a:srgbClr val="3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93" tIns="60947" rIns="121893" bIns="60947" numCol="1" rtlCol="0" anchor="b" anchorCtr="0" compatLnSpc="1">
            <a:prstTxWarp prst="textNoShape">
              <a:avLst/>
            </a:prstTxWarp>
          </a:bodyPr>
          <a:lstStyle/>
          <a:p>
            <a:pPr defTabSz="1218936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430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17603" y="2648830"/>
            <a:ext cx="4735335" cy="653171"/>
          </a:xfrm>
        </p:spPr>
        <p:txBody>
          <a:bodyPr wrap="square">
            <a:spAutoFit/>
          </a:bodyPr>
          <a:lstStyle>
            <a:lvl1pPr>
              <a:defRPr sz="4000"/>
            </a:lvl1pPr>
          </a:lstStyle>
          <a:p>
            <a:r>
              <a:rPr lang="en-US" dirty="0"/>
              <a:t>Click </a:t>
            </a:r>
            <a:r>
              <a:rPr lang="en-US" dirty="0" smtClean="0"/>
              <a:t>Here </a:t>
            </a:r>
            <a:r>
              <a:rPr lang="en-US" dirty="0"/>
              <a:t>for Title</a:t>
            </a:r>
          </a:p>
        </p:txBody>
      </p:sp>
      <p:pic>
        <p:nvPicPr>
          <p:cNvPr id="19" name="Picture 18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90" y="1863094"/>
            <a:ext cx="3002280" cy="2498249"/>
          </a:xfrm>
          <a:prstGeom prst="rect">
            <a:avLst/>
          </a:prstGeom>
        </p:spPr>
      </p:pic>
      <p:sp>
        <p:nvSpPr>
          <p:cNvPr id="20" name="Text Box 16"/>
          <p:cNvSpPr txBox="1">
            <a:spLocks noChangeArrowheads="1"/>
          </p:cNvSpPr>
          <p:nvPr userDrawn="1"/>
        </p:nvSpPr>
        <p:spPr bwMode="auto">
          <a:xfrm>
            <a:off x="1731221" y="5213828"/>
            <a:ext cx="4673600" cy="670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3" tIns="60947" rIns="121893" bIns="60947" anchor="b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defTabSz="1218936">
              <a:lnSpc>
                <a:spcPts val="2106"/>
              </a:lnSpc>
              <a:defRPr/>
            </a:pPr>
            <a:r>
              <a:rPr lang="en-US" sz="1900" b="1" cap="all" dirty="0" smtClean="0">
                <a:solidFill>
                  <a:srgbClr val="474747"/>
                </a:solidFill>
              </a:rPr>
              <a:t>PUBLIC</a:t>
            </a:r>
            <a:br>
              <a:rPr lang="en-US" sz="1900" b="1" cap="all" dirty="0" smtClean="0">
                <a:solidFill>
                  <a:srgbClr val="474747"/>
                </a:solidFill>
              </a:rPr>
            </a:br>
            <a:endParaRPr lang="en-US" sz="1900" b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525" y="6613644"/>
            <a:ext cx="4419860" cy="288119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 bwMode="auto">
          <a:xfrm>
            <a:off x="10522983" y="591705"/>
            <a:ext cx="1041400" cy="1041400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121867" tIns="60933" rIns="121867" bIns="60933" anchor="ctr">
            <a:prstTxWarp prst="textNoShape">
              <a:avLst/>
            </a:prstTxWarp>
          </a:bodyPr>
          <a:lstStyle/>
          <a:p>
            <a:pPr algn="ctr" defTabSz="6093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1" name="Picture 20" descr="LTS_WhiteTextFromRedBox.png"/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757" y="736699"/>
            <a:ext cx="788686" cy="767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 descr="RA-A-B-RS-signature-6-08.png"/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151" y="5695405"/>
            <a:ext cx="4376506" cy="4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96912" y="6581991"/>
            <a:ext cx="601134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867" tIns="60933" rIns="121867" bIns="60933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1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301BA6E6-303B-9144-85B2-43917C91C711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056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38.xml"/><Relationship Id="rId28" Type="http://schemas.openxmlformats.org/officeDocument/2006/relationships/theme" Target="../theme/theme2.xml"/><Relationship Id="rId29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53.xml"/><Relationship Id="rId16" Type="http://schemas.openxmlformats.org/officeDocument/2006/relationships/theme" Target="../theme/theme3.xml"/><Relationship Id="rId17" Type="http://schemas.openxmlformats.org/officeDocument/2006/relationships/image" Target="../media/image16.png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Relationship Id="rId9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67.xml"/><Relationship Id="rId15" Type="http://schemas.openxmlformats.org/officeDocument/2006/relationships/theme" Target="../theme/theme4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8.xml"/><Relationship Id="rId6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0.xml"/><Relationship Id="rId8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1.xml"/><Relationship Id="rId15" Type="http://schemas.openxmlformats.org/officeDocument/2006/relationships/theme" Target="../theme/theme5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9.xml"/><Relationship Id="rId3" Type="http://schemas.openxmlformats.org/officeDocument/2006/relationships/slideLayout" Target="../slideLayouts/slideLayout70.xml"/><Relationship Id="rId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5.xml"/><Relationship Id="rId9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7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2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83.xml"/><Relationship Id="rId3" Type="http://schemas.openxmlformats.org/officeDocument/2006/relationships/slideLayout" Target="../slideLayouts/slideLayout84.xml"/><Relationship Id="rId4" Type="http://schemas.openxmlformats.org/officeDocument/2006/relationships/slideLayout" Target="../slideLayouts/slideLayout85.xml"/><Relationship Id="rId5" Type="http://schemas.openxmlformats.org/officeDocument/2006/relationships/slideLayout" Target="../slideLayouts/slideLayout86.xml"/><Relationship Id="rId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1.xml"/></Relationships>
</file>

<file path=ppt/slideMasters/_rels/slideMaster7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112.xml"/><Relationship Id="rId21" Type="http://schemas.openxmlformats.org/officeDocument/2006/relationships/slideLayout" Target="../slideLayouts/slideLayout113.xml"/><Relationship Id="rId22" Type="http://schemas.openxmlformats.org/officeDocument/2006/relationships/slideLayout" Target="../slideLayouts/slideLayout114.xml"/><Relationship Id="rId23" Type="http://schemas.openxmlformats.org/officeDocument/2006/relationships/slideLayout" Target="../slideLayouts/slideLayout115.xml"/><Relationship Id="rId24" Type="http://schemas.openxmlformats.org/officeDocument/2006/relationships/slideLayout" Target="../slideLayouts/slideLayout116.xml"/><Relationship Id="rId25" Type="http://schemas.openxmlformats.org/officeDocument/2006/relationships/slideLayout" Target="../slideLayouts/slideLayout117.xml"/><Relationship Id="rId26" Type="http://schemas.openxmlformats.org/officeDocument/2006/relationships/slideLayout" Target="../slideLayouts/slideLayout118.xml"/><Relationship Id="rId27" Type="http://schemas.openxmlformats.org/officeDocument/2006/relationships/slideLayout" Target="../slideLayouts/slideLayout119.xml"/><Relationship Id="rId28" Type="http://schemas.openxmlformats.org/officeDocument/2006/relationships/slideLayout" Target="../slideLayouts/slideLayout120.xml"/><Relationship Id="rId29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93.xml"/><Relationship Id="rId2" Type="http://schemas.openxmlformats.org/officeDocument/2006/relationships/slideLayout" Target="../slideLayouts/slideLayout94.xml"/><Relationship Id="rId3" Type="http://schemas.openxmlformats.org/officeDocument/2006/relationships/slideLayout" Target="../slideLayouts/slideLayout95.xml"/><Relationship Id="rId4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7.xml"/><Relationship Id="rId30" Type="http://schemas.openxmlformats.org/officeDocument/2006/relationships/slideLayout" Target="../slideLayouts/slideLayout122.xml"/><Relationship Id="rId31" Type="http://schemas.openxmlformats.org/officeDocument/2006/relationships/slideLayout" Target="../slideLayouts/slideLayout123.xml"/><Relationship Id="rId32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98.xml"/><Relationship Id="rId7" Type="http://schemas.openxmlformats.org/officeDocument/2006/relationships/slideLayout" Target="../slideLayouts/slideLayout99.xml"/><Relationship Id="rId8" Type="http://schemas.openxmlformats.org/officeDocument/2006/relationships/slideLayout" Target="../slideLayouts/slideLayout100.xml"/><Relationship Id="rId33" Type="http://schemas.openxmlformats.org/officeDocument/2006/relationships/slideLayout" Target="../slideLayouts/slideLayout125.xml"/><Relationship Id="rId34" Type="http://schemas.openxmlformats.org/officeDocument/2006/relationships/slideLayout" Target="../slideLayouts/slideLayout126.xml"/><Relationship Id="rId35" Type="http://schemas.openxmlformats.org/officeDocument/2006/relationships/theme" Target="../theme/theme7.xml"/><Relationship Id="rId36" Type="http://schemas.openxmlformats.org/officeDocument/2006/relationships/image" Target="../media/image3.png"/><Relationship Id="rId10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06.xml"/><Relationship Id="rId15" Type="http://schemas.openxmlformats.org/officeDocument/2006/relationships/slideLayout" Target="../slideLayouts/slideLayout107.xml"/><Relationship Id="rId16" Type="http://schemas.openxmlformats.org/officeDocument/2006/relationships/slideLayout" Target="../slideLayouts/slideLayout108.xml"/><Relationship Id="rId17" Type="http://schemas.openxmlformats.org/officeDocument/2006/relationships/slideLayout" Target="../slideLayouts/slideLayout109.xml"/><Relationship Id="rId18" Type="http://schemas.openxmlformats.org/officeDocument/2006/relationships/slideLayout" Target="../slideLayouts/slideLayout110.xml"/><Relationship Id="rId19" Type="http://schemas.openxmlformats.org/officeDocument/2006/relationships/slideLayout" Target="../slideLayouts/slideLayout111.xml"/><Relationship Id="rId37" Type="http://schemas.openxmlformats.org/officeDocument/2006/relationships/image" Target="../media/image20.png"/><Relationship Id="rId38" Type="http://schemas.openxmlformats.org/officeDocument/2006/relationships/image" Target="../media/image2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1A755-FCD9-4081-898D-FC8498558572}" type="datetimeFigureOut">
              <a:rPr lang="de-CH" smtClean="0"/>
              <a:t>02/06/16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55898-A473-4060-BFC9-A2BD10C1558C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73521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0" name="Rectangle 30"/>
          <p:cNvSpPr>
            <a:spLocks noChangeArrowheads="1"/>
          </p:cNvSpPr>
          <p:nvPr/>
        </p:nvSpPr>
        <p:spPr bwMode="auto">
          <a:xfrm>
            <a:off x="97536" y="1179576"/>
            <a:ext cx="11984736" cy="5559552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6000">
                <a:schemeClr val="bg1"/>
              </a:gs>
            </a:gsLst>
            <a:lin ang="5400000" scaled="0"/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80800" y="6688669"/>
            <a:ext cx="60113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800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F643DE-FFD1-CA4C-BBC2-D70230DFA570}" type="slidenum">
              <a:rPr lang="en-US" smtClean="0"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charset="-128"/>
            </a:endParaRPr>
          </a:p>
        </p:txBody>
      </p:sp>
      <p:sp>
        <p:nvSpPr>
          <p:cNvPr id="102423" name="Rectangle 23"/>
          <p:cNvSpPr>
            <a:spLocks noChangeArrowheads="1"/>
          </p:cNvSpPr>
          <p:nvPr/>
        </p:nvSpPr>
        <p:spPr bwMode="auto">
          <a:xfrm>
            <a:off x="-20907" y="6688669"/>
            <a:ext cx="11813117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  © 2013 Rockwell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Automation, Inc. All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 Rights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R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eserved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97536" y="54864"/>
            <a:ext cx="9656064" cy="1069848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75000">
                <a:schemeClr val="bg1"/>
              </a:gs>
            </a:gsLst>
            <a:lin ang="0" scaled="0"/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52401"/>
            <a:ext cx="94488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</a:t>
            </a:r>
            <a:r>
              <a:rPr lang="en-US" dirty="0" smtClean="0"/>
              <a:t>Edit Master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203200" y="1295400"/>
            <a:ext cx="117856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Rectangle 30"/>
          <p:cNvSpPr>
            <a:spLocks noChangeArrowheads="1"/>
          </p:cNvSpPr>
          <p:nvPr/>
        </p:nvSpPr>
        <p:spPr bwMode="auto">
          <a:xfrm>
            <a:off x="9851136" y="54864"/>
            <a:ext cx="2231136" cy="1069848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2" name="Picture 10" descr="Rockwell_Automation_White.png"/>
          <p:cNvPicPr>
            <a:picLocks noChangeAspect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10164234" y="474134"/>
            <a:ext cx="162136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-22587" y="6701045"/>
            <a:ext cx="1165384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b="1" kern="0" cap="all" spc="20" dirty="0" smtClean="0">
                <a:solidFill>
                  <a:srgbClr val="FFFFFF"/>
                </a:solidFill>
                <a:ea typeface="ＭＳ Ｐゴシック" charset="-128"/>
              </a:rPr>
              <a:t>PUBLIC INFORMATION</a:t>
            </a:r>
            <a:endParaRPr lang="en-US" sz="800" b="1" kern="0" spc="20" dirty="0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7978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/>
          <a:ea typeface="+mj-ea"/>
          <a:cs typeface="Arial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9pPr>
    </p:titleStyle>
    <p:bodyStyle>
      <a:lvl1pPr marL="287338" indent="-287338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rgbClr val="BB2332"/>
        </a:buClr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04863" indent="-22860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SzPct val="80000"/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1262063" indent="-22860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Font typeface="Wingdings" charset="2"/>
        <a:buChar char="§"/>
        <a:defRPr sz="1600" cap="none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Font typeface="Wingdings" charset="2"/>
        <a:buChar char="§"/>
        <a:defRPr sz="1400" cap="none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0" name="Rectangle 30"/>
          <p:cNvSpPr>
            <a:spLocks noChangeArrowheads="1"/>
          </p:cNvSpPr>
          <p:nvPr/>
        </p:nvSpPr>
        <p:spPr bwMode="auto">
          <a:xfrm>
            <a:off x="97536" y="1179576"/>
            <a:ext cx="11984736" cy="5559552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6000">
                <a:schemeClr val="bg1"/>
              </a:gs>
            </a:gsLst>
            <a:lin ang="5400000" scaled="0"/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80800" y="6688669"/>
            <a:ext cx="60113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800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F643DE-FFD1-CA4C-BBC2-D70230DFA570}" type="slidenum">
              <a:rPr lang="en-US" smtClean="0"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charset="-128"/>
            </a:endParaRPr>
          </a:p>
        </p:txBody>
      </p:sp>
      <p:sp>
        <p:nvSpPr>
          <p:cNvPr id="102423" name="Rectangle 23"/>
          <p:cNvSpPr>
            <a:spLocks noChangeArrowheads="1"/>
          </p:cNvSpPr>
          <p:nvPr/>
        </p:nvSpPr>
        <p:spPr bwMode="auto">
          <a:xfrm>
            <a:off x="-20907" y="6688669"/>
            <a:ext cx="11813117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2014 Rockwell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Automation, Inc. All rights reserved.</a:t>
            </a:r>
          </a:p>
        </p:txBody>
      </p:sp>
      <p:sp>
        <p:nvSpPr>
          <p:cNvPr id="1031" name="Rectangle 3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371600"/>
            <a:ext cx="1168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</a:t>
            </a:r>
            <a:r>
              <a:rPr lang="en-US" dirty="0" smtClean="0"/>
              <a:t>edit </a:t>
            </a:r>
            <a:r>
              <a:rPr lang="en-US" dirty="0"/>
              <a:t>Master </a:t>
            </a:r>
            <a:r>
              <a:rPr lang="en-US" dirty="0" smtClean="0"/>
              <a:t>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97536" y="54864"/>
            <a:ext cx="9656064" cy="1069848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76000">
                <a:schemeClr val="bg1"/>
              </a:gs>
            </a:gsLst>
            <a:lin ang="0" scaled="0"/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52401"/>
            <a:ext cx="94488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</a:t>
            </a:r>
            <a:r>
              <a:rPr lang="en-US" dirty="0" smtClean="0"/>
              <a:t>Edit Master</a:t>
            </a:r>
            <a:endParaRPr lang="en-US" dirty="0"/>
          </a:p>
        </p:txBody>
      </p:sp>
      <p:sp>
        <p:nvSpPr>
          <p:cNvPr id="17" name="Rectangle 30"/>
          <p:cNvSpPr>
            <a:spLocks noChangeArrowheads="1"/>
          </p:cNvSpPr>
          <p:nvPr/>
        </p:nvSpPr>
        <p:spPr bwMode="auto">
          <a:xfrm>
            <a:off x="9851136" y="54864"/>
            <a:ext cx="2231136" cy="1069848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2" name="Picture 10" descr="Rockwell_Automation_White.pn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4234" y="304800"/>
            <a:ext cx="162136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147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</p:sldLayoutIdLst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/>
          <a:ea typeface="+mj-ea"/>
          <a:cs typeface="Arial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9pPr>
    </p:titleStyle>
    <p:bodyStyle>
      <a:lvl1pPr marL="287338" indent="-287338" algn="l" rtl="0" eaLnBrk="1" fontAlgn="base" hangingPunct="1">
        <a:lnSpc>
          <a:spcPts val="3000"/>
        </a:lnSpc>
        <a:spcBef>
          <a:spcPts val="2400"/>
        </a:spcBef>
        <a:spcAft>
          <a:spcPts val="0"/>
        </a:spcAft>
        <a:buClr>
          <a:srgbClr val="BB2332"/>
        </a:buClr>
        <a:buFont typeface="Wingdings" charset="2"/>
        <a:buChar char="§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804863" indent="-228600" algn="l" rtl="0" eaLnBrk="1" fontAlgn="base" hangingPunct="1">
        <a:lnSpc>
          <a:spcPts val="2400"/>
        </a:lnSpc>
        <a:spcBef>
          <a:spcPts val="300"/>
        </a:spcBef>
        <a:spcAft>
          <a:spcPct val="0"/>
        </a:spcAft>
        <a:buClrTx/>
        <a:buSzPct val="80000"/>
        <a:buFont typeface="Wingdings" charset="2"/>
        <a:buChar char="§"/>
        <a:defRPr sz="2400">
          <a:solidFill>
            <a:schemeClr val="bg1">
              <a:lumMod val="50000"/>
            </a:schemeClr>
          </a:solidFill>
          <a:latin typeface="+mn-lt"/>
          <a:ea typeface="+mn-ea"/>
        </a:defRPr>
      </a:lvl2pPr>
      <a:lvl3pPr marL="1262063" indent="-228600" algn="l" rtl="0" eaLnBrk="1" fontAlgn="base" hangingPunct="1">
        <a:lnSpc>
          <a:spcPts val="2400"/>
        </a:lnSpc>
        <a:spcBef>
          <a:spcPts val="300"/>
        </a:spcBef>
        <a:spcAft>
          <a:spcPct val="0"/>
        </a:spcAft>
        <a:buClrTx/>
        <a:buSzPct val="80000"/>
        <a:buFont typeface="Wingdings" charset="2"/>
        <a:buChar char="§"/>
        <a:defRPr sz="2000">
          <a:solidFill>
            <a:schemeClr val="bg1">
              <a:lumMod val="50000"/>
            </a:schemeClr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defRPr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0" name="Rectangle 30"/>
          <p:cNvSpPr>
            <a:spLocks noChangeArrowheads="1"/>
          </p:cNvSpPr>
          <p:nvPr/>
        </p:nvSpPr>
        <p:spPr bwMode="auto">
          <a:xfrm>
            <a:off x="97536" y="1179576"/>
            <a:ext cx="11984736" cy="5559552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6000">
                <a:schemeClr val="bg1"/>
              </a:gs>
            </a:gsLst>
            <a:lin ang="5400000" scaled="0"/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80800" y="6688669"/>
            <a:ext cx="60113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800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F643DE-FFD1-CA4C-BBC2-D70230DFA570}" type="slidenum">
              <a:rPr lang="en-US" smtClean="0"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charset="-128"/>
            </a:endParaRPr>
          </a:p>
        </p:txBody>
      </p:sp>
      <p:sp>
        <p:nvSpPr>
          <p:cNvPr id="102423" name="Rectangle 23"/>
          <p:cNvSpPr>
            <a:spLocks noChangeArrowheads="1"/>
          </p:cNvSpPr>
          <p:nvPr/>
        </p:nvSpPr>
        <p:spPr bwMode="auto">
          <a:xfrm>
            <a:off x="-20907" y="6688669"/>
            <a:ext cx="11813117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2014 Rockwell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Automation, Inc. All rights reserved.</a:t>
            </a:r>
          </a:p>
        </p:txBody>
      </p:sp>
      <p:sp>
        <p:nvSpPr>
          <p:cNvPr id="1031" name="Rectangle 3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371600"/>
            <a:ext cx="1168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</a:t>
            </a:r>
            <a:r>
              <a:rPr lang="en-US" dirty="0" smtClean="0"/>
              <a:t>edit </a:t>
            </a:r>
            <a:r>
              <a:rPr lang="en-US" dirty="0"/>
              <a:t>Master </a:t>
            </a:r>
            <a:r>
              <a:rPr lang="en-US" dirty="0" smtClean="0"/>
              <a:t>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97536" y="54864"/>
            <a:ext cx="9656064" cy="1069848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76000">
                <a:schemeClr val="bg1"/>
              </a:gs>
            </a:gsLst>
            <a:lin ang="0" scaled="0"/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52401"/>
            <a:ext cx="94488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</a:t>
            </a:r>
            <a:r>
              <a:rPr lang="en-US" dirty="0" smtClean="0"/>
              <a:t>Edit Master</a:t>
            </a:r>
            <a:endParaRPr lang="en-US" dirty="0"/>
          </a:p>
        </p:txBody>
      </p:sp>
      <p:sp>
        <p:nvSpPr>
          <p:cNvPr id="17" name="Rectangle 30"/>
          <p:cNvSpPr>
            <a:spLocks noChangeArrowheads="1"/>
          </p:cNvSpPr>
          <p:nvPr/>
        </p:nvSpPr>
        <p:spPr bwMode="auto">
          <a:xfrm>
            <a:off x="9851136" y="54864"/>
            <a:ext cx="2231136" cy="1069848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2" name="Picture 10" descr="Rockwell_Automation_White.pn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4234" y="304800"/>
            <a:ext cx="162136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0715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</p:sldLayoutIdLst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/>
          <a:ea typeface="+mj-ea"/>
          <a:cs typeface="Arial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9pPr>
    </p:titleStyle>
    <p:bodyStyle>
      <a:lvl1pPr marL="287338" indent="-287338" algn="l" rtl="0" eaLnBrk="1" fontAlgn="base" hangingPunct="1">
        <a:lnSpc>
          <a:spcPts val="3000"/>
        </a:lnSpc>
        <a:spcBef>
          <a:spcPts val="2400"/>
        </a:spcBef>
        <a:spcAft>
          <a:spcPts val="0"/>
        </a:spcAft>
        <a:buClr>
          <a:srgbClr val="BB2332"/>
        </a:buClr>
        <a:buFont typeface="Wingdings" charset="2"/>
        <a:buChar char="§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804863" indent="-228600" algn="l" rtl="0" eaLnBrk="1" fontAlgn="base" hangingPunct="1">
        <a:lnSpc>
          <a:spcPts val="2400"/>
        </a:lnSpc>
        <a:spcBef>
          <a:spcPts val="300"/>
        </a:spcBef>
        <a:spcAft>
          <a:spcPct val="0"/>
        </a:spcAft>
        <a:buClrTx/>
        <a:buSzPct val="80000"/>
        <a:buFont typeface="Wingdings" charset="2"/>
        <a:buChar char="§"/>
        <a:defRPr sz="2400">
          <a:solidFill>
            <a:schemeClr val="bg1">
              <a:lumMod val="50000"/>
            </a:schemeClr>
          </a:solidFill>
          <a:latin typeface="+mn-lt"/>
          <a:ea typeface="+mn-ea"/>
        </a:defRPr>
      </a:lvl2pPr>
      <a:lvl3pPr marL="1262063" indent="-228600" algn="l" rtl="0" eaLnBrk="1" fontAlgn="base" hangingPunct="1">
        <a:lnSpc>
          <a:spcPts val="2400"/>
        </a:lnSpc>
        <a:spcBef>
          <a:spcPts val="300"/>
        </a:spcBef>
        <a:spcAft>
          <a:spcPct val="0"/>
        </a:spcAft>
        <a:buClrTx/>
        <a:buSzPct val="80000"/>
        <a:buFont typeface="Wingdings" charset="2"/>
        <a:buChar char="§"/>
        <a:defRPr sz="2000">
          <a:solidFill>
            <a:schemeClr val="bg1">
              <a:lumMod val="50000"/>
            </a:schemeClr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defRPr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0" name="Rectangle 30"/>
          <p:cNvSpPr>
            <a:spLocks noChangeArrowheads="1"/>
          </p:cNvSpPr>
          <p:nvPr/>
        </p:nvSpPr>
        <p:spPr bwMode="auto">
          <a:xfrm>
            <a:off x="97536" y="1179576"/>
            <a:ext cx="11984736" cy="5559552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6000">
                <a:schemeClr val="bg1"/>
              </a:gs>
            </a:gsLst>
            <a:lin ang="5400000" scaled="0"/>
          </a:gradFill>
          <a:ln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80800" y="6688669"/>
            <a:ext cx="60113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800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F643DE-FFD1-CA4C-BBC2-D70230DFA570}" type="slidenum">
              <a:rPr lang="en-US" smtClean="0"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charset="-128"/>
            </a:endParaRPr>
          </a:p>
        </p:txBody>
      </p:sp>
      <p:sp>
        <p:nvSpPr>
          <p:cNvPr id="102423" name="Rectangle 23"/>
          <p:cNvSpPr>
            <a:spLocks noChangeArrowheads="1"/>
          </p:cNvSpPr>
          <p:nvPr/>
        </p:nvSpPr>
        <p:spPr bwMode="auto">
          <a:xfrm>
            <a:off x="-20907" y="6688669"/>
            <a:ext cx="11813117" cy="21544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Copyright © </a:t>
            </a:r>
            <a:r>
              <a:rPr lang="en-US" sz="800" kern="0" spc="20" dirty="0" smtClean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2014 Rockwell </a:t>
            </a:r>
            <a:r>
              <a:rPr lang="en-US" sz="800" kern="0" spc="20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Automation, Inc. All rights reserved.</a:t>
            </a:r>
          </a:p>
        </p:txBody>
      </p:sp>
      <p:sp>
        <p:nvSpPr>
          <p:cNvPr id="1031" name="Rectangle 3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371600"/>
            <a:ext cx="1168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</a:t>
            </a:r>
            <a:r>
              <a:rPr lang="en-US" dirty="0" smtClean="0"/>
              <a:t>edit </a:t>
            </a:r>
            <a:r>
              <a:rPr lang="en-US" dirty="0"/>
              <a:t>Master </a:t>
            </a:r>
            <a:r>
              <a:rPr lang="en-US" dirty="0" smtClean="0"/>
              <a:t>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97536" y="54864"/>
            <a:ext cx="9656064" cy="1069848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76000">
                <a:schemeClr val="bg1"/>
              </a:gs>
            </a:gsLst>
            <a:lin ang="0" scaled="0"/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52401"/>
            <a:ext cx="94488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</a:t>
            </a:r>
            <a:r>
              <a:rPr lang="en-US" dirty="0" smtClean="0"/>
              <a:t>Edit Master</a:t>
            </a:r>
            <a:endParaRPr lang="en-US" dirty="0"/>
          </a:p>
        </p:txBody>
      </p:sp>
      <p:sp>
        <p:nvSpPr>
          <p:cNvPr id="17" name="Rectangle 30"/>
          <p:cNvSpPr>
            <a:spLocks noChangeArrowheads="1"/>
          </p:cNvSpPr>
          <p:nvPr/>
        </p:nvSpPr>
        <p:spPr bwMode="auto">
          <a:xfrm>
            <a:off x="9851136" y="54864"/>
            <a:ext cx="2231136" cy="1069848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2" name="Picture 10" descr="Rockwell_Automation_White.pn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4234" y="304800"/>
            <a:ext cx="162136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5269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</p:sldLayoutIdLst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/>
          <a:ea typeface="+mj-ea"/>
          <a:cs typeface="Arial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9pPr>
    </p:titleStyle>
    <p:bodyStyle>
      <a:lvl1pPr marL="287338" indent="-287338" algn="l" rtl="0" eaLnBrk="1" fontAlgn="base" hangingPunct="1">
        <a:lnSpc>
          <a:spcPts val="3000"/>
        </a:lnSpc>
        <a:spcBef>
          <a:spcPts val="2400"/>
        </a:spcBef>
        <a:spcAft>
          <a:spcPts val="0"/>
        </a:spcAft>
        <a:buClr>
          <a:srgbClr val="BB2332"/>
        </a:buClr>
        <a:buFont typeface="Wingdings" charset="2"/>
        <a:buChar char="§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804863" indent="-228600" algn="l" rtl="0" eaLnBrk="1" fontAlgn="base" hangingPunct="1">
        <a:lnSpc>
          <a:spcPts val="2400"/>
        </a:lnSpc>
        <a:spcBef>
          <a:spcPts val="300"/>
        </a:spcBef>
        <a:spcAft>
          <a:spcPct val="0"/>
        </a:spcAft>
        <a:buClrTx/>
        <a:buSzPct val="80000"/>
        <a:buFont typeface="Wingdings" charset="2"/>
        <a:buChar char="§"/>
        <a:defRPr sz="2400">
          <a:solidFill>
            <a:schemeClr val="bg1">
              <a:lumMod val="50000"/>
            </a:schemeClr>
          </a:solidFill>
          <a:latin typeface="+mn-lt"/>
          <a:ea typeface="+mn-ea"/>
        </a:defRPr>
      </a:lvl2pPr>
      <a:lvl3pPr marL="1262063" indent="-228600" algn="l" rtl="0" eaLnBrk="1" fontAlgn="base" hangingPunct="1">
        <a:lnSpc>
          <a:spcPts val="2400"/>
        </a:lnSpc>
        <a:spcBef>
          <a:spcPts val="300"/>
        </a:spcBef>
        <a:spcAft>
          <a:spcPct val="0"/>
        </a:spcAft>
        <a:buClrTx/>
        <a:buSzPct val="80000"/>
        <a:buFont typeface="Wingdings" charset="2"/>
        <a:buChar char="§"/>
        <a:defRPr sz="2000">
          <a:solidFill>
            <a:schemeClr val="bg1">
              <a:lumMod val="50000"/>
            </a:schemeClr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defRPr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1A755-FCD9-4081-898D-FC8498558572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02/06/16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55898-A473-4060-BFC9-A2BD10C1558C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639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0"/>
          <p:cNvSpPr>
            <a:spLocks noChangeArrowheads="1"/>
          </p:cNvSpPr>
          <p:nvPr userDrawn="1"/>
        </p:nvSpPr>
        <p:spPr bwMode="auto">
          <a:xfrm>
            <a:off x="97538" y="1232503"/>
            <a:ext cx="11984736" cy="536695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121893" tIns="60947" rIns="121893" bIns="60947" anchor="ctr">
            <a:prstTxWarp prst="textNoShape">
              <a:avLst/>
            </a:prstTxWarp>
          </a:bodyPr>
          <a:lstStyle/>
          <a:p>
            <a:pPr algn="ctr" defTabSz="609468" eaLnBrk="0" hangingPunct="0">
              <a:defRPr/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97538" y="85344"/>
            <a:ext cx="9656064" cy="1069848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85000"/>
                </a:schemeClr>
              </a:gs>
              <a:gs pos="75000">
                <a:schemeClr val="bg1"/>
              </a:gs>
            </a:gsLst>
            <a:lin ang="0" scaled="0"/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121893" tIns="60947" rIns="121893" bIns="60947" anchor="ctr">
            <a:prstTxWarp prst="textNoShape">
              <a:avLst/>
            </a:prstTxWarp>
          </a:bodyPr>
          <a:lstStyle/>
          <a:p>
            <a:pPr algn="ctr" defTabSz="60946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82884"/>
            <a:ext cx="94488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893" tIns="60947" rIns="121893" bIns="6094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</a:t>
            </a:r>
            <a:r>
              <a:rPr lang="en-US" dirty="0" smtClean="0"/>
              <a:t>Edit Master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203201" y="1295400"/>
            <a:ext cx="11785600" cy="5334000"/>
          </a:xfrm>
          <a:prstGeom prst="rect">
            <a:avLst/>
          </a:prstGeom>
        </p:spPr>
        <p:txBody>
          <a:bodyPr vert="horz" lIns="121893" tIns="60947" rIns="121893" bIns="60947" rtlCol="0">
            <a:normAutofit/>
          </a:bodyPr>
          <a:lstStyle/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Rectangle 30"/>
          <p:cNvSpPr>
            <a:spLocks noChangeArrowheads="1"/>
          </p:cNvSpPr>
          <p:nvPr/>
        </p:nvSpPr>
        <p:spPr bwMode="auto">
          <a:xfrm>
            <a:off x="9851138" y="85344"/>
            <a:ext cx="2231136" cy="1069848"/>
          </a:xfrm>
          <a:prstGeom prst="rect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121893" tIns="60947" rIns="121893" bIns="60947" anchor="ctr">
            <a:prstTxWarp prst="textNoShape">
              <a:avLst/>
            </a:prstTxWarp>
          </a:bodyPr>
          <a:lstStyle/>
          <a:p>
            <a:pPr algn="ctr" defTabSz="609468" eaLnBrk="0" hangingPunct="0">
              <a:defRPr/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2" name="Picture 10" descr="Rockwell_Automation_White.png"/>
          <p:cNvPicPr>
            <a:picLocks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47305" y="443655"/>
            <a:ext cx="1618358" cy="382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84" y="6572459"/>
            <a:ext cx="5217846" cy="3653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525" y="6613644"/>
            <a:ext cx="4419860" cy="288119"/>
          </a:xfrm>
          <a:prstGeom prst="rect">
            <a:avLst/>
          </a:prstGeom>
        </p:spPr>
      </p:pic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96912" y="6581991"/>
            <a:ext cx="601134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867" tIns="60933" rIns="121867" bIns="60933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1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defTabSz="609468"/>
            <a:fld id="{301BA6E6-303B-9144-85B2-43917C91C711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 defTabSz="609468"/>
              <a:t>‹#›</a:t>
            </a:fld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16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  <p:sldLayoutId id="2147483765" r:id="rId18"/>
    <p:sldLayoutId id="2147483766" r:id="rId19"/>
    <p:sldLayoutId id="2147483767" r:id="rId20"/>
    <p:sldLayoutId id="2147483768" r:id="rId21"/>
    <p:sldLayoutId id="2147483769" r:id="rId22"/>
    <p:sldLayoutId id="2147483770" r:id="rId23"/>
    <p:sldLayoutId id="2147483771" r:id="rId24"/>
    <p:sldLayoutId id="2147483772" r:id="rId25"/>
    <p:sldLayoutId id="2147483773" r:id="rId26"/>
    <p:sldLayoutId id="2147483774" r:id="rId27"/>
    <p:sldLayoutId id="2147483775" r:id="rId28"/>
    <p:sldLayoutId id="2147483776" r:id="rId29"/>
    <p:sldLayoutId id="2147483777" r:id="rId30"/>
    <p:sldLayoutId id="2147483778" r:id="rId31"/>
    <p:sldLayoutId id="2147483779" r:id="rId32"/>
    <p:sldLayoutId id="2147483780" r:id="rId33"/>
    <p:sldLayoutId id="2147483781" r:id="rId34"/>
  </p:sldLayoutIdLst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lnSpc>
          <a:spcPts val="3999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/>
          <a:ea typeface="+mj-ea"/>
          <a:cs typeface="Arial"/>
        </a:defRPr>
      </a:lvl1pPr>
      <a:lvl2pPr algn="l" rtl="0" eaLnBrk="1" fontAlgn="base" hangingPunct="1">
        <a:lnSpc>
          <a:spcPts val="3999"/>
        </a:lnSpc>
        <a:spcBef>
          <a:spcPct val="0"/>
        </a:spcBef>
        <a:spcAft>
          <a:spcPct val="0"/>
        </a:spcAft>
        <a:defRPr sz="37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lnSpc>
          <a:spcPts val="3999"/>
        </a:lnSpc>
        <a:spcBef>
          <a:spcPct val="0"/>
        </a:spcBef>
        <a:spcAft>
          <a:spcPct val="0"/>
        </a:spcAft>
        <a:defRPr sz="37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lnSpc>
          <a:spcPts val="3999"/>
        </a:lnSpc>
        <a:spcBef>
          <a:spcPct val="0"/>
        </a:spcBef>
        <a:spcAft>
          <a:spcPct val="0"/>
        </a:spcAft>
        <a:defRPr sz="37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lnSpc>
          <a:spcPts val="3999"/>
        </a:lnSpc>
        <a:spcBef>
          <a:spcPct val="0"/>
        </a:spcBef>
        <a:spcAft>
          <a:spcPct val="0"/>
        </a:spcAft>
        <a:defRPr sz="37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609468" algn="l" rtl="0" eaLnBrk="1" fontAlgn="base" hangingPunct="1">
        <a:lnSpc>
          <a:spcPts val="3999"/>
        </a:lnSpc>
        <a:spcBef>
          <a:spcPct val="0"/>
        </a:spcBef>
        <a:spcAft>
          <a:spcPct val="0"/>
        </a:spcAft>
        <a:defRPr sz="37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6pPr>
      <a:lvl7pPr marL="1218936" algn="l" rtl="0" eaLnBrk="1" fontAlgn="base" hangingPunct="1">
        <a:lnSpc>
          <a:spcPts val="3999"/>
        </a:lnSpc>
        <a:spcBef>
          <a:spcPct val="0"/>
        </a:spcBef>
        <a:spcAft>
          <a:spcPct val="0"/>
        </a:spcAft>
        <a:defRPr sz="37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7pPr>
      <a:lvl8pPr marL="1828404" algn="l" rtl="0" eaLnBrk="1" fontAlgn="base" hangingPunct="1">
        <a:lnSpc>
          <a:spcPts val="3999"/>
        </a:lnSpc>
        <a:spcBef>
          <a:spcPct val="0"/>
        </a:spcBef>
        <a:spcAft>
          <a:spcPct val="0"/>
        </a:spcAft>
        <a:defRPr sz="37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8pPr>
      <a:lvl9pPr marL="2437872" algn="l" rtl="0" eaLnBrk="1" fontAlgn="base" hangingPunct="1">
        <a:lnSpc>
          <a:spcPts val="3999"/>
        </a:lnSpc>
        <a:spcBef>
          <a:spcPct val="0"/>
        </a:spcBef>
        <a:spcAft>
          <a:spcPct val="0"/>
        </a:spcAft>
        <a:defRPr sz="3700">
          <a:solidFill>
            <a:srgbClr val="CC0000"/>
          </a:solidFill>
          <a:latin typeface="Arial Narrow" charset="0"/>
          <a:ea typeface="ＭＳ Ｐゴシック" charset="-128"/>
          <a:cs typeface="ＭＳ Ｐゴシック" charset="-128"/>
        </a:defRPr>
      </a:lvl9pPr>
    </p:titleStyle>
    <p:bodyStyle>
      <a:lvl1pPr marL="383034" indent="-383034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rgbClr val="BB2332"/>
        </a:buClr>
        <a:buFont typeface="Wingdings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72919" indent="-304735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chemeClr val="bg1">
            <a:lumMod val="50000"/>
          </a:schemeClr>
        </a:buClr>
        <a:buSzPct val="80000"/>
        <a:buFont typeface="Wingdings" charset="2"/>
        <a:buChar char="§"/>
        <a:defRPr sz="3200">
          <a:solidFill>
            <a:schemeClr val="tx1"/>
          </a:solidFill>
          <a:latin typeface="+mn-lt"/>
          <a:ea typeface="+mn-ea"/>
        </a:defRPr>
      </a:lvl2pPr>
      <a:lvl3pPr marL="1682386" indent="-304735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chemeClr val="bg1">
            <a:lumMod val="50000"/>
          </a:schemeClr>
        </a:buClr>
        <a:buSzPct val="80000"/>
        <a:buFont typeface="Wingdings" charset="2"/>
        <a:buChar char="§"/>
        <a:defRPr sz="2700">
          <a:solidFill>
            <a:schemeClr val="tx1"/>
          </a:solidFill>
          <a:latin typeface="+mn-lt"/>
          <a:ea typeface="+mn-ea"/>
        </a:defRPr>
      </a:lvl3pPr>
      <a:lvl4pPr marL="2133139" indent="-304735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chemeClr val="bg1">
            <a:lumMod val="50000"/>
          </a:schemeClr>
        </a:buClr>
        <a:buFont typeface="Wingdings" charset="2"/>
        <a:buChar char="§"/>
        <a:defRPr sz="2100" cap="none">
          <a:solidFill>
            <a:schemeClr val="tx1"/>
          </a:solidFill>
          <a:latin typeface="Arial" charset="0"/>
          <a:ea typeface="+mn-ea"/>
        </a:defRPr>
      </a:lvl4pPr>
      <a:lvl5pPr marL="2742605" indent="-304735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chemeClr val="bg1">
            <a:lumMod val="50000"/>
          </a:schemeClr>
        </a:buClr>
        <a:buFont typeface="Wingdings" charset="2"/>
        <a:buChar char="§"/>
        <a:defRPr sz="1900" cap="none">
          <a:solidFill>
            <a:schemeClr val="tx1"/>
          </a:solidFill>
          <a:latin typeface="Arial" charset="0"/>
          <a:ea typeface="+mn-ea"/>
        </a:defRPr>
      </a:lvl5pPr>
      <a:lvl6pPr marL="3352073" indent="-304735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700">
          <a:solidFill>
            <a:schemeClr val="tx1"/>
          </a:solidFill>
          <a:latin typeface="Arial" charset="0"/>
          <a:ea typeface="+mn-ea"/>
        </a:defRPr>
      </a:lvl6pPr>
      <a:lvl7pPr marL="3961541" indent="-304735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700">
          <a:solidFill>
            <a:schemeClr val="tx1"/>
          </a:solidFill>
          <a:latin typeface="Arial" charset="0"/>
          <a:ea typeface="+mn-ea"/>
        </a:defRPr>
      </a:lvl7pPr>
      <a:lvl8pPr marL="4571009" indent="-304735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700">
          <a:solidFill>
            <a:schemeClr val="tx1"/>
          </a:solidFill>
          <a:latin typeface="Arial" charset="0"/>
          <a:ea typeface="+mn-ea"/>
        </a:defRPr>
      </a:lvl8pPr>
      <a:lvl9pPr marL="5180477" indent="-304735" algn="l" rtl="0" eaLnBrk="1" fontAlgn="base" hangingPunct="1">
        <a:spcBef>
          <a:spcPct val="20000"/>
        </a:spcBef>
        <a:spcAft>
          <a:spcPct val="0"/>
        </a:spcAft>
        <a:buClr>
          <a:srgbClr val="BB2332"/>
        </a:buClr>
        <a:buChar char="»"/>
        <a:defRPr sz="27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6094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8" algn="l" defTabSz="6094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36" algn="l" defTabSz="6094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04" algn="l" defTabSz="6094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72" algn="l" defTabSz="6094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40" algn="l" defTabSz="6094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808" algn="l" defTabSz="6094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75" algn="l" defTabSz="6094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44" algn="l" defTabSz="6094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4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42.png"/><Relationship Id="rId24" Type="http://schemas.openxmlformats.org/officeDocument/2006/relationships/image" Target="../media/image31.png"/><Relationship Id="rId25" Type="http://schemas.openxmlformats.org/officeDocument/2006/relationships/image" Target="../media/image32.png"/><Relationship Id="rId26" Type="http://schemas.openxmlformats.org/officeDocument/2006/relationships/image" Target="../media/image54.png"/><Relationship Id="rId27" Type="http://schemas.openxmlformats.org/officeDocument/2006/relationships/image" Target="../media/image56.png"/><Relationship Id="rId28" Type="http://schemas.openxmlformats.org/officeDocument/2006/relationships/image" Target="../media/image55.png"/><Relationship Id="rId10" Type="http://schemas.openxmlformats.org/officeDocument/2006/relationships/image" Target="../media/image51.png"/><Relationship Id="rId11" Type="http://schemas.openxmlformats.org/officeDocument/2006/relationships/image" Target="../media/image45.png"/><Relationship Id="rId12" Type="http://schemas.openxmlformats.org/officeDocument/2006/relationships/image" Target="../media/image46.png"/><Relationship Id="rId13" Type="http://schemas.openxmlformats.org/officeDocument/2006/relationships/image" Target="../media/image47.png"/><Relationship Id="rId14" Type="http://schemas.openxmlformats.org/officeDocument/2006/relationships/image" Target="../media/image48.png"/><Relationship Id="rId15" Type="http://schemas.openxmlformats.org/officeDocument/2006/relationships/image" Target="../media/image52.png"/><Relationship Id="rId16" Type="http://schemas.openxmlformats.org/officeDocument/2006/relationships/image" Target="../media/image53.png"/><Relationship Id="rId17" Type="http://schemas.openxmlformats.org/officeDocument/2006/relationships/image" Target="../media/image49.png"/><Relationship Id="rId18" Type="http://schemas.openxmlformats.org/officeDocument/2006/relationships/image" Target="../media/image37.png"/><Relationship Id="rId19" Type="http://schemas.openxmlformats.org/officeDocument/2006/relationships/image" Target="../media/image38.png"/><Relationship Id="rId1" Type="http://schemas.openxmlformats.org/officeDocument/2006/relationships/slideLayout" Target="../slideLayouts/slideLayout8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0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5.png"/><Relationship Id="rId12" Type="http://schemas.openxmlformats.org/officeDocument/2006/relationships/image" Target="../media/image36.png"/><Relationship Id="rId13" Type="http://schemas.openxmlformats.org/officeDocument/2006/relationships/image" Target="../media/image31.png"/><Relationship Id="rId1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9" Type="http://schemas.openxmlformats.org/officeDocument/2006/relationships/image" Target="../media/image41.png"/><Relationship Id="rId10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5.png"/><Relationship Id="rId12" Type="http://schemas.openxmlformats.org/officeDocument/2006/relationships/image" Target="../media/image36.png"/><Relationship Id="rId13" Type="http://schemas.openxmlformats.org/officeDocument/2006/relationships/image" Target="../media/image43.png"/><Relationship Id="rId14" Type="http://schemas.openxmlformats.org/officeDocument/2006/relationships/image" Target="../media/image44.png"/><Relationship Id="rId15" Type="http://schemas.openxmlformats.org/officeDocument/2006/relationships/image" Target="../media/image31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9" Type="http://schemas.openxmlformats.org/officeDocument/2006/relationships/image" Target="../media/image41.png"/><Relationship Id="rId10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45.png"/><Relationship Id="rId20" Type="http://schemas.openxmlformats.org/officeDocument/2006/relationships/image" Target="../media/image31.png"/><Relationship Id="rId21" Type="http://schemas.openxmlformats.org/officeDocument/2006/relationships/image" Target="../media/image32.png"/><Relationship Id="rId10" Type="http://schemas.openxmlformats.org/officeDocument/2006/relationships/image" Target="../media/image46.png"/><Relationship Id="rId11" Type="http://schemas.openxmlformats.org/officeDocument/2006/relationships/image" Target="../media/image47.png"/><Relationship Id="rId12" Type="http://schemas.openxmlformats.org/officeDocument/2006/relationships/image" Target="../media/image48.png"/><Relationship Id="rId13" Type="http://schemas.openxmlformats.org/officeDocument/2006/relationships/image" Target="../media/image49.png"/><Relationship Id="rId14" Type="http://schemas.openxmlformats.org/officeDocument/2006/relationships/image" Target="../media/image37.png"/><Relationship Id="rId15" Type="http://schemas.openxmlformats.org/officeDocument/2006/relationships/image" Target="../media/image38.png"/><Relationship Id="rId16" Type="http://schemas.openxmlformats.org/officeDocument/2006/relationships/image" Target="../media/image39.png"/><Relationship Id="rId17" Type="http://schemas.openxmlformats.org/officeDocument/2006/relationships/image" Target="../media/image40.png"/><Relationship Id="rId18" Type="http://schemas.openxmlformats.org/officeDocument/2006/relationships/image" Target="../media/image41.png"/><Relationship Id="rId19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4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42.png"/><Relationship Id="rId24" Type="http://schemas.openxmlformats.org/officeDocument/2006/relationships/image" Target="../media/image31.png"/><Relationship Id="rId25" Type="http://schemas.openxmlformats.org/officeDocument/2006/relationships/image" Target="../media/image32.png"/><Relationship Id="rId10" Type="http://schemas.openxmlformats.org/officeDocument/2006/relationships/image" Target="../media/image51.png"/><Relationship Id="rId11" Type="http://schemas.openxmlformats.org/officeDocument/2006/relationships/image" Target="../media/image45.png"/><Relationship Id="rId12" Type="http://schemas.openxmlformats.org/officeDocument/2006/relationships/image" Target="../media/image46.png"/><Relationship Id="rId13" Type="http://schemas.openxmlformats.org/officeDocument/2006/relationships/image" Target="../media/image47.png"/><Relationship Id="rId14" Type="http://schemas.openxmlformats.org/officeDocument/2006/relationships/image" Target="../media/image48.png"/><Relationship Id="rId15" Type="http://schemas.openxmlformats.org/officeDocument/2006/relationships/image" Target="../media/image52.png"/><Relationship Id="rId16" Type="http://schemas.openxmlformats.org/officeDocument/2006/relationships/image" Target="../media/image53.png"/><Relationship Id="rId17" Type="http://schemas.openxmlformats.org/officeDocument/2006/relationships/image" Target="../media/image49.png"/><Relationship Id="rId18" Type="http://schemas.openxmlformats.org/officeDocument/2006/relationships/image" Target="../media/image37.png"/><Relationship Id="rId19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0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44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42.png"/><Relationship Id="rId24" Type="http://schemas.openxmlformats.org/officeDocument/2006/relationships/image" Target="../media/image31.png"/><Relationship Id="rId25" Type="http://schemas.openxmlformats.org/officeDocument/2006/relationships/image" Target="../media/image32.png"/><Relationship Id="rId26" Type="http://schemas.openxmlformats.org/officeDocument/2006/relationships/image" Target="../media/image54.png"/><Relationship Id="rId27" Type="http://schemas.openxmlformats.org/officeDocument/2006/relationships/image" Target="../media/image55.png"/><Relationship Id="rId10" Type="http://schemas.openxmlformats.org/officeDocument/2006/relationships/image" Target="../media/image51.png"/><Relationship Id="rId11" Type="http://schemas.openxmlformats.org/officeDocument/2006/relationships/image" Target="../media/image45.png"/><Relationship Id="rId12" Type="http://schemas.openxmlformats.org/officeDocument/2006/relationships/image" Target="../media/image46.png"/><Relationship Id="rId13" Type="http://schemas.openxmlformats.org/officeDocument/2006/relationships/image" Target="../media/image47.png"/><Relationship Id="rId14" Type="http://schemas.openxmlformats.org/officeDocument/2006/relationships/image" Target="../media/image48.png"/><Relationship Id="rId15" Type="http://schemas.openxmlformats.org/officeDocument/2006/relationships/image" Target="../media/image52.png"/><Relationship Id="rId16" Type="http://schemas.openxmlformats.org/officeDocument/2006/relationships/image" Target="../media/image53.png"/><Relationship Id="rId17" Type="http://schemas.openxmlformats.org/officeDocument/2006/relationships/image" Target="../media/image49.png"/><Relationship Id="rId18" Type="http://schemas.openxmlformats.org/officeDocument/2006/relationships/image" Target="../media/image37.png"/><Relationship Id="rId19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0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635" y="0"/>
            <a:ext cx="1222663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8805" y="5195455"/>
            <a:ext cx="9144000" cy="164869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Industrial Business Leaders Don’t Ask Me About the </a:t>
            </a:r>
            <a:r>
              <a:rPr lang="en-US" b="1" dirty="0" smtClean="0">
                <a:solidFill>
                  <a:schemeClr val="bg1"/>
                </a:solidFill>
              </a:rPr>
              <a:t>IIOT only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913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2248" y="1181269"/>
            <a:ext cx="3282410" cy="38934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8539" y="949669"/>
            <a:ext cx="2130074" cy="13793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0229" y="1830526"/>
            <a:ext cx="1518988" cy="5761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1123" y="4482831"/>
            <a:ext cx="1117416" cy="9951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6587" y="4779092"/>
            <a:ext cx="1686322" cy="139787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1947" y="2387884"/>
            <a:ext cx="366654" cy="19554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9276" y="2340897"/>
            <a:ext cx="2815255" cy="195547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54432" y="2721248"/>
            <a:ext cx="1414232" cy="116979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2469" y="1678229"/>
            <a:ext cx="1222176" cy="36665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8492" y="3939902"/>
            <a:ext cx="1518988" cy="43649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85351" y="3624112"/>
            <a:ext cx="785684" cy="52378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0536" y="1954969"/>
            <a:ext cx="855522" cy="57616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4206" y="2587048"/>
            <a:ext cx="1868182" cy="10126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50919" y="2398234"/>
            <a:ext cx="977742" cy="48886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6101" y="1866306"/>
            <a:ext cx="611088" cy="2482178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320662" y="2138743"/>
            <a:ext cx="1872278" cy="2762571"/>
            <a:chOff x="434965" y="2138743"/>
            <a:chExt cx="1872278" cy="2762571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85454" y="2403550"/>
              <a:ext cx="750766" cy="646002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5027" y="2138743"/>
              <a:ext cx="768224" cy="80314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77123" y="3066875"/>
              <a:ext cx="1030120" cy="82060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7452" y="3345176"/>
              <a:ext cx="680928" cy="401570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95327" y="4272766"/>
              <a:ext cx="715848" cy="628548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4965" y="3820135"/>
              <a:ext cx="1082498" cy="890438"/>
            </a:xfrm>
            <a:prstGeom prst="rect">
              <a:avLst/>
            </a:prstGeom>
          </p:spPr>
        </p:pic>
      </p:grp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081" y="175599"/>
            <a:ext cx="3550122" cy="785682"/>
          </a:xfrm>
          <a:prstGeom prst="rect">
            <a:avLst/>
          </a:prstGeom>
          <a:noFill/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25404" y="176028"/>
            <a:ext cx="1990396" cy="16412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533144" y="2524986"/>
            <a:ext cx="1615580" cy="1481456"/>
          </a:xfrm>
          <a:prstGeom prst="rect">
            <a:avLst/>
          </a:prstGeom>
          <a:noFill/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24964" y="5375601"/>
            <a:ext cx="3090350" cy="12396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5346" y="1820819"/>
            <a:ext cx="1002806" cy="84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545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39231" y="747227"/>
            <a:ext cx="7686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7200" dirty="0" smtClean="0">
                <a:latin typeface="Lucida Handwriting" panose="03010101010101010101" pitchFamily="66" charset="0"/>
              </a:rPr>
              <a:t>Thank you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2966" y="4763704"/>
            <a:ext cx="1834778" cy="1169478"/>
          </a:xfrm>
          <a:prstGeom prst="rect">
            <a:avLst/>
          </a:prstGeom>
          <a:noFill/>
        </p:spPr>
        <p:txBody>
          <a:bodyPr wrap="square" lIns="243771" tIns="121884" rIns="243771" bIns="121884" rtlCol="0">
            <a:spAutoFit/>
          </a:bodyPr>
          <a:lstStyle/>
          <a:p>
            <a:pPr algn="ctr">
              <a:lnSpc>
                <a:spcPts val="3601"/>
              </a:lnSpc>
            </a:pPr>
            <a:r>
              <a:rPr lang="en-US" i="1" dirty="0">
                <a:solidFill>
                  <a:srgbClr val="FFFFFF">
                    <a:lumMod val="50000"/>
                  </a:srgbClr>
                </a:solidFill>
              </a:rPr>
              <a:t>Faster Time </a:t>
            </a:r>
            <a:br>
              <a:rPr lang="en-US" i="1" dirty="0">
                <a:solidFill>
                  <a:srgbClr val="FFFFFF">
                    <a:lumMod val="50000"/>
                  </a:srgbClr>
                </a:solidFill>
              </a:rPr>
            </a:br>
            <a:r>
              <a:rPr lang="en-US" i="1" dirty="0">
                <a:solidFill>
                  <a:srgbClr val="FFFFFF">
                    <a:lumMod val="50000"/>
                  </a:srgbClr>
                </a:solidFill>
              </a:rPr>
              <a:t>to Market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12062" y="4763704"/>
            <a:ext cx="2058989" cy="1169478"/>
          </a:xfrm>
          <a:prstGeom prst="rect">
            <a:avLst/>
          </a:prstGeom>
          <a:noFill/>
        </p:spPr>
        <p:txBody>
          <a:bodyPr wrap="square" lIns="243771" tIns="121884" rIns="243771" bIns="121884" rtlCol="0">
            <a:spAutoFit/>
          </a:bodyPr>
          <a:lstStyle/>
          <a:p>
            <a:pPr algn="ctr">
              <a:lnSpc>
                <a:spcPts val="3601"/>
              </a:lnSpc>
            </a:pPr>
            <a:r>
              <a:rPr lang="en-US" i="1" dirty="0">
                <a:solidFill>
                  <a:srgbClr val="FFFFFF">
                    <a:lumMod val="50000"/>
                  </a:srgbClr>
                </a:solidFill>
              </a:rPr>
              <a:t>Improved Asset</a:t>
            </a:r>
            <a:br>
              <a:rPr lang="en-US" i="1" dirty="0">
                <a:solidFill>
                  <a:srgbClr val="FFFFFF">
                    <a:lumMod val="50000"/>
                  </a:srgbClr>
                </a:solidFill>
              </a:rPr>
            </a:br>
            <a:r>
              <a:rPr lang="en-US" i="1" dirty="0">
                <a:solidFill>
                  <a:srgbClr val="FFFFFF">
                    <a:lumMod val="50000"/>
                  </a:srgbClr>
                </a:solidFill>
              </a:rPr>
              <a:t>Utilization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78109" y="4763704"/>
            <a:ext cx="2304459" cy="1169478"/>
          </a:xfrm>
          <a:prstGeom prst="rect">
            <a:avLst/>
          </a:prstGeom>
          <a:noFill/>
        </p:spPr>
        <p:txBody>
          <a:bodyPr wrap="square" lIns="243771" tIns="121884" rIns="243771" bIns="121884" rtlCol="0">
            <a:spAutoFit/>
          </a:bodyPr>
          <a:lstStyle/>
          <a:p>
            <a:pPr algn="ctr">
              <a:lnSpc>
                <a:spcPts val="3601"/>
              </a:lnSpc>
            </a:pPr>
            <a:r>
              <a:rPr lang="en-US" i="1" dirty="0">
                <a:solidFill>
                  <a:srgbClr val="FFFFFF">
                    <a:lumMod val="50000"/>
                  </a:srgbClr>
                </a:solidFill>
              </a:rPr>
              <a:t>Lower Total Cost </a:t>
            </a:r>
            <a:br>
              <a:rPr lang="en-US" i="1" dirty="0">
                <a:solidFill>
                  <a:srgbClr val="FFFFFF">
                    <a:lumMod val="50000"/>
                  </a:srgbClr>
                </a:solidFill>
              </a:rPr>
            </a:br>
            <a:r>
              <a:rPr lang="en-US" i="1" dirty="0">
                <a:solidFill>
                  <a:srgbClr val="FFFFFF">
                    <a:lumMod val="50000"/>
                  </a:srgbClr>
                </a:solidFill>
              </a:rPr>
              <a:t>of Ownership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835507" y="4763704"/>
            <a:ext cx="2149643" cy="1169478"/>
          </a:xfrm>
          <a:prstGeom prst="rect">
            <a:avLst/>
          </a:prstGeom>
          <a:noFill/>
        </p:spPr>
        <p:txBody>
          <a:bodyPr wrap="square" lIns="243771" tIns="121884" rIns="243771" bIns="121884" rtlCol="0">
            <a:spAutoFit/>
          </a:bodyPr>
          <a:lstStyle/>
          <a:p>
            <a:pPr algn="ctr">
              <a:lnSpc>
                <a:spcPts val="3601"/>
              </a:lnSpc>
            </a:pPr>
            <a:r>
              <a:rPr lang="en-US" i="1" dirty="0">
                <a:solidFill>
                  <a:srgbClr val="FFFFFF">
                    <a:lumMod val="50000"/>
                  </a:srgbClr>
                </a:solidFill>
              </a:rPr>
              <a:t>Enterprise Risk Management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0421" y="2408810"/>
            <a:ext cx="11903242" cy="1015640"/>
          </a:xfrm>
          <a:prstGeom prst="rect">
            <a:avLst/>
          </a:prstGeom>
          <a:noFill/>
        </p:spPr>
        <p:txBody>
          <a:bodyPr wrap="square" lIns="182852" tIns="91429" rIns="182852" bIns="91429" rtlCol="0">
            <a:spAutoFit/>
          </a:bodyPr>
          <a:lstStyle/>
          <a:p>
            <a:pPr algn="ctr"/>
            <a:r>
              <a:rPr lang="en-US" sz="5400" b="1" dirty="0">
                <a:solidFill>
                  <a:srgbClr val="C41230"/>
                </a:solidFill>
                <a:cs typeface="Arial Black"/>
              </a:rPr>
              <a:t>THE CONNECTED ENTERPRISE</a:t>
            </a:r>
          </a:p>
        </p:txBody>
      </p:sp>
      <p:pic>
        <p:nvPicPr>
          <p:cNvPr id="11" name="Picture 10" descr="AssetUtilization-re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693" y="3424450"/>
            <a:ext cx="1031728" cy="972430"/>
          </a:xfrm>
          <a:prstGeom prst="rect">
            <a:avLst/>
          </a:prstGeom>
        </p:spPr>
      </p:pic>
      <p:pic>
        <p:nvPicPr>
          <p:cNvPr id="12" name="Picture 11" descr="EnterpriseRiskMgmt_re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993" y="3476026"/>
            <a:ext cx="840672" cy="977644"/>
          </a:xfrm>
          <a:prstGeom prst="rect">
            <a:avLst/>
          </a:prstGeom>
        </p:spPr>
      </p:pic>
      <p:pic>
        <p:nvPicPr>
          <p:cNvPr id="13" name="Picture 12" descr="FasterTimeToMarket-Speedwatch-re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46" y="3381192"/>
            <a:ext cx="1069640" cy="1076422"/>
          </a:xfrm>
          <a:prstGeom prst="rect">
            <a:avLst/>
          </a:prstGeom>
        </p:spPr>
      </p:pic>
      <p:pic>
        <p:nvPicPr>
          <p:cNvPr id="14" name="Picture 13" descr="LTCO_red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11" y="3165992"/>
            <a:ext cx="2348310" cy="159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85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788" y="161311"/>
            <a:ext cx="3550122" cy="7856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494706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081" y="175599"/>
            <a:ext cx="3550122" cy="785682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39695" y="161740"/>
            <a:ext cx="1990396" cy="16412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128182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25404" y="176028"/>
            <a:ext cx="1990396" cy="1641204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134783" y="949669"/>
            <a:ext cx="3398384" cy="5227294"/>
            <a:chOff x="2134783" y="949669"/>
            <a:chExt cx="3398384" cy="522729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03093" y="949669"/>
              <a:ext cx="2130074" cy="137930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34783" y="1830526"/>
              <a:ext cx="1518988" cy="57616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85677" y="4482831"/>
              <a:ext cx="1117416" cy="99519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41141" y="4779092"/>
              <a:ext cx="1686322" cy="1397871"/>
            </a:xfrm>
            <a:prstGeom prst="rect">
              <a:avLst/>
            </a:prstGeom>
          </p:spPr>
        </p:pic>
      </p:grp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081" y="175599"/>
            <a:ext cx="3550122" cy="7856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2571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3093" y="949669"/>
            <a:ext cx="2130074" cy="13793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4783" y="1830526"/>
            <a:ext cx="1518988" cy="576168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320657" y="2095877"/>
            <a:ext cx="1872278" cy="2762571"/>
            <a:chOff x="692141" y="1867271"/>
            <a:chExt cx="1872278" cy="276257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42630" y="2132078"/>
              <a:ext cx="750766" cy="64600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2203" y="1867271"/>
              <a:ext cx="768224" cy="80314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34299" y="2795403"/>
              <a:ext cx="1030120" cy="8206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4628" y="3073704"/>
              <a:ext cx="680928" cy="40157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52503" y="4001294"/>
              <a:ext cx="715848" cy="62854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2141" y="3548663"/>
              <a:ext cx="1082498" cy="890438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5677" y="4482831"/>
            <a:ext cx="1117416" cy="9951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1141" y="4779092"/>
            <a:ext cx="1686322" cy="139787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081" y="175599"/>
            <a:ext cx="3550122" cy="785682"/>
          </a:xfrm>
          <a:prstGeom prst="rect">
            <a:avLst/>
          </a:prstGeom>
          <a:noFill/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25404" y="176028"/>
            <a:ext cx="1990396" cy="164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77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3093" y="949669"/>
            <a:ext cx="2130074" cy="13793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4783" y="1830526"/>
            <a:ext cx="1518988" cy="576168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320662" y="2138743"/>
            <a:ext cx="1872278" cy="2762571"/>
            <a:chOff x="434965" y="2138743"/>
            <a:chExt cx="1872278" cy="276257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85454" y="2403550"/>
              <a:ext cx="750766" cy="64600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5027" y="2138743"/>
              <a:ext cx="768224" cy="80314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77123" y="3066875"/>
              <a:ext cx="1030120" cy="8206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7452" y="3345176"/>
              <a:ext cx="680928" cy="40157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95327" y="4272766"/>
              <a:ext cx="715848" cy="62854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4965" y="3820135"/>
              <a:ext cx="1082498" cy="890438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5677" y="4482831"/>
            <a:ext cx="1117416" cy="9951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1141" y="4779092"/>
            <a:ext cx="1686322" cy="1397871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3928491" y="2340897"/>
            <a:ext cx="3079923" cy="2002459"/>
            <a:chOff x="3928491" y="2340897"/>
            <a:chExt cx="3079923" cy="200245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8491" y="2387884"/>
              <a:ext cx="366654" cy="195547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93159" y="2340897"/>
              <a:ext cx="2815255" cy="1955476"/>
            </a:xfrm>
            <a:prstGeom prst="rect">
              <a:avLst/>
            </a:prstGeom>
          </p:spPr>
        </p:pic>
      </p:grp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081" y="175599"/>
            <a:ext cx="3550122" cy="785682"/>
          </a:xfrm>
          <a:prstGeom prst="rect">
            <a:avLst/>
          </a:prstGeom>
          <a:noFill/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25404" y="176028"/>
            <a:ext cx="1990396" cy="164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71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3093" y="949669"/>
            <a:ext cx="2130074" cy="13793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4783" y="1830526"/>
            <a:ext cx="1518988" cy="5761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5677" y="4482831"/>
            <a:ext cx="1117416" cy="9951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1141" y="4779092"/>
            <a:ext cx="1686322" cy="139787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8491" y="2387884"/>
            <a:ext cx="366654" cy="19554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3159" y="2340897"/>
            <a:ext cx="2815255" cy="1955476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7243373" y="1963987"/>
            <a:ext cx="2081379" cy="2698163"/>
            <a:chOff x="7171933" y="1678229"/>
            <a:chExt cx="2081379" cy="2698163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28301" y="1678229"/>
              <a:ext cx="1222176" cy="36665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34324" y="3939902"/>
              <a:ext cx="1518988" cy="43649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81183" y="3624112"/>
              <a:ext cx="785684" cy="52378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36368" y="1997834"/>
              <a:ext cx="855522" cy="576168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71933" y="1866306"/>
              <a:ext cx="611088" cy="248217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</p:pic>
      </p:grpSp>
      <p:grpSp>
        <p:nvGrpSpPr>
          <p:cNvPr id="32" name="Group 31"/>
          <p:cNvGrpSpPr/>
          <p:nvPr/>
        </p:nvGrpSpPr>
        <p:grpSpPr>
          <a:xfrm>
            <a:off x="320662" y="2138743"/>
            <a:ext cx="1872278" cy="2762571"/>
            <a:chOff x="434965" y="2138743"/>
            <a:chExt cx="1872278" cy="2762571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85454" y="2403550"/>
              <a:ext cx="750766" cy="646002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5027" y="2138743"/>
              <a:ext cx="768224" cy="80314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77123" y="3066875"/>
              <a:ext cx="1030120" cy="820600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7452" y="3345176"/>
              <a:ext cx="680928" cy="401570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95327" y="4272766"/>
              <a:ext cx="715848" cy="628548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4965" y="3820135"/>
              <a:ext cx="1082498" cy="890438"/>
            </a:xfrm>
            <a:prstGeom prst="rect">
              <a:avLst/>
            </a:prstGeom>
          </p:spPr>
        </p:pic>
      </p:grp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081" y="175599"/>
            <a:ext cx="3550122" cy="785682"/>
          </a:xfrm>
          <a:prstGeom prst="rect">
            <a:avLst/>
          </a:prstGeom>
          <a:noFill/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25404" y="176028"/>
            <a:ext cx="1990396" cy="164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557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3824" y="1609904"/>
            <a:ext cx="3282410" cy="38934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3093" y="949669"/>
            <a:ext cx="2130074" cy="13793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4783" y="1830526"/>
            <a:ext cx="1518988" cy="5761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5677" y="4482831"/>
            <a:ext cx="1117416" cy="9951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1141" y="4779092"/>
            <a:ext cx="1686322" cy="139787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8491" y="2387884"/>
            <a:ext cx="366654" cy="19554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3159" y="2340897"/>
            <a:ext cx="2815255" cy="195547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36008" y="3149883"/>
            <a:ext cx="1414232" cy="116979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4045" y="2106864"/>
            <a:ext cx="1222176" cy="36665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0068" y="4368537"/>
            <a:ext cx="1518988" cy="43649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6927" y="4052747"/>
            <a:ext cx="785684" cy="52378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2112" y="2426469"/>
            <a:ext cx="855522" cy="57616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5782" y="3015683"/>
            <a:ext cx="1868182" cy="10126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32495" y="2826869"/>
            <a:ext cx="977742" cy="48886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677" y="2294941"/>
            <a:ext cx="611088" cy="2482178"/>
          </a:xfrm>
          <a:prstGeom prst="rect">
            <a:avLst/>
          </a:prstGeom>
          <a:noFill/>
        </p:spPr>
      </p:pic>
      <p:grpSp>
        <p:nvGrpSpPr>
          <p:cNvPr id="27" name="Group 26"/>
          <p:cNvGrpSpPr/>
          <p:nvPr/>
        </p:nvGrpSpPr>
        <p:grpSpPr>
          <a:xfrm>
            <a:off x="320662" y="2138743"/>
            <a:ext cx="1872278" cy="2762571"/>
            <a:chOff x="434965" y="2138743"/>
            <a:chExt cx="1872278" cy="2762571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85454" y="2403550"/>
              <a:ext cx="750766" cy="646002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5027" y="2138743"/>
              <a:ext cx="768224" cy="80314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77123" y="3066875"/>
              <a:ext cx="1030120" cy="82060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7452" y="3345176"/>
              <a:ext cx="680928" cy="4015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95327" y="4272766"/>
              <a:ext cx="715848" cy="628548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4965" y="3820135"/>
              <a:ext cx="1082498" cy="890438"/>
            </a:xfrm>
            <a:prstGeom prst="rect">
              <a:avLst/>
            </a:prstGeom>
          </p:spPr>
        </p:pic>
      </p:grp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081" y="175599"/>
            <a:ext cx="3550122" cy="785682"/>
          </a:xfrm>
          <a:prstGeom prst="rect">
            <a:avLst/>
          </a:prstGeom>
          <a:noFill/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25404" y="176028"/>
            <a:ext cx="1990396" cy="164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84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2248" y="1181269"/>
            <a:ext cx="3282410" cy="38934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8539" y="949669"/>
            <a:ext cx="2130074" cy="13793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0229" y="1830526"/>
            <a:ext cx="1518988" cy="5761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1123" y="4482831"/>
            <a:ext cx="1117416" cy="9951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6587" y="4779092"/>
            <a:ext cx="1686322" cy="139787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1947" y="2387884"/>
            <a:ext cx="366654" cy="19554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9276" y="2340897"/>
            <a:ext cx="2815255" cy="195547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54432" y="2721248"/>
            <a:ext cx="1414232" cy="116979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2469" y="1678229"/>
            <a:ext cx="1222176" cy="36665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8492" y="3939902"/>
            <a:ext cx="1518988" cy="43649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85351" y="3624112"/>
            <a:ext cx="785684" cy="52378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0536" y="1954969"/>
            <a:ext cx="855522" cy="57616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4206" y="2587048"/>
            <a:ext cx="1868182" cy="10126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50919" y="2398234"/>
            <a:ext cx="977742" cy="48886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6101" y="1866306"/>
            <a:ext cx="611088" cy="2482178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320662" y="2138743"/>
            <a:ext cx="1872278" cy="2762571"/>
            <a:chOff x="434965" y="2138743"/>
            <a:chExt cx="1872278" cy="2762571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85454" y="2403550"/>
              <a:ext cx="750766" cy="646002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5027" y="2138743"/>
              <a:ext cx="768224" cy="80314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77123" y="3066875"/>
              <a:ext cx="1030120" cy="82060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7452" y="3345176"/>
              <a:ext cx="680928" cy="401570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95327" y="4272766"/>
              <a:ext cx="715848" cy="628548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4965" y="3820135"/>
              <a:ext cx="1082498" cy="890438"/>
            </a:xfrm>
            <a:prstGeom prst="rect">
              <a:avLst/>
            </a:prstGeom>
          </p:spPr>
        </p:pic>
      </p:grp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081" y="175599"/>
            <a:ext cx="3550122" cy="785682"/>
          </a:xfrm>
          <a:prstGeom prst="rect">
            <a:avLst/>
          </a:prstGeom>
          <a:noFill/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25404" y="176028"/>
            <a:ext cx="1990396" cy="16412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533144" y="2524986"/>
            <a:ext cx="1615580" cy="14814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9017" y="1690190"/>
            <a:ext cx="1002806" cy="8444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650087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A_PublicInformation-CO900E">
  <a:themeElements>
    <a:clrScheme name="RA Standard">
      <a:dk1>
        <a:srgbClr val="000000"/>
      </a:dk1>
      <a:lt1>
        <a:srgbClr val="FFFFFF"/>
      </a:lt1>
      <a:dk2>
        <a:srgbClr val="000000"/>
      </a:dk2>
      <a:lt2>
        <a:srgbClr val="474747"/>
      </a:lt2>
      <a:accent1>
        <a:srgbClr val="C41230"/>
      </a:accent1>
      <a:accent2>
        <a:srgbClr val="474747"/>
      </a:accent2>
      <a:accent3>
        <a:srgbClr val="003EA2"/>
      </a:accent3>
      <a:accent4>
        <a:srgbClr val="7030A0"/>
      </a:accent4>
      <a:accent5>
        <a:srgbClr val="EAAB00"/>
      </a:accent5>
      <a:accent6>
        <a:srgbClr val="7AB800"/>
      </a:accent6>
      <a:hlink>
        <a:srgbClr val="C41230"/>
      </a:hlink>
      <a:folHlink>
        <a:srgbClr val="CAC7C8"/>
      </a:folHlink>
    </a:clrScheme>
    <a:fontScheme name="Rockwell Automation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headEnd/>
          <a:tailEnd/>
        </a:ln>
        <a:effectLst/>
        <a:scene3d>
          <a:camera prst="orthographicFront"/>
          <a:lightRig rig="threePt" dir="t">
            <a:rot lat="0" lon="0" rev="1200000"/>
          </a:lightRig>
        </a:scene3d>
        <a:sp3d/>
      </a:spPr>
      <a:bodyPr wrap="none" rtlCol="0" anchor="ctr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kern="1200">
            <a:solidFill>
              <a:schemeClr val="tx1"/>
            </a:solidFill>
            <a:latin typeface="Arial" charset="0"/>
            <a:ea typeface="+mn-ea"/>
            <a:cs typeface="+mn-cs"/>
          </a:defRPr>
        </a:defPPr>
      </a:lstStyle>
      <a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a:style>
    </a:spDef>
    <a:ln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lnSpc>
            <a:spcPts val="2200"/>
          </a:lnSpc>
          <a:defRPr sz="2400" dirty="0" smtClean="0">
            <a:solidFill>
              <a:schemeClr val="tx2"/>
            </a:solidFill>
            <a:latin typeface="Arial Narrow"/>
            <a:cs typeface="Arial Narrow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RA_External">
  <a:themeElements>
    <a:clrScheme name="RA Standard">
      <a:dk1>
        <a:srgbClr val="000000"/>
      </a:dk1>
      <a:lt1>
        <a:srgbClr val="FFFFFF"/>
      </a:lt1>
      <a:dk2>
        <a:srgbClr val="000000"/>
      </a:dk2>
      <a:lt2>
        <a:srgbClr val="474747"/>
      </a:lt2>
      <a:accent1>
        <a:srgbClr val="C41230"/>
      </a:accent1>
      <a:accent2>
        <a:srgbClr val="474747"/>
      </a:accent2>
      <a:accent3>
        <a:srgbClr val="003EA2"/>
      </a:accent3>
      <a:accent4>
        <a:srgbClr val="7030A0"/>
      </a:accent4>
      <a:accent5>
        <a:srgbClr val="EAAB00"/>
      </a:accent5>
      <a:accent6>
        <a:srgbClr val="7AB800"/>
      </a:accent6>
      <a:hlink>
        <a:srgbClr val="C41230"/>
      </a:hlink>
      <a:folHlink>
        <a:srgbClr val="CAC7C8"/>
      </a:folHlink>
    </a:clrScheme>
    <a:fontScheme name="Rockwell Automation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headEnd/>
          <a:tailEnd/>
        </a:ln>
        <a:effectLst/>
        <a:scene3d>
          <a:camera prst="obliqueTopRight">
            <a:rot lat="0" lon="0" rev="0"/>
          </a:camera>
          <a:lightRig rig="threePt" dir="t">
            <a:rot lat="0" lon="0" rev="1200000"/>
          </a:lightRig>
        </a:scene3d>
        <a:sp3d/>
      </a:spPr>
      <a:bodyPr wrap="none" rtlCol="0" anchor="ctr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kern="1200">
            <a:solidFill>
              <a:schemeClr val="tx1"/>
            </a:solidFill>
            <a:latin typeface="Arial" charset="0"/>
            <a:ea typeface="+mn-ea"/>
            <a:cs typeface="+mn-cs"/>
          </a:defRPr>
        </a:defPPr>
      </a:lstStyle>
      <a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a:style>
    </a:spDef>
    <a:ln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lnSpc>
            <a:spcPts val="2200"/>
          </a:lnSpc>
          <a:defRPr sz="2400" dirty="0" smtClean="0">
            <a:solidFill>
              <a:schemeClr val="tx2"/>
            </a:solidFill>
            <a:latin typeface="Arial Narrow"/>
            <a:cs typeface="Arial Narrow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RA_External">
  <a:themeElements>
    <a:clrScheme name="RA Standard">
      <a:dk1>
        <a:srgbClr val="000000"/>
      </a:dk1>
      <a:lt1>
        <a:srgbClr val="FFFFFF"/>
      </a:lt1>
      <a:dk2>
        <a:srgbClr val="000000"/>
      </a:dk2>
      <a:lt2>
        <a:srgbClr val="474747"/>
      </a:lt2>
      <a:accent1>
        <a:srgbClr val="C41230"/>
      </a:accent1>
      <a:accent2>
        <a:srgbClr val="474747"/>
      </a:accent2>
      <a:accent3>
        <a:srgbClr val="003EA2"/>
      </a:accent3>
      <a:accent4>
        <a:srgbClr val="7030A0"/>
      </a:accent4>
      <a:accent5>
        <a:srgbClr val="EAAB00"/>
      </a:accent5>
      <a:accent6>
        <a:srgbClr val="7AB800"/>
      </a:accent6>
      <a:hlink>
        <a:srgbClr val="C41230"/>
      </a:hlink>
      <a:folHlink>
        <a:srgbClr val="CAC7C8"/>
      </a:folHlink>
    </a:clrScheme>
    <a:fontScheme name="Rockwell Automation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headEnd/>
          <a:tailEnd/>
        </a:ln>
        <a:effectLst/>
        <a:scene3d>
          <a:camera prst="obliqueTopRight">
            <a:rot lat="0" lon="0" rev="0"/>
          </a:camera>
          <a:lightRig rig="threePt" dir="t">
            <a:rot lat="0" lon="0" rev="1200000"/>
          </a:lightRig>
        </a:scene3d>
        <a:sp3d/>
      </a:spPr>
      <a:bodyPr wrap="none" rtlCol="0" anchor="ctr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kern="1200">
            <a:solidFill>
              <a:schemeClr val="tx1"/>
            </a:solidFill>
            <a:latin typeface="Arial" charset="0"/>
            <a:ea typeface="+mn-ea"/>
            <a:cs typeface="+mn-cs"/>
          </a:defRPr>
        </a:defPPr>
      </a:lstStyle>
      <a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a:style>
    </a:spDef>
    <a:ln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lnSpc>
            <a:spcPts val="2200"/>
          </a:lnSpc>
          <a:defRPr sz="2400" dirty="0" smtClean="0">
            <a:solidFill>
              <a:schemeClr val="tx2"/>
            </a:solidFill>
            <a:latin typeface="Arial Narrow"/>
            <a:cs typeface="Arial Narrow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RA_External">
  <a:themeElements>
    <a:clrScheme name="RA Standard">
      <a:dk1>
        <a:srgbClr val="000000"/>
      </a:dk1>
      <a:lt1>
        <a:srgbClr val="FFFFFF"/>
      </a:lt1>
      <a:dk2>
        <a:srgbClr val="000000"/>
      </a:dk2>
      <a:lt2>
        <a:srgbClr val="474747"/>
      </a:lt2>
      <a:accent1>
        <a:srgbClr val="C41230"/>
      </a:accent1>
      <a:accent2>
        <a:srgbClr val="474747"/>
      </a:accent2>
      <a:accent3>
        <a:srgbClr val="003EA2"/>
      </a:accent3>
      <a:accent4>
        <a:srgbClr val="7030A0"/>
      </a:accent4>
      <a:accent5>
        <a:srgbClr val="EAAB00"/>
      </a:accent5>
      <a:accent6>
        <a:srgbClr val="7AB800"/>
      </a:accent6>
      <a:hlink>
        <a:srgbClr val="C41230"/>
      </a:hlink>
      <a:folHlink>
        <a:srgbClr val="CAC7C8"/>
      </a:folHlink>
    </a:clrScheme>
    <a:fontScheme name="Rockwell Automation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headEnd/>
          <a:tailEnd/>
        </a:ln>
        <a:effectLst/>
        <a:scene3d>
          <a:camera prst="obliqueTopRight">
            <a:rot lat="0" lon="0" rev="0"/>
          </a:camera>
          <a:lightRig rig="threePt" dir="t">
            <a:rot lat="0" lon="0" rev="1200000"/>
          </a:lightRig>
        </a:scene3d>
        <a:sp3d/>
      </a:spPr>
      <a:bodyPr wrap="none" rtlCol="0" anchor="ctr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kern="1200">
            <a:solidFill>
              <a:schemeClr val="tx1"/>
            </a:solidFill>
            <a:latin typeface="Arial" charset="0"/>
            <a:ea typeface="+mn-ea"/>
            <a:cs typeface="+mn-cs"/>
          </a:defRPr>
        </a:defPPr>
      </a:lstStyle>
      <a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a:style>
    </a:spDef>
    <a:ln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lnSpc>
            <a:spcPts val="2200"/>
          </a:lnSpc>
          <a:defRPr sz="2400" dirty="0" smtClean="0">
            <a:solidFill>
              <a:schemeClr val="tx2"/>
            </a:solidFill>
            <a:latin typeface="Arial Narrow"/>
            <a:cs typeface="Arial Narrow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RockwellAutomation_CF_16x9_r4">
  <a:themeElements>
    <a:clrScheme name="RA Standard">
      <a:dk1>
        <a:srgbClr val="000000"/>
      </a:dk1>
      <a:lt1>
        <a:srgbClr val="FFFFFF"/>
      </a:lt1>
      <a:dk2>
        <a:srgbClr val="000000"/>
      </a:dk2>
      <a:lt2>
        <a:srgbClr val="474747"/>
      </a:lt2>
      <a:accent1>
        <a:srgbClr val="C41230"/>
      </a:accent1>
      <a:accent2>
        <a:srgbClr val="474747"/>
      </a:accent2>
      <a:accent3>
        <a:srgbClr val="003EA2"/>
      </a:accent3>
      <a:accent4>
        <a:srgbClr val="7030A0"/>
      </a:accent4>
      <a:accent5>
        <a:srgbClr val="EAAB00"/>
      </a:accent5>
      <a:accent6>
        <a:srgbClr val="7AB800"/>
      </a:accent6>
      <a:hlink>
        <a:srgbClr val="C41230"/>
      </a:hlink>
      <a:folHlink>
        <a:srgbClr val="CAC7C8"/>
      </a:folHlink>
    </a:clrScheme>
    <a:fontScheme name="Rockwell Automation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headEnd/>
          <a:tailEnd/>
        </a:ln>
        <a:effectLst/>
        <a:scene3d>
          <a:camera prst="orthographicFront"/>
          <a:lightRig rig="threePt" dir="t">
            <a:rot lat="0" lon="0" rev="1200000"/>
          </a:lightRig>
        </a:scene3d>
        <a:sp3d/>
      </a:spPr>
      <a:bodyPr wrap="none" rtlCol="0" anchor="ctr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kern="1200">
            <a:solidFill>
              <a:schemeClr val="tx1"/>
            </a:solidFill>
            <a:latin typeface="Arial" charset="0"/>
            <a:ea typeface="+mn-ea"/>
            <a:cs typeface="+mn-cs"/>
          </a:defRPr>
        </a:defPPr>
      </a:lstStyle>
      <a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a:style>
    </a:spDef>
    <a:ln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lnSpc>
            <a:spcPts val="2200"/>
          </a:lnSpc>
          <a:defRPr sz="2400" dirty="0" smtClean="0">
            <a:solidFill>
              <a:schemeClr val="tx2"/>
            </a:solidFill>
            <a:latin typeface="Arial Narrow"/>
            <a:cs typeface="Arial Narrow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RockwellAutomation - Public 16x9 - 2016.pptx" id="{637937E9-0B41-43A8-8995-AAD439B5E024}" vid="{31EA675D-2796-4EC0-A4B5-603A86DB70FF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10146</TotalTime>
  <Words>35</Words>
  <Application>Microsoft Macintosh PowerPoint</Application>
  <PresentationFormat>Custom</PresentationFormat>
  <Paragraphs>17</Paragraphs>
  <Slides>11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Office Theme</vt:lpstr>
      <vt:lpstr>RA_PublicInformation-CO900E</vt:lpstr>
      <vt:lpstr>RA_External</vt:lpstr>
      <vt:lpstr>1_RA_External</vt:lpstr>
      <vt:lpstr>2_RA_External</vt:lpstr>
      <vt:lpstr>1_Office Theme</vt:lpstr>
      <vt:lpstr>RockwellAutomation_CF_16x9_r4</vt:lpstr>
      <vt:lpstr>Bitmap Image</vt:lpstr>
      <vt:lpstr>Industrial Business Leaders Don’t Ask Me About the IIOT only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Rockwell Automation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Reto W. Berner</dc:creator>
  <cp:lastModifiedBy>Martin Dolezel</cp:lastModifiedBy>
  <cp:revision>48</cp:revision>
  <dcterms:created xsi:type="dcterms:W3CDTF">2016-04-05T04:38:45Z</dcterms:created>
  <dcterms:modified xsi:type="dcterms:W3CDTF">2016-06-02T12:20:50Z</dcterms:modified>
</cp:coreProperties>
</file>