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8"/>
  </p:notesMasterIdLst>
  <p:handoutMasterIdLst>
    <p:handoutMasterId r:id="rId49"/>
  </p:handoutMasterIdLst>
  <p:sldIdLst>
    <p:sldId id="460" r:id="rId2"/>
    <p:sldId id="462" r:id="rId3"/>
    <p:sldId id="563" r:id="rId4"/>
    <p:sldId id="564" r:id="rId5"/>
    <p:sldId id="463" r:id="rId6"/>
    <p:sldId id="486" r:id="rId7"/>
    <p:sldId id="509" r:id="rId8"/>
    <p:sldId id="534" r:id="rId9"/>
    <p:sldId id="535" r:id="rId10"/>
    <p:sldId id="572" r:id="rId11"/>
    <p:sldId id="560" r:id="rId12"/>
    <p:sldId id="510" r:id="rId13"/>
    <p:sldId id="520" r:id="rId14"/>
    <p:sldId id="565" r:id="rId15"/>
    <p:sldId id="518" r:id="rId16"/>
    <p:sldId id="566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30" r:id="rId25"/>
    <p:sldId id="529" r:id="rId26"/>
    <p:sldId id="531" r:id="rId27"/>
    <p:sldId id="532" r:id="rId28"/>
    <p:sldId id="533" r:id="rId29"/>
    <p:sldId id="538" r:id="rId30"/>
    <p:sldId id="539" r:id="rId31"/>
    <p:sldId id="555" r:id="rId32"/>
    <p:sldId id="567" r:id="rId33"/>
    <p:sldId id="542" r:id="rId34"/>
    <p:sldId id="568" r:id="rId35"/>
    <p:sldId id="553" r:id="rId36"/>
    <p:sldId id="550" r:id="rId37"/>
    <p:sldId id="569" r:id="rId38"/>
    <p:sldId id="546" r:id="rId39"/>
    <p:sldId id="543" r:id="rId40"/>
    <p:sldId id="544" r:id="rId41"/>
    <p:sldId id="545" r:id="rId42"/>
    <p:sldId id="570" r:id="rId43"/>
    <p:sldId id="548" r:id="rId44"/>
    <p:sldId id="571" r:id="rId45"/>
    <p:sldId id="465" r:id="rId46"/>
    <p:sldId id="453" r:id="rId47"/>
  </p:sldIdLst>
  <p:sldSz cx="9144000" cy="5143500" type="screen16x9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4" userDrawn="1">
          <p15:clr>
            <a:srgbClr val="A4A3A4"/>
          </p15:clr>
        </p15:guide>
        <p15:guide id="2" orient="horz" pos="147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2453">
          <p15:clr>
            <a:srgbClr val="A4A3A4"/>
          </p15:clr>
        </p15:guide>
        <p15:guide id="5" pos="5558">
          <p15:clr>
            <a:srgbClr val="A4A3A4"/>
          </p15:clr>
        </p15:guide>
        <p15:guide id="6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3E9CBA"/>
    <a:srgbClr val="AB0810"/>
    <a:srgbClr val="FDBE24"/>
    <a:srgbClr val="FA661C"/>
    <a:srgbClr val="90BDDB"/>
    <a:srgbClr val="335FFA"/>
    <a:srgbClr val="349A97"/>
    <a:srgbClr val="2C92B6"/>
    <a:srgbClr val="489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6" autoAdjust="0"/>
    <p:restoredTop sz="91207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1008" y="-104"/>
      </p:cViewPr>
      <p:guideLst>
        <p:guide orient="horz" pos="804"/>
        <p:guide orient="horz" pos="1476"/>
        <p:guide pos="2880"/>
        <p:guide pos="2453"/>
        <p:guide pos="5558"/>
        <p:guide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2016/07/01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2016/07/01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2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73F9-0624-40C3-A4A4-F9002693D4B0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014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2605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Cisco Email security provides protection across the attack continuum. </a:t>
            </a:r>
          </a:p>
          <a:p>
            <a:endParaRPr lang="en-US" dirty="0" smtClean="0"/>
          </a:p>
          <a:p>
            <a:pPr marL="173242" indent="-173242">
              <a:buFont typeface="Arial" panose="020B0604020202020204" pitchFamily="34" charset="0"/>
              <a:buChar char="•"/>
            </a:pPr>
            <a:r>
              <a:rPr lang="en-US" dirty="0" smtClean="0"/>
              <a:t>Before an attack with Reputation Filtering,</a:t>
            </a:r>
          </a:p>
          <a:p>
            <a:pPr marL="173242" indent="-173242">
              <a:buFont typeface="Arial" panose="020B0604020202020204" pitchFamily="34" charset="0"/>
              <a:buChar char="•"/>
            </a:pPr>
            <a:r>
              <a:rPr lang="en-US" dirty="0" smtClean="0"/>
              <a:t>During an attack with Signature, Antivirus and spam scanning; URL scanning; File reputation; and sandboxing </a:t>
            </a:r>
          </a:p>
          <a:p>
            <a:pPr marL="173242" indent="-173242">
              <a:buFont typeface="Arial" panose="020B0604020202020204" pitchFamily="34" charset="0"/>
              <a:buChar char="•"/>
            </a:pPr>
            <a:r>
              <a:rPr lang="en-US" dirty="0" smtClean="0"/>
              <a:t>And after an attack with continuous retrospection – the ability to identify malicious malware that crossed the wire undetected.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EFCA-403C-4BA7-B674-7B132B1CD0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8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F1A-DFA3-4038-AEDD-8D7579AC613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F1A-DFA3-4038-AEDD-8D7579AC613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1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AD0-4E04-4194-AF39-4CB6272FEF1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tiff"/><Relationship Id="rId3" Type="http://schemas.openxmlformats.org/officeDocument/2006/relationships/image" Target="../media/image10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6" y="4690921"/>
            <a:ext cx="1537194" cy="289637"/>
          </a:xfrm>
          <a:prstGeom prst="rect">
            <a:avLst/>
          </a:prstGeom>
        </p:spPr>
      </p:pic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7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8626" y="0"/>
            <a:ext cx="7502697" cy="18460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315" y="0"/>
            <a:ext cx="3301675" cy="18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" y="133350"/>
            <a:ext cx="672860" cy="355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" y="1230828"/>
            <a:ext cx="3412389" cy="5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program identity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26644" y="2061713"/>
            <a:ext cx="7598042" cy="759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Session Title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8626" y="0"/>
            <a:ext cx="7502697" cy="18460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315" y="0"/>
            <a:ext cx="3301675" cy="18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" y="133350"/>
            <a:ext cx="672860" cy="35527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0440" y="3099325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44" y="3681060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4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226644" y="3921057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226644" y="416105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" y="1230828"/>
            <a:ext cx="3412389" cy="5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7" name="Picture 16" descr="pref_1-line_logo+tagline-rt-white-CMYK.ai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8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9" tIns="34295" rIns="68589" bIns="342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BB8B485-CB36-423C-875E-355F6471E5C1}" type="datetimeFigureOut">
              <a:rPr lang="en-IN" smtClean="0"/>
              <a:t>2016/07/01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E5E72989-7E34-4A17-A258-5A4EBEE7CB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8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760134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Why are we here today?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822449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6" y="4690921"/>
            <a:ext cx="1537194" cy="2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Why are we here today?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Relationship Id="rId39" Type="http://schemas.openxmlformats.org/officeDocument/2006/relationships/image" Target="../media/image1.png"/><Relationship Id="rId4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1" y="4697113"/>
            <a:ext cx="1466491" cy="257445"/>
          </a:xfrm>
          <a:prstGeom prst="rect">
            <a:avLst/>
          </a:prstGeom>
        </p:spPr>
      </p:pic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806259" y="4736431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algn="ctr"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81" r:id="rId6"/>
    <p:sldLayoutId id="2147483880" r:id="rId7"/>
    <p:sldLayoutId id="2147483905" r:id="rId8"/>
    <p:sldLayoutId id="2147483906" r:id="rId9"/>
    <p:sldLayoutId id="2147483879" r:id="rId10"/>
    <p:sldLayoutId id="2147483883" r:id="rId11"/>
    <p:sldLayoutId id="2147483886" r:id="rId12"/>
    <p:sldLayoutId id="2147483887" r:id="rId13"/>
    <p:sldLayoutId id="2147483884" r:id="rId14"/>
    <p:sldLayoutId id="2147483885" r:id="rId15"/>
    <p:sldLayoutId id="2147483907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917" r:id="rId22"/>
    <p:sldLayoutId id="2147483918" r:id="rId23"/>
    <p:sldLayoutId id="2147483895" r:id="rId24"/>
    <p:sldLayoutId id="2147483871" r:id="rId25"/>
    <p:sldLayoutId id="2147483898" r:id="rId26"/>
    <p:sldLayoutId id="2147483908" r:id="rId27"/>
    <p:sldLayoutId id="2147483909" r:id="rId28"/>
    <p:sldLayoutId id="2147483910" r:id="rId29"/>
    <p:sldLayoutId id="2147483911" r:id="rId30"/>
    <p:sldLayoutId id="2147483914" r:id="rId31"/>
    <p:sldLayoutId id="2147483896" r:id="rId32"/>
    <p:sldLayoutId id="2147483912" r:id="rId33"/>
    <p:sldLayoutId id="2147483913" r:id="rId34"/>
    <p:sldLayoutId id="2147483897" r:id="rId35"/>
    <p:sldLayoutId id="2147483920" r:id="rId36"/>
    <p:sldLayoutId id="2147483921" r:id="rId37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isco.com/c/dam/en/us/td/docs/security/content_security/content_security_general/Content-security-file-reputation-and-analysis-criteria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5" Type="http://schemas.openxmlformats.org/officeDocument/2006/relationships/image" Target="../media/image35.tiff"/><Relationship Id="rId6" Type="http://schemas.openxmlformats.org/officeDocument/2006/relationships/image" Target="../media/image36.tiff"/><Relationship Id="rId7" Type="http://schemas.openxmlformats.org/officeDocument/2006/relationships/image" Target="../media/image37.tiff"/><Relationship Id="rId8" Type="http://schemas.openxmlformats.org/officeDocument/2006/relationships/image" Target="../media/image38.tif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4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Email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15 Years Strong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Hideki Murakami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GSSO GSP CSE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130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6" y="341313"/>
            <a:ext cx="8533052" cy="731837"/>
          </a:xfrm>
        </p:spPr>
        <p:txBody>
          <a:bodyPr/>
          <a:lstStyle/>
          <a:p>
            <a:r>
              <a:rPr lang="en-US" dirty="0" smtClean="0"/>
              <a:t>2015 Magic Quadrant: </a:t>
            </a:r>
            <a:r>
              <a:rPr lang="en-US" dirty="0"/>
              <a:t>Secure Email </a:t>
            </a:r>
            <a:r>
              <a:rPr lang="en-US" dirty="0" smtClean="0"/>
              <a:t>Gateway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122218"/>
            <a:ext cx="4021282" cy="40212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72364" y="2378364"/>
            <a:ext cx="1408545" cy="404091"/>
          </a:xfrm>
          <a:prstGeom prst="line">
            <a:avLst/>
          </a:pr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0909" y="2655516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Cisco(Leader)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61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39"/>
          <a:stretch/>
        </p:blipFill>
        <p:spPr>
          <a:xfrm>
            <a:off x="4852325" y="1611521"/>
            <a:ext cx="4178291" cy="250294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80107"/>
              </p:ext>
            </p:extLst>
          </p:nvPr>
        </p:nvGraphicFramePr>
        <p:xfrm>
          <a:off x="437768" y="1158065"/>
          <a:ext cx="5052836" cy="3566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562"/>
                <a:gridCol w="2689274"/>
              </a:tblGrid>
              <a:tr h="1503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u="none" dirty="0" smtClean="0"/>
                        <a:t>Proofpoint Displacement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1" dirty="0" smtClean="0"/>
                        <a:t>Dell</a:t>
                      </a:r>
                      <a:r>
                        <a:rPr lang="en-US" sz="1200" b="1" baseline="0" dirty="0" smtClean="0"/>
                        <a:t> + </a:t>
                      </a:r>
                      <a:r>
                        <a:rPr lang="en-US" sz="1200" b="1" dirty="0" smtClean="0"/>
                        <a:t>EMC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CES,</a:t>
                      </a:r>
                      <a:r>
                        <a:rPr lang="en-US" sz="1200" baseline="0" dirty="0" smtClean="0"/>
                        <a:t> Premium Bundle, AMP</a:t>
                      </a:r>
                      <a:endParaRPr lang="en-US" sz="12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408B39"/>
                          </a:solidFill>
                        </a:rPr>
                        <a:t>$2.8M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210K seats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lnSpc>
                          <a:spcPct val="150000"/>
                        </a:lnSpc>
                        <a:buClr>
                          <a:schemeClr val="tx1"/>
                        </a:buClr>
                        <a:buSzPct val="80000"/>
                        <a:buFont typeface="Arial"/>
                        <a:buNone/>
                      </a:pPr>
                      <a:r>
                        <a:rPr lang="en-US" sz="1200" b="0" dirty="0" smtClean="0"/>
                        <a:t>Proofpoint</a:t>
                      </a:r>
                      <a:r>
                        <a:rPr lang="en-US" sz="1200" b="0" baseline="0" dirty="0" smtClean="0"/>
                        <a:t> Displacement</a:t>
                      </a:r>
                    </a:p>
                    <a:p>
                      <a:pPr marL="112713" indent="0">
                        <a:lnSpc>
                          <a:spcPct val="150000"/>
                        </a:lnSpc>
                        <a:buClr>
                          <a:schemeClr val="tx1"/>
                        </a:buClr>
                        <a:buSzPct val="80000"/>
                        <a:buFont typeface="Arial"/>
                        <a:buNone/>
                      </a:pPr>
                      <a:r>
                        <a:rPr lang="en-US" sz="1200" b="1" baseline="0" dirty="0" smtClean="0"/>
                        <a:t>Cox Health</a:t>
                      </a:r>
                    </a:p>
                    <a:p>
                      <a:pPr marL="112713" indent="0">
                        <a:lnSpc>
                          <a:spcPct val="150000"/>
                        </a:lnSpc>
                        <a:buClr>
                          <a:schemeClr val="tx1"/>
                        </a:buClr>
                        <a:buSzPct val="80000"/>
                        <a:buFont typeface="Arial"/>
                        <a:buNone/>
                      </a:pPr>
                      <a:r>
                        <a:rPr lang="en-US" sz="1200" b="0" dirty="0" smtClean="0"/>
                        <a:t>CES, Inbound</a:t>
                      </a:r>
                      <a:r>
                        <a:rPr lang="en-US" sz="1200" b="0" baseline="0" dirty="0" smtClean="0"/>
                        <a:t> Bundle,</a:t>
                      </a:r>
                      <a:r>
                        <a:rPr lang="en-US" sz="1200" b="0" dirty="0" smtClean="0"/>
                        <a:t> AMP</a:t>
                      </a:r>
                    </a:p>
                    <a:p>
                      <a:pPr marL="112713" indent="0">
                        <a:lnSpc>
                          <a:spcPct val="150000"/>
                        </a:lnSpc>
                        <a:buClr>
                          <a:schemeClr val="tx1"/>
                        </a:buClr>
                        <a:buSzPct val="80000"/>
                        <a:buFont typeface="Arial"/>
                        <a:buNone/>
                      </a:pPr>
                      <a:r>
                        <a:rPr lang="en-US" sz="2000" b="1" dirty="0" smtClean="0">
                          <a:solidFill>
                            <a:srgbClr val="408B39"/>
                          </a:solidFill>
                        </a:rPr>
                        <a:t>$465K</a:t>
                      </a:r>
                    </a:p>
                    <a:p>
                      <a:pPr marL="112713" marR="0" indent="0" algn="l" defTabSz="6857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80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10K seats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4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u="none" dirty="0" smtClean="0"/>
                        <a:t>Microsoft Displacement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1" dirty="0" smtClean="0"/>
                        <a:t>Dept.</a:t>
                      </a:r>
                      <a:r>
                        <a:rPr lang="en-US" sz="1200" b="1" baseline="0" dirty="0" smtClean="0"/>
                        <a:t> of Homeland Security</a:t>
                      </a:r>
                      <a:endParaRPr lang="en-US" sz="12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ESA,</a:t>
                      </a:r>
                      <a:r>
                        <a:rPr lang="en-US" sz="1200" baseline="0" dirty="0" smtClean="0"/>
                        <a:t> Inbound Bundle</a:t>
                      </a:r>
                      <a:endParaRPr lang="en-US" sz="12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408B39"/>
                          </a:solidFill>
                        </a:rPr>
                        <a:t>$2.1M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350K seats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US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u="none" dirty="0" smtClean="0"/>
                        <a:t>Proofpoint Displacement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1" dirty="0" smtClean="0"/>
                        <a:t>Verisign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err="1" smtClean="0"/>
                        <a:t>ESAv</a:t>
                      </a:r>
                      <a:r>
                        <a:rPr lang="en-US" sz="1200" baseline="0" dirty="0" smtClean="0"/>
                        <a:t> and AMP on ESA</a:t>
                      </a:r>
                      <a:endParaRPr lang="en-US" sz="12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408B39"/>
                          </a:solidFill>
                        </a:rPr>
                        <a:t>$100K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1.1K seats</a:t>
                      </a:r>
                    </a:p>
                    <a:p>
                      <a:pPr marL="112713" indent="0">
                        <a:lnSpc>
                          <a:spcPct val="150000"/>
                        </a:lnSpc>
                        <a:buClr>
                          <a:schemeClr val="tx1"/>
                        </a:buClr>
                        <a:buSzPct val="80000"/>
                        <a:buFont typeface="Arial"/>
                        <a:buNone/>
                      </a:pP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231" y="2174325"/>
            <a:ext cx="453753" cy="451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75" y="2285991"/>
            <a:ext cx="713539" cy="249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493" y="2183626"/>
            <a:ext cx="817680" cy="4710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509" y="3829870"/>
            <a:ext cx="582109" cy="5821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098" y="3763027"/>
            <a:ext cx="706075" cy="656956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3000" dirty="0" smtClean="0"/>
              <a:t>競合の置き換え案件</a:t>
            </a:r>
            <a:endParaRPr lang="en-US" sz="3000" dirty="0" smtClean="0"/>
          </a:p>
          <a:p>
            <a:r>
              <a:rPr lang="en-US" sz="1800" dirty="0" smtClean="0"/>
              <a:t>Recent Wins!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395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</a:t>
            </a:r>
            <a:r>
              <a:rPr lang="ja-JP" altLang="en-US" dirty="0" smtClean="0">
                <a:solidFill>
                  <a:schemeClr val="accent4"/>
                </a:solidFill>
              </a:rPr>
              <a:t>年間の変遷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AMP 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情報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072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6" y="1206104"/>
            <a:ext cx="5046943" cy="210283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3" name="Title 11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What’s New?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766" y="1200150"/>
            <a:ext cx="5048634" cy="21087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ESA</a:t>
            </a: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は、クラウド分析用のファイルアップロード　　制限がある</a:t>
            </a:r>
            <a:endParaRPr lang="en-US" altLang="ja-JP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>
              <a:lnSpc>
                <a:spcPct val="110000"/>
              </a:lnSpc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仮想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ESA</a:t>
            </a: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は、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VLN(</a:t>
            </a: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仮想ライセンス番号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に　　よって、１日最大</a:t>
            </a:r>
            <a:r>
              <a:rPr lang="en-US" altLang="ja-JP" dirty="0" smtClean="0">
                <a:solidFill>
                  <a:srgbClr val="000000"/>
                </a:solidFill>
                <a:cs typeface="Arial" pitchFamily="34" charset="0"/>
              </a:rPr>
              <a:t>1000</a:t>
            </a: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アップロードに制限される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ファイルの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Pre-classification </a:t>
            </a:r>
            <a:r>
              <a:rPr lang="ja-JP" altLang="en-US" dirty="0" smtClean="0">
                <a:solidFill>
                  <a:srgbClr val="000000"/>
                </a:solidFill>
                <a:cs typeface="Arial" pitchFamily="34" charset="0"/>
              </a:rPr>
              <a:t>が導入された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>
              <a:lnSpc>
                <a:spcPct val="110000"/>
              </a:lnSpc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9550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676767"/>
                </a:solidFill>
              </a:rPr>
              <a:t>AMP </a:t>
            </a:r>
            <a:r>
              <a:rPr lang="ja-JP" altLang="en-US" sz="3200" dirty="0" smtClean="0">
                <a:solidFill>
                  <a:srgbClr val="676767"/>
                </a:solidFill>
              </a:rPr>
              <a:t>情報</a:t>
            </a:r>
            <a:endParaRPr lang="en-US" sz="3200" dirty="0" smtClean="0">
              <a:solidFill>
                <a:srgbClr val="676767"/>
              </a:solidFill>
            </a:endParaRPr>
          </a:p>
          <a:p>
            <a:pPr defTabSz="457200"/>
            <a:r>
              <a:rPr lang="en-US" sz="2000" dirty="0" smtClean="0">
                <a:solidFill>
                  <a:srgbClr val="676767"/>
                </a:solidFill>
              </a:rPr>
              <a:t>ファイルアップロード制限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07646"/>
              </p:ext>
            </p:extLst>
          </p:nvPr>
        </p:nvGraphicFramePr>
        <p:xfrm>
          <a:off x="5694614" y="504077"/>
          <a:ext cx="3332480" cy="416921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39956"/>
                <a:gridCol w="1046044"/>
                <a:gridCol w="1046480"/>
              </a:tblGrid>
              <a:tr h="548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Reputation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Queries/Sec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Daily upload Limits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C100V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C160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C170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</a:rPr>
                        <a:t>C190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</a:rPr>
                        <a:t>C300V</a:t>
                      </a:r>
                      <a:endParaRPr lang="en-US" sz="9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C360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C370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250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C380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C390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C600V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</a:rPr>
                        <a:t>C660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327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</a:rPr>
                        <a:t>C670</a:t>
                      </a:r>
                      <a:endParaRPr lang="en-US" sz="9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C680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1000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C690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1000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X1060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X1070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904728"/>
            <a:ext cx="502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3"/>
              </a:rPr>
              <a:t>http://www.cisco.com/c/dam/en/us/td/docs/security/content_security/content_security_general/Content-security-file-reputation-and-analysis-criteria.pdf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066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</a:t>
            </a:r>
            <a:r>
              <a:rPr lang="ja-JP" altLang="en-US" dirty="0" smtClean="0">
                <a:solidFill>
                  <a:schemeClr val="accent4"/>
                </a:solidFill>
              </a:rPr>
              <a:t>年間の変遷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en-US" dirty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>
                <a:solidFill>
                  <a:schemeClr val="accent4">
                    <a:lumMod val="50000"/>
                  </a:schemeClr>
                </a:solidFill>
              </a:rPr>
              <a:t>x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90 </a:t>
            </a:r>
            <a:r>
              <a:rPr lang="ja-JP" altLang="en-US" dirty="0">
                <a:solidFill>
                  <a:schemeClr val="accent4">
                    <a:lumMod val="50000"/>
                  </a:schemeClr>
                </a:solidFill>
              </a:rPr>
              <a:t>シリーズ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8295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439455" y="1206104"/>
            <a:ext cx="4976709" cy="221224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" t="26557" r="9591" b="26880"/>
          <a:stretch/>
        </p:blipFill>
        <p:spPr>
          <a:xfrm>
            <a:off x="5473960" y="655826"/>
            <a:ext cx="3235089" cy="1333094"/>
          </a:xfrm>
          <a:prstGeom prst="rect">
            <a:avLst/>
          </a:prstGeom>
        </p:spPr>
      </p:pic>
      <p:sp>
        <p:nvSpPr>
          <p:cNvPr id="113" name="Title 11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What’s New?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766" y="1214153"/>
            <a:ext cx="4978400" cy="2204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x90 </a:t>
            </a:r>
            <a:r>
              <a:rPr lang="ja-JP" altLang="en-US" sz="1400" dirty="0" smtClean="0">
                <a:solidFill>
                  <a:srgbClr val="000000"/>
                </a:solidFill>
                <a:cs typeface="Arial" pitchFamily="34" charset="0"/>
              </a:rPr>
              <a:t>シリーズ</a:t>
            </a:r>
            <a:r>
              <a:rPr lang="en-US" altLang="ja-JP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ja-JP" altLang="en-US" sz="1400" dirty="0" smtClean="0">
                <a:solidFill>
                  <a:srgbClr val="000000"/>
                </a:solidFill>
                <a:cs typeface="Arial" pitchFamily="34" charset="0"/>
              </a:rPr>
              <a:t>は、唯一デバイスで動くソフトウェアとして</a:t>
            </a:r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AsyncOS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9.1.2 </a:t>
            </a:r>
            <a:r>
              <a:rPr lang="ja-JP" altLang="en-US" sz="1400" dirty="0" smtClean="0">
                <a:solidFill>
                  <a:srgbClr val="000000"/>
                </a:solidFill>
                <a:cs typeface="Arial" pitchFamily="34" charset="0"/>
              </a:rPr>
              <a:t>と一緒に登場した。</a:t>
            </a:r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>
              <a:lnSpc>
                <a:spcPct val="110000"/>
              </a:lnSpc>
            </a:pPr>
            <a:endParaRPr lang="en-US" sz="1400" dirty="0" smtClean="0">
              <a:solidFill>
                <a:srgbClr val="000000"/>
              </a:solidFill>
            </a:endParaRPr>
          </a:p>
          <a:p>
            <a:pPr defTabSz="457200">
              <a:lnSpc>
                <a:spcPct val="110000"/>
              </a:lnSpc>
            </a:pPr>
            <a:r>
              <a:rPr lang="ja-JP" altLang="en-US" sz="1400" dirty="0" smtClean="0">
                <a:solidFill>
                  <a:srgbClr val="000000"/>
                </a:solidFill>
              </a:rPr>
              <a:t>すべてのデバイスで動作する今後のバージョンでサポートされる予定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</a:pPr>
            <a:r>
              <a:rPr lang="en-US" sz="1300" dirty="0" smtClean="0">
                <a:solidFill>
                  <a:srgbClr val="000000"/>
                </a:solidFill>
              </a:rPr>
              <a:t>9.7.2 </a:t>
            </a:r>
            <a:r>
              <a:rPr lang="ja-JP" altLang="en-US" sz="1300" dirty="0" smtClean="0">
                <a:solidFill>
                  <a:srgbClr val="000000"/>
                </a:solidFill>
              </a:rPr>
              <a:t>メンテナンスリリース予定日：</a:t>
            </a:r>
            <a:r>
              <a:rPr lang="en-US" altLang="ja-JP" sz="1300" dirty="0" smtClean="0">
                <a:solidFill>
                  <a:srgbClr val="000000"/>
                </a:solidFill>
              </a:rPr>
              <a:t>2016</a:t>
            </a:r>
            <a:r>
              <a:rPr lang="ja-JP" altLang="en-US" sz="1300" dirty="0" smtClean="0">
                <a:solidFill>
                  <a:srgbClr val="000000"/>
                </a:solidFill>
              </a:rPr>
              <a:t>年</a:t>
            </a:r>
            <a:r>
              <a:rPr lang="en-US" altLang="ja-JP" sz="1300" dirty="0" smtClean="0">
                <a:solidFill>
                  <a:srgbClr val="000000"/>
                </a:solidFill>
              </a:rPr>
              <a:t>6</a:t>
            </a:r>
            <a:r>
              <a:rPr lang="ja-JP" altLang="en-US" sz="1300" dirty="0" smtClean="0">
                <a:solidFill>
                  <a:srgbClr val="000000"/>
                </a:solidFill>
              </a:rPr>
              <a:t>月中旬</a:t>
            </a:r>
            <a:endParaRPr lang="en-US" sz="1300" dirty="0" smtClean="0">
              <a:solidFill>
                <a:srgbClr val="000000"/>
              </a:solidFill>
            </a:endParaRP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</a:pPr>
            <a:r>
              <a:rPr lang="en-US" sz="1300" dirty="0" err="1" smtClean="0">
                <a:solidFill>
                  <a:srgbClr val="000000"/>
                </a:solidFill>
              </a:rPr>
              <a:t>AsyncOS</a:t>
            </a:r>
            <a:r>
              <a:rPr lang="en-US" sz="1300" dirty="0" smtClean="0">
                <a:solidFill>
                  <a:srgbClr val="000000"/>
                </a:solidFill>
              </a:rPr>
              <a:t> 10.0 </a:t>
            </a:r>
            <a:r>
              <a:rPr lang="ja-JP" altLang="en-US" sz="1300" dirty="0" smtClean="0">
                <a:solidFill>
                  <a:srgbClr val="000000"/>
                </a:solidFill>
              </a:rPr>
              <a:t>のリリース予定日：</a:t>
            </a:r>
            <a:r>
              <a:rPr lang="en-US" altLang="ja-JP" sz="1300" dirty="0" smtClean="0">
                <a:solidFill>
                  <a:srgbClr val="000000"/>
                </a:solidFill>
              </a:rPr>
              <a:t>2016</a:t>
            </a:r>
            <a:r>
              <a:rPr lang="ja-JP" altLang="en-US" sz="1300" dirty="0" smtClean="0">
                <a:solidFill>
                  <a:srgbClr val="000000"/>
                </a:solidFill>
              </a:rPr>
              <a:t>年</a:t>
            </a:r>
            <a:r>
              <a:rPr lang="en-US" altLang="ja-JP" sz="1300" dirty="0" smtClean="0">
                <a:solidFill>
                  <a:srgbClr val="000000"/>
                </a:solidFill>
              </a:rPr>
              <a:t>5</a:t>
            </a:r>
            <a:r>
              <a:rPr lang="ja-JP" altLang="en-US" sz="1300" dirty="0" smtClean="0">
                <a:solidFill>
                  <a:srgbClr val="000000"/>
                </a:solidFill>
              </a:rPr>
              <a:t>月末</a:t>
            </a:r>
            <a:endParaRPr lang="en-US" sz="1300" dirty="0" smtClean="0">
              <a:solidFill>
                <a:srgbClr val="000000"/>
              </a:solidFill>
            </a:endParaRP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</a:pPr>
            <a:r>
              <a:rPr lang="ja-JP" altLang="en-US" sz="1300" dirty="0" smtClean="0">
                <a:solidFill>
                  <a:srgbClr val="000000"/>
                </a:solidFill>
              </a:rPr>
              <a:t>それまでは、</a:t>
            </a:r>
            <a:r>
              <a:rPr lang="en-US" altLang="ja-JP" sz="1300" dirty="0" smtClean="0">
                <a:solidFill>
                  <a:srgbClr val="000000"/>
                </a:solidFill>
              </a:rPr>
              <a:t>x90</a:t>
            </a:r>
            <a:r>
              <a:rPr lang="ja-JP" altLang="en-US" sz="1300" dirty="0" smtClean="0">
                <a:solidFill>
                  <a:srgbClr val="000000"/>
                </a:solidFill>
              </a:rPr>
              <a:t>アプライアンスは別々のクラスターとして動作</a:t>
            </a:r>
            <a:endParaRPr lang="en-US" sz="1300" dirty="0" smtClean="0">
              <a:solidFill>
                <a:srgbClr val="000000"/>
              </a:solidFill>
            </a:endParaRPr>
          </a:p>
          <a:p>
            <a:pPr defTabSz="457200"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56081"/>
              </p:ext>
            </p:extLst>
          </p:nvPr>
        </p:nvGraphicFramePr>
        <p:xfrm>
          <a:off x="5563051" y="2139951"/>
          <a:ext cx="3440638" cy="226430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69269"/>
                <a:gridCol w="1046480"/>
                <a:gridCol w="824889"/>
              </a:tblGrid>
              <a:tr h="213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Deployment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6">
                <a:tc rowSpan="3">
                  <a:txBody>
                    <a:bodyPr/>
                    <a:lstStyle/>
                    <a:p>
                      <a:pPr defTabSz="456907" eaLnBrk="0" hangingPunct="0"/>
                      <a:r>
                        <a:rPr lang="en-US" sz="1100" b="1" kern="0" dirty="0" smtClean="0">
                          <a:solidFill>
                            <a:schemeClr val="bg1"/>
                          </a:solidFill>
                        </a:rPr>
                        <a:t>Cisco® Email Security Appliance (ESA)</a:t>
                      </a:r>
                      <a:endParaRPr lang="en-US" sz="1100" b="1" kern="0" dirty="0">
                        <a:solidFill>
                          <a:schemeClr val="bg1"/>
                        </a:solidFill>
                      </a:endParaRPr>
                    </a:p>
                  </a:txBody>
                  <a:tcPr marL="102897" marR="102897" marT="102870" marB="1028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Enterprise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C690/C690X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56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</a:rPr>
                        <a:t>Midsize Office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C390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56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SMB &amp; Branch</a:t>
                      </a: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C190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solidFill>
                            <a:schemeClr val="bg1"/>
                          </a:solidFill>
                        </a:rPr>
                        <a:t>Cisco® Content Security Management Appliance (SMA)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2897" marR="102897" marT="102870" marB="1028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Enterprise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M690/M690X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Midsize Office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M390/M390X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0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SMB &amp; Branch</a:t>
                      </a: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effectLst/>
                        </a:rPr>
                        <a:t>M190</a:t>
                      </a: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09550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3200" dirty="0" smtClean="0">
                <a:solidFill>
                  <a:srgbClr val="676767"/>
                </a:solidFill>
              </a:rPr>
              <a:t>x</a:t>
            </a:r>
            <a:r>
              <a:rPr lang="en-US" sz="3200" dirty="0" smtClean="0">
                <a:solidFill>
                  <a:srgbClr val="676767"/>
                </a:solidFill>
              </a:rPr>
              <a:t>90 </a:t>
            </a:r>
            <a:r>
              <a:rPr lang="ja-JP" altLang="en-US" sz="3200" dirty="0" smtClean="0">
                <a:solidFill>
                  <a:srgbClr val="676767"/>
                </a:solidFill>
              </a:rPr>
              <a:t>シリーズ</a:t>
            </a:r>
            <a:endParaRPr lang="en-US" sz="3200" dirty="0" smtClean="0">
              <a:solidFill>
                <a:srgbClr val="676767"/>
              </a:solidFill>
            </a:endParaRPr>
          </a:p>
          <a:p>
            <a:pPr defTabSz="457200"/>
            <a:r>
              <a:rPr lang="en-US" sz="2000" dirty="0" smtClean="0">
                <a:solidFill>
                  <a:srgbClr val="676767"/>
                </a:solidFill>
              </a:rPr>
              <a:t>ハードウェア</a:t>
            </a:r>
          </a:p>
        </p:txBody>
      </p:sp>
    </p:spTree>
    <p:extLst>
      <p:ext uri="{BB962C8B-B14F-4D97-AF65-F5344CB8AC3E}">
        <p14:creationId xmlns:p14="http://schemas.microsoft.com/office/powerpoint/2010/main" val="1842212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</a:t>
            </a:r>
            <a:r>
              <a:rPr lang="ja-JP" altLang="en-US" dirty="0" smtClean="0">
                <a:solidFill>
                  <a:schemeClr val="accent4"/>
                </a:solidFill>
              </a:rPr>
              <a:t>年間の変遷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en-US" dirty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AsyncOS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10.0 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の紹介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111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10.0.x </a:t>
            </a:r>
            <a:r>
              <a:rPr lang="ja-JP" altLang="en-US" dirty="0" smtClean="0"/>
              <a:t>サポート機能リスト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17849"/>
              </p:ext>
            </p:extLst>
          </p:nvPr>
        </p:nvGraphicFramePr>
        <p:xfrm>
          <a:off x="438912" y="1207009"/>
          <a:ext cx="8156125" cy="333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0550"/>
                <a:gridCol w="6085575"/>
              </a:tblGrid>
              <a:tr h="320736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49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URL Logging in Message Tracking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メッセージトラッキングでレピュテーションと</a:t>
                      </a:r>
                      <a:r>
                        <a:rPr lang="en-US" altLang="ja-JP" sz="1100" dirty="0" smtClean="0">
                          <a:solidFill>
                            <a:schemeClr val="dk1"/>
                          </a:solidFill>
                        </a:rPr>
                        <a:t>URL</a:t>
                      </a:r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カテゴリーコンテンツフィルタに違反する</a:t>
                      </a:r>
                      <a:r>
                        <a:rPr lang="en-US" altLang="ja-JP" sz="1100" dirty="0" smtClean="0">
                          <a:solidFill>
                            <a:schemeClr val="dk1"/>
                          </a:solidFill>
                        </a:rPr>
                        <a:t>URL</a:t>
                      </a:r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を含める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9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Message Language Detection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設定されたコンテンツフィルタアクション</a:t>
                      </a:r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で</a:t>
                      </a: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利用する</a:t>
                      </a:r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ための</a:t>
                      </a:r>
                      <a:r>
                        <a:rPr lang="en-US" sz="1100" dirty="0" err="1" smtClean="0">
                          <a:solidFill>
                            <a:schemeClr val="dk1"/>
                          </a:solidFill>
                        </a:rPr>
                        <a:t>Emailメッセージ</a:t>
                      </a:r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言語を決定する</a:t>
                      </a:r>
                      <a:endParaRPr lang="en-US" altLang="ja-JP" sz="1100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ja-JP" altLang="en-US" sz="1100" dirty="0" smtClean="0">
                          <a:solidFill>
                            <a:schemeClr val="dk1"/>
                          </a:solidFill>
                        </a:rPr>
                        <a:t>（</a:t>
                      </a:r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Bounce</a:t>
                      </a:r>
                      <a:r>
                        <a:rPr lang="en-US" sz="1100" baseline="0" dirty="0" smtClean="0">
                          <a:solidFill>
                            <a:schemeClr val="dk1"/>
                          </a:solidFill>
                        </a:rPr>
                        <a:t> Message</a:t>
                      </a:r>
                      <a:r>
                        <a:rPr lang="ja-JP" altLang="en-US" sz="1100" baseline="0" dirty="0" smtClean="0">
                          <a:solidFill>
                            <a:schemeClr val="dk1"/>
                          </a:solidFill>
                        </a:rPr>
                        <a:t>等）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97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Message Digest Modification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/>
                        <a:t>スパム通知メッセージのメッセージサブジェクトを抑制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9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Mailbox</a:t>
                      </a:r>
                      <a:r>
                        <a:rPr lang="en-US" sz="1100" baseline="0" dirty="0" smtClean="0"/>
                        <a:t> Auto Remediation w/O365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/>
                        <a:t>あとでマリシャスとわかった</a:t>
                      </a:r>
                      <a:r>
                        <a:rPr lang="en-US" altLang="ja-JP" sz="1100" dirty="0" smtClean="0"/>
                        <a:t>Office 365 </a:t>
                      </a:r>
                      <a:r>
                        <a:rPr lang="ja-JP" altLang="en-US" sz="1100" dirty="0" smtClean="0"/>
                        <a:t>ユーザの</a:t>
                      </a:r>
                      <a:r>
                        <a:rPr lang="en-US" altLang="ja-JP" sz="1100" dirty="0" smtClean="0"/>
                        <a:t>Inbox</a:t>
                      </a:r>
                      <a:r>
                        <a:rPr lang="ja-JP" altLang="en-US" sz="1100" dirty="0" smtClean="0"/>
                        <a:t>にある添付ファイル付き</a:t>
                      </a:r>
                      <a:r>
                        <a:rPr lang="en-US" altLang="ja-JP" sz="1100" dirty="0" smtClean="0"/>
                        <a:t>Email</a:t>
                      </a:r>
                      <a:r>
                        <a:rPr lang="ja-JP" altLang="en-US" sz="1100" dirty="0" smtClean="0"/>
                        <a:t>に対して、アクションをとるために</a:t>
                      </a:r>
                      <a:r>
                        <a:rPr lang="en-US" altLang="ja-JP" sz="1100" dirty="0" smtClean="0"/>
                        <a:t>API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ja-JP" altLang="en-US" sz="1100" baseline="0" dirty="0" smtClean="0"/>
                        <a:t>コールと</a:t>
                      </a:r>
                      <a:r>
                        <a:rPr lang="en-US" altLang="ja-JP" sz="1100" baseline="0" dirty="0" smtClean="0"/>
                        <a:t>AMP </a:t>
                      </a:r>
                      <a:r>
                        <a:rPr lang="ja-JP" altLang="en-US" sz="1100" baseline="0" dirty="0" smtClean="0"/>
                        <a:t>レトロスペクティブを利用する</a:t>
                      </a:r>
                      <a:endParaRPr lang="en-US" sz="1100" baseline="0" dirty="0" smtClean="0"/>
                    </a:p>
                  </a:txBody>
                  <a:tcPr/>
                </a:tc>
              </a:tr>
              <a:tr h="27262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Improved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AMP Reporting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aseline="0" dirty="0" smtClean="0"/>
                        <a:t>AMP</a:t>
                      </a:r>
                      <a:r>
                        <a:rPr lang="ja-JP" altLang="en-US" sz="1100" baseline="0" dirty="0" smtClean="0"/>
                        <a:t>エンジンによって識別された脅威の可視化</a:t>
                      </a:r>
                      <a:endParaRPr lang="en-US" sz="1100" baseline="0" dirty="0" smtClean="0"/>
                    </a:p>
                  </a:txBody>
                  <a:tcPr/>
                </a:tc>
              </a:tr>
              <a:tr h="27262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SAML Authentication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ja-JP" sz="1100" b="0" dirty="0" smtClean="0"/>
                        <a:t>SMA</a:t>
                      </a:r>
                      <a:r>
                        <a:rPr lang="ja-JP" altLang="en-US" sz="1100" b="0" dirty="0" smtClean="0"/>
                        <a:t>エンドユーザ</a:t>
                      </a:r>
                      <a:r>
                        <a:rPr lang="en-US" altLang="ja-JP" sz="1100" b="0" dirty="0" smtClean="0"/>
                        <a:t> </a:t>
                      </a:r>
                      <a:r>
                        <a:rPr lang="ja-JP" altLang="en-US" sz="1100" b="0" dirty="0" smtClean="0"/>
                        <a:t>スパム</a:t>
                      </a:r>
                      <a:r>
                        <a:rPr lang="ja-JP" altLang="en-US" sz="1100" b="0" dirty="0" smtClean="0"/>
                        <a:t>隔離アクセス</a:t>
                      </a:r>
                      <a:r>
                        <a:rPr lang="ja-JP" altLang="en-US" sz="1100" b="0" dirty="0" smtClean="0"/>
                        <a:t>に</a:t>
                      </a:r>
                      <a:r>
                        <a:rPr lang="en-US" altLang="ja-JP" sz="1100" b="0" dirty="0" smtClean="0"/>
                        <a:t>SAML</a:t>
                      </a:r>
                      <a:r>
                        <a:rPr lang="ja-JP" altLang="en-US" sz="1100" b="0" dirty="0" smtClean="0"/>
                        <a:t>経由</a:t>
                      </a:r>
                      <a:r>
                        <a:rPr lang="ja-JP" altLang="en-US" sz="1100" b="0" dirty="0" smtClean="0"/>
                        <a:t>で</a:t>
                      </a:r>
                      <a:r>
                        <a:rPr lang="ja-JP" altLang="en-US" sz="1100" b="0" dirty="0" smtClean="0"/>
                        <a:t>企業</a:t>
                      </a:r>
                      <a:r>
                        <a:rPr lang="ja-JP" altLang="en-US" sz="1100" b="0" dirty="0" smtClean="0"/>
                        <a:t>認証情報を活用</a:t>
                      </a:r>
                      <a:endParaRPr lang="en-US" sz="1100" b="0" dirty="0" smtClean="0"/>
                    </a:p>
                  </a:txBody>
                  <a:tcPr/>
                </a:tc>
              </a:tr>
              <a:tr h="27262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Updateable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ClamAV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ja-JP" sz="1100" b="0" dirty="0" err="1" smtClean="0"/>
                        <a:t>AsyncOS</a:t>
                      </a:r>
                      <a:r>
                        <a:rPr lang="ja-JP" altLang="en-US" sz="1100" b="0" dirty="0" smtClean="0"/>
                        <a:t>アップデートから、</a:t>
                      </a:r>
                      <a:r>
                        <a:rPr lang="en-US" sz="1100" b="0" baseline="0" dirty="0" smtClean="0"/>
                        <a:t> updater service </a:t>
                      </a:r>
                      <a:r>
                        <a:rPr lang="ja-JP" altLang="en-US" sz="1100" b="0" baseline="0" dirty="0" smtClean="0"/>
                        <a:t>と</a:t>
                      </a:r>
                      <a:r>
                        <a:rPr lang="en-US" sz="1100" b="0" dirty="0" smtClean="0"/>
                        <a:t> </a:t>
                      </a:r>
                      <a:r>
                        <a:rPr lang="ja-JP" altLang="en-US" sz="1100" b="0" dirty="0" smtClean="0"/>
                        <a:t>個別の</a:t>
                      </a:r>
                      <a:r>
                        <a:rPr lang="en-US" altLang="ja-JP" sz="1100" b="0" dirty="0" smtClean="0"/>
                        <a:t> </a:t>
                      </a:r>
                      <a:r>
                        <a:rPr lang="en-US" sz="1100" b="0" dirty="0" err="1" smtClean="0"/>
                        <a:t>ClamAV</a:t>
                      </a:r>
                      <a:r>
                        <a:rPr lang="en-US" sz="1100" b="0" baseline="0" dirty="0" smtClean="0"/>
                        <a:t> engine </a:t>
                      </a:r>
                      <a:r>
                        <a:rPr lang="ja-JP" altLang="en-US" sz="1100" b="0" baseline="0" dirty="0" smtClean="0"/>
                        <a:t>アップデートを利用する</a:t>
                      </a:r>
                      <a:endParaRPr lang="en-US" sz="1100" b="0" dirty="0" smtClean="0"/>
                    </a:p>
                  </a:txBody>
                  <a:tcPr/>
                </a:tc>
              </a:tr>
              <a:tr h="44903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Spam Submission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Tracking Portal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altLang="en-US" sz="1100" b="0" dirty="0" smtClean="0"/>
                        <a:t>カスタマーのスパム提出をトラッキング、</a:t>
                      </a:r>
                      <a:r>
                        <a:rPr lang="en-US" altLang="ja-JP" sz="1100" b="0" dirty="0" smtClean="0"/>
                        <a:t>Cisco</a:t>
                      </a:r>
                      <a:r>
                        <a:rPr lang="ja-JP" altLang="en-US" sz="1100" b="0" dirty="0" smtClean="0"/>
                        <a:t>へ送信したメッセージのユーザビリティ</a:t>
                      </a:r>
                      <a:endParaRPr lang="en-US" sz="11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178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27406" y="1073150"/>
            <a:ext cx="6007614" cy="3661837"/>
            <a:chOff x="2879124" y="1077808"/>
            <a:chExt cx="6155896" cy="3789768"/>
          </a:xfrm>
        </p:grpSpPr>
        <p:grpSp>
          <p:nvGrpSpPr>
            <p:cNvPr id="3" name="Group 2"/>
            <p:cNvGrpSpPr/>
            <p:nvPr/>
          </p:nvGrpSpPr>
          <p:grpSpPr>
            <a:xfrm>
              <a:off x="2879124" y="1077808"/>
              <a:ext cx="6155896" cy="3789768"/>
              <a:chOff x="2879124" y="1077808"/>
              <a:chExt cx="6155896" cy="3789768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9124" y="1077808"/>
                <a:ext cx="6155896" cy="3789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979773" y="4015946"/>
                <a:ext cx="4055247" cy="851630"/>
              </a:xfrm>
              <a:prstGeom prst="roundRect">
                <a:avLst/>
              </a:prstGeom>
              <a:noFill/>
              <a:ln w="34925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698240" y="3657600"/>
              <a:ext cx="850140" cy="264160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5" name="Rectangle 4"/>
          <p:cNvSpPr/>
          <p:nvPr/>
        </p:nvSpPr>
        <p:spPr>
          <a:xfrm rot="10800000" flipV="1">
            <a:off x="439457" y="1206104"/>
            <a:ext cx="2587948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URL Logging in Message Tracking</a:t>
            </a:r>
            <a:br>
              <a:rPr lang="en-US" sz="3000" dirty="0" smtClean="0"/>
            </a:br>
            <a:r>
              <a:rPr lang="en-US" sz="1800" dirty="0" smtClean="0"/>
              <a:t>Business Case and Overview</a:t>
            </a:r>
            <a:endParaRPr lang="en-US" sz="1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800" y="1205739"/>
            <a:ext cx="2468605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Autofit/>
          </a:bodyPr>
          <a:lstStyle/>
          <a:p>
            <a:pPr defTabSz="610791">
              <a:spcBef>
                <a:spcPct val="50000"/>
              </a:spcBef>
            </a:pPr>
            <a:r>
              <a:rPr lang="en-US" altLang="ja-JP" sz="1500" dirty="0" smtClean="0">
                <a:solidFill>
                  <a:srgbClr val="002855"/>
                </a:solidFill>
              </a:rPr>
              <a:t>E</a:t>
            </a:r>
            <a:r>
              <a:rPr lang="ja-JP" altLang="en-US" sz="1500" dirty="0" smtClean="0">
                <a:solidFill>
                  <a:srgbClr val="002855"/>
                </a:solidFill>
              </a:rPr>
              <a:t>メール管理者に、より多くのリライトされた</a:t>
            </a:r>
            <a:r>
              <a:rPr lang="en-US" altLang="ja-JP" sz="1500" dirty="0" smtClean="0">
                <a:solidFill>
                  <a:srgbClr val="002855"/>
                </a:solidFill>
              </a:rPr>
              <a:t>URL</a:t>
            </a:r>
            <a:r>
              <a:rPr lang="ja-JP" altLang="en-US" sz="1500" dirty="0" smtClean="0">
                <a:solidFill>
                  <a:srgbClr val="002855"/>
                </a:solidFill>
              </a:rPr>
              <a:t>の可視性を提供</a:t>
            </a:r>
            <a:endParaRPr lang="en-US" sz="15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altLang="ja-JP" sz="1500" dirty="0" smtClean="0">
                <a:solidFill>
                  <a:srgbClr val="002855"/>
                </a:solidFill>
              </a:rPr>
              <a:t>URL</a:t>
            </a:r>
            <a:r>
              <a:rPr lang="ja-JP" altLang="en-US" sz="1500" dirty="0" smtClean="0">
                <a:solidFill>
                  <a:srgbClr val="002855"/>
                </a:solidFill>
              </a:rPr>
              <a:t>詳細タブへのアクセスを制限可能</a:t>
            </a:r>
            <a:endParaRPr lang="en-US" sz="15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500" dirty="0" smtClean="0">
                <a:solidFill>
                  <a:srgbClr val="002855"/>
                </a:solidFill>
              </a:rPr>
              <a:t>含まれる項目</a:t>
            </a:r>
            <a:r>
              <a:rPr lang="en-US" sz="1500" dirty="0" smtClean="0">
                <a:solidFill>
                  <a:srgbClr val="002855"/>
                </a:solidFill>
              </a:rPr>
              <a:t>:</a:t>
            </a: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300" dirty="0" smtClean="0">
                <a:solidFill>
                  <a:srgbClr val="002855"/>
                </a:solidFill>
              </a:rPr>
              <a:t>リライトされた</a:t>
            </a:r>
            <a:r>
              <a:rPr lang="en-US" altLang="ja-JP" sz="1300" dirty="0" smtClean="0">
                <a:solidFill>
                  <a:srgbClr val="002855"/>
                </a:solidFill>
              </a:rPr>
              <a:t>URL</a:t>
            </a:r>
            <a:r>
              <a:rPr lang="ja-JP" altLang="en-US" sz="1300" dirty="0" smtClean="0">
                <a:solidFill>
                  <a:srgbClr val="002855"/>
                </a:solidFill>
              </a:rPr>
              <a:t>のリスト</a:t>
            </a:r>
            <a:endParaRPr lang="en-US" sz="13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2855"/>
                </a:solidFill>
              </a:rPr>
              <a:t>URL </a:t>
            </a:r>
            <a:r>
              <a:rPr lang="ja-JP" altLang="en-US" sz="1300" dirty="0" smtClean="0">
                <a:solidFill>
                  <a:srgbClr val="002855"/>
                </a:solidFill>
              </a:rPr>
              <a:t>レピュテーション</a:t>
            </a:r>
            <a:r>
              <a:rPr lang="en-US" sz="1300" dirty="0" smtClean="0">
                <a:solidFill>
                  <a:srgbClr val="002855"/>
                </a:solidFill>
              </a:rPr>
              <a:t> / </a:t>
            </a:r>
            <a:r>
              <a:rPr lang="en-US" sz="1300" dirty="0">
                <a:solidFill>
                  <a:srgbClr val="002855"/>
                </a:solidFill>
              </a:rPr>
              <a:t> </a:t>
            </a:r>
            <a:r>
              <a:rPr lang="en-US" sz="1300" dirty="0" smtClean="0">
                <a:solidFill>
                  <a:srgbClr val="002855"/>
                </a:solidFill>
              </a:rPr>
              <a:t>      </a:t>
            </a:r>
            <a:r>
              <a:rPr lang="ja-JP" altLang="en-US" sz="1300" dirty="0" smtClean="0">
                <a:solidFill>
                  <a:srgbClr val="002855"/>
                </a:solidFill>
              </a:rPr>
              <a:t>カテゴリ情報</a:t>
            </a:r>
            <a:endParaRPr lang="en-US" sz="13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300" dirty="0" smtClean="0">
                <a:solidFill>
                  <a:srgbClr val="002855"/>
                </a:solidFill>
              </a:rPr>
              <a:t>実行されたアクション</a:t>
            </a:r>
            <a:r>
              <a:rPr lang="en-US" sz="1300" dirty="0" smtClean="0">
                <a:solidFill>
                  <a:srgbClr val="002855"/>
                </a:solidFill>
              </a:rPr>
              <a:t> (</a:t>
            </a:r>
            <a:r>
              <a:rPr lang="ja-JP" altLang="en-US" sz="1300" dirty="0" smtClean="0">
                <a:solidFill>
                  <a:srgbClr val="002855"/>
                </a:solidFill>
              </a:rPr>
              <a:t>リライト</a:t>
            </a:r>
            <a:r>
              <a:rPr lang="en-US" sz="1300" dirty="0" smtClean="0">
                <a:solidFill>
                  <a:srgbClr val="002855"/>
                </a:solidFill>
              </a:rPr>
              <a:t>, </a:t>
            </a:r>
            <a:r>
              <a:rPr lang="ja-JP" altLang="en-US" sz="1300" dirty="0" smtClean="0">
                <a:solidFill>
                  <a:srgbClr val="002855"/>
                </a:solidFill>
              </a:rPr>
              <a:t>リンク無効化</a:t>
            </a:r>
            <a:r>
              <a:rPr lang="en-US" sz="1300" dirty="0" smtClean="0">
                <a:solidFill>
                  <a:srgbClr val="002855"/>
                </a:solidFill>
              </a:rPr>
              <a:t>, </a:t>
            </a:r>
            <a:r>
              <a:rPr lang="ja-JP" altLang="en-US" sz="1300" dirty="0" smtClean="0">
                <a:solidFill>
                  <a:srgbClr val="002855"/>
                </a:solidFill>
              </a:rPr>
              <a:t>リダイレクト</a:t>
            </a:r>
            <a:r>
              <a:rPr lang="en-US" sz="1300" dirty="0" smtClean="0">
                <a:solidFill>
                  <a:srgbClr val="00285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64004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Message Language Detection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Business Case and Overview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05739"/>
            <a:ext cx="7793929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特定のフッターを配置したり、メッセージ内の言語に基づいてアクションを取る　</a:t>
            </a:r>
            <a:endParaRPr lang="en-US" altLang="ja-JP" sz="1700" dirty="0" smtClean="0">
              <a:solidFill>
                <a:srgbClr val="002855"/>
              </a:solidFill>
            </a:endParaRPr>
          </a:p>
          <a:p>
            <a:pPr lvl="1"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例）</a:t>
            </a:r>
            <a:r>
              <a:rPr lang="en-US" altLang="ja-JP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日本語で書かれたメッセージの場合、日本語のバウンスメッセージにする</a:t>
            </a:r>
            <a:endParaRPr lang="en-US" altLang="ja-JP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競合（</a:t>
            </a:r>
            <a:r>
              <a:rPr lang="en-US" altLang="ja-JP" sz="1700" dirty="0" err="1" smtClean="0">
                <a:solidFill>
                  <a:srgbClr val="002855"/>
                </a:solidFill>
              </a:rPr>
              <a:t>Proofpoint</a:t>
            </a:r>
            <a:r>
              <a:rPr lang="ja-JP" altLang="en-US" sz="1700" dirty="0" smtClean="0">
                <a:solidFill>
                  <a:srgbClr val="002855"/>
                </a:solidFill>
              </a:rPr>
              <a:t>）の同等機能が必要となった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sz="1700" dirty="0" smtClean="0">
                <a:solidFill>
                  <a:srgbClr val="002855"/>
                </a:solidFill>
              </a:rPr>
              <a:t>Message Language Detection </a:t>
            </a:r>
            <a:r>
              <a:rPr lang="ja-JP" altLang="en-US" sz="1700" dirty="0" smtClean="0">
                <a:solidFill>
                  <a:srgbClr val="002855"/>
                </a:solidFill>
              </a:rPr>
              <a:t>機能は、管理者が検出された言語に基づいてポリシーとアクション設定が可能</a:t>
            </a:r>
            <a:r>
              <a:rPr lang="en-US" sz="1700" dirty="0" smtClean="0">
                <a:solidFill>
                  <a:srgbClr val="002855"/>
                </a:solidFill>
              </a:rPr>
              <a:t>:</a:t>
            </a: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700" dirty="0" smtClean="0">
                <a:solidFill>
                  <a:srgbClr val="002855"/>
                </a:solidFill>
              </a:rPr>
              <a:t>言語ベース</a:t>
            </a:r>
            <a:r>
              <a:rPr lang="en-US" altLang="ja-JP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フッター、暗号化プロファイルなどを設定するために、メッセージフィルターとコンテンツフィルターを使用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700" dirty="0" smtClean="0">
                <a:solidFill>
                  <a:srgbClr val="002855"/>
                </a:solidFill>
              </a:rPr>
              <a:t>オリジナルメッセージの言語に基づき、カスタマイズされたバウンスと免責条項メッセージを送信</a:t>
            </a:r>
            <a:endParaRPr lang="en-US" sz="170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70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</a:t>
            </a:r>
            <a:r>
              <a:rPr lang="ja-JP" altLang="en-US" dirty="0" smtClean="0"/>
              <a:t>セキュリティ</a:t>
            </a:r>
            <a:r>
              <a:rPr lang="en-US" altLang="ja-JP" dirty="0" smtClean="0"/>
              <a:t> </a:t>
            </a:r>
            <a:r>
              <a:rPr lang="ja-JP" altLang="en-US" dirty="0" smtClean="0"/>
              <a:t>マーケットについて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94544"/>
            <a:ext cx="7793929" cy="324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Autofit/>
          </a:bodyPr>
          <a:lstStyle/>
          <a:p>
            <a:pPr defTabSz="610791">
              <a:spcBef>
                <a:spcPct val="50000"/>
              </a:spcBef>
            </a:pPr>
            <a:r>
              <a:rPr lang="en-US" sz="2400" dirty="0" smtClean="0">
                <a:solidFill>
                  <a:srgbClr val="002855"/>
                </a:solidFill>
              </a:rPr>
              <a:t>Email</a:t>
            </a:r>
            <a:r>
              <a:rPr lang="en-US" sz="2400" dirty="0">
                <a:solidFill>
                  <a:srgbClr val="002855"/>
                </a:solidFill>
              </a:rPr>
              <a:t> </a:t>
            </a:r>
            <a:r>
              <a:rPr lang="ja-JP" altLang="en-US" sz="2400" dirty="0" smtClean="0">
                <a:solidFill>
                  <a:srgbClr val="002855"/>
                </a:solidFill>
              </a:rPr>
              <a:t>セキュリティ</a:t>
            </a:r>
            <a:r>
              <a:rPr lang="en-US" altLang="ja-JP" sz="2400" dirty="0" smtClean="0">
                <a:solidFill>
                  <a:srgbClr val="002855"/>
                </a:solidFill>
              </a:rPr>
              <a:t> </a:t>
            </a:r>
            <a:r>
              <a:rPr lang="ja-JP" altLang="en-US" sz="2400" dirty="0" smtClean="0">
                <a:solidFill>
                  <a:srgbClr val="002855"/>
                </a:solidFill>
              </a:rPr>
              <a:t>マーケットの転換期</a:t>
            </a:r>
            <a:endParaRPr lang="en-US" sz="24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2855"/>
                </a:solidFill>
              </a:rPr>
              <a:t>クラウド</a:t>
            </a:r>
            <a:r>
              <a:rPr lang="en-US" dirty="0" smtClean="0">
                <a:solidFill>
                  <a:srgbClr val="002855"/>
                </a:solidFill>
              </a:rPr>
              <a:t> Email Security </a:t>
            </a:r>
            <a:r>
              <a:rPr lang="ja-JP" altLang="en-US" dirty="0" smtClean="0">
                <a:solidFill>
                  <a:srgbClr val="002855"/>
                </a:solidFill>
              </a:rPr>
              <a:t>は、加速的に成長している。</a:t>
            </a:r>
            <a:endParaRPr lang="en-US" dirty="0" smtClean="0">
              <a:solidFill>
                <a:srgbClr val="002855"/>
              </a:solidFill>
            </a:endParaRP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2855"/>
                </a:solidFill>
              </a:rPr>
              <a:t>6</a:t>
            </a:r>
            <a:r>
              <a:rPr lang="en-US" altLang="ja-JP" sz="1600" dirty="0">
                <a:solidFill>
                  <a:srgbClr val="002855"/>
                </a:solidFill>
              </a:rPr>
              <a:t> </a:t>
            </a:r>
            <a:r>
              <a:rPr lang="ja-JP" altLang="en-US" sz="1600" dirty="0" smtClean="0">
                <a:solidFill>
                  <a:srgbClr val="002855"/>
                </a:solidFill>
              </a:rPr>
              <a:t>四半期連続で、</a:t>
            </a:r>
            <a:r>
              <a:rPr lang="en-US" altLang="ja-JP" sz="1600" dirty="0" smtClean="0">
                <a:solidFill>
                  <a:srgbClr val="002855"/>
                </a:solidFill>
              </a:rPr>
              <a:t>2</a:t>
            </a:r>
            <a:r>
              <a:rPr lang="ja-JP" altLang="en-US" sz="1600" dirty="0" smtClean="0">
                <a:solidFill>
                  <a:srgbClr val="002855"/>
                </a:solidFill>
              </a:rPr>
              <a:t>桁成長</a:t>
            </a:r>
            <a:r>
              <a:rPr lang="en-US" sz="1600" dirty="0" smtClean="0">
                <a:solidFill>
                  <a:srgbClr val="002855"/>
                </a:solidFill>
              </a:rPr>
              <a:t> – </a:t>
            </a:r>
            <a:r>
              <a:rPr lang="en-US" altLang="ja-JP" sz="1600" dirty="0" smtClean="0">
                <a:solidFill>
                  <a:srgbClr val="002855"/>
                </a:solidFill>
              </a:rPr>
              <a:t>Security Business Group (SBG) </a:t>
            </a:r>
            <a:r>
              <a:rPr lang="ja-JP" altLang="en-US" sz="1600" dirty="0" smtClean="0">
                <a:solidFill>
                  <a:srgbClr val="002855"/>
                </a:solidFill>
              </a:rPr>
              <a:t>で最も成長している分野の１つ</a:t>
            </a:r>
            <a:endParaRPr lang="en-US" sz="16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855"/>
                </a:solidFill>
              </a:rPr>
              <a:t>McAfee </a:t>
            </a:r>
            <a:r>
              <a:rPr lang="ja-JP" altLang="en-US" dirty="0" smtClean="0">
                <a:solidFill>
                  <a:srgbClr val="002855"/>
                </a:solidFill>
              </a:rPr>
              <a:t>は、</a:t>
            </a:r>
            <a:r>
              <a:rPr lang="en-US" dirty="0" smtClean="0">
                <a:solidFill>
                  <a:srgbClr val="002855"/>
                </a:solidFill>
              </a:rPr>
              <a:t>email security market</a:t>
            </a:r>
            <a:r>
              <a:rPr lang="en-US" dirty="0">
                <a:solidFill>
                  <a:srgbClr val="002855"/>
                </a:solidFill>
              </a:rPr>
              <a:t> </a:t>
            </a:r>
            <a:r>
              <a:rPr lang="ja-JP" altLang="en-US" dirty="0" smtClean="0">
                <a:solidFill>
                  <a:srgbClr val="002855"/>
                </a:solidFill>
              </a:rPr>
              <a:t>から撤退</a:t>
            </a:r>
            <a:endParaRPr lang="en-US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855"/>
                </a:solidFill>
              </a:rPr>
              <a:t>Proofpoint</a:t>
            </a:r>
            <a:r>
              <a:rPr lang="en-US" dirty="0" smtClean="0">
                <a:solidFill>
                  <a:srgbClr val="002855"/>
                </a:solidFill>
              </a:rPr>
              <a:t> </a:t>
            </a:r>
            <a:r>
              <a:rPr lang="ja-JP" altLang="en-US" dirty="0" smtClean="0">
                <a:solidFill>
                  <a:srgbClr val="002855"/>
                </a:solidFill>
              </a:rPr>
              <a:t>は、完璧では無い事を示した。</a:t>
            </a:r>
            <a:endParaRPr lang="en-US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2855"/>
                </a:solidFill>
              </a:rPr>
              <a:t>Cisco</a:t>
            </a:r>
            <a:r>
              <a:rPr lang="ja-JP" altLang="en-US" dirty="0" smtClean="0">
                <a:solidFill>
                  <a:srgbClr val="002855"/>
                </a:solidFill>
              </a:rPr>
              <a:t>は、引き続き差別化を実施していきます！</a:t>
            </a:r>
            <a:endParaRPr lang="en-US" dirty="0" smtClean="0">
              <a:solidFill>
                <a:srgbClr val="002855"/>
              </a:solidFill>
            </a:endParaRPr>
          </a:p>
        </p:txBody>
      </p:sp>
      <p:pic>
        <p:nvPicPr>
          <p:cNvPr id="4100" name="Picture 4" descr="C:\Users\rajett\AppData\Local\Microsoft\Windows\Temporary Internet Files\Content.IE5\BTCQS3ZJ\Lucy_KOs_Linu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66" y="2846003"/>
            <a:ext cx="1770137" cy="17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23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2171663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Message Language Detection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Overview and Content Filter Condition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5722" y="1205739"/>
            <a:ext cx="2049431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en-US" altLang="ja-JP" sz="1700" dirty="0" smtClean="0">
                <a:solidFill>
                  <a:srgbClr val="002855"/>
                </a:solidFill>
              </a:rPr>
              <a:t>11</a:t>
            </a:r>
            <a:r>
              <a:rPr lang="ja-JP" altLang="en-US" sz="1700" dirty="0" smtClean="0">
                <a:solidFill>
                  <a:srgbClr val="002855"/>
                </a:solidFill>
              </a:rPr>
              <a:t>の言語をサポート（日本語も）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sz="1700" dirty="0" smtClean="0">
                <a:solidFill>
                  <a:srgbClr val="002855"/>
                </a:solidFill>
              </a:rPr>
              <a:t>ESA </a:t>
            </a:r>
            <a:r>
              <a:rPr lang="ja-JP" altLang="en-US" sz="1700" dirty="0" smtClean="0">
                <a:solidFill>
                  <a:srgbClr val="002855"/>
                </a:solidFill>
              </a:rPr>
              <a:t>は、</a:t>
            </a:r>
            <a:r>
              <a:rPr lang="en-US" sz="1700" dirty="0" smtClean="0">
                <a:solidFill>
                  <a:srgbClr val="002855"/>
                </a:solidFill>
              </a:rPr>
              <a:t>subject </a:t>
            </a:r>
            <a:r>
              <a:rPr lang="ja-JP" altLang="en-US" sz="1700" dirty="0" smtClean="0">
                <a:solidFill>
                  <a:srgbClr val="002855"/>
                </a:solidFill>
              </a:rPr>
              <a:t>とメ</a:t>
            </a:r>
            <a:r>
              <a:rPr lang="en-US" altLang="ja-JP" sz="1700" dirty="0" smtClean="0">
                <a:solidFill>
                  <a:srgbClr val="002855"/>
                </a:solidFill>
              </a:rPr>
              <a:t>Message body</a:t>
            </a:r>
            <a:r>
              <a:rPr lang="ja-JP" altLang="en-US" sz="1700" dirty="0" smtClean="0">
                <a:solidFill>
                  <a:srgbClr val="002855"/>
                </a:solidFill>
              </a:rPr>
              <a:t>の先頭</a:t>
            </a:r>
            <a:r>
              <a:rPr lang="en-US" sz="1700" dirty="0" smtClean="0">
                <a:solidFill>
                  <a:srgbClr val="002855"/>
                </a:solidFill>
              </a:rPr>
              <a:t> 500 </a:t>
            </a:r>
            <a:r>
              <a:rPr lang="ja-JP" altLang="en-US" sz="1700" dirty="0" smtClean="0">
                <a:solidFill>
                  <a:srgbClr val="002855"/>
                </a:solidFill>
              </a:rPr>
              <a:t>バイト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を抽出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メッセージの最も可能性の高い言語を返す</a:t>
            </a:r>
            <a:endParaRPr lang="en-US" sz="1700" dirty="0">
              <a:solidFill>
                <a:srgbClr val="00285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03" y="1181157"/>
            <a:ext cx="6275439" cy="33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59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2171663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Message Language Detection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Customized Bounce Messages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5722" y="1205739"/>
            <a:ext cx="2049431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 lnSpcReduction="10000"/>
          </a:bodyPr>
          <a:lstStyle/>
          <a:p>
            <a:pPr defTabSz="610791">
              <a:spcBef>
                <a:spcPct val="50000"/>
              </a:spcBef>
            </a:pPr>
            <a:r>
              <a:rPr lang="en-US" sz="1700" dirty="0" smtClean="0">
                <a:solidFill>
                  <a:srgbClr val="002855"/>
                </a:solidFill>
              </a:rPr>
              <a:t>Language detection </a:t>
            </a:r>
            <a:r>
              <a:rPr lang="ja-JP" altLang="en-US" sz="1700" dirty="0" smtClean="0">
                <a:solidFill>
                  <a:srgbClr val="002855"/>
                </a:solidFill>
              </a:rPr>
              <a:t>機能では、送信者にカスタマイズされたバウンスメッセージを送信するために利用することができる。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sz="1700" dirty="0" smtClean="0">
                <a:solidFill>
                  <a:srgbClr val="002855"/>
                </a:solidFill>
              </a:rPr>
              <a:t>Hard Bounce</a:t>
            </a:r>
            <a:r>
              <a:rPr lang="en-US" sz="1700" dirty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と</a:t>
            </a:r>
            <a:r>
              <a:rPr lang="en-US" sz="1700" dirty="0" smtClean="0">
                <a:solidFill>
                  <a:srgbClr val="002855"/>
                </a:solidFill>
              </a:rPr>
              <a:t> Delay Warning </a:t>
            </a:r>
            <a:r>
              <a:rPr lang="ja-JP" altLang="en-US" sz="1700" dirty="0" smtClean="0">
                <a:solidFill>
                  <a:srgbClr val="002855"/>
                </a:solidFill>
              </a:rPr>
              <a:t>メッセージをサポート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ロギングで、</a:t>
            </a:r>
            <a:r>
              <a:rPr lang="en-US" sz="1700" dirty="0" smtClean="0">
                <a:solidFill>
                  <a:srgbClr val="002855"/>
                </a:solidFill>
              </a:rPr>
              <a:t>Language detection </a:t>
            </a:r>
            <a:r>
              <a:rPr lang="ja-JP" altLang="en-US" sz="1700" dirty="0" smtClean="0">
                <a:solidFill>
                  <a:srgbClr val="002855"/>
                </a:solidFill>
              </a:rPr>
              <a:t>をサポート</a:t>
            </a:r>
            <a:endParaRPr lang="en-US" sz="1700" dirty="0">
              <a:solidFill>
                <a:srgbClr val="002855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98" y="1206104"/>
            <a:ext cx="4810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829356"/>
            <a:ext cx="5248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6" y="3748644"/>
            <a:ext cx="4152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13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Message Digest Modification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Business Case and Overview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05739"/>
            <a:ext cx="7793929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600" dirty="0" smtClean="0">
                <a:solidFill>
                  <a:srgbClr val="002855"/>
                </a:solidFill>
              </a:rPr>
              <a:t>この機能は、管理者はスパム検疫メッセージの</a:t>
            </a:r>
            <a:r>
              <a:rPr lang="en-US" altLang="ja-JP" sz="1600" dirty="0" smtClean="0">
                <a:solidFill>
                  <a:srgbClr val="002855"/>
                </a:solidFill>
              </a:rPr>
              <a:t>Subject</a:t>
            </a:r>
            <a:r>
              <a:rPr lang="ja-JP" altLang="en-US" sz="1600" dirty="0" smtClean="0">
                <a:solidFill>
                  <a:srgbClr val="002855"/>
                </a:solidFill>
              </a:rPr>
              <a:t>を抑制できる。</a:t>
            </a:r>
            <a:r>
              <a:rPr lang="ja-JP" altLang="en-US" sz="1600" dirty="0">
                <a:solidFill>
                  <a:srgbClr val="002855"/>
                </a:solidFill>
              </a:rPr>
              <a:t>　</a:t>
            </a:r>
            <a:r>
              <a:rPr lang="ja-JP" altLang="en-US" sz="1600" dirty="0" smtClean="0">
                <a:solidFill>
                  <a:srgbClr val="002855"/>
                </a:solidFill>
              </a:rPr>
              <a:t>　　　　　　　　　　　</a:t>
            </a:r>
            <a:r>
              <a:rPr lang="en-US" sz="1600" dirty="0" smtClean="0">
                <a:solidFill>
                  <a:srgbClr val="002855"/>
                </a:solidFill>
              </a:rPr>
              <a:t> </a:t>
            </a:r>
            <a:r>
              <a:rPr lang="ja-JP" altLang="en-US" sz="1600" dirty="0" smtClean="0">
                <a:solidFill>
                  <a:srgbClr val="002855"/>
                </a:solidFill>
              </a:rPr>
              <a:t>（アジアのどこかの国で新しい法令遵守で必要となった）</a:t>
            </a:r>
            <a:endParaRPr lang="en-US" sz="1600" dirty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002855"/>
                </a:solidFill>
              </a:rPr>
              <a:t>Subject</a:t>
            </a:r>
            <a:r>
              <a:rPr lang="ja-JP" altLang="en-US" sz="1600" dirty="0" smtClean="0">
                <a:solidFill>
                  <a:srgbClr val="002855"/>
                </a:solidFill>
              </a:rPr>
              <a:t>を削除すると、ユーザが興味でメッセージをクリックしてしまうリスクを低減する。</a:t>
            </a:r>
            <a:endParaRPr lang="en-US" altLang="ja-JP" sz="16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600" dirty="0" smtClean="0">
                <a:solidFill>
                  <a:srgbClr val="002855"/>
                </a:solidFill>
              </a:rPr>
              <a:t>メール送信者からの正常なメッセージを探すために</a:t>
            </a:r>
            <a:r>
              <a:rPr lang="en-US" altLang="ja-JP" sz="1600" dirty="0" smtClean="0">
                <a:solidFill>
                  <a:srgbClr val="002855"/>
                </a:solidFill>
              </a:rPr>
              <a:t>From</a:t>
            </a:r>
            <a:r>
              <a:rPr lang="ja-JP" altLang="en-US" sz="1600" dirty="0" smtClean="0">
                <a:solidFill>
                  <a:srgbClr val="002855"/>
                </a:solidFill>
              </a:rPr>
              <a:t>フィールドは表示される。</a:t>
            </a:r>
            <a:endParaRPr lang="en-US" sz="1600" dirty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endParaRPr lang="en-US" sz="1600" dirty="0">
              <a:solidFill>
                <a:srgbClr val="002855"/>
              </a:solidFill>
            </a:endParaRPr>
          </a:p>
        </p:txBody>
      </p:sp>
      <p:pic>
        <p:nvPicPr>
          <p:cNvPr id="5" name="Picture 3" descr="C:\Users\rajett\AppData\Local\Microsoft\Windows\Temporary Internet Files\Content.Outlook\KXGLEBJA\new_notification_display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7" y="2873510"/>
            <a:ext cx="7549978" cy="12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16" y="3264126"/>
            <a:ext cx="2598738" cy="13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85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Mailbox Auto Remediation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Business Case and Overview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05739"/>
            <a:ext cx="7793929" cy="1740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en-US" sz="1500" dirty="0" smtClean="0">
                <a:solidFill>
                  <a:srgbClr val="002855"/>
                </a:solidFill>
              </a:rPr>
              <a:t>ESA/</a:t>
            </a:r>
            <a:r>
              <a:rPr lang="en-US" sz="1500" dirty="0" err="1" smtClean="0">
                <a:solidFill>
                  <a:srgbClr val="002855"/>
                </a:solidFill>
              </a:rPr>
              <a:t>ESAv</a:t>
            </a:r>
            <a:r>
              <a:rPr lang="en-US" sz="1500" dirty="0">
                <a:solidFill>
                  <a:srgbClr val="002855"/>
                </a:solidFill>
              </a:rPr>
              <a:t> </a:t>
            </a:r>
            <a:r>
              <a:rPr lang="ja-JP" altLang="en-US" sz="1500" dirty="0" smtClean="0">
                <a:solidFill>
                  <a:srgbClr val="002855"/>
                </a:solidFill>
              </a:rPr>
              <a:t>の</a:t>
            </a:r>
            <a:r>
              <a:rPr lang="en-US" altLang="ja-JP" sz="1500" dirty="0" smtClean="0">
                <a:solidFill>
                  <a:srgbClr val="002855"/>
                </a:solidFill>
              </a:rPr>
              <a:t>AMP</a:t>
            </a:r>
            <a:r>
              <a:rPr lang="ja-JP" altLang="en-US" sz="1500" dirty="0" smtClean="0">
                <a:solidFill>
                  <a:srgbClr val="002855"/>
                </a:solidFill>
              </a:rPr>
              <a:t>エンジンは、ファイルが検出を免れてユーザの</a:t>
            </a:r>
            <a:r>
              <a:rPr lang="en-US" altLang="ja-JP" sz="1500" dirty="0" smtClean="0">
                <a:solidFill>
                  <a:srgbClr val="002855"/>
                </a:solidFill>
              </a:rPr>
              <a:t>Inbox</a:t>
            </a:r>
            <a:r>
              <a:rPr lang="ja-JP" altLang="en-US" sz="1500" dirty="0" smtClean="0">
                <a:solidFill>
                  <a:srgbClr val="002855"/>
                </a:solidFill>
              </a:rPr>
              <a:t>に配信されても、管理者に知らせるためにレトロスペクティブレポートとアラートを提供する事ができる。</a:t>
            </a:r>
            <a:r>
              <a:rPr lang="en-US" sz="1500" dirty="0" smtClean="0">
                <a:solidFill>
                  <a:srgbClr val="002855"/>
                </a:solidFill>
              </a:rPr>
              <a:t> </a:t>
            </a:r>
            <a:endParaRPr lang="en-US" sz="1500" dirty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endParaRPr lang="en-US" altLang="ja-JP" sz="15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500" dirty="0" smtClean="0">
                <a:solidFill>
                  <a:srgbClr val="002855"/>
                </a:solidFill>
              </a:rPr>
              <a:t>この機能は、ユーザの</a:t>
            </a:r>
            <a:r>
              <a:rPr lang="en-US" altLang="ja-JP" sz="1500" dirty="0" smtClean="0">
                <a:solidFill>
                  <a:srgbClr val="002855"/>
                </a:solidFill>
              </a:rPr>
              <a:t>Inbox</a:t>
            </a:r>
            <a:r>
              <a:rPr lang="ja-JP" altLang="en-US" sz="1500" dirty="0" smtClean="0">
                <a:solidFill>
                  <a:srgbClr val="002855"/>
                </a:solidFill>
              </a:rPr>
              <a:t>から関連するメッセージとマリシャスな添付ファイルを隔離するために</a:t>
            </a:r>
            <a:r>
              <a:rPr lang="en-US" altLang="ja-JP" sz="1500" dirty="0" smtClean="0">
                <a:solidFill>
                  <a:srgbClr val="002855"/>
                </a:solidFill>
              </a:rPr>
              <a:t>API</a:t>
            </a:r>
            <a:r>
              <a:rPr lang="ja-JP" altLang="en-US" sz="1500" dirty="0" smtClean="0">
                <a:solidFill>
                  <a:srgbClr val="002855"/>
                </a:solidFill>
              </a:rPr>
              <a:t>コールを使って</a:t>
            </a:r>
            <a:r>
              <a:rPr lang="en-US" altLang="ja-JP" sz="1500" dirty="0" smtClean="0">
                <a:solidFill>
                  <a:srgbClr val="002855"/>
                </a:solidFill>
              </a:rPr>
              <a:t>Office365 Cloud</a:t>
            </a:r>
            <a:r>
              <a:rPr lang="ja-JP" altLang="en-US" sz="1500" dirty="0" smtClean="0">
                <a:solidFill>
                  <a:srgbClr val="002855"/>
                </a:solidFill>
              </a:rPr>
              <a:t>と相互通信するよう、</a:t>
            </a:r>
            <a:r>
              <a:rPr lang="en-US" altLang="ja-JP" sz="1500" dirty="0" smtClean="0">
                <a:solidFill>
                  <a:srgbClr val="002855"/>
                </a:solidFill>
              </a:rPr>
              <a:t>ESA/</a:t>
            </a:r>
            <a:r>
              <a:rPr lang="en-US" altLang="ja-JP" sz="1500" dirty="0" err="1" smtClean="0">
                <a:solidFill>
                  <a:srgbClr val="002855"/>
                </a:solidFill>
              </a:rPr>
              <a:t>ESAv</a:t>
            </a:r>
            <a:r>
              <a:rPr lang="ja-JP" altLang="en-US" sz="1500" dirty="0" smtClean="0">
                <a:solidFill>
                  <a:srgbClr val="002855"/>
                </a:solidFill>
              </a:rPr>
              <a:t>の設定を可能にする。</a:t>
            </a:r>
            <a:endParaRPr lang="en-US" sz="1500" dirty="0">
              <a:solidFill>
                <a:srgbClr val="00285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957" y="2951479"/>
            <a:ext cx="5233867" cy="1422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" y="2946400"/>
            <a:ext cx="2709877" cy="159488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500" dirty="0" smtClean="0">
                <a:solidFill>
                  <a:srgbClr val="002855"/>
                </a:solidFill>
              </a:rPr>
              <a:t>この自動化は、検出を免れたメッセージ添付ファイルの発見時に取るべき早いアクションを可能にする。</a:t>
            </a:r>
            <a:endParaRPr lang="en-US" sz="1500" dirty="0">
              <a:solidFill>
                <a:srgbClr val="002855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51482" y="180225"/>
            <a:ext cx="962025" cy="966719"/>
          </a:xfrm>
          <a:prstGeom prst="roundRect">
            <a:avLst>
              <a:gd name="adj" fmla="val 8411"/>
            </a:avLst>
          </a:prstGeom>
          <a:gradFill rotWithShape="0">
            <a:gsLst>
              <a:gs pos="0">
                <a:srgbClr val="5C6A76"/>
              </a:gs>
              <a:gs pos="100000">
                <a:srgbClr val="121517"/>
              </a:gs>
            </a:gsLst>
            <a:lin ang="5400000" scaled="1"/>
          </a:gradFill>
          <a:ln w="25400" cap="flat">
            <a:noFill/>
            <a:round/>
            <a:headEnd type="none" w="med" len="med"/>
            <a:tailEnd type="none" w="med" len="med"/>
          </a:ln>
          <a:effectLst>
            <a:outerShdw blurRad="241300" algn="ctr" rotWithShape="0">
              <a:sysClr val="windowText" lastClr="000000">
                <a:alpha val="73000"/>
              </a:sys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ja-JP" altLang="en-US" sz="1200" kern="0" dirty="0" smtClean="0">
                <a:solidFill>
                  <a:schemeClr val="bg2"/>
                </a:solidFill>
              </a:rPr>
              <a:t>競合他社との差別化</a:t>
            </a:r>
            <a:r>
              <a:rPr lang="en-US" sz="1200" kern="0" dirty="0" smtClean="0">
                <a:solidFill>
                  <a:schemeClr val="bg2"/>
                </a:solidFill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kern="0" dirty="0" smtClean="0">
                <a:solidFill>
                  <a:schemeClr val="bg2"/>
                </a:solidFill>
              </a:rPr>
              <a:t>vs. Proofpoint</a:t>
            </a:r>
            <a:endParaRPr lang="en-US" sz="1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63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000" dirty="0" smtClean="0"/>
              <a:t>動作概要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Mailbox Auto Remediation</a:t>
            </a:r>
            <a:endParaRPr lang="en-US" dirty="0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4743314" y="1585422"/>
            <a:ext cx="1335132" cy="720304"/>
          </a:xfrm>
          <a:custGeom>
            <a:avLst/>
            <a:gdLst>
              <a:gd name="T0" fmla="*/ 699 w 799"/>
              <a:gd name="T1" fmla="*/ 264 h 464"/>
              <a:gd name="T2" fmla="*/ 698 w 799"/>
              <a:gd name="T3" fmla="*/ 264 h 464"/>
              <a:gd name="T4" fmla="*/ 699 w 799"/>
              <a:gd name="T5" fmla="*/ 253 h 464"/>
              <a:gd name="T6" fmla="*/ 635 w 799"/>
              <a:gd name="T7" fmla="*/ 190 h 464"/>
              <a:gd name="T8" fmla="*/ 623 w 799"/>
              <a:gd name="T9" fmla="*/ 191 h 464"/>
              <a:gd name="T10" fmla="*/ 629 w 799"/>
              <a:gd name="T11" fmla="*/ 153 h 464"/>
              <a:gd name="T12" fmla="*/ 457 w 799"/>
              <a:gd name="T13" fmla="*/ 0 h 464"/>
              <a:gd name="T14" fmla="*/ 288 w 799"/>
              <a:gd name="T15" fmla="*/ 124 h 464"/>
              <a:gd name="T16" fmla="*/ 229 w 799"/>
              <a:gd name="T17" fmla="*/ 102 h 464"/>
              <a:gd name="T18" fmla="*/ 138 w 799"/>
              <a:gd name="T19" fmla="*/ 194 h 464"/>
              <a:gd name="T20" fmla="*/ 138 w 799"/>
              <a:gd name="T21" fmla="*/ 199 h 464"/>
              <a:gd name="T22" fmla="*/ 133 w 799"/>
              <a:gd name="T23" fmla="*/ 198 h 464"/>
              <a:gd name="T24" fmla="*/ 0 w 799"/>
              <a:gd name="T25" fmla="*/ 331 h 464"/>
              <a:gd name="T26" fmla="*/ 133 w 799"/>
              <a:gd name="T27" fmla="*/ 464 h 464"/>
              <a:gd name="T28" fmla="*/ 699 w 799"/>
              <a:gd name="T29" fmla="*/ 464 h 464"/>
              <a:gd name="T30" fmla="*/ 799 w 799"/>
              <a:gd name="T31" fmla="*/ 364 h 464"/>
              <a:gd name="T32" fmla="*/ 699 w 799"/>
              <a:gd name="T33" fmla="*/ 2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9" h="464">
                <a:moveTo>
                  <a:pt x="699" y="264"/>
                </a:moveTo>
                <a:cubicBezTo>
                  <a:pt x="698" y="264"/>
                  <a:pt x="698" y="264"/>
                  <a:pt x="698" y="264"/>
                </a:cubicBezTo>
                <a:cubicBezTo>
                  <a:pt x="698" y="260"/>
                  <a:pt x="699" y="257"/>
                  <a:pt x="699" y="253"/>
                </a:cubicBezTo>
                <a:cubicBezTo>
                  <a:pt x="699" y="218"/>
                  <a:pt x="670" y="190"/>
                  <a:pt x="635" y="190"/>
                </a:cubicBezTo>
                <a:cubicBezTo>
                  <a:pt x="631" y="190"/>
                  <a:pt x="627" y="190"/>
                  <a:pt x="623" y="191"/>
                </a:cubicBezTo>
                <a:cubicBezTo>
                  <a:pt x="627" y="179"/>
                  <a:pt x="629" y="166"/>
                  <a:pt x="629" y="153"/>
                </a:cubicBezTo>
                <a:cubicBezTo>
                  <a:pt x="629" y="69"/>
                  <a:pt x="552" y="0"/>
                  <a:pt x="457" y="0"/>
                </a:cubicBezTo>
                <a:cubicBezTo>
                  <a:pt x="373" y="0"/>
                  <a:pt x="304" y="53"/>
                  <a:pt x="288" y="124"/>
                </a:cubicBezTo>
                <a:cubicBezTo>
                  <a:pt x="272" y="110"/>
                  <a:pt x="252" y="102"/>
                  <a:pt x="229" y="102"/>
                </a:cubicBezTo>
                <a:cubicBezTo>
                  <a:pt x="179" y="102"/>
                  <a:pt x="138" y="143"/>
                  <a:pt x="138" y="194"/>
                </a:cubicBezTo>
                <a:cubicBezTo>
                  <a:pt x="138" y="195"/>
                  <a:pt x="138" y="197"/>
                  <a:pt x="138" y="199"/>
                </a:cubicBezTo>
                <a:cubicBezTo>
                  <a:pt x="133" y="198"/>
                  <a:pt x="133" y="198"/>
                  <a:pt x="133" y="198"/>
                </a:cubicBezTo>
                <a:cubicBezTo>
                  <a:pt x="59" y="198"/>
                  <a:pt x="0" y="257"/>
                  <a:pt x="0" y="331"/>
                </a:cubicBezTo>
                <a:cubicBezTo>
                  <a:pt x="0" y="404"/>
                  <a:pt x="59" y="464"/>
                  <a:pt x="133" y="464"/>
                </a:cubicBezTo>
                <a:cubicBezTo>
                  <a:pt x="699" y="464"/>
                  <a:pt x="699" y="464"/>
                  <a:pt x="699" y="464"/>
                </a:cubicBezTo>
                <a:cubicBezTo>
                  <a:pt x="754" y="464"/>
                  <a:pt x="799" y="419"/>
                  <a:pt x="799" y="364"/>
                </a:cubicBezTo>
                <a:cubicBezTo>
                  <a:pt x="799" y="309"/>
                  <a:pt x="754" y="264"/>
                  <a:pt x="699" y="264"/>
                </a:cubicBezTo>
                <a:close/>
              </a:path>
            </a:pathLst>
          </a:custGeom>
          <a:gradFill flip="none" rotWithShape="1">
            <a:gsLst>
              <a:gs pos="0">
                <a:srgbClr val="2968AF">
                  <a:lumMod val="20000"/>
                  <a:lumOff val="80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 cap="flat" cmpd="sng" algn="ctr">
            <a:solidFill>
              <a:srgbClr val="214794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396" tIns="479915" rIns="91396" bIns="45698" rtlCol="0" anchor="t"/>
          <a:lstStyle/>
          <a:p>
            <a:pPr algn="ctr">
              <a:defRPr/>
            </a:pPr>
            <a:r>
              <a:rPr lang="en-US" sz="1400" kern="0" dirty="0">
                <a:solidFill>
                  <a:srgbClr val="676767"/>
                </a:solidFill>
                <a:latin typeface="Arial"/>
              </a:rPr>
              <a:t>AMP</a:t>
            </a: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4837199" y="3536758"/>
            <a:ext cx="1241248" cy="1174338"/>
          </a:xfrm>
          <a:custGeom>
            <a:avLst/>
            <a:gdLst>
              <a:gd name="T0" fmla="*/ 699 w 799"/>
              <a:gd name="T1" fmla="*/ 264 h 464"/>
              <a:gd name="T2" fmla="*/ 698 w 799"/>
              <a:gd name="T3" fmla="*/ 264 h 464"/>
              <a:gd name="T4" fmla="*/ 699 w 799"/>
              <a:gd name="T5" fmla="*/ 253 h 464"/>
              <a:gd name="T6" fmla="*/ 635 w 799"/>
              <a:gd name="T7" fmla="*/ 190 h 464"/>
              <a:gd name="T8" fmla="*/ 623 w 799"/>
              <a:gd name="T9" fmla="*/ 191 h 464"/>
              <a:gd name="T10" fmla="*/ 629 w 799"/>
              <a:gd name="T11" fmla="*/ 153 h 464"/>
              <a:gd name="T12" fmla="*/ 457 w 799"/>
              <a:gd name="T13" fmla="*/ 0 h 464"/>
              <a:gd name="T14" fmla="*/ 288 w 799"/>
              <a:gd name="T15" fmla="*/ 124 h 464"/>
              <a:gd name="T16" fmla="*/ 229 w 799"/>
              <a:gd name="T17" fmla="*/ 102 h 464"/>
              <a:gd name="T18" fmla="*/ 138 w 799"/>
              <a:gd name="T19" fmla="*/ 194 h 464"/>
              <a:gd name="T20" fmla="*/ 138 w 799"/>
              <a:gd name="T21" fmla="*/ 199 h 464"/>
              <a:gd name="T22" fmla="*/ 133 w 799"/>
              <a:gd name="T23" fmla="*/ 198 h 464"/>
              <a:gd name="T24" fmla="*/ 0 w 799"/>
              <a:gd name="T25" fmla="*/ 331 h 464"/>
              <a:gd name="T26" fmla="*/ 133 w 799"/>
              <a:gd name="T27" fmla="*/ 464 h 464"/>
              <a:gd name="T28" fmla="*/ 699 w 799"/>
              <a:gd name="T29" fmla="*/ 464 h 464"/>
              <a:gd name="T30" fmla="*/ 799 w 799"/>
              <a:gd name="T31" fmla="*/ 364 h 464"/>
              <a:gd name="T32" fmla="*/ 699 w 799"/>
              <a:gd name="T33" fmla="*/ 2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9" h="464">
                <a:moveTo>
                  <a:pt x="699" y="264"/>
                </a:moveTo>
                <a:cubicBezTo>
                  <a:pt x="698" y="264"/>
                  <a:pt x="698" y="264"/>
                  <a:pt x="698" y="264"/>
                </a:cubicBezTo>
                <a:cubicBezTo>
                  <a:pt x="698" y="260"/>
                  <a:pt x="699" y="257"/>
                  <a:pt x="699" y="253"/>
                </a:cubicBezTo>
                <a:cubicBezTo>
                  <a:pt x="699" y="218"/>
                  <a:pt x="670" y="190"/>
                  <a:pt x="635" y="190"/>
                </a:cubicBezTo>
                <a:cubicBezTo>
                  <a:pt x="631" y="190"/>
                  <a:pt x="627" y="190"/>
                  <a:pt x="623" y="191"/>
                </a:cubicBezTo>
                <a:cubicBezTo>
                  <a:pt x="627" y="179"/>
                  <a:pt x="629" y="166"/>
                  <a:pt x="629" y="153"/>
                </a:cubicBezTo>
                <a:cubicBezTo>
                  <a:pt x="629" y="69"/>
                  <a:pt x="552" y="0"/>
                  <a:pt x="457" y="0"/>
                </a:cubicBezTo>
                <a:cubicBezTo>
                  <a:pt x="373" y="0"/>
                  <a:pt x="304" y="53"/>
                  <a:pt x="288" y="124"/>
                </a:cubicBezTo>
                <a:cubicBezTo>
                  <a:pt x="272" y="110"/>
                  <a:pt x="252" y="102"/>
                  <a:pt x="229" y="102"/>
                </a:cubicBezTo>
                <a:cubicBezTo>
                  <a:pt x="179" y="102"/>
                  <a:pt x="138" y="143"/>
                  <a:pt x="138" y="194"/>
                </a:cubicBezTo>
                <a:cubicBezTo>
                  <a:pt x="138" y="195"/>
                  <a:pt x="138" y="197"/>
                  <a:pt x="138" y="199"/>
                </a:cubicBezTo>
                <a:cubicBezTo>
                  <a:pt x="133" y="198"/>
                  <a:pt x="133" y="198"/>
                  <a:pt x="133" y="198"/>
                </a:cubicBezTo>
                <a:cubicBezTo>
                  <a:pt x="59" y="198"/>
                  <a:pt x="0" y="257"/>
                  <a:pt x="0" y="331"/>
                </a:cubicBezTo>
                <a:cubicBezTo>
                  <a:pt x="0" y="404"/>
                  <a:pt x="59" y="464"/>
                  <a:pt x="133" y="464"/>
                </a:cubicBezTo>
                <a:cubicBezTo>
                  <a:pt x="699" y="464"/>
                  <a:pt x="699" y="464"/>
                  <a:pt x="699" y="464"/>
                </a:cubicBezTo>
                <a:cubicBezTo>
                  <a:pt x="754" y="464"/>
                  <a:pt x="799" y="419"/>
                  <a:pt x="799" y="364"/>
                </a:cubicBezTo>
                <a:cubicBezTo>
                  <a:pt x="799" y="309"/>
                  <a:pt x="754" y="264"/>
                  <a:pt x="699" y="264"/>
                </a:cubicBezTo>
                <a:close/>
              </a:path>
            </a:pathLst>
          </a:custGeom>
          <a:gradFill flip="none" rotWithShape="1">
            <a:gsLst>
              <a:gs pos="0">
                <a:srgbClr val="2968AF">
                  <a:lumMod val="20000"/>
                  <a:lumOff val="80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 cap="flat" cmpd="sng" algn="ctr">
            <a:solidFill>
              <a:srgbClr val="214794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396" tIns="479915" rIns="91396" bIns="45698" rtlCol="0" anchor="t"/>
          <a:lstStyle/>
          <a:p>
            <a:pPr algn="ctr">
              <a:defRPr/>
            </a:pPr>
            <a:r>
              <a:rPr lang="en-US" sz="1400" kern="0" dirty="0">
                <a:solidFill>
                  <a:srgbClr val="676767"/>
                </a:solidFill>
                <a:latin typeface="Arial"/>
              </a:rPr>
              <a:t>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612885" y="2628667"/>
            <a:ext cx="1204252" cy="944079"/>
            <a:chOff x="2647949" y="3361967"/>
            <a:chExt cx="2151493" cy="1296056"/>
          </a:xfrm>
        </p:grpSpPr>
        <p:sp>
          <p:nvSpPr>
            <p:cNvPr id="37" name="Cloud 36"/>
            <p:cNvSpPr/>
            <p:nvPr/>
          </p:nvSpPr>
          <p:spPr bwMode="auto">
            <a:xfrm>
              <a:off x="2647949" y="3361967"/>
              <a:ext cx="2151493" cy="1296056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331" tIns="34331" rIns="34331" bIns="3433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63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 smtClean="0">
                  <a:solidFill>
                    <a:srgbClr val="000000"/>
                  </a:solidFill>
                  <a:ea typeface="Segoe UI" pitchFamily="34" charset="0"/>
                  <a:cs typeface="Segoe UI" pitchFamily="34" charset="0"/>
                </a:rPr>
                <a:t>Office 365</a:t>
              </a:r>
            </a:p>
            <a:p>
              <a:pPr algn="ctr" defTabSz="686393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686393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8" name="Group 5"/>
            <p:cNvGrpSpPr>
              <a:grpSpLocks noChangeAspect="1"/>
            </p:cNvGrpSpPr>
            <p:nvPr/>
          </p:nvGrpSpPr>
          <p:grpSpPr bwMode="auto">
            <a:xfrm>
              <a:off x="3621088" y="3870325"/>
              <a:ext cx="741362" cy="684213"/>
              <a:chOff x="2017" y="2438"/>
              <a:chExt cx="467" cy="431"/>
            </a:xfrm>
          </p:grpSpPr>
          <p:sp>
            <p:nvSpPr>
              <p:cNvPr id="3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017" y="2438"/>
                <a:ext cx="467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07"/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" y="2438"/>
                <a:ext cx="444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41" name="Straight Arrow Connector 40"/>
          <p:cNvCxnSpPr>
            <a:endCxn id="35" idx="12"/>
          </p:cNvCxnSpPr>
          <p:nvPr/>
        </p:nvCxnSpPr>
        <p:spPr>
          <a:xfrm>
            <a:off x="2661451" y="4269691"/>
            <a:ext cx="2175748" cy="104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331842" y="3677556"/>
            <a:ext cx="1329609" cy="1322148"/>
            <a:chOff x="-241815" y="2347228"/>
            <a:chExt cx="2354937" cy="265986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1815" y="2347228"/>
              <a:ext cx="2354937" cy="15553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4" name="Rounded Rectangular Callout 43"/>
            <p:cNvSpPr/>
            <p:nvPr/>
          </p:nvSpPr>
          <p:spPr>
            <a:xfrm>
              <a:off x="63696" y="4199372"/>
              <a:ext cx="1431555" cy="807720"/>
            </a:xfrm>
            <a:prstGeom prst="wedgeRoundRectCallout">
              <a:avLst>
                <a:gd name="adj1" fmla="val 7292"/>
                <a:gd name="adj2" fmla="val -189167"/>
                <a:gd name="adj3" fmla="val 16667"/>
              </a:avLst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dirty="0" smtClean="0"/>
                <a:t>ファイルが</a:t>
              </a:r>
              <a:endParaRPr lang="en-US" altLang="ja-JP" sz="800" dirty="0" smtClean="0"/>
            </a:p>
            <a:p>
              <a:pPr algn="ctr"/>
              <a:r>
                <a:rPr lang="ja-JP" altLang="en-US" sz="800" dirty="0" smtClean="0"/>
                <a:t>添付された</a:t>
              </a:r>
              <a:endParaRPr lang="en-US" altLang="ja-JP" sz="800" dirty="0" smtClean="0"/>
            </a:p>
            <a:p>
              <a:pPr algn="ctr"/>
              <a:r>
                <a:rPr lang="en-US" altLang="ja-JP" sz="800" dirty="0" smtClean="0"/>
                <a:t>E</a:t>
              </a:r>
              <a:r>
                <a:rPr lang="ja-JP" altLang="en-US" sz="800" dirty="0" smtClean="0"/>
                <a:t>メール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13032" y="2242782"/>
            <a:ext cx="1056524" cy="1637722"/>
            <a:chOff x="4238901" y="3335781"/>
            <a:chExt cx="952894" cy="1369366"/>
          </a:xfrm>
        </p:grpSpPr>
        <p:cxnSp>
          <p:nvCxnSpPr>
            <p:cNvPr id="46" name="Straight Arrow Connector 45"/>
            <p:cNvCxnSpPr>
              <a:endCxn id="34" idx="13"/>
            </p:cNvCxnSpPr>
            <p:nvPr/>
          </p:nvCxnSpPr>
          <p:spPr>
            <a:xfrm flipH="1" flipV="1">
              <a:off x="5013906" y="3335781"/>
              <a:ext cx="177889" cy="1369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238901" y="3917983"/>
              <a:ext cx="936409" cy="59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添付ファイルがマリシャスかどうか、</a:t>
              </a:r>
              <a:r>
                <a:rPr lang="en-US" altLang="ja-JP" sz="1000" dirty="0" smtClean="0"/>
                <a:t>AMP</a:t>
              </a:r>
              <a:r>
                <a:rPr lang="ja-JP" altLang="en-US" sz="1000" dirty="0" smtClean="0"/>
                <a:t>に問い合わせ</a:t>
              </a:r>
              <a:endParaRPr lang="en-US" sz="1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90376" y="2305727"/>
            <a:ext cx="1065614" cy="1247308"/>
            <a:chOff x="4752867" y="2375719"/>
            <a:chExt cx="1485405" cy="1397212"/>
          </a:xfrm>
        </p:grpSpPr>
        <p:cxnSp>
          <p:nvCxnSpPr>
            <p:cNvPr id="49" name="Straight Arrow Connector 48"/>
            <p:cNvCxnSpPr>
              <a:stCxn id="34" idx="14"/>
            </p:cNvCxnSpPr>
            <p:nvPr/>
          </p:nvCxnSpPr>
          <p:spPr>
            <a:xfrm flipH="1">
              <a:off x="4752867" y="2375719"/>
              <a:ext cx="447413" cy="1397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054644" y="2714269"/>
              <a:ext cx="1183628" cy="41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/>
                <a:t>添付ファイルは、クリーン</a:t>
              </a:r>
              <a:endParaRPr lang="en-US" sz="9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58869" y="3339190"/>
            <a:ext cx="1141602" cy="535131"/>
            <a:chOff x="4809047" y="3279396"/>
            <a:chExt cx="2385095" cy="970669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4809047" y="3279396"/>
              <a:ext cx="1935460" cy="6816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424248" y="3580137"/>
              <a:ext cx="1769894" cy="66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 smtClean="0"/>
                <a:t>E</a:t>
              </a:r>
              <a:r>
                <a:rPr lang="ja-JP" altLang="en-US" sz="900" dirty="0" smtClean="0"/>
                <a:t>メールを</a:t>
              </a:r>
              <a:r>
                <a:rPr lang="en-US" altLang="ja-JP" sz="900" dirty="0" smtClean="0"/>
                <a:t>O365</a:t>
              </a:r>
              <a:r>
                <a:rPr lang="ja-JP" altLang="en-US" sz="900" dirty="0" smtClean="0"/>
                <a:t>へ配信</a:t>
              </a:r>
              <a:endParaRPr lang="en-US" sz="9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72321" y="2280642"/>
            <a:ext cx="819494" cy="1351605"/>
            <a:chOff x="3913611" y="2342656"/>
            <a:chExt cx="1039549" cy="1266013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4524133" y="2342656"/>
              <a:ext cx="405917" cy="12660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913611" y="2469557"/>
              <a:ext cx="1039549" cy="475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/>
                <a:t>添付ファイルがマルウェアと判明</a:t>
              </a:r>
              <a:endParaRPr lang="en-US" sz="9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15303" y="3557044"/>
            <a:ext cx="1797384" cy="1228836"/>
            <a:chOff x="5560230" y="3567281"/>
            <a:chExt cx="3315673" cy="1346777"/>
          </a:xfrm>
        </p:grpSpPr>
        <p:cxnSp>
          <p:nvCxnSpPr>
            <p:cNvPr id="58" name="Elbow Connector 57"/>
            <p:cNvCxnSpPr>
              <a:stCxn id="77" idx="3"/>
            </p:cNvCxnSpPr>
            <p:nvPr/>
          </p:nvCxnSpPr>
          <p:spPr>
            <a:xfrm flipV="1">
              <a:off x="5664197" y="3567281"/>
              <a:ext cx="1999364" cy="978256"/>
            </a:xfrm>
            <a:prstGeom prst="bentConnector3">
              <a:avLst>
                <a:gd name="adj1" fmla="val 9931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560230" y="4509278"/>
              <a:ext cx="3315673" cy="404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900" dirty="0" smtClean="0"/>
                <a:t>管理者が</a:t>
              </a:r>
              <a:r>
                <a:rPr lang="en-US" altLang="ja-JP" sz="900" dirty="0" smtClean="0"/>
                <a:t>E</a:t>
              </a:r>
              <a:r>
                <a:rPr lang="ja-JP" altLang="en-US" sz="900" dirty="0" smtClean="0"/>
                <a:t>メールの添付ファイルに対してアクション（削除など）</a:t>
              </a:r>
              <a:endParaRPr lang="en-US" sz="900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73" y="1338398"/>
            <a:ext cx="1157345" cy="133164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964" y="1174441"/>
            <a:ext cx="1101191" cy="1034826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919605" y="1290920"/>
            <a:ext cx="1673971" cy="246221"/>
            <a:chOff x="1201479" y="1984154"/>
            <a:chExt cx="2095203" cy="327943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1201479" y="2291959"/>
              <a:ext cx="2095203" cy="1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297906" y="1984154"/>
              <a:ext cx="1951309" cy="32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Azure AD</a:t>
              </a:r>
              <a:r>
                <a:rPr lang="en-US" sz="1000" dirty="0"/>
                <a:t> </a:t>
              </a:r>
              <a:r>
                <a:rPr lang="ja-JP" altLang="en-US" sz="1000" dirty="0" smtClean="0"/>
                <a:t>ログイン</a:t>
              </a:r>
              <a:endParaRPr lang="en-US" sz="1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570" y="1595162"/>
            <a:ext cx="1919368" cy="893839"/>
            <a:chOff x="1345374" y="2389375"/>
            <a:chExt cx="2402351" cy="1190511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1473" y="2389375"/>
              <a:ext cx="815967" cy="81596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571292" y="3251942"/>
              <a:ext cx="2176433" cy="327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アプリケーション登録</a:t>
              </a:r>
              <a:endParaRPr lang="en-US" sz="1000" dirty="0"/>
            </a:p>
          </p:txBody>
        </p:sp>
        <p:cxnSp>
          <p:nvCxnSpPr>
            <p:cNvPr id="68" name="Elbow Connector 67"/>
            <p:cNvCxnSpPr/>
            <p:nvPr/>
          </p:nvCxnSpPr>
          <p:spPr>
            <a:xfrm flipV="1">
              <a:off x="1345374" y="3134537"/>
              <a:ext cx="2275575" cy="117407"/>
            </a:xfrm>
            <a:prstGeom prst="bentConnector3">
              <a:avLst>
                <a:gd name="adj1" fmla="val 99484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620528" y="2162951"/>
            <a:ext cx="2432024" cy="824910"/>
            <a:chOff x="827144" y="3145618"/>
            <a:chExt cx="3044010" cy="1098703"/>
          </a:xfrm>
        </p:grpSpPr>
        <p:cxnSp>
          <p:nvCxnSpPr>
            <p:cNvPr id="70" name="Elbow Connector 69"/>
            <p:cNvCxnSpPr/>
            <p:nvPr/>
          </p:nvCxnSpPr>
          <p:spPr>
            <a:xfrm rot="5400000">
              <a:off x="2086833" y="1885929"/>
              <a:ext cx="524632" cy="304401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785444" y="3711412"/>
              <a:ext cx="2006027" cy="53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生成されたクライアント</a:t>
              </a:r>
              <a:r>
                <a:rPr lang="en-US" altLang="ja-JP" sz="1000" dirty="0" smtClean="0"/>
                <a:t>ID</a:t>
              </a:r>
              <a:r>
                <a:rPr lang="ja-JP" altLang="en-US" sz="1000" dirty="0" smtClean="0"/>
                <a:t>を保存</a:t>
              </a:r>
              <a:endParaRPr lang="en-US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8846" y="2670039"/>
            <a:ext cx="3864170" cy="1934468"/>
            <a:chOff x="825039" y="3809435"/>
            <a:chExt cx="4836537" cy="257653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4074" y="5868463"/>
              <a:ext cx="517502" cy="517502"/>
            </a:xfrm>
            <a:prstGeom prst="rect">
              <a:avLst/>
            </a:prstGeom>
          </p:spPr>
        </p:pic>
        <p:grpSp>
          <p:nvGrpSpPr>
            <p:cNvPr id="74" name="Group 73"/>
            <p:cNvGrpSpPr/>
            <p:nvPr/>
          </p:nvGrpSpPr>
          <p:grpSpPr>
            <a:xfrm>
              <a:off x="825039" y="3809435"/>
              <a:ext cx="4319035" cy="2130587"/>
              <a:chOff x="825039" y="3809435"/>
              <a:chExt cx="4319035" cy="2130587"/>
            </a:xfrm>
          </p:grpSpPr>
          <p:cxnSp>
            <p:nvCxnSpPr>
              <p:cNvPr id="75" name="Straight Arrow Connector 74"/>
              <p:cNvCxnSpPr>
                <a:stCxn id="60" idx="2"/>
              </p:cNvCxnSpPr>
              <p:nvPr/>
            </p:nvCxnSpPr>
            <p:spPr>
              <a:xfrm>
                <a:off x="825039" y="3809435"/>
                <a:ext cx="4319035" cy="2130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1500000">
                <a:off x="1296319" y="4881195"/>
                <a:ext cx="3038496" cy="32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 smtClean="0"/>
                  <a:t>証明書と生成されたクライアント</a:t>
                </a:r>
                <a:r>
                  <a:rPr lang="en-US" altLang="ja-JP" sz="1000" dirty="0" smtClean="0"/>
                  <a:t>ID</a:t>
                </a:r>
                <a:r>
                  <a:rPr lang="ja-JP" altLang="en-US" sz="1000" dirty="0" smtClean="0"/>
                  <a:t>を設定</a:t>
                </a:r>
                <a:endParaRPr lang="en-US" sz="1000" dirty="0"/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892" y="4215965"/>
            <a:ext cx="462151" cy="434298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145274" y="1029044"/>
            <a:ext cx="3748962" cy="3585066"/>
            <a:chOff x="3987209" y="1635358"/>
            <a:chExt cx="4692338" cy="4774973"/>
          </a:xfrm>
        </p:grpSpPr>
        <p:cxnSp>
          <p:nvCxnSpPr>
            <p:cNvPr id="79" name="Elbow Connector 78"/>
            <p:cNvCxnSpPr/>
            <p:nvPr/>
          </p:nvCxnSpPr>
          <p:spPr>
            <a:xfrm rot="5400000" flipH="1" flipV="1">
              <a:off x="5239928" y="2970712"/>
              <a:ext cx="4307526" cy="2571712"/>
            </a:xfrm>
            <a:prstGeom prst="bentConnector3">
              <a:avLst>
                <a:gd name="adj1" fmla="val -5307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3987209" y="2102805"/>
              <a:ext cx="46923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5038621" y="1635358"/>
              <a:ext cx="3640926" cy="491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900" dirty="0" smtClean="0"/>
                <a:t>トークンリクエストとレスポンスのためのアプリケーションと</a:t>
              </a:r>
              <a:r>
                <a:rPr lang="en-US" altLang="ja-JP" sz="900" dirty="0" smtClean="0"/>
                <a:t>Azure AD</a:t>
              </a:r>
              <a:r>
                <a:rPr lang="ja-JP" altLang="en-US" sz="900" dirty="0" smtClean="0"/>
                <a:t>のコミュニケーションチャンネル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6939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Improved AMP Reporting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Background, Business Case, and Overview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05739"/>
            <a:ext cx="7793929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600" dirty="0" smtClean="0">
                <a:solidFill>
                  <a:srgbClr val="002855"/>
                </a:solidFill>
              </a:rPr>
              <a:t>フィールドのフィードバックに基づき、</a:t>
            </a:r>
            <a:r>
              <a:rPr lang="en-US" altLang="ja-JP" sz="1600" dirty="0" err="1" smtClean="0">
                <a:solidFill>
                  <a:srgbClr val="002855"/>
                </a:solidFill>
              </a:rPr>
              <a:t>AsyncOS</a:t>
            </a:r>
            <a:r>
              <a:rPr lang="en-US" altLang="ja-JP" sz="1600" dirty="0" smtClean="0">
                <a:solidFill>
                  <a:srgbClr val="002855"/>
                </a:solidFill>
              </a:rPr>
              <a:t> 10.0</a:t>
            </a:r>
            <a:r>
              <a:rPr lang="en-US" altLang="ja-JP" sz="1600" dirty="0">
                <a:solidFill>
                  <a:srgbClr val="002855"/>
                </a:solidFill>
              </a:rPr>
              <a:t> </a:t>
            </a:r>
            <a:r>
              <a:rPr lang="ja-JP" altLang="en-US" sz="1600" dirty="0" smtClean="0">
                <a:solidFill>
                  <a:srgbClr val="002855"/>
                </a:solidFill>
              </a:rPr>
              <a:t>リリースから</a:t>
            </a:r>
            <a:r>
              <a:rPr lang="en-US" altLang="ja-JP" sz="1600" dirty="0" smtClean="0">
                <a:solidFill>
                  <a:srgbClr val="002855"/>
                </a:solidFill>
              </a:rPr>
              <a:t>AMP Reporting</a:t>
            </a:r>
            <a:r>
              <a:rPr lang="ja-JP" altLang="en-US" sz="1600" dirty="0" smtClean="0">
                <a:solidFill>
                  <a:srgbClr val="002855"/>
                </a:solidFill>
              </a:rPr>
              <a:t>機能が改善および変更され、より多くの情報、脅威へのより明確な洞察、意図したメッセージ受信者、それらの処理についてレポートされるようになった。</a:t>
            </a:r>
            <a:endParaRPr lang="en-US" sz="1600" dirty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600" dirty="0" smtClean="0">
                <a:solidFill>
                  <a:srgbClr val="002855"/>
                </a:solidFill>
              </a:rPr>
              <a:t>ファイル名とメッセージトラッキングへのリンクが既存のレポートに追加され、</a:t>
            </a:r>
            <a:r>
              <a:rPr lang="en-US" sz="1600" dirty="0">
                <a:solidFill>
                  <a:srgbClr val="002855"/>
                </a:solidFill>
              </a:rPr>
              <a:t>Advanced Malware Protection </a:t>
            </a:r>
            <a:r>
              <a:rPr lang="en-US" sz="1600" dirty="0" smtClean="0">
                <a:solidFill>
                  <a:srgbClr val="002855"/>
                </a:solidFill>
              </a:rPr>
              <a:t>report</a:t>
            </a:r>
            <a:r>
              <a:rPr lang="ja-JP" altLang="en-US" sz="1600" dirty="0" smtClean="0">
                <a:solidFill>
                  <a:srgbClr val="002855"/>
                </a:solidFill>
              </a:rPr>
              <a:t>の</a:t>
            </a:r>
            <a:r>
              <a:rPr lang="en-US" altLang="ja-JP" sz="1600" dirty="0" smtClean="0">
                <a:solidFill>
                  <a:srgbClr val="002855"/>
                </a:solidFill>
              </a:rPr>
              <a:t>SHA</a:t>
            </a:r>
            <a:r>
              <a:rPr lang="ja-JP" altLang="en-US" sz="1600" dirty="0" smtClean="0">
                <a:solidFill>
                  <a:srgbClr val="002855"/>
                </a:solidFill>
              </a:rPr>
              <a:t>リンクがクリックされた際の新しい</a:t>
            </a:r>
            <a:r>
              <a:rPr lang="en-US" altLang="ja-JP" sz="1600" dirty="0" smtClean="0">
                <a:solidFill>
                  <a:srgbClr val="002855"/>
                </a:solidFill>
              </a:rPr>
              <a:t>Fail Detail </a:t>
            </a:r>
            <a:r>
              <a:rPr lang="ja-JP" altLang="en-US" sz="1600" dirty="0" smtClean="0">
                <a:solidFill>
                  <a:srgbClr val="002855"/>
                </a:solidFill>
              </a:rPr>
              <a:t>レポートが追加された。</a:t>
            </a:r>
            <a:r>
              <a:rPr lang="en-US" sz="1600" dirty="0" smtClean="0">
                <a:solidFill>
                  <a:srgbClr val="002855"/>
                </a:solidFill>
              </a:rPr>
              <a:t> </a:t>
            </a:r>
          </a:p>
          <a:p>
            <a:pPr defTabSz="610791">
              <a:spcBef>
                <a:spcPct val="50000"/>
              </a:spcBef>
            </a:pPr>
            <a:r>
              <a:rPr lang="ja-JP" altLang="en-US" sz="1600" dirty="0" smtClean="0">
                <a:solidFill>
                  <a:srgbClr val="002855"/>
                </a:solidFill>
              </a:rPr>
              <a:t>以前のバージョンからのレポーティングデータは、まだ利用可能ですが、レポーティングページの下部に、</a:t>
            </a:r>
            <a:r>
              <a:rPr lang="en-US" sz="1600" dirty="0" smtClean="0">
                <a:solidFill>
                  <a:srgbClr val="002855"/>
                </a:solidFill>
              </a:rPr>
              <a:t>legacy </a:t>
            </a:r>
            <a:r>
              <a:rPr lang="en-US" sz="1600" dirty="0">
                <a:solidFill>
                  <a:srgbClr val="002855"/>
                </a:solidFill>
              </a:rPr>
              <a:t>Pre-upgrade Reports </a:t>
            </a:r>
            <a:r>
              <a:rPr lang="en-US" sz="1600" dirty="0" smtClean="0">
                <a:solidFill>
                  <a:srgbClr val="002855"/>
                </a:solidFill>
              </a:rPr>
              <a:t>page</a:t>
            </a:r>
            <a:r>
              <a:rPr lang="ja-JP" altLang="en-US" sz="1600" dirty="0" smtClean="0">
                <a:solidFill>
                  <a:srgbClr val="002855"/>
                </a:solidFill>
              </a:rPr>
              <a:t>がリンクされています。</a:t>
            </a:r>
            <a:endParaRPr lang="en-US" sz="1600" dirty="0">
              <a:solidFill>
                <a:srgbClr val="00285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23" y="3682295"/>
            <a:ext cx="5889625" cy="69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01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Improved AMP Reporting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Advanced Malware Protection Report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4272" y="1205739"/>
            <a:ext cx="3310828" cy="3335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改善点</a:t>
            </a:r>
            <a:r>
              <a:rPr lang="en-US" sz="1700" dirty="0" smtClean="0">
                <a:solidFill>
                  <a:srgbClr val="002855"/>
                </a:solidFill>
              </a:rPr>
              <a:t>: </a:t>
            </a: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700" dirty="0" smtClean="0">
                <a:solidFill>
                  <a:srgbClr val="002855"/>
                </a:solidFill>
              </a:rPr>
              <a:t>ファイル名の新しいカラムが追加された。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Sha256</a:t>
            </a:r>
            <a:r>
              <a:rPr lang="ja-JP" altLang="en-US" sz="1700" dirty="0" smtClean="0">
                <a:solidFill>
                  <a:srgbClr val="002855"/>
                </a:solidFill>
              </a:rPr>
              <a:t>で、新しく</a:t>
            </a:r>
            <a:r>
              <a:rPr lang="en-US" altLang="ja-JP" sz="1700" dirty="0" smtClean="0">
                <a:solidFill>
                  <a:srgbClr val="002855"/>
                </a:solidFill>
              </a:rPr>
              <a:t>File Analysis report</a:t>
            </a:r>
            <a:r>
              <a:rPr lang="ja-JP" altLang="en-US" sz="1700" dirty="0" smtClean="0">
                <a:solidFill>
                  <a:srgbClr val="002855"/>
                </a:solidFill>
              </a:rPr>
              <a:t>へのリンクが追加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700" dirty="0" smtClean="0">
                <a:solidFill>
                  <a:srgbClr val="002855"/>
                </a:solidFill>
              </a:rPr>
              <a:t>メッセージの番号をクリックすると特定ファイルのメッセージトラッキングが表示する</a:t>
            </a:r>
            <a:endParaRPr lang="en-US" sz="1700" dirty="0" smtClean="0">
              <a:solidFill>
                <a:srgbClr val="00285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99418" y="1205739"/>
            <a:ext cx="4683836" cy="3335180"/>
            <a:chOff x="4099418" y="1205739"/>
            <a:chExt cx="4683836" cy="33351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002" y="1205739"/>
              <a:ext cx="4669252" cy="333518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488195" y="3904735"/>
              <a:ext cx="897924" cy="530352"/>
            </a:xfrm>
            <a:prstGeom prst="rect">
              <a:avLst/>
            </a:prstGeom>
            <a:noFill/>
            <a:ln w="34925">
              <a:solidFill>
                <a:srgbClr val="AB081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9418" y="3886200"/>
              <a:ext cx="914400" cy="530352"/>
            </a:xfrm>
            <a:prstGeom prst="rect">
              <a:avLst/>
            </a:prstGeom>
            <a:noFill/>
            <a:ln w="25400">
              <a:solidFill>
                <a:srgbClr val="AB081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613673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Improved AMP Reporting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File Analysis Report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2466" y="1205737"/>
            <a:ext cx="2355869" cy="3335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en-US" sz="1700" dirty="0">
                <a:solidFill>
                  <a:srgbClr val="002855"/>
                </a:solidFill>
              </a:rPr>
              <a:t>File Analysis Report page </a:t>
            </a:r>
            <a:r>
              <a:rPr lang="ja-JP" altLang="en-US" sz="1700" dirty="0" smtClean="0">
                <a:solidFill>
                  <a:srgbClr val="002855"/>
                </a:solidFill>
              </a:rPr>
              <a:t>でも同じ変更がされています</a:t>
            </a:r>
            <a:r>
              <a:rPr lang="en-US" sz="1700" dirty="0" smtClean="0">
                <a:solidFill>
                  <a:srgbClr val="002855"/>
                </a:solidFill>
              </a:rPr>
              <a:t>:</a:t>
            </a: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Completed Analysis</a:t>
            </a: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Pending Analysis</a:t>
            </a:r>
          </a:p>
          <a:p>
            <a:pPr defTabSz="610791">
              <a:spcBef>
                <a:spcPct val="50000"/>
              </a:spcBef>
            </a:pPr>
            <a:endParaRPr lang="en-US" sz="1700" dirty="0" smtClean="0">
              <a:solidFill>
                <a:srgbClr val="00285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8336" y="1205738"/>
            <a:ext cx="6093207" cy="3335545"/>
            <a:chOff x="1212404" y="1077554"/>
            <a:chExt cx="6646044" cy="38999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404" y="1077554"/>
              <a:ext cx="6646044" cy="389998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80159" y="2825496"/>
              <a:ext cx="1014984" cy="457200"/>
            </a:xfrm>
            <a:prstGeom prst="rect">
              <a:avLst/>
            </a:prstGeom>
            <a:noFill/>
            <a:ln w="34925">
              <a:solidFill>
                <a:srgbClr val="AB081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80159" y="4084001"/>
              <a:ext cx="1092338" cy="457200"/>
            </a:xfrm>
            <a:prstGeom prst="rect">
              <a:avLst/>
            </a:prstGeom>
            <a:noFill/>
            <a:ln w="34925">
              <a:solidFill>
                <a:srgbClr val="AB081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045" y="4084083"/>
              <a:ext cx="939939" cy="457200"/>
            </a:xfrm>
            <a:prstGeom prst="rect">
              <a:avLst/>
            </a:prstGeom>
            <a:noFill/>
            <a:ln w="34925">
              <a:solidFill>
                <a:srgbClr val="AB081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4116" y="4084083"/>
              <a:ext cx="1154122" cy="457200"/>
            </a:xfrm>
            <a:prstGeom prst="rect">
              <a:avLst/>
            </a:prstGeom>
            <a:noFill/>
            <a:ln w="34925">
              <a:solidFill>
                <a:srgbClr val="AB081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1448345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Improved AMP Reporting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File Detail Report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8411" y="1205739"/>
            <a:ext cx="3583459" cy="3335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ファイル用の</a:t>
            </a:r>
            <a:r>
              <a:rPr lang="en-US" altLang="ja-JP" sz="1700" dirty="0" smtClean="0">
                <a:solidFill>
                  <a:srgbClr val="002855"/>
                </a:solidFill>
              </a:rPr>
              <a:t>SHA</a:t>
            </a:r>
            <a:r>
              <a:rPr lang="ja-JP" altLang="en-US" sz="1700" dirty="0" smtClean="0">
                <a:solidFill>
                  <a:srgbClr val="002855"/>
                </a:solidFill>
              </a:rPr>
              <a:t>リンクをクリックすると</a:t>
            </a:r>
            <a:r>
              <a:rPr lang="en-US" sz="1700" dirty="0">
                <a:solidFill>
                  <a:srgbClr val="002855"/>
                </a:solidFill>
              </a:rPr>
              <a:t>File Detail </a:t>
            </a:r>
            <a:r>
              <a:rPr lang="en-US" sz="1700" dirty="0" smtClean="0">
                <a:solidFill>
                  <a:srgbClr val="002855"/>
                </a:solidFill>
              </a:rPr>
              <a:t>Report</a:t>
            </a:r>
            <a:r>
              <a:rPr lang="ja-JP" altLang="en-US" sz="1700" dirty="0" smtClean="0">
                <a:solidFill>
                  <a:srgbClr val="002855"/>
                </a:solidFill>
              </a:rPr>
              <a:t>が表示する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Classification/Threat Score </a:t>
            </a:r>
            <a:r>
              <a:rPr lang="ja-JP" altLang="en-US" sz="1700" dirty="0" smtClean="0">
                <a:solidFill>
                  <a:srgbClr val="002855"/>
                </a:solidFill>
              </a:rPr>
              <a:t>と</a:t>
            </a:r>
            <a:r>
              <a:rPr lang="en-US" sz="1700" dirty="0" smtClean="0">
                <a:solidFill>
                  <a:srgbClr val="002855"/>
                </a:solidFill>
              </a:rPr>
              <a:t> Matching Signatures </a:t>
            </a:r>
            <a:r>
              <a:rPr lang="ja-JP" altLang="en-US" sz="1700" dirty="0" smtClean="0">
                <a:solidFill>
                  <a:srgbClr val="002855"/>
                </a:solidFill>
              </a:rPr>
              <a:t>セクションは、容易に理解できるデータを作成するためにマージされる。</a:t>
            </a:r>
            <a:endParaRPr lang="en-US" sz="1700" dirty="0" smtClean="0">
              <a:solidFill>
                <a:srgbClr val="002855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66" y="1205739"/>
            <a:ext cx="4393137" cy="33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913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SAML Authentication for EUQ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Background, Business Case, and Overview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05739"/>
            <a:ext cx="7793929" cy="3335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en-US" sz="1600" dirty="0">
                <a:solidFill>
                  <a:srgbClr val="002855"/>
                </a:solidFill>
              </a:rPr>
              <a:t>SAML authentication </a:t>
            </a:r>
            <a:r>
              <a:rPr lang="ja-JP" altLang="en-US" sz="1600" dirty="0" smtClean="0">
                <a:solidFill>
                  <a:srgbClr val="002855"/>
                </a:solidFill>
              </a:rPr>
              <a:t>は、クラウドセキュリティカスタマーのために、</a:t>
            </a:r>
            <a:r>
              <a:rPr lang="en-US" sz="1600" dirty="0">
                <a:solidFill>
                  <a:srgbClr val="002855"/>
                </a:solidFill>
              </a:rPr>
              <a:t>corporate </a:t>
            </a:r>
            <a:r>
              <a:rPr lang="en-US" sz="1600" dirty="0" smtClean="0">
                <a:solidFill>
                  <a:srgbClr val="002855"/>
                </a:solidFill>
              </a:rPr>
              <a:t>credential</a:t>
            </a:r>
            <a:r>
              <a:rPr lang="ja-JP" altLang="en-US" sz="1600" dirty="0" smtClean="0">
                <a:solidFill>
                  <a:srgbClr val="002855"/>
                </a:solidFill>
              </a:rPr>
              <a:t>を使ってスパム検疫で容易に安全な方法でエンドユーザ認証を提供する。</a:t>
            </a:r>
            <a:endParaRPr lang="en-US" sz="16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600" dirty="0" smtClean="0">
                <a:solidFill>
                  <a:srgbClr val="002855"/>
                </a:solidFill>
              </a:rPr>
              <a:t>カスタマーが必要とした場合、</a:t>
            </a:r>
            <a:r>
              <a:rPr lang="en-US" sz="1600" dirty="0" smtClean="0">
                <a:solidFill>
                  <a:srgbClr val="002855"/>
                </a:solidFill>
              </a:rPr>
              <a:t>SAML </a:t>
            </a:r>
            <a:r>
              <a:rPr lang="ja-JP" altLang="en-US" sz="1600" dirty="0" smtClean="0">
                <a:solidFill>
                  <a:srgbClr val="002855"/>
                </a:solidFill>
              </a:rPr>
              <a:t>は、</a:t>
            </a:r>
            <a:r>
              <a:rPr lang="en-US" altLang="ja-JP" sz="1600" dirty="0" smtClean="0">
                <a:solidFill>
                  <a:srgbClr val="002855"/>
                </a:solidFill>
              </a:rPr>
              <a:t>LDAP</a:t>
            </a:r>
            <a:r>
              <a:rPr lang="ja-JP" altLang="en-US" sz="1600" dirty="0" smtClean="0">
                <a:solidFill>
                  <a:srgbClr val="002855"/>
                </a:solidFill>
              </a:rPr>
              <a:t>認証あるいはハッシュ</a:t>
            </a:r>
            <a:r>
              <a:rPr lang="en-US" altLang="ja-JP" sz="1600" dirty="0" smtClean="0">
                <a:solidFill>
                  <a:srgbClr val="002855"/>
                </a:solidFill>
              </a:rPr>
              <a:t>URL</a:t>
            </a:r>
            <a:r>
              <a:rPr lang="ja-JP" altLang="en-US" sz="1600" dirty="0" smtClean="0">
                <a:solidFill>
                  <a:srgbClr val="002855"/>
                </a:solidFill>
              </a:rPr>
              <a:t>の代替として</a:t>
            </a:r>
            <a:r>
              <a:rPr lang="en-US" sz="1600" dirty="0" smtClean="0">
                <a:solidFill>
                  <a:srgbClr val="002855"/>
                </a:solidFill>
              </a:rPr>
              <a:t> </a:t>
            </a:r>
            <a:r>
              <a:rPr lang="en-US" sz="1600" dirty="0">
                <a:solidFill>
                  <a:srgbClr val="002855"/>
                </a:solidFill>
              </a:rPr>
              <a:t>controlled authentication </a:t>
            </a:r>
            <a:r>
              <a:rPr lang="ja-JP" altLang="en-US" sz="1600" dirty="0" smtClean="0">
                <a:solidFill>
                  <a:srgbClr val="002855"/>
                </a:solidFill>
              </a:rPr>
              <a:t>経由</a:t>
            </a:r>
            <a:r>
              <a:rPr lang="ja-JP" altLang="en-US" sz="1600" dirty="0" smtClean="0">
                <a:solidFill>
                  <a:srgbClr val="002855"/>
                </a:solidFill>
              </a:rPr>
              <a:t>で追加されたセキュリティ</a:t>
            </a:r>
            <a:r>
              <a:rPr lang="ja-JP" altLang="en-US" sz="1600" dirty="0" smtClean="0">
                <a:solidFill>
                  <a:srgbClr val="002855"/>
                </a:solidFill>
              </a:rPr>
              <a:t>を追加します。</a:t>
            </a:r>
            <a:endParaRPr lang="en-US" sz="16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sz="1600" dirty="0" err="1" smtClean="0">
                <a:solidFill>
                  <a:srgbClr val="002855"/>
                </a:solidFill>
              </a:rPr>
              <a:t>AsyncOS</a:t>
            </a:r>
            <a:r>
              <a:rPr lang="en-US" sz="1600" dirty="0" smtClean="0">
                <a:solidFill>
                  <a:srgbClr val="002855"/>
                </a:solidFill>
              </a:rPr>
              <a:t> 10.0 release </a:t>
            </a:r>
            <a:r>
              <a:rPr lang="ja-JP" altLang="en-US" sz="1600" dirty="0" smtClean="0">
                <a:solidFill>
                  <a:srgbClr val="002855"/>
                </a:solidFill>
              </a:rPr>
              <a:t>は、下記の</a:t>
            </a:r>
            <a:r>
              <a:rPr lang="en-US" altLang="ja-JP" sz="1600" dirty="0" smtClean="0">
                <a:solidFill>
                  <a:srgbClr val="002855"/>
                </a:solidFill>
              </a:rPr>
              <a:t>SAML </a:t>
            </a:r>
            <a:r>
              <a:rPr lang="en-US" altLang="ja-JP" sz="1600" dirty="0" err="1" smtClean="0">
                <a:solidFill>
                  <a:srgbClr val="002855"/>
                </a:solidFill>
              </a:rPr>
              <a:t>IdP</a:t>
            </a:r>
            <a:r>
              <a:rPr lang="ja-JP" altLang="en-US" sz="1600" dirty="0" smtClean="0">
                <a:solidFill>
                  <a:srgbClr val="002855"/>
                </a:solidFill>
              </a:rPr>
              <a:t>をオフィシャルにサポートする予定</a:t>
            </a:r>
            <a:endParaRPr lang="en-US" sz="16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855"/>
                </a:solidFill>
              </a:rPr>
              <a:t>Microsoft ADFS</a:t>
            </a: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855"/>
                </a:solidFill>
              </a:rPr>
              <a:t>Ping Identity’s PingFederate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7" y="287369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878677"/>
            <a:ext cx="2038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75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5" y="341313"/>
            <a:ext cx="8395991" cy="731837"/>
          </a:xfrm>
        </p:spPr>
        <p:txBody>
          <a:bodyPr/>
          <a:lstStyle/>
          <a:p>
            <a:r>
              <a:rPr lang="en-US" sz="2800" dirty="0" smtClean="0"/>
              <a:t>標的型攻撃による、マルウェア／ランサムウェア感染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97950" y="1105793"/>
            <a:ext cx="4165597" cy="431559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ja-JP" altLang="en-US" dirty="0" smtClean="0"/>
              <a:t>や</a:t>
            </a:r>
            <a:r>
              <a:rPr lang="en-US" dirty="0" smtClean="0"/>
              <a:t> Email </a:t>
            </a:r>
            <a:r>
              <a:rPr lang="ja-JP" altLang="en-US" dirty="0" smtClean="0"/>
              <a:t>による誘導</a:t>
            </a:r>
            <a:r>
              <a:rPr lang="en-US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9655" y="1100854"/>
            <a:ext cx="4165597" cy="431559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感染、コントロール</a:t>
            </a:r>
            <a:endParaRPr lang="en-US" dirty="0" smtClean="0"/>
          </a:p>
        </p:txBody>
      </p:sp>
      <p:grpSp>
        <p:nvGrpSpPr>
          <p:cNvPr id="77" name="Group 76"/>
          <p:cNvGrpSpPr/>
          <p:nvPr/>
        </p:nvGrpSpPr>
        <p:grpSpPr>
          <a:xfrm>
            <a:off x="394725" y="1978699"/>
            <a:ext cx="1405104" cy="1139117"/>
            <a:chOff x="394725" y="1978699"/>
            <a:chExt cx="1405104" cy="1139117"/>
          </a:xfrm>
        </p:grpSpPr>
        <p:sp>
          <p:nvSpPr>
            <p:cNvPr id="12" name="Freeform 11"/>
            <p:cNvSpPr>
              <a:spLocks noChangeAspect="1"/>
            </p:cNvSpPr>
            <p:nvPr/>
          </p:nvSpPr>
          <p:spPr bwMode="auto">
            <a:xfrm rot="16200000">
              <a:off x="527720" y="1845708"/>
              <a:ext cx="1139117" cy="1405100"/>
            </a:xfrm>
            <a:custGeom>
              <a:avLst/>
              <a:gdLst>
                <a:gd name="connsiteX0" fmla="*/ 2922687 w 2922687"/>
                <a:gd name="connsiteY0" fmla="*/ 46909 h 3605135"/>
                <a:gd name="connsiteX1" fmla="*/ 2922687 w 2922687"/>
                <a:gd name="connsiteY1" fmla="*/ 3558226 h 3605135"/>
                <a:gd name="connsiteX2" fmla="*/ 2875778 w 2922687"/>
                <a:gd name="connsiteY2" fmla="*/ 3605135 h 3605135"/>
                <a:gd name="connsiteX3" fmla="*/ 46909 w 2922687"/>
                <a:gd name="connsiteY3" fmla="*/ 3605135 h 3605135"/>
                <a:gd name="connsiteX4" fmla="*/ 0 w 2922687"/>
                <a:gd name="connsiteY4" fmla="*/ 3558226 h 3605135"/>
                <a:gd name="connsiteX5" fmla="*/ 0 w 2922687"/>
                <a:gd name="connsiteY5" fmla="*/ 46909 h 3605135"/>
                <a:gd name="connsiteX6" fmla="*/ 46909 w 2922687"/>
                <a:gd name="connsiteY6" fmla="*/ 0 h 3605135"/>
                <a:gd name="connsiteX7" fmla="*/ 2875778 w 2922687"/>
                <a:gd name="connsiteY7" fmla="*/ 0 h 3605135"/>
                <a:gd name="connsiteX8" fmla="*/ 2922687 w 2922687"/>
                <a:gd name="connsiteY8" fmla="*/ 46909 h 3605135"/>
                <a:gd name="connsiteX9" fmla="*/ 2758751 w 2922687"/>
                <a:gd name="connsiteY9" fmla="*/ 217941 h 3605135"/>
                <a:gd name="connsiteX10" fmla="*/ 2700523 w 2922687"/>
                <a:gd name="connsiteY10" fmla="*/ 105798 h 3605135"/>
                <a:gd name="connsiteX11" fmla="*/ 2642294 w 2922687"/>
                <a:gd name="connsiteY11" fmla="*/ 217941 h 3605135"/>
                <a:gd name="connsiteX12" fmla="*/ 2758751 w 2922687"/>
                <a:gd name="connsiteY12" fmla="*/ 217941 h 3605135"/>
                <a:gd name="connsiteX13" fmla="*/ 2758751 w 2922687"/>
                <a:gd name="connsiteY13" fmla="*/ 314737 h 3605135"/>
                <a:gd name="connsiteX14" fmla="*/ 2642294 w 2922687"/>
                <a:gd name="connsiteY14" fmla="*/ 314737 h 3605135"/>
                <a:gd name="connsiteX15" fmla="*/ 2700522 w 2922687"/>
                <a:gd name="connsiteY15" fmla="*/ 426880 h 3605135"/>
                <a:gd name="connsiteX16" fmla="*/ 2758751 w 2922687"/>
                <a:gd name="connsiteY16" fmla="*/ 314737 h 3605135"/>
                <a:gd name="connsiteX17" fmla="*/ 2750300 w 2922687"/>
                <a:gd name="connsiteY17" fmla="*/ 623717 h 3605135"/>
                <a:gd name="connsiteX18" fmla="*/ 2694087 w 2922687"/>
                <a:gd name="connsiteY18" fmla="*/ 567504 h 3605135"/>
                <a:gd name="connsiteX19" fmla="*/ 2637874 w 2922687"/>
                <a:gd name="connsiteY19" fmla="*/ 623717 h 3605135"/>
                <a:gd name="connsiteX20" fmla="*/ 2637874 w 2922687"/>
                <a:gd name="connsiteY20" fmla="*/ 3449364 h 3605135"/>
                <a:gd name="connsiteX21" fmla="*/ 2694087 w 2922687"/>
                <a:gd name="connsiteY21" fmla="*/ 3505577 h 3605135"/>
                <a:gd name="connsiteX22" fmla="*/ 2750300 w 2922687"/>
                <a:gd name="connsiteY22" fmla="*/ 3449364 h 3605135"/>
                <a:gd name="connsiteX23" fmla="*/ 2750300 w 2922687"/>
                <a:gd name="connsiteY23" fmla="*/ 623717 h 3605135"/>
                <a:gd name="connsiteX24" fmla="*/ 2525448 w 2922687"/>
                <a:gd name="connsiteY24" fmla="*/ 112426 h 3605135"/>
                <a:gd name="connsiteX25" fmla="*/ 120316 w 2922687"/>
                <a:gd name="connsiteY25" fmla="*/ 112426 h 3605135"/>
                <a:gd name="connsiteX26" fmla="*/ 120316 w 2922687"/>
                <a:gd name="connsiteY26" fmla="*/ 3492708 h 3605135"/>
                <a:gd name="connsiteX27" fmla="*/ 2525448 w 2922687"/>
                <a:gd name="connsiteY27" fmla="*/ 3492708 h 3605135"/>
                <a:gd name="connsiteX28" fmla="*/ 2525448 w 2922687"/>
                <a:gd name="connsiteY28" fmla="*/ 112426 h 360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22687" h="3605135">
                  <a:moveTo>
                    <a:pt x="2922687" y="46909"/>
                  </a:moveTo>
                  <a:lnTo>
                    <a:pt x="2922687" y="3558226"/>
                  </a:lnTo>
                  <a:cubicBezTo>
                    <a:pt x="2922687" y="3584133"/>
                    <a:pt x="2901685" y="3605135"/>
                    <a:pt x="2875778" y="3605135"/>
                  </a:cubicBezTo>
                  <a:lnTo>
                    <a:pt x="46909" y="3605135"/>
                  </a:lnTo>
                  <a:cubicBezTo>
                    <a:pt x="21002" y="3605135"/>
                    <a:pt x="0" y="3584133"/>
                    <a:pt x="0" y="3558226"/>
                  </a:cubicBezTo>
                  <a:lnTo>
                    <a:pt x="0" y="46909"/>
                  </a:lnTo>
                  <a:cubicBezTo>
                    <a:pt x="0" y="21002"/>
                    <a:pt x="21002" y="0"/>
                    <a:pt x="46909" y="0"/>
                  </a:cubicBezTo>
                  <a:lnTo>
                    <a:pt x="2875778" y="0"/>
                  </a:lnTo>
                  <a:cubicBezTo>
                    <a:pt x="2901685" y="0"/>
                    <a:pt x="2922687" y="21002"/>
                    <a:pt x="2922687" y="46909"/>
                  </a:cubicBezTo>
                  <a:close/>
                  <a:moveTo>
                    <a:pt x="2758751" y="217941"/>
                  </a:moveTo>
                  <a:lnTo>
                    <a:pt x="2700523" y="105798"/>
                  </a:lnTo>
                  <a:lnTo>
                    <a:pt x="2642294" y="217941"/>
                  </a:lnTo>
                  <a:lnTo>
                    <a:pt x="2758751" y="217941"/>
                  </a:lnTo>
                  <a:close/>
                  <a:moveTo>
                    <a:pt x="2758751" y="314737"/>
                  </a:moveTo>
                  <a:lnTo>
                    <a:pt x="2642294" y="314737"/>
                  </a:lnTo>
                  <a:lnTo>
                    <a:pt x="2700522" y="426880"/>
                  </a:lnTo>
                  <a:lnTo>
                    <a:pt x="2758751" y="314737"/>
                  </a:lnTo>
                  <a:close/>
                  <a:moveTo>
                    <a:pt x="2750300" y="623717"/>
                  </a:moveTo>
                  <a:cubicBezTo>
                    <a:pt x="2750300" y="592671"/>
                    <a:pt x="2725133" y="567504"/>
                    <a:pt x="2694087" y="567504"/>
                  </a:cubicBezTo>
                  <a:cubicBezTo>
                    <a:pt x="2663041" y="567504"/>
                    <a:pt x="2637874" y="592671"/>
                    <a:pt x="2637874" y="623717"/>
                  </a:cubicBezTo>
                  <a:lnTo>
                    <a:pt x="2637874" y="3449364"/>
                  </a:lnTo>
                  <a:cubicBezTo>
                    <a:pt x="2637874" y="3480410"/>
                    <a:pt x="2663041" y="3505577"/>
                    <a:pt x="2694087" y="3505577"/>
                  </a:cubicBezTo>
                  <a:cubicBezTo>
                    <a:pt x="2725133" y="3505577"/>
                    <a:pt x="2750300" y="3480410"/>
                    <a:pt x="2750300" y="3449364"/>
                  </a:cubicBezTo>
                  <a:lnTo>
                    <a:pt x="2750300" y="623717"/>
                  </a:lnTo>
                  <a:close/>
                  <a:moveTo>
                    <a:pt x="2525448" y="112426"/>
                  </a:moveTo>
                  <a:lnTo>
                    <a:pt x="120316" y="112426"/>
                  </a:lnTo>
                  <a:lnTo>
                    <a:pt x="120316" y="3492708"/>
                  </a:lnTo>
                  <a:lnTo>
                    <a:pt x="2525448" y="3492708"/>
                  </a:lnTo>
                  <a:lnTo>
                    <a:pt x="2525448" y="112426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4725" y="2194484"/>
              <a:ext cx="1405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/>
                <a:t>不正なサイト</a:t>
              </a:r>
              <a:r>
                <a:rPr lang="en-US" altLang="ja-JP" sz="1400" dirty="0" smtClean="0"/>
                <a:t> </a:t>
              </a:r>
              <a:r>
                <a:rPr lang="en-US" sz="1400" dirty="0" smtClean="0"/>
                <a:t>or </a:t>
              </a:r>
              <a:r>
                <a:rPr lang="ja-JP" altLang="en-US" sz="1400" dirty="0" smtClean="0"/>
                <a:t>悪意のある広告（</a:t>
              </a:r>
              <a:r>
                <a:rPr lang="en-US" sz="1400" dirty="0" err="1" smtClean="0"/>
                <a:t>Malvertising</a:t>
              </a:r>
              <a:r>
                <a:rPr lang="ja-JP" altLang="en-US" sz="1400" dirty="0" smtClean="0"/>
                <a:t>）</a:t>
              </a:r>
              <a:endParaRPr lang="en-US" sz="14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48836" y="1638969"/>
            <a:ext cx="1805374" cy="799870"/>
          </a:xfrm>
          <a:prstGeom prst="rect">
            <a:avLst/>
          </a:prstGeom>
          <a:solidFill>
            <a:srgbClr val="C3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Malware &amp; Botnet Infrastructure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215497" y="2503169"/>
            <a:ext cx="2117869" cy="461665"/>
            <a:chOff x="4215497" y="2503169"/>
            <a:chExt cx="2117869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5405971" y="2503169"/>
              <a:ext cx="927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C2 Callback</a:t>
              </a:r>
              <a:endParaRPr lang="en-US" sz="12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215497" y="2933148"/>
              <a:ext cx="1108857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324354" y="2534856"/>
              <a:ext cx="0" cy="398292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799829" y="2438839"/>
            <a:ext cx="923210" cy="494309"/>
            <a:chOff x="1799829" y="2438839"/>
            <a:chExt cx="923210" cy="494309"/>
          </a:xfrm>
        </p:grpSpPr>
        <p:sp>
          <p:nvSpPr>
            <p:cNvPr id="13" name="TextBox 12"/>
            <p:cNvSpPr txBox="1"/>
            <p:nvPr/>
          </p:nvSpPr>
          <p:spPr>
            <a:xfrm>
              <a:off x="1799829" y="2438839"/>
              <a:ext cx="92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Web </a:t>
              </a:r>
              <a:r>
                <a:rPr lang="ja-JP" altLang="en-US" sz="1200" dirty="0" smtClean="0"/>
                <a:t>　　　リダイレクト</a:t>
              </a:r>
              <a:endParaRPr lang="en-US" sz="12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847506" y="2933148"/>
              <a:ext cx="6991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854210" y="1800758"/>
            <a:ext cx="1178620" cy="614932"/>
            <a:chOff x="6854210" y="1800758"/>
            <a:chExt cx="1178620" cy="61493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854210" y="1800758"/>
              <a:ext cx="1178620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8032830" y="1807646"/>
              <a:ext cx="0" cy="608044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961757" y="1864780"/>
              <a:ext cx="1055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/>
                <a:t>ファイル</a:t>
              </a:r>
              <a:endParaRPr lang="en-US" altLang="ja-JP" sz="1200" dirty="0" smtClean="0"/>
            </a:p>
            <a:p>
              <a:pPr algn="ctr"/>
              <a:r>
                <a:rPr lang="ja-JP" altLang="en-US" sz="1200" dirty="0" smtClean="0"/>
                <a:t>ダウンロード</a:t>
              </a:r>
              <a:endParaRPr lang="en-US" sz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72178" y="2534856"/>
            <a:ext cx="738851" cy="398292"/>
            <a:chOff x="6472178" y="2534856"/>
            <a:chExt cx="738851" cy="39829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72178" y="2933148"/>
              <a:ext cx="738851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472178" y="2534856"/>
              <a:ext cx="0" cy="398292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211029" y="2438840"/>
            <a:ext cx="1637925" cy="2018652"/>
            <a:chOff x="7211029" y="2438840"/>
            <a:chExt cx="1637925" cy="2018652"/>
          </a:xfrm>
        </p:grpSpPr>
        <p:sp>
          <p:nvSpPr>
            <p:cNvPr id="55" name="Rounded Rectangle 54"/>
            <p:cNvSpPr/>
            <p:nvPr/>
          </p:nvSpPr>
          <p:spPr>
            <a:xfrm>
              <a:off x="7211029" y="2438840"/>
              <a:ext cx="1622728" cy="2018652"/>
            </a:xfrm>
            <a:prstGeom prst="roundRect">
              <a:avLst>
                <a:gd name="adj" fmla="val 1729"/>
              </a:avLst>
            </a:prstGeom>
            <a:solidFill>
              <a:schemeClr val="bg2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664042" y="2789194"/>
              <a:ext cx="716702" cy="716702"/>
              <a:chOff x="7785017" y="2816666"/>
              <a:chExt cx="602301" cy="6023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785017" y="2816666"/>
                <a:ext cx="602301" cy="60230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44" name="Freeform 19"/>
              <p:cNvSpPr>
                <a:spLocks noChangeAspect="1"/>
              </p:cNvSpPr>
              <p:nvPr/>
            </p:nvSpPr>
            <p:spPr bwMode="auto">
              <a:xfrm>
                <a:off x="7864986" y="2978788"/>
                <a:ext cx="451849" cy="254905"/>
              </a:xfrm>
              <a:custGeom>
                <a:avLst/>
                <a:gdLst>
                  <a:gd name="T0" fmla="*/ 305 w 307"/>
                  <a:gd name="T1" fmla="*/ 113 h 173"/>
                  <a:gd name="T2" fmla="*/ 275 w 307"/>
                  <a:gd name="T3" fmla="*/ 83 h 173"/>
                  <a:gd name="T4" fmla="*/ 270 w 307"/>
                  <a:gd name="T5" fmla="*/ 81 h 173"/>
                  <a:gd name="T6" fmla="*/ 216 w 307"/>
                  <a:gd name="T7" fmla="*/ 84 h 173"/>
                  <a:gd name="T8" fmla="*/ 214 w 307"/>
                  <a:gd name="T9" fmla="*/ 76 h 173"/>
                  <a:gd name="T10" fmla="*/ 260 w 307"/>
                  <a:gd name="T11" fmla="*/ 67 h 173"/>
                  <a:gd name="T12" fmla="*/ 264 w 307"/>
                  <a:gd name="T13" fmla="*/ 62 h 173"/>
                  <a:gd name="T14" fmla="*/ 272 w 307"/>
                  <a:gd name="T15" fmla="*/ 16 h 173"/>
                  <a:gd name="T16" fmla="*/ 267 w 307"/>
                  <a:gd name="T17" fmla="*/ 9 h 173"/>
                  <a:gd name="T18" fmla="*/ 260 w 307"/>
                  <a:gd name="T19" fmla="*/ 14 h 173"/>
                  <a:gd name="T20" fmla="*/ 253 w 307"/>
                  <a:gd name="T21" fmla="*/ 56 h 173"/>
                  <a:gd name="T22" fmla="*/ 210 w 307"/>
                  <a:gd name="T23" fmla="*/ 65 h 173"/>
                  <a:gd name="T24" fmla="*/ 188 w 307"/>
                  <a:gd name="T25" fmla="*/ 39 h 173"/>
                  <a:gd name="T26" fmla="*/ 188 w 307"/>
                  <a:gd name="T27" fmla="*/ 35 h 173"/>
                  <a:gd name="T28" fmla="*/ 153 w 307"/>
                  <a:gd name="T29" fmla="*/ 0 h 173"/>
                  <a:gd name="T30" fmla="*/ 118 w 307"/>
                  <a:gd name="T31" fmla="*/ 35 h 173"/>
                  <a:gd name="T32" fmla="*/ 119 w 307"/>
                  <a:gd name="T33" fmla="*/ 39 h 173"/>
                  <a:gd name="T34" fmla="*/ 97 w 307"/>
                  <a:gd name="T35" fmla="*/ 65 h 173"/>
                  <a:gd name="T36" fmla="*/ 54 w 307"/>
                  <a:gd name="T37" fmla="*/ 56 h 173"/>
                  <a:gd name="T38" fmla="*/ 46 w 307"/>
                  <a:gd name="T39" fmla="*/ 14 h 173"/>
                  <a:gd name="T40" fmla="*/ 39 w 307"/>
                  <a:gd name="T41" fmla="*/ 9 h 173"/>
                  <a:gd name="T42" fmla="*/ 34 w 307"/>
                  <a:gd name="T43" fmla="*/ 16 h 173"/>
                  <a:gd name="T44" fmla="*/ 42 w 307"/>
                  <a:gd name="T45" fmla="*/ 62 h 173"/>
                  <a:gd name="T46" fmla="*/ 47 w 307"/>
                  <a:gd name="T47" fmla="*/ 67 h 173"/>
                  <a:gd name="T48" fmla="*/ 92 w 307"/>
                  <a:gd name="T49" fmla="*/ 76 h 173"/>
                  <a:gd name="T50" fmla="*/ 91 w 307"/>
                  <a:gd name="T51" fmla="*/ 84 h 173"/>
                  <a:gd name="T52" fmla="*/ 37 w 307"/>
                  <a:gd name="T53" fmla="*/ 81 h 173"/>
                  <a:gd name="T54" fmla="*/ 32 w 307"/>
                  <a:gd name="T55" fmla="*/ 83 h 173"/>
                  <a:gd name="T56" fmla="*/ 2 w 307"/>
                  <a:gd name="T57" fmla="*/ 113 h 173"/>
                  <a:gd name="T58" fmla="*/ 2 w 307"/>
                  <a:gd name="T59" fmla="*/ 121 h 173"/>
                  <a:gd name="T60" fmla="*/ 6 w 307"/>
                  <a:gd name="T61" fmla="*/ 123 h 173"/>
                  <a:gd name="T62" fmla="*/ 11 w 307"/>
                  <a:gd name="T63" fmla="*/ 121 h 173"/>
                  <a:gd name="T64" fmla="*/ 39 w 307"/>
                  <a:gd name="T65" fmla="*/ 93 h 173"/>
                  <a:gd name="T66" fmla="*/ 91 w 307"/>
                  <a:gd name="T67" fmla="*/ 96 h 173"/>
                  <a:gd name="T68" fmla="*/ 92 w 307"/>
                  <a:gd name="T69" fmla="*/ 106 h 173"/>
                  <a:gd name="T70" fmla="*/ 47 w 307"/>
                  <a:gd name="T71" fmla="*/ 115 h 173"/>
                  <a:gd name="T72" fmla="*/ 42 w 307"/>
                  <a:gd name="T73" fmla="*/ 120 h 173"/>
                  <a:gd name="T74" fmla="*/ 34 w 307"/>
                  <a:gd name="T75" fmla="*/ 166 h 173"/>
                  <a:gd name="T76" fmla="*/ 39 w 307"/>
                  <a:gd name="T77" fmla="*/ 173 h 173"/>
                  <a:gd name="T78" fmla="*/ 40 w 307"/>
                  <a:gd name="T79" fmla="*/ 173 h 173"/>
                  <a:gd name="T80" fmla="*/ 46 w 307"/>
                  <a:gd name="T81" fmla="*/ 168 h 173"/>
                  <a:gd name="T82" fmla="*/ 54 w 307"/>
                  <a:gd name="T83" fmla="*/ 126 h 173"/>
                  <a:gd name="T84" fmla="*/ 96 w 307"/>
                  <a:gd name="T85" fmla="*/ 117 h 173"/>
                  <a:gd name="T86" fmla="*/ 153 w 307"/>
                  <a:gd name="T87" fmla="*/ 155 h 173"/>
                  <a:gd name="T88" fmla="*/ 211 w 307"/>
                  <a:gd name="T89" fmla="*/ 117 h 173"/>
                  <a:gd name="T90" fmla="*/ 253 w 307"/>
                  <a:gd name="T91" fmla="*/ 126 h 173"/>
                  <a:gd name="T92" fmla="*/ 260 w 307"/>
                  <a:gd name="T93" fmla="*/ 168 h 173"/>
                  <a:gd name="T94" fmla="*/ 266 w 307"/>
                  <a:gd name="T95" fmla="*/ 173 h 173"/>
                  <a:gd name="T96" fmla="*/ 267 w 307"/>
                  <a:gd name="T97" fmla="*/ 173 h 173"/>
                  <a:gd name="T98" fmla="*/ 272 w 307"/>
                  <a:gd name="T99" fmla="*/ 166 h 173"/>
                  <a:gd name="T100" fmla="*/ 264 w 307"/>
                  <a:gd name="T101" fmla="*/ 120 h 173"/>
                  <a:gd name="T102" fmla="*/ 260 w 307"/>
                  <a:gd name="T103" fmla="*/ 115 h 173"/>
                  <a:gd name="T104" fmla="*/ 215 w 307"/>
                  <a:gd name="T105" fmla="*/ 106 h 173"/>
                  <a:gd name="T106" fmla="*/ 216 w 307"/>
                  <a:gd name="T107" fmla="*/ 96 h 173"/>
                  <a:gd name="T108" fmla="*/ 268 w 307"/>
                  <a:gd name="T109" fmla="*/ 93 h 173"/>
                  <a:gd name="T110" fmla="*/ 296 w 307"/>
                  <a:gd name="T111" fmla="*/ 121 h 173"/>
                  <a:gd name="T112" fmla="*/ 300 w 307"/>
                  <a:gd name="T113" fmla="*/ 123 h 173"/>
                  <a:gd name="T114" fmla="*/ 305 w 307"/>
                  <a:gd name="T115" fmla="*/ 121 h 173"/>
                  <a:gd name="T116" fmla="*/ 305 w 307"/>
                  <a:gd name="T117" fmla="*/ 11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173">
                    <a:moveTo>
                      <a:pt x="305" y="113"/>
                    </a:moveTo>
                    <a:cubicBezTo>
                      <a:pt x="275" y="83"/>
                      <a:pt x="275" y="83"/>
                      <a:pt x="275" y="83"/>
                    </a:cubicBezTo>
                    <a:cubicBezTo>
                      <a:pt x="273" y="82"/>
                      <a:pt x="272" y="81"/>
                      <a:pt x="270" y="81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1"/>
                      <a:pt x="215" y="79"/>
                      <a:pt x="214" y="76"/>
                    </a:cubicBezTo>
                    <a:cubicBezTo>
                      <a:pt x="260" y="67"/>
                      <a:pt x="260" y="67"/>
                      <a:pt x="260" y="67"/>
                    </a:cubicBezTo>
                    <a:cubicBezTo>
                      <a:pt x="262" y="66"/>
                      <a:pt x="264" y="64"/>
                      <a:pt x="264" y="62"/>
                    </a:cubicBezTo>
                    <a:cubicBezTo>
                      <a:pt x="272" y="16"/>
                      <a:pt x="272" y="16"/>
                      <a:pt x="272" y="16"/>
                    </a:cubicBezTo>
                    <a:cubicBezTo>
                      <a:pt x="273" y="13"/>
                      <a:pt x="271" y="10"/>
                      <a:pt x="267" y="9"/>
                    </a:cubicBezTo>
                    <a:cubicBezTo>
                      <a:pt x="264" y="9"/>
                      <a:pt x="261" y="11"/>
                      <a:pt x="260" y="14"/>
                    </a:cubicBezTo>
                    <a:cubicBezTo>
                      <a:pt x="253" y="56"/>
                      <a:pt x="253" y="56"/>
                      <a:pt x="253" y="56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05" y="55"/>
                      <a:pt x="198" y="46"/>
                      <a:pt x="188" y="39"/>
                    </a:cubicBezTo>
                    <a:cubicBezTo>
                      <a:pt x="188" y="38"/>
                      <a:pt x="188" y="37"/>
                      <a:pt x="188" y="35"/>
                    </a:cubicBezTo>
                    <a:cubicBezTo>
                      <a:pt x="188" y="16"/>
                      <a:pt x="173" y="0"/>
                      <a:pt x="153" y="0"/>
                    </a:cubicBezTo>
                    <a:cubicBezTo>
                      <a:pt x="134" y="0"/>
                      <a:pt x="118" y="16"/>
                      <a:pt x="118" y="35"/>
                    </a:cubicBezTo>
                    <a:cubicBezTo>
                      <a:pt x="118" y="37"/>
                      <a:pt x="119" y="38"/>
                      <a:pt x="119" y="39"/>
                    </a:cubicBezTo>
                    <a:cubicBezTo>
                      <a:pt x="109" y="46"/>
                      <a:pt x="102" y="55"/>
                      <a:pt x="97" y="6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1"/>
                      <a:pt x="43" y="9"/>
                      <a:pt x="39" y="9"/>
                    </a:cubicBezTo>
                    <a:cubicBezTo>
                      <a:pt x="36" y="10"/>
                      <a:pt x="34" y="13"/>
                      <a:pt x="34" y="16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3" y="64"/>
                      <a:pt x="45" y="66"/>
                      <a:pt x="47" y="67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9"/>
                      <a:pt x="91" y="81"/>
                      <a:pt x="91" y="84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5" y="81"/>
                      <a:pt x="33" y="82"/>
                      <a:pt x="32" y="8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0" y="115"/>
                      <a:pt x="0" y="119"/>
                      <a:pt x="2" y="121"/>
                    </a:cubicBezTo>
                    <a:cubicBezTo>
                      <a:pt x="3" y="122"/>
                      <a:pt x="5" y="123"/>
                      <a:pt x="6" y="123"/>
                    </a:cubicBezTo>
                    <a:cubicBezTo>
                      <a:pt x="8" y="123"/>
                      <a:pt x="9" y="122"/>
                      <a:pt x="11" y="121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1" y="99"/>
                      <a:pt x="91" y="103"/>
                      <a:pt x="92" y="10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5" y="116"/>
                      <a:pt x="43" y="118"/>
                      <a:pt x="42" y="120"/>
                    </a:cubicBezTo>
                    <a:cubicBezTo>
                      <a:pt x="34" y="166"/>
                      <a:pt x="34" y="166"/>
                      <a:pt x="34" y="166"/>
                    </a:cubicBezTo>
                    <a:cubicBezTo>
                      <a:pt x="34" y="169"/>
                      <a:pt x="36" y="172"/>
                      <a:pt x="39" y="173"/>
                    </a:cubicBezTo>
                    <a:cubicBezTo>
                      <a:pt x="40" y="173"/>
                      <a:pt x="40" y="173"/>
                      <a:pt x="40" y="173"/>
                    </a:cubicBezTo>
                    <a:cubicBezTo>
                      <a:pt x="43" y="173"/>
                      <a:pt x="46" y="171"/>
                      <a:pt x="46" y="168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105" y="140"/>
                      <a:pt x="128" y="155"/>
                      <a:pt x="153" y="155"/>
                    </a:cubicBezTo>
                    <a:cubicBezTo>
                      <a:pt x="179" y="155"/>
                      <a:pt x="201" y="140"/>
                      <a:pt x="211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60" y="168"/>
                      <a:pt x="260" y="168"/>
                      <a:pt x="260" y="168"/>
                    </a:cubicBezTo>
                    <a:cubicBezTo>
                      <a:pt x="261" y="171"/>
                      <a:pt x="264" y="173"/>
                      <a:pt x="266" y="173"/>
                    </a:cubicBezTo>
                    <a:cubicBezTo>
                      <a:pt x="267" y="173"/>
                      <a:pt x="267" y="173"/>
                      <a:pt x="267" y="173"/>
                    </a:cubicBezTo>
                    <a:cubicBezTo>
                      <a:pt x="271" y="172"/>
                      <a:pt x="273" y="169"/>
                      <a:pt x="272" y="166"/>
                    </a:cubicBezTo>
                    <a:cubicBezTo>
                      <a:pt x="264" y="120"/>
                      <a:pt x="264" y="120"/>
                      <a:pt x="264" y="120"/>
                    </a:cubicBezTo>
                    <a:cubicBezTo>
                      <a:pt x="264" y="118"/>
                      <a:pt x="262" y="116"/>
                      <a:pt x="260" y="115"/>
                    </a:cubicBezTo>
                    <a:cubicBezTo>
                      <a:pt x="215" y="106"/>
                      <a:pt x="215" y="106"/>
                      <a:pt x="215" y="106"/>
                    </a:cubicBezTo>
                    <a:cubicBezTo>
                      <a:pt x="216" y="103"/>
                      <a:pt x="216" y="99"/>
                      <a:pt x="216" y="96"/>
                    </a:cubicBezTo>
                    <a:cubicBezTo>
                      <a:pt x="268" y="93"/>
                      <a:pt x="268" y="93"/>
                      <a:pt x="268" y="93"/>
                    </a:cubicBezTo>
                    <a:cubicBezTo>
                      <a:pt x="296" y="121"/>
                      <a:pt x="296" y="121"/>
                      <a:pt x="296" y="121"/>
                    </a:cubicBezTo>
                    <a:cubicBezTo>
                      <a:pt x="297" y="122"/>
                      <a:pt x="299" y="123"/>
                      <a:pt x="300" y="123"/>
                    </a:cubicBezTo>
                    <a:cubicBezTo>
                      <a:pt x="302" y="123"/>
                      <a:pt x="303" y="122"/>
                      <a:pt x="305" y="121"/>
                    </a:cubicBezTo>
                    <a:cubicBezTo>
                      <a:pt x="307" y="119"/>
                      <a:pt x="307" y="115"/>
                      <a:pt x="305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226227" y="3614610"/>
              <a:ext cx="1622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Ransomware</a:t>
              </a:r>
              <a:r>
                <a:rPr lang="en-US" sz="1600" dirty="0" smtClean="0"/>
                <a:t>,</a:t>
              </a:r>
            </a:p>
            <a:p>
              <a:pPr algn="ctr"/>
              <a:r>
                <a:rPr lang="en-US" sz="1600" dirty="0" smtClean="0"/>
                <a:t>Malware</a:t>
              </a:r>
              <a:r>
                <a:rPr lang="ja-JP" altLang="en-US" sz="1600" dirty="0" smtClean="0"/>
                <a:t>感染</a:t>
              </a:r>
              <a:endParaRPr lang="en-US" dirty="0"/>
            </a:p>
          </p:txBody>
        </p:sp>
      </p:grpSp>
      <p:sp>
        <p:nvSpPr>
          <p:cNvPr id="64" name="Freeform 63"/>
          <p:cNvSpPr>
            <a:spLocks noChangeAspect="1"/>
          </p:cNvSpPr>
          <p:nvPr/>
        </p:nvSpPr>
        <p:spPr>
          <a:xfrm>
            <a:off x="402454" y="3346336"/>
            <a:ext cx="1397375" cy="1111156"/>
          </a:xfrm>
          <a:custGeom>
            <a:avLst/>
            <a:gdLst/>
            <a:ahLst/>
            <a:cxnLst/>
            <a:rect l="l" t="t" r="r" b="b"/>
            <a:pathLst>
              <a:path w="228601" h="179615">
                <a:moveTo>
                  <a:pt x="16329" y="61232"/>
                </a:moveTo>
                <a:lnTo>
                  <a:pt x="16329" y="159204"/>
                </a:lnTo>
                <a:cubicBezTo>
                  <a:pt x="16329" y="161373"/>
                  <a:pt x="18242" y="163286"/>
                  <a:pt x="20411" y="163286"/>
                </a:cubicBezTo>
                <a:lnTo>
                  <a:pt x="208190" y="163286"/>
                </a:lnTo>
                <a:cubicBezTo>
                  <a:pt x="210358" y="163286"/>
                  <a:pt x="212272" y="161373"/>
                  <a:pt x="212272" y="159204"/>
                </a:cubicBezTo>
                <a:lnTo>
                  <a:pt x="212272" y="61232"/>
                </a:lnTo>
                <a:cubicBezTo>
                  <a:pt x="209593" y="64294"/>
                  <a:pt x="206659" y="67101"/>
                  <a:pt x="203470" y="69652"/>
                </a:cubicBezTo>
                <a:cubicBezTo>
                  <a:pt x="185228" y="83684"/>
                  <a:pt x="166858" y="97972"/>
                  <a:pt x="149126" y="112770"/>
                </a:cubicBezTo>
                <a:cubicBezTo>
                  <a:pt x="139559" y="120806"/>
                  <a:pt x="127695" y="130629"/>
                  <a:pt x="114428" y="130629"/>
                </a:cubicBezTo>
                <a:lnTo>
                  <a:pt x="114300" y="130629"/>
                </a:lnTo>
                <a:lnTo>
                  <a:pt x="114173" y="130629"/>
                </a:lnTo>
                <a:cubicBezTo>
                  <a:pt x="100906" y="130629"/>
                  <a:pt x="89042" y="120806"/>
                  <a:pt x="79475" y="112770"/>
                </a:cubicBezTo>
                <a:cubicBezTo>
                  <a:pt x="61743" y="97972"/>
                  <a:pt x="43373" y="83684"/>
                  <a:pt x="25131" y="69652"/>
                </a:cubicBezTo>
                <a:cubicBezTo>
                  <a:pt x="21942" y="67101"/>
                  <a:pt x="19008" y="64294"/>
                  <a:pt x="16329" y="61232"/>
                </a:cubicBezTo>
                <a:close/>
                <a:moveTo>
                  <a:pt x="20411" y="16329"/>
                </a:moveTo>
                <a:cubicBezTo>
                  <a:pt x="18242" y="16329"/>
                  <a:pt x="16329" y="18242"/>
                  <a:pt x="16329" y="20411"/>
                </a:cubicBezTo>
                <a:cubicBezTo>
                  <a:pt x="16329" y="34954"/>
                  <a:pt x="23600" y="47583"/>
                  <a:pt x="35081" y="56640"/>
                </a:cubicBezTo>
                <a:cubicBezTo>
                  <a:pt x="52175" y="70035"/>
                  <a:pt x="69269" y="83557"/>
                  <a:pt x="86236" y="97079"/>
                </a:cubicBezTo>
                <a:cubicBezTo>
                  <a:pt x="92997" y="102564"/>
                  <a:pt x="105243" y="114300"/>
                  <a:pt x="114173" y="114300"/>
                </a:cubicBezTo>
                <a:lnTo>
                  <a:pt x="114300" y="114300"/>
                </a:lnTo>
                <a:lnTo>
                  <a:pt x="114428" y="114300"/>
                </a:lnTo>
                <a:cubicBezTo>
                  <a:pt x="123358" y="114300"/>
                  <a:pt x="135604" y="102564"/>
                  <a:pt x="142365" y="97079"/>
                </a:cubicBezTo>
                <a:cubicBezTo>
                  <a:pt x="159332" y="83557"/>
                  <a:pt x="176426" y="70035"/>
                  <a:pt x="193520" y="56640"/>
                </a:cubicBezTo>
                <a:cubicBezTo>
                  <a:pt x="201811" y="50134"/>
                  <a:pt x="212272" y="35974"/>
                  <a:pt x="212272" y="25131"/>
                </a:cubicBezTo>
                <a:cubicBezTo>
                  <a:pt x="212272" y="21942"/>
                  <a:pt x="213037" y="16329"/>
                  <a:pt x="208190" y="16329"/>
                </a:cubicBezTo>
                <a:close/>
                <a:moveTo>
                  <a:pt x="20411" y="0"/>
                </a:moveTo>
                <a:lnTo>
                  <a:pt x="208190" y="0"/>
                </a:lnTo>
                <a:cubicBezTo>
                  <a:pt x="219416" y="0"/>
                  <a:pt x="228601" y="9185"/>
                  <a:pt x="228601" y="20411"/>
                </a:cubicBezTo>
                <a:lnTo>
                  <a:pt x="228601" y="159204"/>
                </a:lnTo>
                <a:cubicBezTo>
                  <a:pt x="228601" y="170430"/>
                  <a:pt x="219416" y="179615"/>
                  <a:pt x="208190" y="179615"/>
                </a:cubicBezTo>
                <a:lnTo>
                  <a:pt x="20411" y="179615"/>
                </a:lnTo>
                <a:cubicBezTo>
                  <a:pt x="9185" y="179615"/>
                  <a:pt x="0" y="170430"/>
                  <a:pt x="0" y="159204"/>
                </a:cubicBezTo>
                <a:lnTo>
                  <a:pt x="0" y="20411"/>
                </a:lnTo>
                <a:cubicBezTo>
                  <a:pt x="0" y="9185"/>
                  <a:pt x="9185" y="0"/>
                  <a:pt x="204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33551" y="3407518"/>
            <a:ext cx="132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フィッシング、スパム</a:t>
            </a:r>
            <a:endParaRPr lang="en-US" sz="1400" dirty="0" smtClean="0"/>
          </a:p>
        </p:txBody>
      </p:sp>
      <p:grpSp>
        <p:nvGrpSpPr>
          <p:cNvPr id="85" name="Group 84"/>
          <p:cNvGrpSpPr/>
          <p:nvPr/>
        </p:nvGrpSpPr>
        <p:grpSpPr>
          <a:xfrm>
            <a:off x="1828809" y="3256242"/>
            <a:ext cx="796207" cy="461787"/>
            <a:chOff x="1828809" y="3256242"/>
            <a:chExt cx="796207" cy="461787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896028" y="3718029"/>
              <a:ext cx="699161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828809" y="3256242"/>
              <a:ext cx="796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Web </a:t>
              </a:r>
            </a:p>
            <a:p>
              <a:pPr algn="ctr"/>
              <a:r>
                <a:rPr lang="ja-JP" altLang="en-US" sz="1200" dirty="0" smtClean="0"/>
                <a:t>リンク</a:t>
              </a:r>
              <a:endParaRPr lang="en-US" sz="1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847506" y="3998300"/>
            <a:ext cx="5242029" cy="277243"/>
            <a:chOff x="1847506" y="3998300"/>
            <a:chExt cx="5242029" cy="277243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1847506" y="4275543"/>
              <a:ext cx="524202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975292" y="3998300"/>
              <a:ext cx="2480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Email </a:t>
              </a:r>
              <a:r>
                <a:rPr lang="ja-JP" altLang="en-US" sz="1200" dirty="0" smtClean="0"/>
                <a:t>に添付されたファイルを実行</a:t>
              </a:r>
              <a:endParaRPr lang="en-US" sz="1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723040" y="1965297"/>
            <a:ext cx="1431566" cy="1981669"/>
            <a:chOff x="2723040" y="1965297"/>
            <a:chExt cx="1431566" cy="1981669"/>
          </a:xfrm>
        </p:grpSpPr>
        <p:sp>
          <p:nvSpPr>
            <p:cNvPr id="17" name="TextBox 16"/>
            <p:cNvSpPr txBox="1"/>
            <p:nvPr/>
          </p:nvSpPr>
          <p:spPr>
            <a:xfrm>
              <a:off x="2736483" y="2222270"/>
              <a:ext cx="13565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/>
                <a:t>エクスプロイト</a:t>
              </a:r>
              <a:r>
                <a:rPr lang="en-US" sz="1400" dirty="0" smtClean="0"/>
                <a:t> or </a:t>
              </a:r>
              <a:r>
                <a:rPr lang="ja-JP" altLang="en-US" sz="1400" dirty="0" smtClean="0"/>
                <a:t>フィッシングドメイン</a:t>
              </a:r>
              <a:r>
                <a:rPr lang="en-US" altLang="ja-JP" sz="1400" dirty="0" smtClean="0"/>
                <a:t>(DGA)</a:t>
              </a:r>
              <a:endParaRPr lang="en-US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36360" y="2960110"/>
              <a:ext cx="1004924" cy="242403"/>
            </a:xfrm>
            <a:prstGeom prst="roundRect">
              <a:avLst/>
            </a:prstGeom>
            <a:solidFill>
              <a:srgbClr val="C3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Angler</a:t>
              </a:r>
              <a:endParaRPr lang="en-US" sz="1400" dirty="0" smtClean="0"/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 rot="16200000">
              <a:off x="2447988" y="2240349"/>
              <a:ext cx="1981669" cy="1431566"/>
            </a:xfrm>
            <a:custGeom>
              <a:avLst/>
              <a:gdLst>
                <a:gd name="connsiteX0" fmla="*/ 2922687 w 2922687"/>
                <a:gd name="connsiteY0" fmla="*/ 46909 h 3605135"/>
                <a:gd name="connsiteX1" fmla="*/ 2922687 w 2922687"/>
                <a:gd name="connsiteY1" fmla="*/ 3558226 h 3605135"/>
                <a:gd name="connsiteX2" fmla="*/ 2875778 w 2922687"/>
                <a:gd name="connsiteY2" fmla="*/ 3605135 h 3605135"/>
                <a:gd name="connsiteX3" fmla="*/ 46909 w 2922687"/>
                <a:gd name="connsiteY3" fmla="*/ 3605135 h 3605135"/>
                <a:gd name="connsiteX4" fmla="*/ 0 w 2922687"/>
                <a:gd name="connsiteY4" fmla="*/ 3558226 h 3605135"/>
                <a:gd name="connsiteX5" fmla="*/ 0 w 2922687"/>
                <a:gd name="connsiteY5" fmla="*/ 46909 h 3605135"/>
                <a:gd name="connsiteX6" fmla="*/ 46909 w 2922687"/>
                <a:gd name="connsiteY6" fmla="*/ 0 h 3605135"/>
                <a:gd name="connsiteX7" fmla="*/ 2875778 w 2922687"/>
                <a:gd name="connsiteY7" fmla="*/ 0 h 3605135"/>
                <a:gd name="connsiteX8" fmla="*/ 2922687 w 2922687"/>
                <a:gd name="connsiteY8" fmla="*/ 46909 h 3605135"/>
                <a:gd name="connsiteX9" fmla="*/ 2758751 w 2922687"/>
                <a:gd name="connsiteY9" fmla="*/ 217941 h 3605135"/>
                <a:gd name="connsiteX10" fmla="*/ 2700523 w 2922687"/>
                <a:gd name="connsiteY10" fmla="*/ 105798 h 3605135"/>
                <a:gd name="connsiteX11" fmla="*/ 2642294 w 2922687"/>
                <a:gd name="connsiteY11" fmla="*/ 217941 h 3605135"/>
                <a:gd name="connsiteX12" fmla="*/ 2758751 w 2922687"/>
                <a:gd name="connsiteY12" fmla="*/ 217941 h 3605135"/>
                <a:gd name="connsiteX13" fmla="*/ 2758751 w 2922687"/>
                <a:gd name="connsiteY13" fmla="*/ 314737 h 3605135"/>
                <a:gd name="connsiteX14" fmla="*/ 2642294 w 2922687"/>
                <a:gd name="connsiteY14" fmla="*/ 314737 h 3605135"/>
                <a:gd name="connsiteX15" fmla="*/ 2700522 w 2922687"/>
                <a:gd name="connsiteY15" fmla="*/ 426880 h 3605135"/>
                <a:gd name="connsiteX16" fmla="*/ 2758751 w 2922687"/>
                <a:gd name="connsiteY16" fmla="*/ 314737 h 3605135"/>
                <a:gd name="connsiteX17" fmla="*/ 2750300 w 2922687"/>
                <a:gd name="connsiteY17" fmla="*/ 623717 h 3605135"/>
                <a:gd name="connsiteX18" fmla="*/ 2694087 w 2922687"/>
                <a:gd name="connsiteY18" fmla="*/ 567504 h 3605135"/>
                <a:gd name="connsiteX19" fmla="*/ 2637874 w 2922687"/>
                <a:gd name="connsiteY19" fmla="*/ 623717 h 3605135"/>
                <a:gd name="connsiteX20" fmla="*/ 2637874 w 2922687"/>
                <a:gd name="connsiteY20" fmla="*/ 3449364 h 3605135"/>
                <a:gd name="connsiteX21" fmla="*/ 2694087 w 2922687"/>
                <a:gd name="connsiteY21" fmla="*/ 3505577 h 3605135"/>
                <a:gd name="connsiteX22" fmla="*/ 2750300 w 2922687"/>
                <a:gd name="connsiteY22" fmla="*/ 3449364 h 3605135"/>
                <a:gd name="connsiteX23" fmla="*/ 2750300 w 2922687"/>
                <a:gd name="connsiteY23" fmla="*/ 623717 h 3605135"/>
                <a:gd name="connsiteX24" fmla="*/ 2525448 w 2922687"/>
                <a:gd name="connsiteY24" fmla="*/ 112426 h 3605135"/>
                <a:gd name="connsiteX25" fmla="*/ 120316 w 2922687"/>
                <a:gd name="connsiteY25" fmla="*/ 112426 h 3605135"/>
                <a:gd name="connsiteX26" fmla="*/ 120316 w 2922687"/>
                <a:gd name="connsiteY26" fmla="*/ 3492708 h 3605135"/>
                <a:gd name="connsiteX27" fmla="*/ 2525448 w 2922687"/>
                <a:gd name="connsiteY27" fmla="*/ 3492708 h 3605135"/>
                <a:gd name="connsiteX28" fmla="*/ 2525448 w 2922687"/>
                <a:gd name="connsiteY28" fmla="*/ 112426 h 360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22687" h="3605135">
                  <a:moveTo>
                    <a:pt x="2922687" y="46909"/>
                  </a:moveTo>
                  <a:lnTo>
                    <a:pt x="2922687" y="3558226"/>
                  </a:lnTo>
                  <a:cubicBezTo>
                    <a:pt x="2922687" y="3584133"/>
                    <a:pt x="2901685" y="3605135"/>
                    <a:pt x="2875778" y="3605135"/>
                  </a:cubicBezTo>
                  <a:lnTo>
                    <a:pt x="46909" y="3605135"/>
                  </a:lnTo>
                  <a:cubicBezTo>
                    <a:pt x="21002" y="3605135"/>
                    <a:pt x="0" y="3584133"/>
                    <a:pt x="0" y="3558226"/>
                  </a:cubicBezTo>
                  <a:lnTo>
                    <a:pt x="0" y="46909"/>
                  </a:lnTo>
                  <a:cubicBezTo>
                    <a:pt x="0" y="21002"/>
                    <a:pt x="21002" y="0"/>
                    <a:pt x="46909" y="0"/>
                  </a:cubicBezTo>
                  <a:lnTo>
                    <a:pt x="2875778" y="0"/>
                  </a:lnTo>
                  <a:cubicBezTo>
                    <a:pt x="2901685" y="0"/>
                    <a:pt x="2922687" y="21002"/>
                    <a:pt x="2922687" y="46909"/>
                  </a:cubicBezTo>
                  <a:close/>
                  <a:moveTo>
                    <a:pt x="2758751" y="217941"/>
                  </a:moveTo>
                  <a:lnTo>
                    <a:pt x="2700523" y="105798"/>
                  </a:lnTo>
                  <a:lnTo>
                    <a:pt x="2642294" y="217941"/>
                  </a:lnTo>
                  <a:lnTo>
                    <a:pt x="2758751" y="217941"/>
                  </a:lnTo>
                  <a:close/>
                  <a:moveTo>
                    <a:pt x="2758751" y="314737"/>
                  </a:moveTo>
                  <a:lnTo>
                    <a:pt x="2642294" y="314737"/>
                  </a:lnTo>
                  <a:lnTo>
                    <a:pt x="2700522" y="426880"/>
                  </a:lnTo>
                  <a:lnTo>
                    <a:pt x="2758751" y="314737"/>
                  </a:lnTo>
                  <a:close/>
                  <a:moveTo>
                    <a:pt x="2750300" y="623717"/>
                  </a:moveTo>
                  <a:cubicBezTo>
                    <a:pt x="2750300" y="592671"/>
                    <a:pt x="2725133" y="567504"/>
                    <a:pt x="2694087" y="567504"/>
                  </a:cubicBezTo>
                  <a:cubicBezTo>
                    <a:pt x="2663041" y="567504"/>
                    <a:pt x="2637874" y="592671"/>
                    <a:pt x="2637874" y="623717"/>
                  </a:cubicBezTo>
                  <a:lnTo>
                    <a:pt x="2637874" y="3449364"/>
                  </a:lnTo>
                  <a:cubicBezTo>
                    <a:pt x="2637874" y="3480410"/>
                    <a:pt x="2663041" y="3505577"/>
                    <a:pt x="2694087" y="3505577"/>
                  </a:cubicBezTo>
                  <a:cubicBezTo>
                    <a:pt x="2725133" y="3505577"/>
                    <a:pt x="2750300" y="3480410"/>
                    <a:pt x="2750300" y="3449364"/>
                  </a:cubicBezTo>
                  <a:lnTo>
                    <a:pt x="2750300" y="623717"/>
                  </a:lnTo>
                  <a:close/>
                  <a:moveTo>
                    <a:pt x="2525448" y="112426"/>
                  </a:moveTo>
                  <a:lnTo>
                    <a:pt x="120316" y="112426"/>
                  </a:lnTo>
                  <a:lnTo>
                    <a:pt x="120316" y="3492708"/>
                  </a:lnTo>
                  <a:lnTo>
                    <a:pt x="2525448" y="3492708"/>
                  </a:lnTo>
                  <a:lnTo>
                    <a:pt x="2525448" y="112426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charset="0"/>
                <a:cs typeface="新細明體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937042" y="3262886"/>
              <a:ext cx="1004924" cy="242403"/>
            </a:xfrm>
            <a:prstGeom prst="roundRect">
              <a:avLst/>
            </a:prstGeom>
            <a:solidFill>
              <a:srgbClr val="C3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Nuclear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936360" y="3565786"/>
              <a:ext cx="1004924" cy="242403"/>
            </a:xfrm>
            <a:prstGeom prst="roundRect">
              <a:avLst/>
            </a:prstGeom>
            <a:solidFill>
              <a:srgbClr val="C3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453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inuxsv.org/images/clam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64" y="1"/>
            <a:ext cx="1298122" cy="12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Updatable ClamAV Engine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Background, Business Case, and Overview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4272" y="1206104"/>
            <a:ext cx="7742309" cy="33351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 lnSpcReduction="10000"/>
          </a:bodyPr>
          <a:lstStyle/>
          <a:p>
            <a:pPr defTabSz="610791">
              <a:spcBef>
                <a:spcPct val="50000"/>
              </a:spcBef>
            </a:pPr>
            <a:r>
              <a:rPr lang="en-US" sz="1700" dirty="0" err="1" smtClean="0">
                <a:solidFill>
                  <a:srgbClr val="002855"/>
                </a:solidFill>
              </a:rPr>
              <a:t>AsyncOS</a:t>
            </a:r>
            <a:r>
              <a:rPr lang="en-US" sz="1700" dirty="0" smtClean="0">
                <a:solidFill>
                  <a:srgbClr val="002855"/>
                </a:solidFill>
              </a:rPr>
              <a:t> 10.0 </a:t>
            </a:r>
            <a:r>
              <a:rPr lang="ja-JP" altLang="en-US" sz="1700" dirty="0" smtClean="0">
                <a:solidFill>
                  <a:srgbClr val="002855"/>
                </a:solidFill>
              </a:rPr>
              <a:t>以前、</a:t>
            </a:r>
            <a:r>
              <a:rPr lang="en-US" altLang="ja-JP" sz="1700" dirty="0" err="1" smtClean="0">
                <a:solidFill>
                  <a:srgbClr val="002855"/>
                </a:solidFill>
              </a:rPr>
              <a:t>ClamAV</a:t>
            </a:r>
            <a:r>
              <a:rPr lang="ja-JP" altLang="en-US" sz="1700" dirty="0" smtClean="0">
                <a:solidFill>
                  <a:srgbClr val="002855"/>
                </a:solidFill>
              </a:rPr>
              <a:t>エンジンは、アップデータサービスの一部では無く、</a:t>
            </a:r>
            <a:r>
              <a:rPr lang="en-US" altLang="ja-JP" sz="1700" dirty="0" err="1" smtClean="0">
                <a:solidFill>
                  <a:srgbClr val="002855"/>
                </a:solidFill>
              </a:rPr>
              <a:t>AsyncOS</a:t>
            </a:r>
            <a:r>
              <a:rPr lang="ja-JP" altLang="en-US" sz="1700" dirty="0" smtClean="0">
                <a:solidFill>
                  <a:srgbClr val="002855"/>
                </a:solidFill>
              </a:rPr>
              <a:t>のアップグレードと一緒に行う必要があった。　そのため、</a:t>
            </a:r>
            <a:r>
              <a:rPr lang="en-US" altLang="ja-JP" sz="1700" dirty="0" err="1" smtClean="0">
                <a:solidFill>
                  <a:srgbClr val="002855"/>
                </a:solidFill>
              </a:rPr>
              <a:t>ClamAV</a:t>
            </a:r>
            <a:r>
              <a:rPr lang="ja-JP" altLang="en-US" sz="1700" dirty="0" smtClean="0">
                <a:solidFill>
                  <a:srgbClr val="002855"/>
                </a:solidFill>
              </a:rPr>
              <a:t>を新しいバージョンにするために</a:t>
            </a:r>
            <a:r>
              <a:rPr lang="en-US" altLang="ja-JP" sz="1700" dirty="0" smtClean="0">
                <a:solidFill>
                  <a:srgbClr val="002855"/>
                </a:solidFill>
              </a:rPr>
              <a:t>ESA/</a:t>
            </a:r>
            <a:r>
              <a:rPr lang="en-US" altLang="ja-JP" sz="1700" dirty="0" err="1" smtClean="0">
                <a:solidFill>
                  <a:srgbClr val="002855"/>
                </a:solidFill>
              </a:rPr>
              <a:t>ESAv</a:t>
            </a:r>
            <a:r>
              <a:rPr lang="ja-JP" altLang="en-US" sz="1700" dirty="0" smtClean="0">
                <a:solidFill>
                  <a:srgbClr val="002855"/>
                </a:solidFill>
              </a:rPr>
              <a:t>のアップグレードに伴うテストとスケジュールが必要だった。</a:t>
            </a:r>
            <a:endParaRPr lang="en-US" sz="1700" dirty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altLang="ja-JP" sz="1700" dirty="0" smtClean="0">
                <a:solidFill>
                  <a:srgbClr val="002855"/>
                </a:solidFill>
              </a:rPr>
              <a:t>OS</a:t>
            </a:r>
            <a:r>
              <a:rPr lang="ja-JP" altLang="en-US" sz="1700" dirty="0" smtClean="0">
                <a:solidFill>
                  <a:srgbClr val="002855"/>
                </a:solidFill>
              </a:rPr>
              <a:t>アップグレードからプロセスが分離され、アップデータサービスが使えるようになり、</a:t>
            </a:r>
            <a:r>
              <a:rPr lang="en-US" altLang="ja-JP" sz="1700" dirty="0" err="1" smtClean="0">
                <a:solidFill>
                  <a:srgbClr val="002855"/>
                </a:solidFill>
              </a:rPr>
              <a:t>ClamAV</a:t>
            </a:r>
            <a:r>
              <a:rPr lang="ja-JP" altLang="en-US" sz="1700" dirty="0" smtClean="0">
                <a:solidFill>
                  <a:srgbClr val="002855"/>
                </a:solidFill>
              </a:rPr>
              <a:t>エンジンは、</a:t>
            </a:r>
            <a:r>
              <a:rPr lang="en-US" sz="1700" dirty="0">
                <a:solidFill>
                  <a:srgbClr val="002855"/>
                </a:solidFill>
              </a:rPr>
              <a:t>Anti-Spam, Anti-</a:t>
            </a:r>
            <a:r>
              <a:rPr lang="en-US" sz="1700" dirty="0" smtClean="0">
                <a:solidFill>
                  <a:srgbClr val="002855"/>
                </a:solidFill>
              </a:rPr>
              <a:t>Virus </a:t>
            </a:r>
            <a:r>
              <a:rPr lang="ja-JP" altLang="en-US" sz="1700" dirty="0" smtClean="0">
                <a:solidFill>
                  <a:srgbClr val="002855"/>
                </a:solidFill>
              </a:rPr>
              <a:t>や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en-US" sz="1700" dirty="0">
                <a:solidFill>
                  <a:srgbClr val="002855"/>
                </a:solidFill>
              </a:rPr>
              <a:t>PXE </a:t>
            </a:r>
            <a:r>
              <a:rPr lang="en-US" sz="1700" dirty="0" smtClean="0">
                <a:solidFill>
                  <a:srgbClr val="002855"/>
                </a:solidFill>
              </a:rPr>
              <a:t>engine</a:t>
            </a:r>
            <a:r>
              <a:rPr lang="en-US" sz="1700" dirty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と同じ方法で容易にアップグレード可能になる。　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ステータスは、</a:t>
            </a:r>
            <a:r>
              <a:rPr lang="en-US" altLang="ja-JP" sz="1700" dirty="0" smtClean="0">
                <a:solidFill>
                  <a:srgbClr val="002855"/>
                </a:solidFill>
              </a:rPr>
              <a:t>AMP</a:t>
            </a:r>
            <a:r>
              <a:rPr lang="ja-JP" altLang="en-US" sz="1700" dirty="0" smtClean="0">
                <a:solidFill>
                  <a:srgbClr val="002855"/>
                </a:solidFill>
              </a:rPr>
              <a:t>ログにロギングされ、</a:t>
            </a:r>
            <a:r>
              <a:rPr lang="en-US" sz="1700" i="1" dirty="0" err="1">
                <a:solidFill>
                  <a:srgbClr val="002855"/>
                </a:solidFill>
              </a:rPr>
              <a:t>ampstatus</a:t>
            </a:r>
            <a:r>
              <a:rPr lang="en-US" sz="1700" dirty="0">
                <a:solidFill>
                  <a:srgbClr val="002855"/>
                </a:solidFill>
              </a:rPr>
              <a:t> CLI </a:t>
            </a:r>
            <a:r>
              <a:rPr lang="en-US" sz="1700" dirty="0" smtClean="0">
                <a:solidFill>
                  <a:srgbClr val="002855"/>
                </a:solidFill>
              </a:rPr>
              <a:t>command</a:t>
            </a:r>
            <a:r>
              <a:rPr lang="en-US" sz="1700" dirty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で表示される。</a:t>
            </a:r>
            <a:endParaRPr lang="en-US" altLang="ja-JP" sz="1700" dirty="0" smtClean="0">
              <a:solidFill>
                <a:srgbClr val="002855"/>
              </a:solidFill>
            </a:endParaRPr>
          </a:p>
          <a:p>
            <a:pPr lvl="2"/>
            <a:endParaRPr lang="en-US" sz="1200" dirty="0" smtClean="0"/>
          </a:p>
          <a:p>
            <a:pPr lvl="2"/>
            <a:r>
              <a:rPr lang="en-US" sz="1200" dirty="0" smtClean="0"/>
              <a:t>&lt;CLI sample&gt;</a:t>
            </a:r>
          </a:p>
          <a:p>
            <a:pPr lvl="2"/>
            <a:r>
              <a:rPr lang="en-US" sz="1200" dirty="0" err="1" smtClean="0"/>
              <a:t>mail.example.com</a:t>
            </a:r>
            <a:r>
              <a:rPr lang="en-US" sz="1200" dirty="0"/>
              <a:t>&gt; </a:t>
            </a:r>
            <a:r>
              <a:rPr lang="en-US" sz="1200" dirty="0" err="1"/>
              <a:t>ampstatus</a:t>
            </a:r>
            <a:endParaRPr lang="en-US" sz="1200" dirty="0"/>
          </a:p>
          <a:p>
            <a:pPr lvl="2"/>
            <a:r>
              <a:rPr lang="en-US" sz="1200" dirty="0"/>
              <a:t>Component Version Last Updated</a:t>
            </a:r>
          </a:p>
          <a:p>
            <a:pPr lvl="2"/>
            <a:r>
              <a:rPr lang="en-US" sz="1200" dirty="0"/>
              <a:t>AMP Client Settings 1.0 Never updated</a:t>
            </a:r>
          </a:p>
          <a:p>
            <a:pPr lvl="2"/>
            <a:r>
              <a:rPr lang="en-US" sz="1200" dirty="0"/>
              <a:t>AMP Client Engine 1.0 Never </a:t>
            </a:r>
            <a:r>
              <a:rPr lang="en-US" sz="1200" dirty="0" smtClean="0"/>
              <a:t>updated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05747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Spam Submission Tracking Portal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Background, Business Case, and Overview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4272" y="1205738"/>
            <a:ext cx="3671855" cy="3092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現状では、</a:t>
            </a:r>
            <a:r>
              <a:rPr lang="en-US" altLang="ja-JP" sz="1700" dirty="0" smtClean="0">
                <a:solidFill>
                  <a:srgbClr val="002855"/>
                </a:solidFill>
              </a:rPr>
              <a:t>TAC</a:t>
            </a:r>
            <a:r>
              <a:rPr lang="ja-JP" altLang="en-US" sz="1700" dirty="0" smtClean="0">
                <a:solidFill>
                  <a:srgbClr val="002855"/>
                </a:solidFill>
              </a:rPr>
              <a:t>にコールしない限りサブミッションの可視化は提供されない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この機能は、提出されたメッセージが実用、実用で無いおよびレポーティングの可視化を提供する。　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それにより、</a:t>
            </a:r>
            <a:r>
              <a:rPr lang="en-US" altLang="ja-JP" sz="1700" dirty="0" smtClean="0">
                <a:solidFill>
                  <a:srgbClr val="002855"/>
                </a:solidFill>
              </a:rPr>
              <a:t>TAC</a:t>
            </a:r>
            <a:r>
              <a:rPr lang="ja-JP" altLang="en-US" sz="1700" dirty="0" smtClean="0">
                <a:solidFill>
                  <a:srgbClr val="002855"/>
                </a:solidFill>
              </a:rPr>
              <a:t>の負荷を軽減させ、顧客満足度が向上する。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endParaRPr lang="en-US" altLang="ja-JP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開始スケジュールは、</a:t>
            </a:r>
            <a:r>
              <a:rPr lang="en-US" altLang="ja-JP" sz="1700" dirty="0" smtClean="0">
                <a:solidFill>
                  <a:srgbClr val="002855"/>
                </a:solidFill>
              </a:rPr>
              <a:t>2016</a:t>
            </a:r>
            <a:r>
              <a:rPr lang="ja-JP" altLang="en-US" sz="1700" dirty="0" smtClean="0">
                <a:solidFill>
                  <a:srgbClr val="002855"/>
                </a:solidFill>
              </a:rPr>
              <a:t>年</a:t>
            </a:r>
            <a:r>
              <a:rPr lang="en-US" altLang="ja-JP" sz="1700" dirty="0" smtClean="0">
                <a:solidFill>
                  <a:srgbClr val="002855"/>
                </a:solidFill>
              </a:rPr>
              <a:t>7</a:t>
            </a:r>
            <a:r>
              <a:rPr lang="ja-JP" altLang="en-US" sz="1700" dirty="0" smtClean="0">
                <a:solidFill>
                  <a:srgbClr val="002855"/>
                </a:solidFill>
              </a:rPr>
              <a:t>月</a:t>
            </a:r>
            <a:endParaRPr lang="en-US" sz="1700" dirty="0">
              <a:solidFill>
                <a:srgbClr val="00285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28" y="1073150"/>
            <a:ext cx="4321175" cy="269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9" y="2133399"/>
            <a:ext cx="3108551" cy="25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94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</a:t>
            </a:r>
            <a:r>
              <a:rPr lang="ja-JP" altLang="en-US" dirty="0" smtClean="0">
                <a:solidFill>
                  <a:schemeClr val="accent4"/>
                </a:solidFill>
              </a:rPr>
              <a:t>年間の変遷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en-US" dirty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Encryption 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アップデート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CES </a:t>
            </a:r>
            <a:r>
              <a:rPr lang="en-US" dirty="0">
                <a:solidFill>
                  <a:schemeClr val="accent4"/>
                </a:solidFill>
              </a:rPr>
              <a:t>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112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IN" dirty="0" smtClean="0"/>
              <a:t>Encryption Update</a:t>
            </a:r>
            <a:br>
              <a:rPr lang="en-IN" dirty="0" smtClean="0"/>
            </a:br>
            <a:r>
              <a:rPr lang="en-IN" sz="1800" dirty="0" smtClean="0"/>
              <a:t>Upcoming CRES 5.0 Release</a:t>
            </a:r>
            <a:endParaRPr lang="en-IN" sz="1800" dirty="0"/>
          </a:p>
        </p:txBody>
      </p:sp>
      <p:sp>
        <p:nvSpPr>
          <p:cNvPr id="4" name="AutoShape 2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116712" y="-4226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231041" y="-3083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80" y="243797"/>
            <a:ext cx="922973" cy="66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07576"/>
              </p:ext>
            </p:extLst>
          </p:nvPr>
        </p:nvGraphicFramePr>
        <p:xfrm>
          <a:off x="438912" y="1298449"/>
          <a:ext cx="8402254" cy="30237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1720"/>
                <a:gridCol w="6070534"/>
              </a:tblGrid>
              <a:tr h="3238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Feature</a:t>
                      </a:r>
                      <a:endParaRPr lang="en-US" sz="1400" dirty="0"/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marL="121888" marR="121888" marT="60960" marB="60960"/>
                </a:tc>
              </a:tr>
              <a:tr h="495908">
                <a:tc>
                  <a:txBody>
                    <a:bodyPr/>
                    <a:lstStyle/>
                    <a:p>
                      <a:pPr marL="0" algn="l" defTabSz="914209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Responsive UI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pPr marL="0" marR="0" indent="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モバイルデバイス</a:t>
                      </a:r>
                      <a:r>
                        <a:rPr lang="ja-JP" altLang="en-US" sz="1200" dirty="0" smtClean="0"/>
                        <a:t>に最適化された</a:t>
                      </a:r>
                      <a:r>
                        <a:rPr lang="en-IN" sz="1200" dirty="0" smtClean="0"/>
                        <a:t>スクリーンサイズ</a:t>
                      </a:r>
                      <a:r>
                        <a:rPr lang="ja-JP" altLang="en-US" sz="1200" dirty="0" smtClean="0"/>
                        <a:t>を提供</a:t>
                      </a:r>
                      <a:endParaRPr lang="en-US" altLang="ja-JP" sz="1200" dirty="0" smtClean="0"/>
                    </a:p>
                    <a:p>
                      <a:pPr marL="0" marR="0" indent="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（簡単にスクロールして読む事ができる）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</a:tr>
              <a:tr h="357054">
                <a:tc>
                  <a:txBody>
                    <a:bodyPr/>
                    <a:lstStyle/>
                    <a:p>
                      <a:pPr marL="0" algn="l" defTabSz="914209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login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pPr marL="0" algn="l" defTabSz="914209" rtl="0" eaLnBrk="1" latinLnBrk="0" hangingPunct="1"/>
                      <a:r>
                        <a:rPr lang="ja-JP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受信者の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login credential</a:t>
                      </a:r>
                      <a:r>
                        <a:rPr lang="ja-JP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を利用して暗号化されたメッセージのオープンをサポート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</a:tr>
              <a:tr h="503103">
                <a:tc>
                  <a:txBody>
                    <a:bodyPr/>
                    <a:lstStyle/>
                    <a:p>
                      <a:pPr marL="0" algn="l" defTabSz="914209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 text support for Reply and Compose pages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新しいエディターの</a:t>
                      </a:r>
                      <a:r>
                        <a:rPr lang="en-US" altLang="ja-JP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WebSafe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でメール作成と返信、復号時の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block-level 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HTML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フォーマットを使用してメッセージボディの表示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編集を提供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</a:tr>
              <a:tr h="470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message edit text box on Secure reply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pPr marL="0" marR="0" indent="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モバイルデバイスのセキュアリプライに、より大きなメッセージ編集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Box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を提供する事で、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UI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を改善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</a:tr>
              <a:tr h="470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SAML authentication for Outlook plugin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pPr marL="0" lvl="0" algn="l" defTabSz="914209" rtl="0" eaLnBrk="1" latinLnBrk="0" hangingPunct="1"/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セキュア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メッセージ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(Decrypt, Compose, Reply and Forward)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のために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SAML credential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を利用し、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Outlook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ユーザを認証する機能を提供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</a:tr>
              <a:tr h="35705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Improving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CRES 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igration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tool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60" marB="60960"/>
                </a:tc>
                <a:tc>
                  <a:txBody>
                    <a:bodyPr/>
                    <a:lstStyle/>
                    <a:p>
                      <a:pPr marL="0" lvl="0" algn="l" defTabSz="914209" rtl="0" eaLnBrk="1" latinLnBrk="0" hangingPunct="1"/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IEA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から</a:t>
                      </a:r>
                      <a:r>
                        <a:rPr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CRES</a:t>
                      </a:r>
                      <a:r>
                        <a:rPr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へのマイグレーションのためにカスタムアドレスブックをサポート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3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15</a:t>
            </a:r>
            <a:r>
              <a:rPr lang="ja-JP" altLang="en-US" dirty="0">
                <a:solidFill>
                  <a:schemeClr val="accent4"/>
                </a:solidFill>
              </a:rPr>
              <a:t>年間の変遷</a:t>
            </a:r>
            <a:r>
              <a:rPr lang="en-US" dirty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AsyncOS 10.0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CES / O365 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アップデート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693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IN" dirty="0" smtClean="0"/>
              <a:t>CES / O365 Update</a:t>
            </a:r>
            <a:br>
              <a:rPr lang="en-IN" dirty="0" smtClean="0"/>
            </a:br>
            <a:r>
              <a:rPr lang="en-IN" sz="1800" dirty="0" smtClean="0"/>
              <a:t>New CES Pricing, Tiers, and Bundles</a:t>
            </a: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 smtClean="0"/>
              <a:t>Office365 </a:t>
            </a:r>
            <a:r>
              <a:rPr lang="ja-JP" altLang="en-US" sz="1600" dirty="0" smtClean="0"/>
              <a:t>ユーザを保護するため、</a:t>
            </a:r>
            <a:r>
              <a:rPr lang="en-US" altLang="ja-JP" sz="1600" dirty="0" smtClean="0"/>
              <a:t>Cisco Security</a:t>
            </a:r>
            <a:r>
              <a:rPr lang="ja-JP" altLang="en-US" sz="1600" dirty="0" smtClean="0"/>
              <a:t>（ＣＥＳ）を提案：</a:t>
            </a:r>
            <a:endParaRPr lang="en-IN" sz="1600" dirty="0" smtClean="0"/>
          </a:p>
          <a:p>
            <a:r>
              <a:rPr lang="ja-JP" altLang="en-US" sz="1600" dirty="0" smtClean="0"/>
              <a:t>バンドル価格：</a:t>
            </a:r>
            <a:r>
              <a:rPr lang="en-IN" sz="1600" dirty="0" smtClean="0"/>
              <a:t> 17-34% lower</a:t>
            </a:r>
          </a:p>
          <a:p>
            <a:r>
              <a:rPr lang="en-IN" sz="1600" dirty="0" smtClean="0"/>
              <a:t>100-199 </a:t>
            </a:r>
            <a:r>
              <a:rPr lang="ja-JP" altLang="en-US" sz="1600" dirty="0" smtClean="0"/>
              <a:t>と</a:t>
            </a:r>
            <a:r>
              <a:rPr lang="en-IN" sz="1600" dirty="0" smtClean="0"/>
              <a:t> 200-499 user account </a:t>
            </a:r>
            <a:r>
              <a:rPr lang="ja-JP" altLang="en-US" sz="1600" dirty="0" smtClean="0"/>
              <a:t>の新しいバンドルを追加</a:t>
            </a:r>
            <a:endParaRPr lang="en-IN" sz="1600" dirty="0" smtClean="0"/>
          </a:p>
          <a:p>
            <a:r>
              <a:rPr lang="en-IN" sz="1600" dirty="0" smtClean="0"/>
              <a:t>CES</a:t>
            </a:r>
            <a:r>
              <a:rPr lang="ja-JP" altLang="en-US" sz="1600" dirty="0" smtClean="0"/>
              <a:t>の</a:t>
            </a:r>
            <a:r>
              <a:rPr lang="en-IN" sz="1600" dirty="0" smtClean="0"/>
              <a:t> </a:t>
            </a:r>
            <a:r>
              <a:rPr lang="en-IN" sz="1600" dirty="0"/>
              <a:t>Inbound </a:t>
            </a:r>
            <a:r>
              <a:rPr lang="ja-JP" altLang="en-US" sz="1600" dirty="0" smtClean="0"/>
              <a:t>と</a:t>
            </a:r>
            <a:r>
              <a:rPr lang="en-US" altLang="ja-JP" sz="1600" dirty="0" smtClean="0"/>
              <a:t> </a:t>
            </a:r>
            <a:r>
              <a:rPr lang="en-IN" sz="1600" dirty="0" smtClean="0"/>
              <a:t>Premium</a:t>
            </a:r>
            <a:r>
              <a:rPr lang="ja-JP" altLang="en-US" sz="1600" dirty="0" smtClean="0"/>
              <a:t>で新しいバンドルが利用可能</a:t>
            </a:r>
            <a:endParaRPr lang="en-IN" sz="1600" dirty="0" smtClean="0"/>
          </a:p>
          <a:p>
            <a:pPr lvl="1"/>
            <a:r>
              <a:rPr lang="ja-JP" altLang="en-US" dirty="0" smtClean="0"/>
              <a:t>バンドルは、コスト管理を支援するため</a:t>
            </a:r>
            <a:r>
              <a:rPr lang="en-US" altLang="ja-JP" dirty="0" smtClean="0"/>
              <a:t>Anti-Virus</a:t>
            </a:r>
            <a:r>
              <a:rPr lang="ja-JP" altLang="en-US" dirty="0" smtClean="0"/>
              <a:t>を除外</a:t>
            </a:r>
            <a:endParaRPr lang="en-IN" dirty="0" smtClean="0"/>
          </a:p>
          <a:p>
            <a:pPr lvl="1"/>
            <a:r>
              <a:rPr lang="en-IN" dirty="0" smtClean="0"/>
              <a:t>Microsoft 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Office365</a:t>
            </a:r>
            <a:r>
              <a:rPr lang="ja-JP" altLang="en-US" dirty="0" smtClean="0"/>
              <a:t>で３つの</a:t>
            </a:r>
            <a:r>
              <a:rPr lang="en-US" altLang="ja-JP" dirty="0" smtClean="0"/>
              <a:t>Anti-Virus</a:t>
            </a:r>
            <a:r>
              <a:rPr lang="ja-JP" altLang="en-US" dirty="0" smtClean="0"/>
              <a:t>ベンダーを利用している</a:t>
            </a:r>
            <a:endParaRPr lang="en-IN" dirty="0" smtClean="0"/>
          </a:p>
          <a:p>
            <a:r>
              <a:rPr lang="ja-JP" altLang="en-US" dirty="0" smtClean="0"/>
              <a:t>既知の</a:t>
            </a:r>
            <a:r>
              <a:rPr lang="en-US" altLang="ja-JP" dirty="0" smtClean="0"/>
              <a:t>Virus</a:t>
            </a:r>
            <a:r>
              <a:rPr lang="ja-JP" altLang="en-US" dirty="0" smtClean="0"/>
              <a:t>は問題では無い。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フィッシング、標的型攻撃への対策が必要</a:t>
            </a:r>
            <a:endParaRPr lang="en-IN" dirty="0" smtClean="0"/>
          </a:p>
          <a:p>
            <a:pPr lvl="1"/>
            <a:r>
              <a:rPr lang="en-IN" dirty="0" smtClean="0"/>
              <a:t>AMP </a:t>
            </a:r>
            <a:r>
              <a:rPr lang="ja-JP" altLang="en-US" dirty="0" smtClean="0"/>
              <a:t>と</a:t>
            </a:r>
            <a:r>
              <a:rPr lang="en-IN" dirty="0" smtClean="0"/>
              <a:t> Outbreak Filter</a:t>
            </a:r>
            <a:r>
              <a:rPr lang="ja-JP" altLang="en-US" dirty="0" smtClean="0"/>
              <a:t>のポジション</a:t>
            </a:r>
            <a:endParaRPr lang="en-IN" dirty="0" smtClean="0"/>
          </a:p>
          <a:p>
            <a:pPr lvl="1"/>
            <a:r>
              <a:rPr lang="en-US" altLang="ja-JP" dirty="0" err="1" smtClean="0"/>
              <a:t>AsyncOS</a:t>
            </a:r>
            <a:r>
              <a:rPr lang="en-US" altLang="ja-JP" dirty="0"/>
              <a:t> </a:t>
            </a:r>
            <a:r>
              <a:rPr lang="en-US" altLang="ja-JP" dirty="0" smtClean="0"/>
              <a:t>10.0 </a:t>
            </a:r>
            <a:r>
              <a:rPr lang="ja-JP" altLang="en-US" dirty="0" smtClean="0"/>
              <a:t>の新機能で、レトロスペクションの</a:t>
            </a:r>
            <a:r>
              <a:rPr lang="en-US" altLang="ja-JP" dirty="0" smtClean="0"/>
              <a:t>Auto</a:t>
            </a:r>
            <a:r>
              <a:rPr lang="en-US" altLang="ja-JP" dirty="0"/>
              <a:t> </a:t>
            </a:r>
            <a:r>
              <a:rPr lang="en-US" altLang="ja-JP" dirty="0" smtClean="0"/>
              <a:t>Remediation</a:t>
            </a:r>
            <a:r>
              <a:rPr lang="ja-JP" altLang="en-US" dirty="0" smtClean="0"/>
              <a:t>は</a:t>
            </a:r>
            <a:r>
              <a:rPr lang="en-US" altLang="ja-JP" dirty="0" smtClean="0"/>
              <a:t>O365</a:t>
            </a:r>
            <a:r>
              <a:rPr lang="ja-JP" altLang="en-US" dirty="0" smtClean="0"/>
              <a:t>のキーアイテムとなる</a:t>
            </a:r>
            <a:endParaRPr lang="en-IN" dirty="0" smtClean="0"/>
          </a:p>
        </p:txBody>
      </p:sp>
      <p:sp>
        <p:nvSpPr>
          <p:cNvPr id="4" name="AutoShape 2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116712" y="-4226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231041" y="-3083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116712" y="-4226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231041" y="-3083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/>
              <a:t>CES / O365 Update</a:t>
            </a:r>
            <a:br>
              <a:rPr lang="en-US" dirty="0" smtClean="0"/>
            </a:br>
            <a:r>
              <a:rPr lang="en-US" sz="1800" dirty="0" smtClean="0"/>
              <a:t>New Data Centers</a:t>
            </a:r>
            <a:endParaRPr lang="en-US" sz="1800" dirty="0"/>
          </a:p>
        </p:txBody>
      </p:sp>
      <p:pic>
        <p:nvPicPr>
          <p:cNvPr id="6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2136"/>
          <a:stretch>
            <a:fillRect/>
          </a:stretch>
        </p:blipFill>
        <p:spPr>
          <a:xfrm>
            <a:off x="985519" y="1073150"/>
            <a:ext cx="7219159" cy="405929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564469" y="2194932"/>
            <a:ext cx="801854" cy="110158"/>
            <a:chOff x="3818469" y="1630029"/>
            <a:chExt cx="801854" cy="110158"/>
          </a:xfrm>
        </p:grpSpPr>
        <p:sp>
          <p:nvSpPr>
            <p:cNvPr id="65" name="Pentagon 64"/>
            <p:cNvSpPr/>
            <p:nvPr/>
          </p:nvSpPr>
          <p:spPr>
            <a:xfrm>
              <a:off x="4499673" y="1630030"/>
              <a:ext cx="120650" cy="110157"/>
            </a:xfrm>
            <a:prstGeom prst="homePlat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18469" y="1630029"/>
              <a:ext cx="685800" cy="1101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London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449254" y="2250010"/>
            <a:ext cx="805328" cy="110157"/>
            <a:chOff x="4842573" y="1643586"/>
            <a:chExt cx="805328" cy="110157"/>
          </a:xfrm>
        </p:grpSpPr>
        <p:sp>
          <p:nvSpPr>
            <p:cNvPr id="67" name="Pentagon 66"/>
            <p:cNvSpPr/>
            <p:nvPr/>
          </p:nvSpPr>
          <p:spPr>
            <a:xfrm rot="10800000">
              <a:off x="4842573" y="1643586"/>
              <a:ext cx="120650" cy="110157"/>
            </a:xfrm>
            <a:prstGeom prst="homePlat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62101" y="1643586"/>
              <a:ext cx="685800" cy="1101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tx1"/>
                  </a:solidFill>
                </a:rPr>
                <a:t>Amere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63454" y="2349540"/>
            <a:ext cx="796544" cy="110158"/>
            <a:chOff x="4156773" y="1797090"/>
            <a:chExt cx="796544" cy="110158"/>
          </a:xfrm>
        </p:grpSpPr>
        <p:sp>
          <p:nvSpPr>
            <p:cNvPr id="69" name="Pentagon 68"/>
            <p:cNvSpPr/>
            <p:nvPr/>
          </p:nvSpPr>
          <p:spPr>
            <a:xfrm>
              <a:off x="4832667" y="1797090"/>
              <a:ext cx="120650" cy="11015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56773" y="1797091"/>
              <a:ext cx="685800" cy="11015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Germany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27824" y="2563071"/>
            <a:ext cx="807358" cy="110157"/>
            <a:chOff x="391938" y="2380889"/>
            <a:chExt cx="807358" cy="110157"/>
          </a:xfrm>
        </p:grpSpPr>
        <p:sp>
          <p:nvSpPr>
            <p:cNvPr id="76" name="Pentagon 75"/>
            <p:cNvSpPr/>
            <p:nvPr/>
          </p:nvSpPr>
          <p:spPr>
            <a:xfrm>
              <a:off x="1078646" y="2380889"/>
              <a:ext cx="120650" cy="110157"/>
            </a:xfrm>
            <a:prstGeom prst="homePlate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1938" y="2380889"/>
              <a:ext cx="685800" cy="1101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Santa Clara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105419" y="2195745"/>
            <a:ext cx="800534" cy="109346"/>
            <a:chOff x="429845" y="1668722"/>
            <a:chExt cx="800534" cy="109346"/>
          </a:xfrm>
        </p:grpSpPr>
        <p:sp>
          <p:nvSpPr>
            <p:cNvPr id="74" name="Pentagon 73"/>
            <p:cNvSpPr/>
            <p:nvPr/>
          </p:nvSpPr>
          <p:spPr>
            <a:xfrm>
              <a:off x="1109729" y="1668722"/>
              <a:ext cx="120650" cy="109346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9845" y="1668722"/>
              <a:ext cx="685800" cy="1093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Calgary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905953" y="2350853"/>
            <a:ext cx="805638" cy="111322"/>
            <a:chOff x="1503134" y="1876604"/>
            <a:chExt cx="805638" cy="111322"/>
          </a:xfrm>
        </p:grpSpPr>
        <p:sp>
          <p:nvSpPr>
            <p:cNvPr id="75" name="Pentagon 74"/>
            <p:cNvSpPr/>
            <p:nvPr/>
          </p:nvSpPr>
          <p:spPr>
            <a:xfrm>
              <a:off x="2188122" y="1876604"/>
              <a:ext cx="120650" cy="111322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03134" y="1876604"/>
              <a:ext cx="685800" cy="1113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Toronto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45998" y="2585240"/>
            <a:ext cx="805349" cy="110157"/>
            <a:chOff x="1460931" y="2290600"/>
            <a:chExt cx="805349" cy="110157"/>
          </a:xfrm>
        </p:grpSpPr>
        <p:sp>
          <p:nvSpPr>
            <p:cNvPr id="80" name="Pentagon 79"/>
            <p:cNvSpPr/>
            <p:nvPr/>
          </p:nvSpPr>
          <p:spPr>
            <a:xfrm rot="10800000">
              <a:off x="1460931" y="2291184"/>
              <a:ext cx="120650" cy="109573"/>
            </a:xfrm>
            <a:prstGeom prst="homePlate">
              <a:avLst>
                <a:gd name="adj" fmla="val 53099"/>
              </a:avLst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80480" y="2290600"/>
              <a:ext cx="685800" cy="1101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Nevada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27824" y="3524559"/>
            <a:ext cx="1732485" cy="607487"/>
            <a:chOff x="3885367" y="3561981"/>
            <a:chExt cx="1732485" cy="607487"/>
          </a:xfrm>
        </p:grpSpPr>
        <p:sp>
          <p:nvSpPr>
            <p:cNvPr id="90" name="Rectangle 89"/>
            <p:cNvSpPr/>
            <p:nvPr/>
          </p:nvSpPr>
          <p:spPr>
            <a:xfrm>
              <a:off x="4006018" y="3757174"/>
              <a:ext cx="106742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800" dirty="0" smtClean="0"/>
                <a:t>構築中</a:t>
              </a:r>
              <a:endParaRPr lang="en-US" sz="8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885367" y="3561981"/>
              <a:ext cx="1732485" cy="607487"/>
              <a:chOff x="3885367" y="3561981"/>
              <a:chExt cx="1840919" cy="607487"/>
            </a:xfrm>
          </p:grpSpPr>
          <p:sp>
            <p:nvSpPr>
              <p:cNvPr id="86" name="Pentagon 85"/>
              <p:cNvSpPr/>
              <p:nvPr/>
            </p:nvSpPr>
            <p:spPr>
              <a:xfrm>
                <a:off x="3885367" y="3629946"/>
                <a:ext cx="120650" cy="76200"/>
              </a:xfrm>
              <a:prstGeom prst="homePlate">
                <a:avLst/>
              </a:prstGeom>
              <a:solidFill>
                <a:srgbClr val="36A4D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87" name="Pentagon 86"/>
              <p:cNvSpPr/>
              <p:nvPr/>
            </p:nvSpPr>
            <p:spPr>
              <a:xfrm>
                <a:off x="3885367" y="3826796"/>
                <a:ext cx="120650" cy="76200"/>
              </a:xfrm>
              <a:prstGeom prst="homePlat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88" name="Pentagon 87"/>
              <p:cNvSpPr/>
              <p:nvPr/>
            </p:nvSpPr>
            <p:spPr>
              <a:xfrm>
                <a:off x="3885367" y="4023646"/>
                <a:ext cx="120650" cy="76200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006017" y="3561981"/>
                <a:ext cx="6050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/>
                  <a:t>既存</a:t>
                </a:r>
                <a:r>
                  <a:rPr lang="en-US" sz="800" dirty="0" smtClean="0"/>
                  <a:t> DC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006017" y="3954024"/>
                <a:ext cx="172026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800" dirty="0" smtClean="0"/>
                  <a:t>予定された拡張サイト</a:t>
                </a:r>
                <a:endParaRPr lang="en-US" sz="800" dirty="0"/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5929600" y="1777987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99.999% Uptime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929600" y="209857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ジオ・リダンダント</a:t>
            </a:r>
            <a:r>
              <a:rPr lang="en-US" dirty="0" smtClean="0"/>
              <a:t> </a:t>
            </a:r>
            <a:r>
              <a:rPr lang="ja-JP" altLang="en-US" dirty="0" smtClean="0"/>
              <a:t>クラスター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931872" y="241916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DC</a:t>
            </a:r>
            <a:r>
              <a:rPr lang="ja-JP" altLang="en-US" dirty="0" smtClean="0"/>
              <a:t>ロケーションの選択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254905" y="4235490"/>
            <a:ext cx="796544" cy="110158"/>
            <a:chOff x="4156773" y="1797090"/>
            <a:chExt cx="796544" cy="110158"/>
          </a:xfrm>
        </p:grpSpPr>
        <p:sp>
          <p:nvSpPr>
            <p:cNvPr id="37" name="Pentagon 36"/>
            <p:cNvSpPr/>
            <p:nvPr/>
          </p:nvSpPr>
          <p:spPr>
            <a:xfrm>
              <a:off x="4832667" y="1797090"/>
              <a:ext cx="120650" cy="110157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56773" y="1797091"/>
              <a:ext cx="685800" cy="11015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Australia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23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15</a:t>
            </a:r>
            <a:r>
              <a:rPr lang="ja-JP" altLang="en-US" dirty="0">
                <a:solidFill>
                  <a:schemeClr val="accent4"/>
                </a:solidFill>
              </a:rPr>
              <a:t>年間の変遷</a:t>
            </a:r>
            <a:r>
              <a:rPr lang="en-US" dirty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DLP Vendor 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アップデート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dCloud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065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IN" dirty="0" smtClean="0"/>
              <a:t>DLP Vendor Update</a:t>
            </a:r>
            <a:br>
              <a:rPr lang="en-IN" dirty="0" smtClean="0"/>
            </a:br>
            <a:r>
              <a:rPr lang="en-IN" sz="1800" dirty="0" smtClean="0"/>
              <a:t>Digital Guardian</a:t>
            </a: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Digital </a:t>
            </a:r>
            <a:r>
              <a:rPr lang="en-IN" dirty="0" smtClean="0"/>
              <a:t>Guardian</a:t>
            </a:r>
            <a:r>
              <a:rPr lang="ja-JP" altLang="en-US" dirty="0" smtClean="0"/>
              <a:t>は、マサチューセッツを拠点とするデータ保護にフォーカスした企業：</a:t>
            </a:r>
            <a:endParaRPr lang="en-IN" dirty="0" smtClean="0"/>
          </a:p>
          <a:p>
            <a:r>
              <a:rPr lang="en-IN" dirty="0" smtClean="0"/>
              <a:t>Is a Gartner MQ leader in the DLP space</a:t>
            </a:r>
          </a:p>
          <a:p>
            <a:r>
              <a:rPr lang="en-IN" dirty="0" smtClean="0"/>
              <a:t>Has over 2 million agents deployed worldwide protecting 52 </a:t>
            </a:r>
            <a:r>
              <a:rPr lang="en-IN" i="1" dirty="0" smtClean="0"/>
              <a:t>Million Terabytes</a:t>
            </a:r>
            <a:r>
              <a:rPr lang="en-IN" dirty="0" smtClean="0"/>
              <a:t> of sensitive data</a:t>
            </a:r>
          </a:p>
          <a:p>
            <a:r>
              <a:rPr lang="en-IN" dirty="0" smtClean="0"/>
              <a:t>Is trusted daily by over 250 of the largest brands across 54 countries with deployments as large as over 300,000 agents</a:t>
            </a:r>
          </a:p>
          <a:p>
            <a:r>
              <a:rPr lang="en-IN" dirty="0" smtClean="0"/>
              <a:t>Protects 7 of the top 10 patent holders and 5 of the top 10 auto companies globally</a:t>
            </a:r>
          </a:p>
          <a:p>
            <a:r>
              <a:rPr lang="en-IN" dirty="0" smtClean="0"/>
              <a:t>Can scale massively covering up to 250,000 employees using a single management server</a:t>
            </a:r>
            <a:endParaRPr lang="en-IN" dirty="0"/>
          </a:p>
          <a:p>
            <a:r>
              <a:rPr lang="en-IN" dirty="0" smtClean="0"/>
              <a:t>Covers a broad customer base in energy, financial services, government, manufacturing, healthcare and life sciences, and technology</a:t>
            </a:r>
          </a:p>
          <a:p>
            <a:endParaRPr lang="en-IN" dirty="0"/>
          </a:p>
        </p:txBody>
      </p:sp>
      <p:sp>
        <p:nvSpPr>
          <p:cNvPr id="4" name="AutoShape 2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116712" y="-4226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231041" y="-3083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hmiharlem.s3.amazonaws.com/clientlogos/1453480225254_digital%20guardian%20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92" y="74711"/>
            <a:ext cx="4532019" cy="10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DG</a:t>
            </a:r>
            <a:r>
              <a:rPr lang="ja-JP" altLang="en-US" dirty="0" smtClean="0"/>
              <a:t>のアーキテクチャ実装</a:t>
            </a:r>
            <a:endParaRPr lang="en-IN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25055" y="1214155"/>
            <a:ext cx="6871765" cy="2228631"/>
            <a:chOff x="546774" y="1532788"/>
            <a:chExt cx="7685045" cy="2538965"/>
          </a:xfrm>
        </p:grpSpPr>
        <p:grpSp>
          <p:nvGrpSpPr>
            <p:cNvPr id="39" name="Group 38"/>
            <p:cNvGrpSpPr/>
            <p:nvPr/>
          </p:nvGrpSpPr>
          <p:grpSpPr>
            <a:xfrm>
              <a:off x="546774" y="1532788"/>
              <a:ext cx="7685045" cy="2448745"/>
              <a:chOff x="546774" y="1100081"/>
              <a:chExt cx="7685045" cy="24487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47531" y="1751888"/>
                <a:ext cx="7384288" cy="1138568"/>
                <a:chOff x="680720" y="1177912"/>
                <a:chExt cx="7384288" cy="1138568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680720" y="1200151"/>
                  <a:ext cx="1188720" cy="1116329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823193" y="1496705"/>
                  <a:ext cx="903778" cy="596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1400" dirty="0" smtClean="0"/>
                    <a:t>テキスト</a:t>
                  </a:r>
                  <a:endParaRPr lang="en-US" sz="1400" dirty="0" smtClean="0"/>
                </a:p>
                <a:p>
                  <a:pPr algn="ctr"/>
                  <a:r>
                    <a:rPr lang="ja-JP" altLang="en-US" sz="1400" dirty="0" smtClean="0"/>
                    <a:t>抽出</a:t>
                  </a:r>
                  <a:endParaRPr lang="en-US" sz="1400" dirty="0"/>
                </a:p>
              </p:txBody>
            </p:sp>
            <p:cxnSp>
              <p:nvCxnSpPr>
                <p:cNvPr id="7" name="Straight Arrow Connector 6"/>
                <p:cNvCxnSpPr>
                  <a:stCxn id="4" idx="6"/>
                </p:cNvCxnSpPr>
                <p:nvPr/>
              </p:nvCxnSpPr>
              <p:spPr>
                <a:xfrm>
                  <a:off x="1869440" y="1758316"/>
                  <a:ext cx="87376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/>
                <p:cNvSpPr/>
                <p:nvPr/>
              </p:nvSpPr>
              <p:spPr>
                <a:xfrm>
                  <a:off x="2743200" y="1177912"/>
                  <a:ext cx="1188720" cy="1116329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33515" y="1474467"/>
                  <a:ext cx="608091" cy="596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DLP</a:t>
                  </a:r>
                </a:p>
                <a:p>
                  <a:pPr algn="ctr"/>
                  <a:r>
                    <a:rPr lang="ja-JP" altLang="en-US" sz="1400" dirty="0" smtClean="0"/>
                    <a:t>分析</a:t>
                  </a:r>
                  <a:endParaRPr lang="en-US" sz="1400" dirty="0"/>
                </a:p>
              </p:txBody>
            </p:sp>
            <p:cxnSp>
              <p:nvCxnSpPr>
                <p:cNvPr id="10" name="Straight Arrow Connector 9"/>
                <p:cNvCxnSpPr>
                  <a:stCxn id="8" idx="6"/>
                </p:cNvCxnSpPr>
                <p:nvPr/>
              </p:nvCxnSpPr>
              <p:spPr>
                <a:xfrm flipV="1">
                  <a:off x="3931920" y="1736076"/>
                  <a:ext cx="877824" cy="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/>
                <p:nvPr/>
              </p:nvSpPr>
              <p:spPr>
                <a:xfrm>
                  <a:off x="4809744" y="1200151"/>
                  <a:ext cx="1188720" cy="1116329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43591" y="1496705"/>
                  <a:ext cx="921032" cy="596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1400" dirty="0" smtClean="0"/>
                    <a:t>ポリシー</a:t>
                  </a:r>
                  <a:endParaRPr lang="en-US" altLang="ja-JP" sz="1400" dirty="0" smtClean="0"/>
                </a:p>
                <a:p>
                  <a:pPr algn="ctr"/>
                  <a:r>
                    <a:rPr lang="ja-JP" altLang="en-US" sz="1400" dirty="0" smtClean="0"/>
                    <a:t>エンジン</a:t>
                  </a:r>
                  <a:endParaRPr lang="en-US" sz="1400" dirty="0"/>
                </a:p>
              </p:txBody>
            </p:sp>
            <p:cxnSp>
              <p:nvCxnSpPr>
                <p:cNvPr id="13" name="Straight Arrow Connector 12"/>
                <p:cNvCxnSpPr>
                  <a:stCxn id="11" idx="6"/>
                </p:cNvCxnSpPr>
                <p:nvPr/>
              </p:nvCxnSpPr>
              <p:spPr>
                <a:xfrm flipV="1">
                  <a:off x="5998464" y="1758315"/>
                  <a:ext cx="877824" cy="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/>
                <p:cNvSpPr/>
                <p:nvPr/>
              </p:nvSpPr>
              <p:spPr>
                <a:xfrm>
                  <a:off x="6876288" y="1200150"/>
                  <a:ext cx="1188720" cy="1116329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943074" y="1496704"/>
                  <a:ext cx="1055150" cy="596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1400" dirty="0" smtClean="0"/>
                    <a:t>メッセージ</a:t>
                  </a:r>
                  <a:endParaRPr lang="en-US" altLang="ja-JP" sz="1400" dirty="0" smtClean="0"/>
                </a:p>
                <a:p>
                  <a:pPr algn="ctr"/>
                  <a:r>
                    <a:rPr lang="ja-JP" altLang="en-US" sz="1400" dirty="0" smtClean="0"/>
                    <a:t>アクション</a:t>
                  </a:r>
                  <a:endParaRPr lang="en-US" sz="1400" dirty="0" smtClean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222180" y="1100081"/>
                <a:ext cx="439420" cy="305406"/>
                <a:chOff x="447611" y="2993654"/>
                <a:chExt cx="439306" cy="305406"/>
              </a:xfrm>
              <a:solidFill>
                <a:srgbClr val="92D050"/>
              </a:solidFill>
            </p:grpSpPr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447611" y="3020734"/>
                  <a:ext cx="141420" cy="26328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71"/>
                    </a:cxn>
                    <a:cxn ang="0">
                      <a:pos x="1" y="74"/>
                    </a:cxn>
                    <a:cxn ang="0">
                      <a:pos x="40" y="3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0" h="74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2"/>
                        <a:pt x="1" y="73"/>
                        <a:pt x="1" y="74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32"/>
                <p:cNvSpPr>
                  <a:spLocks/>
                </p:cNvSpPr>
                <p:nvPr/>
              </p:nvSpPr>
              <p:spPr bwMode="auto">
                <a:xfrm>
                  <a:off x="745497" y="3020734"/>
                  <a:ext cx="141420" cy="263281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"/>
                    </a:cxn>
                    <a:cxn ang="0">
                      <a:pos x="40" y="71"/>
                    </a:cxn>
                    <a:cxn ang="0">
                      <a:pos x="39" y="74"/>
                    </a:cxn>
                    <a:cxn ang="0">
                      <a:pos x="0" y="3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74">
                      <a:moveTo>
                        <a:pt x="40" y="0"/>
                      </a:moveTo>
                      <a:cubicBezTo>
                        <a:pt x="40" y="0"/>
                        <a:pt x="40" y="1"/>
                        <a:pt x="40" y="1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2"/>
                        <a:pt x="40" y="73"/>
                        <a:pt x="39" y="74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33"/>
                <p:cNvSpPr>
                  <a:spLocks/>
                </p:cNvSpPr>
                <p:nvPr/>
              </p:nvSpPr>
              <p:spPr bwMode="auto">
                <a:xfrm>
                  <a:off x="482213" y="3156136"/>
                  <a:ext cx="370100" cy="142924"/>
                </a:xfrm>
                <a:custGeom>
                  <a:avLst/>
                  <a:gdLst/>
                  <a:ahLst/>
                  <a:cxnLst>
                    <a:cxn ang="0">
                      <a:pos x="52" y="40"/>
                    </a:cxn>
                    <a:cxn ang="0">
                      <a:pos x="104" y="40"/>
                    </a:cxn>
                    <a:cxn ang="0">
                      <a:pos x="104" y="40"/>
                    </a:cxn>
                    <a:cxn ang="0">
                      <a:pos x="67" y="0"/>
                    </a:cxn>
                    <a:cxn ang="0">
                      <a:pos x="55" y="10"/>
                    </a:cxn>
                    <a:cxn ang="0">
                      <a:pos x="52" y="11"/>
                    </a:cxn>
                    <a:cxn ang="0">
                      <a:pos x="50" y="10"/>
                    </a:cxn>
                    <a:cxn ang="0">
                      <a:pos x="38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52" y="40"/>
                    </a:cxn>
                  </a:cxnLst>
                  <a:rect l="0" t="0" r="r" b="b"/>
                  <a:pathLst>
                    <a:path w="104" h="40">
                      <a:moveTo>
                        <a:pt x="52" y="40"/>
                      </a:move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4" y="11"/>
                        <a:pt x="53" y="11"/>
                        <a:pt x="52" y="11"/>
                      </a:cubicBezTo>
                      <a:cubicBezTo>
                        <a:pt x="51" y="11"/>
                        <a:pt x="50" y="11"/>
                        <a:pt x="50" y="1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1" y="40"/>
                      </a:cubicBezTo>
                      <a:lnTo>
                        <a:pt x="52" y="4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34"/>
                <p:cNvSpPr>
                  <a:spLocks/>
                </p:cNvSpPr>
                <p:nvPr/>
              </p:nvSpPr>
              <p:spPr bwMode="auto">
                <a:xfrm>
                  <a:off x="468674" y="2993654"/>
                  <a:ext cx="401694" cy="159473"/>
                </a:xfrm>
                <a:custGeom>
                  <a:avLst/>
                  <a:gdLst/>
                  <a:ahLst/>
                  <a:cxnLst>
                    <a:cxn ang="0">
                      <a:pos x="56" y="45"/>
                    </a:cxn>
                    <a:cxn ang="0">
                      <a:pos x="60" y="43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5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52" y="43"/>
                    </a:cxn>
                    <a:cxn ang="0">
                      <a:pos x="56" y="45"/>
                    </a:cxn>
                  </a:cxnLst>
                  <a:rect l="0" t="0" r="r" b="b"/>
                  <a:pathLst>
                    <a:path w="113" h="45">
                      <a:moveTo>
                        <a:pt x="56" y="45"/>
                      </a:moveTo>
                      <a:cubicBezTo>
                        <a:pt x="58" y="45"/>
                        <a:pt x="59" y="44"/>
                        <a:pt x="60" y="43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4"/>
                        <a:pt x="55" y="45"/>
                        <a:pt x="56" y="45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417749" y="3243420"/>
                <a:ext cx="439420" cy="305406"/>
                <a:chOff x="447611" y="2993654"/>
                <a:chExt cx="439306" cy="305406"/>
              </a:xfrm>
              <a:solidFill>
                <a:srgbClr val="92D050"/>
              </a:solidFill>
            </p:grpSpPr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447611" y="3020734"/>
                  <a:ext cx="141420" cy="26328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71"/>
                    </a:cxn>
                    <a:cxn ang="0">
                      <a:pos x="1" y="74"/>
                    </a:cxn>
                    <a:cxn ang="0">
                      <a:pos x="40" y="3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0" h="74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2"/>
                        <a:pt x="1" y="73"/>
                        <a:pt x="1" y="74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745497" y="3020734"/>
                  <a:ext cx="141420" cy="263281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"/>
                    </a:cxn>
                    <a:cxn ang="0">
                      <a:pos x="40" y="71"/>
                    </a:cxn>
                    <a:cxn ang="0">
                      <a:pos x="39" y="74"/>
                    </a:cxn>
                    <a:cxn ang="0">
                      <a:pos x="0" y="3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74">
                      <a:moveTo>
                        <a:pt x="40" y="0"/>
                      </a:moveTo>
                      <a:cubicBezTo>
                        <a:pt x="40" y="0"/>
                        <a:pt x="40" y="1"/>
                        <a:pt x="40" y="1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2"/>
                        <a:pt x="40" y="73"/>
                        <a:pt x="39" y="74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482213" y="3156136"/>
                  <a:ext cx="370100" cy="142924"/>
                </a:xfrm>
                <a:custGeom>
                  <a:avLst/>
                  <a:gdLst/>
                  <a:ahLst/>
                  <a:cxnLst>
                    <a:cxn ang="0">
                      <a:pos x="52" y="40"/>
                    </a:cxn>
                    <a:cxn ang="0">
                      <a:pos x="104" y="40"/>
                    </a:cxn>
                    <a:cxn ang="0">
                      <a:pos x="104" y="40"/>
                    </a:cxn>
                    <a:cxn ang="0">
                      <a:pos x="67" y="0"/>
                    </a:cxn>
                    <a:cxn ang="0">
                      <a:pos x="55" y="10"/>
                    </a:cxn>
                    <a:cxn ang="0">
                      <a:pos x="52" y="11"/>
                    </a:cxn>
                    <a:cxn ang="0">
                      <a:pos x="50" y="10"/>
                    </a:cxn>
                    <a:cxn ang="0">
                      <a:pos x="38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52" y="40"/>
                    </a:cxn>
                  </a:cxnLst>
                  <a:rect l="0" t="0" r="r" b="b"/>
                  <a:pathLst>
                    <a:path w="104" h="40">
                      <a:moveTo>
                        <a:pt x="52" y="40"/>
                      </a:move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4" y="11"/>
                        <a:pt x="53" y="11"/>
                        <a:pt x="52" y="11"/>
                      </a:cubicBezTo>
                      <a:cubicBezTo>
                        <a:pt x="51" y="11"/>
                        <a:pt x="50" y="11"/>
                        <a:pt x="50" y="1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1" y="40"/>
                      </a:cubicBezTo>
                      <a:lnTo>
                        <a:pt x="52" y="4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468674" y="2993654"/>
                  <a:ext cx="401694" cy="159473"/>
                </a:xfrm>
                <a:custGeom>
                  <a:avLst/>
                  <a:gdLst/>
                  <a:ahLst/>
                  <a:cxnLst>
                    <a:cxn ang="0">
                      <a:pos x="56" y="45"/>
                    </a:cxn>
                    <a:cxn ang="0">
                      <a:pos x="60" y="43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5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52" y="43"/>
                    </a:cxn>
                    <a:cxn ang="0">
                      <a:pos x="56" y="45"/>
                    </a:cxn>
                  </a:cxnLst>
                  <a:rect l="0" t="0" r="r" b="b"/>
                  <a:pathLst>
                    <a:path w="113" h="45">
                      <a:moveTo>
                        <a:pt x="56" y="45"/>
                      </a:moveTo>
                      <a:cubicBezTo>
                        <a:pt x="58" y="45"/>
                        <a:pt x="59" y="44"/>
                        <a:pt x="60" y="43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4"/>
                        <a:pt x="55" y="45"/>
                        <a:pt x="56" y="45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0" name="Straight Arrow Connector 29"/>
              <p:cNvCxnSpPr>
                <a:endCxn id="4" idx="0"/>
              </p:cNvCxnSpPr>
              <p:nvPr/>
            </p:nvCxnSpPr>
            <p:spPr>
              <a:xfrm>
                <a:off x="1441889" y="1408691"/>
                <a:ext cx="2" cy="36543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639714" y="2890456"/>
                <a:ext cx="2" cy="36543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46774" y="2938478"/>
                <a:ext cx="1794760" cy="350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400" dirty="0" smtClean="0"/>
                  <a:t>定義されたフィルタ</a:t>
                </a:r>
                <a:endParaRPr lang="en-US" sz="1400" dirty="0" smtClean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69456" y="2934723"/>
                <a:ext cx="1269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DG DLP SDK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81467" y="2934723"/>
                <a:ext cx="1378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Cisco to create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612571" y="1612524"/>
              <a:ext cx="3910693" cy="244512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36257" y="3756182"/>
              <a:ext cx="2263331" cy="315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Targeted for AsyncOS 10.5</a:t>
              </a:r>
            </a:p>
          </p:txBody>
        </p:sp>
      </p:grp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53654" y="3575957"/>
            <a:ext cx="8229600" cy="1018665"/>
          </a:xfrm>
        </p:spPr>
        <p:txBody>
          <a:bodyPr>
            <a:noAutofit/>
          </a:bodyPr>
          <a:lstStyle/>
          <a:p>
            <a:r>
              <a:rPr lang="ja-JP" altLang="en-US" sz="1300" dirty="0" smtClean="0"/>
              <a:t>シスコは、違反の重要度にマッチした</a:t>
            </a:r>
            <a:r>
              <a:rPr lang="en-US" altLang="ja-JP" sz="1300" dirty="0" smtClean="0"/>
              <a:t>DLP</a:t>
            </a:r>
            <a:r>
              <a:rPr lang="ja-JP" altLang="en-US" sz="1300" dirty="0" smtClean="0"/>
              <a:t>ポリシーを識別するためのポリシーエンジンを提供</a:t>
            </a:r>
            <a:endParaRPr lang="en-IN" sz="1300" dirty="0"/>
          </a:p>
          <a:p>
            <a:r>
              <a:rPr lang="en-IN" sz="1300" dirty="0"/>
              <a:t>DG </a:t>
            </a:r>
            <a:r>
              <a:rPr lang="ja-JP" altLang="en-US" sz="1300" dirty="0" smtClean="0"/>
              <a:t>は、</a:t>
            </a:r>
            <a:r>
              <a:rPr lang="en-US" altLang="ja-JP" sz="1300" dirty="0" smtClean="0"/>
              <a:t>RSA DLP</a:t>
            </a:r>
            <a:r>
              <a:rPr lang="ja-JP" altLang="en-US" sz="1300" dirty="0" smtClean="0"/>
              <a:t>と同等の検出機能を提供</a:t>
            </a:r>
            <a:r>
              <a:rPr lang="en-IN" sz="1300" dirty="0" smtClean="0"/>
              <a:t> </a:t>
            </a:r>
            <a:r>
              <a:rPr lang="en-IN" sz="1300" dirty="0"/>
              <a:t>-  </a:t>
            </a:r>
            <a:r>
              <a:rPr lang="ja-JP" altLang="en-US" sz="1300" dirty="0" smtClean="0"/>
              <a:t>パターン、ディクショナリーと事前定義エンティティ</a:t>
            </a:r>
            <a:endParaRPr lang="en-IN" sz="1300" dirty="0"/>
          </a:p>
          <a:p>
            <a:r>
              <a:rPr lang="en-IN" sz="1300" dirty="0" smtClean="0"/>
              <a:t>DLP </a:t>
            </a:r>
            <a:r>
              <a:rPr lang="ja-JP" altLang="en-US" sz="1300" dirty="0" smtClean="0"/>
              <a:t>ポリシー作成は</a:t>
            </a:r>
            <a:r>
              <a:rPr lang="en-US" altLang="ja-JP" sz="1300" dirty="0" smtClean="0"/>
              <a:t>ESA</a:t>
            </a:r>
            <a:r>
              <a:rPr lang="ja-JP" altLang="en-US" sz="1300" dirty="0" smtClean="0"/>
              <a:t>に残存し、レポーティングは</a:t>
            </a:r>
            <a:r>
              <a:rPr lang="en-US" altLang="ja-JP" sz="1300" dirty="0" smtClean="0"/>
              <a:t>ESA</a:t>
            </a:r>
            <a:r>
              <a:rPr lang="ja-JP" altLang="en-US" sz="1300" dirty="0" smtClean="0"/>
              <a:t>あるいは</a:t>
            </a:r>
            <a:r>
              <a:rPr lang="en-US" altLang="ja-JP" sz="1300" dirty="0" smtClean="0"/>
              <a:t>SMA</a:t>
            </a:r>
            <a:r>
              <a:rPr lang="ja-JP" altLang="en-US" sz="1300" dirty="0" smtClean="0"/>
              <a:t>に残存する</a:t>
            </a:r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382041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roup 308"/>
          <p:cNvGrpSpPr/>
          <p:nvPr/>
        </p:nvGrpSpPr>
        <p:grpSpPr>
          <a:xfrm>
            <a:off x="572419" y="237511"/>
            <a:ext cx="758061" cy="457898"/>
            <a:chOff x="109693" y="355231"/>
            <a:chExt cx="1106424" cy="668495"/>
          </a:xfrm>
        </p:grpSpPr>
        <p:sp>
          <p:nvSpPr>
            <p:cNvPr id="540" name="Rectangle 309"/>
            <p:cNvSpPr/>
            <p:nvPr/>
          </p:nvSpPr>
          <p:spPr>
            <a:xfrm>
              <a:off x="109693" y="355231"/>
              <a:ext cx="1106424" cy="668495"/>
            </a:xfrm>
            <a:prstGeom prst="rect">
              <a:avLst/>
            </a:prstGeom>
            <a:solidFill>
              <a:srgbClr val="57B74E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661">
                <a:defRPr/>
              </a:pPr>
              <a:endParaRPr lang="en-US" sz="1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41" name="Group 310"/>
            <p:cNvGrpSpPr/>
            <p:nvPr/>
          </p:nvGrpSpPr>
          <p:grpSpPr>
            <a:xfrm>
              <a:off x="260633" y="414818"/>
              <a:ext cx="772216" cy="534486"/>
              <a:chOff x="295556" y="548423"/>
              <a:chExt cx="772216" cy="534486"/>
            </a:xfrm>
          </p:grpSpPr>
          <p:sp>
            <p:nvSpPr>
              <p:cNvPr id="542" name="Oval 2"/>
              <p:cNvSpPr/>
              <p:nvPr/>
            </p:nvSpPr>
            <p:spPr bwMode="auto">
              <a:xfrm>
                <a:off x="295556" y="548423"/>
                <a:ext cx="772216" cy="534486"/>
              </a:xfrm>
              <a:custGeom>
                <a:avLst/>
                <a:gdLst/>
                <a:ahLst/>
                <a:cxnLst/>
                <a:rect l="l" t="t" r="r" b="b"/>
                <a:pathLst>
                  <a:path w="2488679" h="1722978">
                    <a:moveTo>
                      <a:pt x="1568924" y="0"/>
                    </a:moveTo>
                    <a:cubicBezTo>
                      <a:pt x="1889013" y="0"/>
                      <a:pt x="2148497" y="259484"/>
                      <a:pt x="2148497" y="579573"/>
                    </a:cubicBezTo>
                    <a:cubicBezTo>
                      <a:pt x="2148497" y="628390"/>
                      <a:pt x="2142461" y="675798"/>
                      <a:pt x="2129199" y="720614"/>
                    </a:cubicBezTo>
                    <a:cubicBezTo>
                      <a:pt x="2337950" y="784181"/>
                      <a:pt x="2488679" y="978799"/>
                      <a:pt x="2488679" y="1208622"/>
                    </a:cubicBezTo>
                    <a:cubicBezTo>
                      <a:pt x="2488679" y="1492693"/>
                      <a:pt x="2258394" y="1722978"/>
                      <a:pt x="1974323" y="1722978"/>
                    </a:cubicBezTo>
                    <a:lnTo>
                      <a:pt x="1974313" y="1722977"/>
                    </a:lnTo>
                    <a:lnTo>
                      <a:pt x="563842" y="1722977"/>
                    </a:lnTo>
                    <a:cubicBezTo>
                      <a:pt x="563839" y="1722978"/>
                      <a:pt x="563836" y="1722978"/>
                      <a:pt x="563832" y="1722978"/>
                    </a:cubicBezTo>
                    <a:cubicBezTo>
                      <a:pt x="252436" y="1722978"/>
                      <a:pt x="0" y="1470542"/>
                      <a:pt x="0" y="1159146"/>
                    </a:cubicBezTo>
                    <a:cubicBezTo>
                      <a:pt x="0" y="944117"/>
                      <a:pt x="120370" y="757203"/>
                      <a:pt x="298654" y="664433"/>
                    </a:cubicBezTo>
                    <a:cubicBezTo>
                      <a:pt x="297817" y="661589"/>
                      <a:pt x="297788" y="658721"/>
                      <a:pt x="297788" y="655847"/>
                    </a:cubicBezTo>
                    <a:cubicBezTo>
                      <a:pt x="297788" y="426683"/>
                      <a:pt x="483562" y="240909"/>
                      <a:pt x="712726" y="240909"/>
                    </a:cubicBezTo>
                    <a:cubicBezTo>
                      <a:pt x="838046" y="240909"/>
                      <a:pt x="950390" y="296465"/>
                      <a:pt x="1025124" y="385461"/>
                    </a:cubicBezTo>
                    <a:cubicBezTo>
                      <a:pt x="1102977" y="160464"/>
                      <a:pt x="1317212" y="0"/>
                      <a:pt x="1568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09670" tIns="54836" rIns="54836" bIns="10967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22167">
                  <a:defRPr/>
                </a:pPr>
                <a:endParaRPr lang="en-US" sz="1400" kern="0" spc="-45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Arial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43" name="Rectangle 312"/>
              <p:cNvSpPr/>
              <p:nvPr/>
            </p:nvSpPr>
            <p:spPr>
              <a:xfrm>
                <a:off x="338305" y="696710"/>
                <a:ext cx="702803" cy="38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600">
                  <a:defRPr/>
                </a:pPr>
                <a:r>
                  <a:rPr lang="en-US" sz="1100" kern="0" spc="-75" dirty="0">
                    <a:ln w="3175">
                      <a:noFill/>
                    </a:ln>
                    <a:solidFill>
                      <a:srgbClr val="8EBCDC">
                        <a:lumMod val="50000"/>
                      </a:srgbClr>
                    </a:solidFill>
                    <a:cs typeface="Arial" charset="0"/>
                  </a:rPr>
                  <a:t>Talos</a:t>
                </a:r>
                <a:endParaRPr lang="en-US" sz="1300" kern="0" dirty="0">
                  <a:solidFill>
                    <a:srgbClr val="8EBCDC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544" name="Rectangle 313"/>
          <p:cNvSpPr/>
          <p:nvPr/>
        </p:nvSpPr>
        <p:spPr>
          <a:xfrm>
            <a:off x="1322780" y="237511"/>
            <a:ext cx="7141732" cy="458498"/>
          </a:xfrm>
          <a:prstGeom prst="rect">
            <a:avLst/>
          </a:prstGeom>
          <a:solidFill>
            <a:srgbClr val="2968AF"/>
          </a:solidFill>
          <a:ln w="3175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3661"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Cisco</a:t>
            </a:r>
            <a:r>
              <a:rPr lang="en-US" sz="1400" kern="0" baseline="30000" dirty="0">
                <a:solidFill>
                  <a:prstClr val="white"/>
                </a:solidFill>
                <a:latin typeface="Arial"/>
                <a:cs typeface="Arial"/>
              </a:rPr>
              <a:t>®</a:t>
            </a:r>
            <a:r>
              <a:rPr lang="en-US" sz="1400" kern="0" dirty="0">
                <a:solidFill>
                  <a:prstClr val="white"/>
                </a:solidFill>
                <a:latin typeface="Arial"/>
              </a:rPr>
              <a:t> Email </a:t>
            </a:r>
            <a:r>
              <a:rPr lang="en-US" sz="1400" kern="0" dirty="0" smtClean="0">
                <a:solidFill>
                  <a:prstClr val="white"/>
                </a:solidFill>
                <a:latin typeface="Arial"/>
              </a:rPr>
              <a:t>Security</a:t>
            </a:r>
            <a:endParaRPr lang="en-US" sz="1400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46" name="Group 314"/>
          <p:cNvGrpSpPr/>
          <p:nvPr/>
        </p:nvGrpSpPr>
        <p:grpSpPr>
          <a:xfrm>
            <a:off x="1210769" y="366889"/>
            <a:ext cx="220367" cy="220310"/>
            <a:chOff x="1424680" y="792307"/>
            <a:chExt cx="415636" cy="415636"/>
          </a:xfrm>
        </p:grpSpPr>
        <p:sp>
          <p:nvSpPr>
            <p:cNvPr id="547" name="Oval 315"/>
            <p:cNvSpPr/>
            <p:nvPr/>
          </p:nvSpPr>
          <p:spPr>
            <a:xfrm>
              <a:off x="1424680" y="792307"/>
              <a:ext cx="415636" cy="41563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661">
                <a:defRPr/>
              </a:pPr>
              <a:endParaRPr lang="en-US" sz="1400" kern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48" name="Group 316"/>
            <p:cNvGrpSpPr/>
            <p:nvPr/>
          </p:nvGrpSpPr>
          <p:grpSpPr>
            <a:xfrm>
              <a:off x="1493905" y="858386"/>
              <a:ext cx="265649" cy="287335"/>
              <a:chOff x="5133537" y="2758234"/>
              <a:chExt cx="569443" cy="615929"/>
            </a:xfrm>
          </p:grpSpPr>
          <p:sp>
            <p:nvSpPr>
              <p:cNvPr id="549" name="Freeform 427"/>
              <p:cNvSpPr>
                <a:spLocks noEditPoints="1"/>
              </p:cNvSpPr>
              <p:nvPr/>
            </p:nvSpPr>
            <p:spPr bwMode="auto">
              <a:xfrm>
                <a:off x="5133537" y="2797747"/>
                <a:ext cx="264966" cy="576416"/>
              </a:xfrm>
              <a:custGeom>
                <a:avLst/>
                <a:gdLst>
                  <a:gd name="T0" fmla="*/ 496 w 798"/>
                  <a:gd name="T1" fmla="*/ 1229 h 1735"/>
                  <a:gd name="T2" fmla="*/ 436 w 798"/>
                  <a:gd name="T3" fmla="*/ 1169 h 1735"/>
                  <a:gd name="T4" fmla="*/ 391 w 798"/>
                  <a:gd name="T5" fmla="*/ 1110 h 1735"/>
                  <a:gd name="T6" fmla="*/ 351 w 798"/>
                  <a:gd name="T7" fmla="*/ 1037 h 1735"/>
                  <a:gd name="T8" fmla="*/ 326 w 798"/>
                  <a:gd name="T9" fmla="*/ 971 h 1735"/>
                  <a:gd name="T10" fmla="*/ 307 w 798"/>
                  <a:gd name="T11" fmla="*/ 882 h 1735"/>
                  <a:gd name="T12" fmla="*/ 302 w 798"/>
                  <a:gd name="T13" fmla="*/ 808 h 1735"/>
                  <a:gd name="T14" fmla="*/ 304 w 798"/>
                  <a:gd name="T15" fmla="*/ 752 h 1735"/>
                  <a:gd name="T16" fmla="*/ 313 w 798"/>
                  <a:gd name="T17" fmla="*/ 697 h 1735"/>
                  <a:gd name="T18" fmla="*/ 327 w 798"/>
                  <a:gd name="T19" fmla="*/ 642 h 1735"/>
                  <a:gd name="T20" fmla="*/ 347 w 798"/>
                  <a:gd name="T21" fmla="*/ 589 h 1735"/>
                  <a:gd name="T22" fmla="*/ 397 w 798"/>
                  <a:gd name="T23" fmla="*/ 497 h 1735"/>
                  <a:gd name="T24" fmla="*/ 464 w 798"/>
                  <a:gd name="T25" fmla="*/ 415 h 1735"/>
                  <a:gd name="T26" fmla="*/ 577 w 798"/>
                  <a:gd name="T27" fmla="*/ 328 h 1735"/>
                  <a:gd name="T28" fmla="*/ 668 w 798"/>
                  <a:gd name="T29" fmla="*/ 285 h 1735"/>
                  <a:gd name="T30" fmla="*/ 723 w 798"/>
                  <a:gd name="T31" fmla="*/ 236 h 1735"/>
                  <a:gd name="T32" fmla="*/ 749 w 798"/>
                  <a:gd name="T33" fmla="*/ 168 h 1735"/>
                  <a:gd name="T34" fmla="*/ 739 w 798"/>
                  <a:gd name="T35" fmla="*/ 95 h 1735"/>
                  <a:gd name="T36" fmla="*/ 707 w 798"/>
                  <a:gd name="T37" fmla="*/ 45 h 1735"/>
                  <a:gd name="T38" fmla="*/ 646 w 798"/>
                  <a:gd name="T39" fmla="*/ 7 h 1735"/>
                  <a:gd name="T40" fmla="*/ 573 w 798"/>
                  <a:gd name="T41" fmla="*/ 2 h 1735"/>
                  <a:gd name="T42" fmla="*/ 463 w 798"/>
                  <a:gd name="T43" fmla="*/ 47 h 1735"/>
                  <a:gd name="T44" fmla="*/ 284 w 798"/>
                  <a:gd name="T45" fmla="*/ 171 h 1735"/>
                  <a:gd name="T46" fmla="*/ 173 w 798"/>
                  <a:gd name="T47" fmla="*/ 293 h 1735"/>
                  <a:gd name="T48" fmla="*/ 74 w 798"/>
                  <a:gd name="T49" fmla="*/ 462 h 1735"/>
                  <a:gd name="T50" fmla="*/ 71 w 798"/>
                  <a:gd name="T51" fmla="*/ 469 h 1735"/>
                  <a:gd name="T52" fmla="*/ 40 w 798"/>
                  <a:gd name="T53" fmla="*/ 551 h 1735"/>
                  <a:gd name="T54" fmla="*/ 18 w 798"/>
                  <a:gd name="T55" fmla="*/ 636 h 1735"/>
                  <a:gd name="T56" fmla="*/ 4 w 798"/>
                  <a:gd name="T57" fmla="*/ 721 h 1735"/>
                  <a:gd name="T58" fmla="*/ 0 w 798"/>
                  <a:gd name="T59" fmla="*/ 813 h 1735"/>
                  <a:gd name="T60" fmla="*/ 6 w 798"/>
                  <a:gd name="T61" fmla="*/ 909 h 1735"/>
                  <a:gd name="T62" fmla="*/ 20 w 798"/>
                  <a:gd name="T63" fmla="*/ 986 h 1735"/>
                  <a:gd name="T64" fmla="*/ 38 w 798"/>
                  <a:gd name="T65" fmla="*/ 1059 h 1735"/>
                  <a:gd name="T66" fmla="*/ 68 w 798"/>
                  <a:gd name="T67" fmla="*/ 1142 h 1735"/>
                  <a:gd name="T68" fmla="*/ 102 w 798"/>
                  <a:gd name="T69" fmla="*/ 1214 h 1735"/>
                  <a:gd name="T70" fmla="*/ 197 w 798"/>
                  <a:gd name="T71" fmla="*/ 1355 h 1735"/>
                  <a:gd name="T72" fmla="*/ 184 w 798"/>
                  <a:gd name="T73" fmla="*/ 1610 h 1735"/>
                  <a:gd name="T74" fmla="*/ 149 w 798"/>
                  <a:gd name="T75" fmla="*/ 1659 h 1735"/>
                  <a:gd name="T76" fmla="*/ 152 w 798"/>
                  <a:gd name="T77" fmla="*/ 1707 h 1735"/>
                  <a:gd name="T78" fmla="*/ 203 w 798"/>
                  <a:gd name="T79" fmla="*/ 1733 h 1735"/>
                  <a:gd name="T80" fmla="*/ 639 w 798"/>
                  <a:gd name="T81" fmla="*/ 1734 h 1735"/>
                  <a:gd name="T82" fmla="*/ 719 w 798"/>
                  <a:gd name="T83" fmla="*/ 1706 h 1735"/>
                  <a:gd name="T84" fmla="*/ 776 w 798"/>
                  <a:gd name="T85" fmla="*/ 1642 h 1735"/>
                  <a:gd name="T86" fmla="*/ 798 w 798"/>
                  <a:gd name="T87" fmla="*/ 1559 h 1735"/>
                  <a:gd name="T88" fmla="*/ 792 w 798"/>
                  <a:gd name="T89" fmla="*/ 1127 h 1735"/>
                  <a:gd name="T90" fmla="*/ 761 w 798"/>
                  <a:gd name="T91" fmla="*/ 1085 h 1735"/>
                  <a:gd name="T92" fmla="*/ 709 w 798"/>
                  <a:gd name="T93" fmla="*/ 1093 h 1735"/>
                  <a:gd name="T94" fmla="*/ 315 w 798"/>
                  <a:gd name="T95" fmla="*/ 265 h 1735"/>
                  <a:gd name="T96" fmla="*/ 437 w 798"/>
                  <a:gd name="T97" fmla="*/ 166 h 1735"/>
                  <a:gd name="T98" fmla="*/ 576 w 798"/>
                  <a:gd name="T99" fmla="*/ 94 h 1735"/>
                  <a:gd name="T100" fmla="*/ 622 w 798"/>
                  <a:gd name="T101" fmla="*/ 95 h 1735"/>
                  <a:gd name="T102" fmla="*/ 655 w 798"/>
                  <a:gd name="T103" fmla="*/ 129 h 1735"/>
                  <a:gd name="T104" fmla="*/ 658 w 798"/>
                  <a:gd name="T105" fmla="*/ 163 h 1735"/>
                  <a:gd name="T106" fmla="*/ 626 w 798"/>
                  <a:gd name="T107" fmla="*/ 204 h 1735"/>
                  <a:gd name="T108" fmla="*/ 532 w 798"/>
                  <a:gd name="T109" fmla="*/ 250 h 1735"/>
                  <a:gd name="T110" fmla="*/ 401 w 798"/>
                  <a:gd name="T111" fmla="*/ 351 h 1735"/>
                  <a:gd name="T112" fmla="*/ 369 w 798"/>
                  <a:gd name="T113" fmla="*/ 367 h 1735"/>
                  <a:gd name="T114" fmla="*/ 321 w 798"/>
                  <a:gd name="T115" fmla="*/ 355 h 1735"/>
                  <a:gd name="T116" fmla="*/ 302 w 798"/>
                  <a:gd name="T117" fmla="*/ 331 h 1735"/>
                  <a:gd name="T118" fmla="*/ 307 w 798"/>
                  <a:gd name="T119" fmla="*/ 274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8" h="1735">
                    <a:moveTo>
                      <a:pt x="672" y="1122"/>
                    </a:moveTo>
                    <a:lnTo>
                      <a:pt x="535" y="1259"/>
                    </a:lnTo>
                    <a:lnTo>
                      <a:pt x="535" y="1259"/>
                    </a:lnTo>
                    <a:lnTo>
                      <a:pt x="515" y="1245"/>
                    </a:lnTo>
                    <a:lnTo>
                      <a:pt x="496" y="1229"/>
                    </a:lnTo>
                    <a:lnTo>
                      <a:pt x="477" y="1212"/>
                    </a:lnTo>
                    <a:lnTo>
                      <a:pt x="459" y="1195"/>
                    </a:lnTo>
                    <a:lnTo>
                      <a:pt x="459" y="1195"/>
                    </a:lnTo>
                    <a:lnTo>
                      <a:pt x="436" y="1169"/>
                    </a:lnTo>
                    <a:lnTo>
                      <a:pt x="436" y="1169"/>
                    </a:lnTo>
                    <a:lnTo>
                      <a:pt x="424" y="1154"/>
                    </a:lnTo>
                    <a:lnTo>
                      <a:pt x="411" y="1138"/>
                    </a:lnTo>
                    <a:lnTo>
                      <a:pt x="411" y="1138"/>
                    </a:lnTo>
                    <a:lnTo>
                      <a:pt x="401" y="1124"/>
                    </a:lnTo>
                    <a:lnTo>
                      <a:pt x="391" y="1110"/>
                    </a:lnTo>
                    <a:lnTo>
                      <a:pt x="391" y="1110"/>
                    </a:lnTo>
                    <a:lnTo>
                      <a:pt x="376" y="1085"/>
                    </a:lnTo>
                    <a:lnTo>
                      <a:pt x="362" y="1060"/>
                    </a:lnTo>
                    <a:lnTo>
                      <a:pt x="362" y="1060"/>
                    </a:lnTo>
                    <a:lnTo>
                      <a:pt x="351" y="1037"/>
                    </a:lnTo>
                    <a:lnTo>
                      <a:pt x="351" y="1037"/>
                    </a:lnTo>
                    <a:lnTo>
                      <a:pt x="340" y="1010"/>
                    </a:lnTo>
                    <a:lnTo>
                      <a:pt x="330" y="982"/>
                    </a:lnTo>
                    <a:lnTo>
                      <a:pt x="330" y="982"/>
                    </a:lnTo>
                    <a:lnTo>
                      <a:pt x="326" y="971"/>
                    </a:lnTo>
                    <a:lnTo>
                      <a:pt x="326" y="971"/>
                    </a:lnTo>
                    <a:lnTo>
                      <a:pt x="317" y="936"/>
                    </a:lnTo>
                    <a:lnTo>
                      <a:pt x="310" y="901"/>
                    </a:lnTo>
                    <a:lnTo>
                      <a:pt x="310" y="901"/>
                    </a:lnTo>
                    <a:lnTo>
                      <a:pt x="307" y="882"/>
                    </a:lnTo>
                    <a:lnTo>
                      <a:pt x="307" y="882"/>
                    </a:lnTo>
                    <a:lnTo>
                      <a:pt x="303" y="846"/>
                    </a:lnTo>
                    <a:lnTo>
                      <a:pt x="302" y="827"/>
                    </a:lnTo>
                    <a:lnTo>
                      <a:pt x="302" y="808"/>
                    </a:lnTo>
                    <a:lnTo>
                      <a:pt x="302" y="808"/>
                    </a:lnTo>
                    <a:lnTo>
                      <a:pt x="302" y="806"/>
                    </a:lnTo>
                    <a:lnTo>
                      <a:pt x="302" y="806"/>
                    </a:lnTo>
                    <a:lnTo>
                      <a:pt x="303" y="778"/>
                    </a:lnTo>
                    <a:lnTo>
                      <a:pt x="304" y="752"/>
                    </a:lnTo>
                    <a:lnTo>
                      <a:pt x="304" y="752"/>
                    </a:lnTo>
                    <a:lnTo>
                      <a:pt x="308" y="726"/>
                    </a:lnTo>
                    <a:lnTo>
                      <a:pt x="308" y="726"/>
                    </a:lnTo>
                    <a:lnTo>
                      <a:pt x="310" y="712"/>
                    </a:lnTo>
                    <a:lnTo>
                      <a:pt x="313" y="697"/>
                    </a:lnTo>
                    <a:lnTo>
                      <a:pt x="313" y="697"/>
                    </a:lnTo>
                    <a:lnTo>
                      <a:pt x="315" y="687"/>
                    </a:lnTo>
                    <a:lnTo>
                      <a:pt x="318" y="676"/>
                    </a:lnTo>
                    <a:lnTo>
                      <a:pt x="318" y="676"/>
                    </a:lnTo>
                    <a:lnTo>
                      <a:pt x="323" y="659"/>
                    </a:lnTo>
                    <a:lnTo>
                      <a:pt x="327" y="642"/>
                    </a:lnTo>
                    <a:lnTo>
                      <a:pt x="327" y="642"/>
                    </a:lnTo>
                    <a:lnTo>
                      <a:pt x="333" y="627"/>
                    </a:lnTo>
                    <a:lnTo>
                      <a:pt x="333" y="627"/>
                    </a:lnTo>
                    <a:lnTo>
                      <a:pt x="339" y="608"/>
                    </a:lnTo>
                    <a:lnTo>
                      <a:pt x="347" y="589"/>
                    </a:lnTo>
                    <a:lnTo>
                      <a:pt x="347" y="589"/>
                    </a:lnTo>
                    <a:lnTo>
                      <a:pt x="358" y="565"/>
                    </a:lnTo>
                    <a:lnTo>
                      <a:pt x="369" y="542"/>
                    </a:lnTo>
                    <a:lnTo>
                      <a:pt x="383" y="519"/>
                    </a:lnTo>
                    <a:lnTo>
                      <a:pt x="397" y="497"/>
                    </a:lnTo>
                    <a:lnTo>
                      <a:pt x="412" y="475"/>
                    </a:lnTo>
                    <a:lnTo>
                      <a:pt x="429" y="454"/>
                    </a:lnTo>
                    <a:lnTo>
                      <a:pt x="446" y="435"/>
                    </a:lnTo>
                    <a:lnTo>
                      <a:pt x="464" y="415"/>
                    </a:lnTo>
                    <a:lnTo>
                      <a:pt x="464" y="415"/>
                    </a:lnTo>
                    <a:lnTo>
                      <a:pt x="486" y="395"/>
                    </a:lnTo>
                    <a:lnTo>
                      <a:pt x="507" y="376"/>
                    </a:lnTo>
                    <a:lnTo>
                      <a:pt x="530" y="359"/>
                    </a:lnTo>
                    <a:lnTo>
                      <a:pt x="553" y="343"/>
                    </a:lnTo>
                    <a:lnTo>
                      <a:pt x="577" y="328"/>
                    </a:lnTo>
                    <a:lnTo>
                      <a:pt x="602" y="314"/>
                    </a:lnTo>
                    <a:lnTo>
                      <a:pt x="627" y="302"/>
                    </a:lnTo>
                    <a:lnTo>
                      <a:pt x="654" y="291"/>
                    </a:lnTo>
                    <a:lnTo>
                      <a:pt x="654" y="291"/>
                    </a:lnTo>
                    <a:lnTo>
                      <a:pt x="668" y="285"/>
                    </a:lnTo>
                    <a:lnTo>
                      <a:pt x="682" y="277"/>
                    </a:lnTo>
                    <a:lnTo>
                      <a:pt x="693" y="268"/>
                    </a:lnTo>
                    <a:lnTo>
                      <a:pt x="704" y="258"/>
                    </a:lnTo>
                    <a:lnTo>
                      <a:pt x="714" y="247"/>
                    </a:lnTo>
                    <a:lnTo>
                      <a:pt x="723" y="236"/>
                    </a:lnTo>
                    <a:lnTo>
                      <a:pt x="730" y="223"/>
                    </a:lnTo>
                    <a:lnTo>
                      <a:pt x="737" y="210"/>
                    </a:lnTo>
                    <a:lnTo>
                      <a:pt x="742" y="197"/>
                    </a:lnTo>
                    <a:lnTo>
                      <a:pt x="746" y="183"/>
                    </a:lnTo>
                    <a:lnTo>
                      <a:pt x="749" y="168"/>
                    </a:lnTo>
                    <a:lnTo>
                      <a:pt x="750" y="154"/>
                    </a:lnTo>
                    <a:lnTo>
                      <a:pt x="749" y="140"/>
                    </a:lnTo>
                    <a:lnTo>
                      <a:pt x="747" y="125"/>
                    </a:lnTo>
                    <a:lnTo>
                      <a:pt x="744" y="110"/>
                    </a:lnTo>
                    <a:lnTo>
                      <a:pt x="739" y="95"/>
                    </a:lnTo>
                    <a:lnTo>
                      <a:pt x="739" y="95"/>
                    </a:lnTo>
                    <a:lnTo>
                      <a:pt x="732" y="82"/>
                    </a:lnTo>
                    <a:lnTo>
                      <a:pt x="725" y="68"/>
                    </a:lnTo>
                    <a:lnTo>
                      <a:pt x="716" y="56"/>
                    </a:lnTo>
                    <a:lnTo>
                      <a:pt x="707" y="45"/>
                    </a:lnTo>
                    <a:lnTo>
                      <a:pt x="696" y="35"/>
                    </a:lnTo>
                    <a:lnTo>
                      <a:pt x="685" y="27"/>
                    </a:lnTo>
                    <a:lnTo>
                      <a:pt x="672" y="18"/>
                    </a:lnTo>
                    <a:lnTo>
                      <a:pt x="659" y="12"/>
                    </a:lnTo>
                    <a:lnTo>
                      <a:pt x="646" y="7"/>
                    </a:lnTo>
                    <a:lnTo>
                      <a:pt x="632" y="3"/>
                    </a:lnTo>
                    <a:lnTo>
                      <a:pt x="617" y="1"/>
                    </a:lnTo>
                    <a:lnTo>
                      <a:pt x="603" y="0"/>
                    </a:lnTo>
                    <a:lnTo>
                      <a:pt x="588" y="0"/>
                    </a:lnTo>
                    <a:lnTo>
                      <a:pt x="573" y="2"/>
                    </a:lnTo>
                    <a:lnTo>
                      <a:pt x="558" y="5"/>
                    </a:lnTo>
                    <a:lnTo>
                      <a:pt x="544" y="10"/>
                    </a:lnTo>
                    <a:lnTo>
                      <a:pt x="544" y="10"/>
                    </a:lnTo>
                    <a:lnTo>
                      <a:pt x="503" y="28"/>
                    </a:lnTo>
                    <a:lnTo>
                      <a:pt x="463" y="47"/>
                    </a:lnTo>
                    <a:lnTo>
                      <a:pt x="425" y="67"/>
                    </a:lnTo>
                    <a:lnTo>
                      <a:pt x="388" y="91"/>
                    </a:lnTo>
                    <a:lnTo>
                      <a:pt x="352" y="115"/>
                    </a:lnTo>
                    <a:lnTo>
                      <a:pt x="317" y="143"/>
                    </a:lnTo>
                    <a:lnTo>
                      <a:pt x="284" y="171"/>
                    </a:lnTo>
                    <a:lnTo>
                      <a:pt x="252" y="202"/>
                    </a:lnTo>
                    <a:lnTo>
                      <a:pt x="252" y="202"/>
                    </a:lnTo>
                    <a:lnTo>
                      <a:pt x="224" y="231"/>
                    </a:lnTo>
                    <a:lnTo>
                      <a:pt x="197" y="261"/>
                    </a:lnTo>
                    <a:lnTo>
                      <a:pt x="173" y="293"/>
                    </a:lnTo>
                    <a:lnTo>
                      <a:pt x="150" y="324"/>
                    </a:lnTo>
                    <a:lnTo>
                      <a:pt x="129" y="358"/>
                    </a:lnTo>
                    <a:lnTo>
                      <a:pt x="108" y="392"/>
                    </a:lnTo>
                    <a:lnTo>
                      <a:pt x="90" y="426"/>
                    </a:lnTo>
                    <a:lnTo>
                      <a:pt x="74" y="462"/>
                    </a:lnTo>
                    <a:lnTo>
                      <a:pt x="74" y="462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57" y="502"/>
                    </a:lnTo>
                    <a:lnTo>
                      <a:pt x="45" y="535"/>
                    </a:lnTo>
                    <a:lnTo>
                      <a:pt x="45" y="535"/>
                    </a:lnTo>
                    <a:lnTo>
                      <a:pt x="40" y="551"/>
                    </a:lnTo>
                    <a:lnTo>
                      <a:pt x="40" y="551"/>
                    </a:lnTo>
                    <a:lnTo>
                      <a:pt x="31" y="583"/>
                    </a:lnTo>
                    <a:lnTo>
                      <a:pt x="23" y="615"/>
                    </a:lnTo>
                    <a:lnTo>
                      <a:pt x="23" y="615"/>
                    </a:lnTo>
                    <a:lnTo>
                      <a:pt x="21" y="625"/>
                    </a:lnTo>
                    <a:lnTo>
                      <a:pt x="18" y="636"/>
                    </a:lnTo>
                    <a:lnTo>
                      <a:pt x="18" y="636"/>
                    </a:lnTo>
                    <a:lnTo>
                      <a:pt x="13" y="668"/>
                    </a:lnTo>
                    <a:lnTo>
                      <a:pt x="7" y="701"/>
                    </a:lnTo>
                    <a:lnTo>
                      <a:pt x="7" y="701"/>
                    </a:lnTo>
                    <a:lnTo>
                      <a:pt x="4" y="721"/>
                    </a:lnTo>
                    <a:lnTo>
                      <a:pt x="4" y="721"/>
                    </a:lnTo>
                    <a:lnTo>
                      <a:pt x="1" y="764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1" y="849"/>
                    </a:lnTo>
                    <a:lnTo>
                      <a:pt x="4" y="884"/>
                    </a:lnTo>
                    <a:lnTo>
                      <a:pt x="4" y="884"/>
                    </a:lnTo>
                    <a:lnTo>
                      <a:pt x="6" y="909"/>
                    </a:lnTo>
                    <a:lnTo>
                      <a:pt x="6" y="909"/>
                    </a:lnTo>
                    <a:lnTo>
                      <a:pt x="11" y="936"/>
                    </a:lnTo>
                    <a:lnTo>
                      <a:pt x="15" y="963"/>
                    </a:lnTo>
                    <a:lnTo>
                      <a:pt x="15" y="963"/>
                    </a:lnTo>
                    <a:lnTo>
                      <a:pt x="20" y="986"/>
                    </a:lnTo>
                    <a:lnTo>
                      <a:pt x="20" y="986"/>
                    </a:lnTo>
                    <a:lnTo>
                      <a:pt x="27" y="1020"/>
                    </a:lnTo>
                    <a:lnTo>
                      <a:pt x="36" y="1053"/>
                    </a:lnTo>
                    <a:lnTo>
                      <a:pt x="36" y="1053"/>
                    </a:lnTo>
                    <a:lnTo>
                      <a:pt x="38" y="1059"/>
                    </a:lnTo>
                    <a:lnTo>
                      <a:pt x="38" y="1059"/>
                    </a:lnTo>
                    <a:lnTo>
                      <a:pt x="50" y="1097"/>
                    </a:lnTo>
                    <a:lnTo>
                      <a:pt x="65" y="1134"/>
                    </a:lnTo>
                    <a:lnTo>
                      <a:pt x="65" y="1134"/>
                    </a:lnTo>
                    <a:lnTo>
                      <a:pt x="68" y="1142"/>
                    </a:lnTo>
                    <a:lnTo>
                      <a:pt x="68" y="1142"/>
                    </a:lnTo>
                    <a:lnTo>
                      <a:pt x="83" y="1175"/>
                    </a:lnTo>
                    <a:lnTo>
                      <a:pt x="100" y="1209"/>
                    </a:lnTo>
                    <a:lnTo>
                      <a:pt x="100" y="1209"/>
                    </a:lnTo>
                    <a:lnTo>
                      <a:pt x="102" y="1214"/>
                    </a:lnTo>
                    <a:lnTo>
                      <a:pt x="102" y="1214"/>
                    </a:lnTo>
                    <a:lnTo>
                      <a:pt x="123" y="1251"/>
                    </a:lnTo>
                    <a:lnTo>
                      <a:pt x="146" y="1286"/>
                    </a:lnTo>
                    <a:lnTo>
                      <a:pt x="171" y="1322"/>
                    </a:lnTo>
                    <a:lnTo>
                      <a:pt x="197" y="1355"/>
                    </a:lnTo>
                    <a:lnTo>
                      <a:pt x="225" y="1387"/>
                    </a:lnTo>
                    <a:lnTo>
                      <a:pt x="254" y="1418"/>
                    </a:lnTo>
                    <a:lnTo>
                      <a:pt x="286" y="1448"/>
                    </a:lnTo>
                    <a:lnTo>
                      <a:pt x="318" y="1476"/>
                    </a:lnTo>
                    <a:lnTo>
                      <a:pt x="184" y="1610"/>
                    </a:lnTo>
                    <a:lnTo>
                      <a:pt x="184" y="1610"/>
                    </a:lnTo>
                    <a:lnTo>
                      <a:pt x="173" y="1623"/>
                    </a:lnTo>
                    <a:lnTo>
                      <a:pt x="162" y="1635"/>
                    </a:lnTo>
                    <a:lnTo>
                      <a:pt x="155" y="1647"/>
                    </a:lnTo>
                    <a:lnTo>
                      <a:pt x="149" y="1659"/>
                    </a:lnTo>
                    <a:lnTo>
                      <a:pt x="146" y="1670"/>
                    </a:lnTo>
                    <a:lnTo>
                      <a:pt x="145" y="1680"/>
                    </a:lnTo>
                    <a:lnTo>
                      <a:pt x="145" y="1689"/>
                    </a:lnTo>
                    <a:lnTo>
                      <a:pt x="148" y="1698"/>
                    </a:lnTo>
                    <a:lnTo>
                      <a:pt x="152" y="1707"/>
                    </a:lnTo>
                    <a:lnTo>
                      <a:pt x="158" y="1714"/>
                    </a:lnTo>
                    <a:lnTo>
                      <a:pt x="167" y="1720"/>
                    </a:lnTo>
                    <a:lnTo>
                      <a:pt x="177" y="1726"/>
                    </a:lnTo>
                    <a:lnTo>
                      <a:pt x="189" y="1730"/>
                    </a:lnTo>
                    <a:lnTo>
                      <a:pt x="203" y="1733"/>
                    </a:lnTo>
                    <a:lnTo>
                      <a:pt x="219" y="1735"/>
                    </a:lnTo>
                    <a:lnTo>
                      <a:pt x="236" y="1735"/>
                    </a:lnTo>
                    <a:lnTo>
                      <a:pt x="620" y="1735"/>
                    </a:lnTo>
                    <a:lnTo>
                      <a:pt x="620" y="1735"/>
                    </a:lnTo>
                    <a:lnTo>
                      <a:pt x="639" y="1734"/>
                    </a:lnTo>
                    <a:lnTo>
                      <a:pt x="656" y="1732"/>
                    </a:lnTo>
                    <a:lnTo>
                      <a:pt x="673" y="1727"/>
                    </a:lnTo>
                    <a:lnTo>
                      <a:pt x="690" y="1722"/>
                    </a:lnTo>
                    <a:lnTo>
                      <a:pt x="705" y="1714"/>
                    </a:lnTo>
                    <a:lnTo>
                      <a:pt x="719" y="1706"/>
                    </a:lnTo>
                    <a:lnTo>
                      <a:pt x="732" y="1695"/>
                    </a:lnTo>
                    <a:lnTo>
                      <a:pt x="746" y="1683"/>
                    </a:lnTo>
                    <a:lnTo>
                      <a:pt x="757" y="1671"/>
                    </a:lnTo>
                    <a:lnTo>
                      <a:pt x="767" y="1658"/>
                    </a:lnTo>
                    <a:lnTo>
                      <a:pt x="776" y="1642"/>
                    </a:lnTo>
                    <a:lnTo>
                      <a:pt x="783" y="1627"/>
                    </a:lnTo>
                    <a:lnTo>
                      <a:pt x="790" y="1611"/>
                    </a:lnTo>
                    <a:lnTo>
                      <a:pt x="794" y="1594"/>
                    </a:lnTo>
                    <a:lnTo>
                      <a:pt x="797" y="1576"/>
                    </a:lnTo>
                    <a:lnTo>
                      <a:pt x="798" y="1559"/>
                    </a:lnTo>
                    <a:lnTo>
                      <a:pt x="798" y="1174"/>
                    </a:lnTo>
                    <a:lnTo>
                      <a:pt x="798" y="1174"/>
                    </a:lnTo>
                    <a:lnTo>
                      <a:pt x="797" y="1157"/>
                    </a:lnTo>
                    <a:lnTo>
                      <a:pt x="795" y="1140"/>
                    </a:lnTo>
                    <a:lnTo>
                      <a:pt x="792" y="1127"/>
                    </a:lnTo>
                    <a:lnTo>
                      <a:pt x="788" y="1115"/>
                    </a:lnTo>
                    <a:lnTo>
                      <a:pt x="782" y="1105"/>
                    </a:lnTo>
                    <a:lnTo>
                      <a:pt x="776" y="1097"/>
                    </a:lnTo>
                    <a:lnTo>
                      <a:pt x="769" y="1089"/>
                    </a:lnTo>
                    <a:lnTo>
                      <a:pt x="761" y="1085"/>
                    </a:lnTo>
                    <a:lnTo>
                      <a:pt x="752" y="1083"/>
                    </a:lnTo>
                    <a:lnTo>
                      <a:pt x="743" y="1082"/>
                    </a:lnTo>
                    <a:lnTo>
                      <a:pt x="731" y="1083"/>
                    </a:lnTo>
                    <a:lnTo>
                      <a:pt x="721" y="1087"/>
                    </a:lnTo>
                    <a:lnTo>
                      <a:pt x="709" y="1093"/>
                    </a:lnTo>
                    <a:lnTo>
                      <a:pt x="698" y="1101"/>
                    </a:lnTo>
                    <a:lnTo>
                      <a:pt x="686" y="1110"/>
                    </a:lnTo>
                    <a:lnTo>
                      <a:pt x="672" y="1122"/>
                    </a:lnTo>
                    <a:lnTo>
                      <a:pt x="672" y="1122"/>
                    </a:lnTo>
                    <a:close/>
                    <a:moveTo>
                      <a:pt x="315" y="265"/>
                    </a:moveTo>
                    <a:lnTo>
                      <a:pt x="315" y="265"/>
                    </a:lnTo>
                    <a:lnTo>
                      <a:pt x="344" y="238"/>
                    </a:lnTo>
                    <a:lnTo>
                      <a:pt x="374" y="212"/>
                    </a:lnTo>
                    <a:lnTo>
                      <a:pt x="405" y="189"/>
                    </a:lnTo>
                    <a:lnTo>
                      <a:pt x="437" y="166"/>
                    </a:lnTo>
                    <a:lnTo>
                      <a:pt x="470" y="146"/>
                    </a:lnTo>
                    <a:lnTo>
                      <a:pt x="505" y="127"/>
                    </a:lnTo>
                    <a:lnTo>
                      <a:pt x="541" y="109"/>
                    </a:lnTo>
                    <a:lnTo>
                      <a:pt x="576" y="94"/>
                    </a:lnTo>
                    <a:lnTo>
                      <a:pt x="576" y="94"/>
                    </a:lnTo>
                    <a:lnTo>
                      <a:pt x="583" y="92"/>
                    </a:lnTo>
                    <a:lnTo>
                      <a:pt x="589" y="91"/>
                    </a:lnTo>
                    <a:lnTo>
                      <a:pt x="600" y="90"/>
                    </a:lnTo>
                    <a:lnTo>
                      <a:pt x="612" y="92"/>
                    </a:lnTo>
                    <a:lnTo>
                      <a:pt x="622" y="95"/>
                    </a:lnTo>
                    <a:lnTo>
                      <a:pt x="633" y="101"/>
                    </a:lnTo>
                    <a:lnTo>
                      <a:pt x="642" y="108"/>
                    </a:lnTo>
                    <a:lnTo>
                      <a:pt x="649" y="117"/>
                    </a:lnTo>
                    <a:lnTo>
                      <a:pt x="652" y="122"/>
                    </a:lnTo>
                    <a:lnTo>
                      <a:pt x="655" y="129"/>
                    </a:lnTo>
                    <a:lnTo>
                      <a:pt x="655" y="129"/>
                    </a:lnTo>
                    <a:lnTo>
                      <a:pt x="657" y="134"/>
                    </a:lnTo>
                    <a:lnTo>
                      <a:pt x="658" y="140"/>
                    </a:lnTo>
                    <a:lnTo>
                      <a:pt x="659" y="152"/>
                    </a:lnTo>
                    <a:lnTo>
                      <a:pt x="658" y="163"/>
                    </a:lnTo>
                    <a:lnTo>
                      <a:pt x="654" y="175"/>
                    </a:lnTo>
                    <a:lnTo>
                      <a:pt x="649" y="185"/>
                    </a:lnTo>
                    <a:lnTo>
                      <a:pt x="641" y="194"/>
                    </a:lnTo>
                    <a:lnTo>
                      <a:pt x="632" y="201"/>
                    </a:lnTo>
                    <a:lnTo>
                      <a:pt x="626" y="204"/>
                    </a:lnTo>
                    <a:lnTo>
                      <a:pt x="620" y="206"/>
                    </a:lnTo>
                    <a:lnTo>
                      <a:pt x="620" y="206"/>
                    </a:lnTo>
                    <a:lnTo>
                      <a:pt x="590" y="219"/>
                    </a:lnTo>
                    <a:lnTo>
                      <a:pt x="560" y="234"/>
                    </a:lnTo>
                    <a:lnTo>
                      <a:pt x="532" y="250"/>
                    </a:lnTo>
                    <a:lnTo>
                      <a:pt x="503" y="267"/>
                    </a:lnTo>
                    <a:lnTo>
                      <a:pt x="477" y="286"/>
                    </a:lnTo>
                    <a:lnTo>
                      <a:pt x="450" y="306"/>
                    </a:lnTo>
                    <a:lnTo>
                      <a:pt x="425" y="328"/>
                    </a:lnTo>
                    <a:lnTo>
                      <a:pt x="401" y="351"/>
                    </a:lnTo>
                    <a:lnTo>
                      <a:pt x="401" y="351"/>
                    </a:lnTo>
                    <a:lnTo>
                      <a:pt x="396" y="355"/>
                    </a:lnTo>
                    <a:lnTo>
                      <a:pt x="391" y="359"/>
                    </a:lnTo>
                    <a:lnTo>
                      <a:pt x="381" y="364"/>
                    </a:lnTo>
                    <a:lnTo>
                      <a:pt x="369" y="367"/>
                    </a:lnTo>
                    <a:lnTo>
                      <a:pt x="358" y="368"/>
                    </a:lnTo>
                    <a:lnTo>
                      <a:pt x="347" y="367"/>
                    </a:lnTo>
                    <a:lnTo>
                      <a:pt x="336" y="364"/>
                    </a:lnTo>
                    <a:lnTo>
                      <a:pt x="325" y="359"/>
                    </a:lnTo>
                    <a:lnTo>
                      <a:pt x="321" y="355"/>
                    </a:lnTo>
                    <a:lnTo>
                      <a:pt x="315" y="351"/>
                    </a:lnTo>
                    <a:lnTo>
                      <a:pt x="315" y="351"/>
                    </a:lnTo>
                    <a:lnTo>
                      <a:pt x="311" y="347"/>
                    </a:lnTo>
                    <a:lnTo>
                      <a:pt x="307" y="342"/>
                    </a:lnTo>
                    <a:lnTo>
                      <a:pt x="302" y="331"/>
                    </a:lnTo>
                    <a:lnTo>
                      <a:pt x="299" y="319"/>
                    </a:lnTo>
                    <a:lnTo>
                      <a:pt x="298" y="308"/>
                    </a:lnTo>
                    <a:lnTo>
                      <a:pt x="299" y="297"/>
                    </a:lnTo>
                    <a:lnTo>
                      <a:pt x="302" y="286"/>
                    </a:lnTo>
                    <a:lnTo>
                      <a:pt x="307" y="274"/>
                    </a:lnTo>
                    <a:lnTo>
                      <a:pt x="311" y="270"/>
                    </a:lnTo>
                    <a:lnTo>
                      <a:pt x="315" y="265"/>
                    </a:lnTo>
                    <a:lnTo>
                      <a:pt x="315" y="26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968AF">
                      <a:lumMod val="75000"/>
                      <a:alpha val="0"/>
                    </a:srgbClr>
                  </a:gs>
                  <a:gs pos="100000">
                    <a:srgbClr val="57B74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661">
                  <a:defRPr/>
                </a:pPr>
                <a:endParaRPr lang="en-US" sz="14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50" name="Freeform 428"/>
              <p:cNvSpPr>
                <a:spLocks noEditPoints="1"/>
              </p:cNvSpPr>
              <p:nvPr/>
            </p:nvSpPr>
            <p:spPr bwMode="auto">
              <a:xfrm>
                <a:off x="5438014" y="2758234"/>
                <a:ext cx="264966" cy="576416"/>
              </a:xfrm>
              <a:custGeom>
                <a:avLst/>
                <a:gdLst>
                  <a:gd name="T0" fmla="*/ 794 w 798"/>
                  <a:gd name="T1" fmla="*/ 850 h 1736"/>
                  <a:gd name="T2" fmla="*/ 783 w 798"/>
                  <a:gd name="T3" fmla="*/ 772 h 1736"/>
                  <a:gd name="T4" fmla="*/ 762 w 798"/>
                  <a:gd name="T5" fmla="*/ 681 h 1736"/>
                  <a:gd name="T6" fmla="*/ 731 w 798"/>
                  <a:gd name="T7" fmla="*/ 594 h 1736"/>
                  <a:gd name="T8" fmla="*/ 697 w 798"/>
                  <a:gd name="T9" fmla="*/ 522 h 1736"/>
                  <a:gd name="T10" fmla="*/ 602 w 798"/>
                  <a:gd name="T11" fmla="*/ 380 h 1736"/>
                  <a:gd name="T12" fmla="*/ 614 w 798"/>
                  <a:gd name="T13" fmla="*/ 125 h 1736"/>
                  <a:gd name="T14" fmla="*/ 649 w 798"/>
                  <a:gd name="T15" fmla="*/ 76 h 1736"/>
                  <a:gd name="T16" fmla="*/ 647 w 798"/>
                  <a:gd name="T17" fmla="*/ 28 h 1736"/>
                  <a:gd name="T18" fmla="*/ 596 w 798"/>
                  <a:gd name="T19" fmla="*/ 2 h 1736"/>
                  <a:gd name="T20" fmla="*/ 160 w 798"/>
                  <a:gd name="T21" fmla="*/ 1 h 1736"/>
                  <a:gd name="T22" fmla="*/ 79 w 798"/>
                  <a:gd name="T23" fmla="*/ 29 h 1736"/>
                  <a:gd name="T24" fmla="*/ 23 w 798"/>
                  <a:gd name="T25" fmla="*/ 93 h 1736"/>
                  <a:gd name="T26" fmla="*/ 0 w 798"/>
                  <a:gd name="T27" fmla="*/ 177 h 1736"/>
                  <a:gd name="T28" fmla="*/ 6 w 798"/>
                  <a:gd name="T29" fmla="*/ 608 h 1736"/>
                  <a:gd name="T30" fmla="*/ 38 w 798"/>
                  <a:gd name="T31" fmla="*/ 650 h 1736"/>
                  <a:gd name="T32" fmla="*/ 89 w 798"/>
                  <a:gd name="T33" fmla="*/ 642 h 1736"/>
                  <a:gd name="T34" fmla="*/ 263 w 798"/>
                  <a:gd name="T35" fmla="*/ 476 h 1736"/>
                  <a:gd name="T36" fmla="*/ 339 w 798"/>
                  <a:gd name="T37" fmla="*/ 539 h 1736"/>
                  <a:gd name="T38" fmla="*/ 387 w 798"/>
                  <a:gd name="T39" fmla="*/ 596 h 1736"/>
                  <a:gd name="T40" fmla="*/ 436 w 798"/>
                  <a:gd name="T41" fmla="*/ 675 h 1736"/>
                  <a:gd name="T42" fmla="*/ 468 w 798"/>
                  <a:gd name="T43" fmla="*/ 753 h 1736"/>
                  <a:gd name="T44" fmla="*/ 489 w 798"/>
                  <a:gd name="T45" fmla="*/ 834 h 1736"/>
                  <a:gd name="T46" fmla="*/ 496 w 798"/>
                  <a:gd name="T47" fmla="*/ 908 h 1736"/>
                  <a:gd name="T48" fmla="*/ 494 w 798"/>
                  <a:gd name="T49" fmla="*/ 983 h 1736"/>
                  <a:gd name="T50" fmla="*/ 486 w 798"/>
                  <a:gd name="T51" fmla="*/ 1038 h 1736"/>
                  <a:gd name="T52" fmla="*/ 471 w 798"/>
                  <a:gd name="T53" fmla="*/ 1093 h 1736"/>
                  <a:gd name="T54" fmla="*/ 452 w 798"/>
                  <a:gd name="T55" fmla="*/ 1146 h 1736"/>
                  <a:gd name="T56" fmla="*/ 401 w 798"/>
                  <a:gd name="T57" fmla="*/ 1238 h 1736"/>
                  <a:gd name="T58" fmla="*/ 334 w 798"/>
                  <a:gd name="T59" fmla="*/ 1320 h 1736"/>
                  <a:gd name="T60" fmla="*/ 221 w 798"/>
                  <a:gd name="T61" fmla="*/ 1407 h 1736"/>
                  <a:gd name="T62" fmla="*/ 131 w 798"/>
                  <a:gd name="T63" fmla="*/ 1450 h 1736"/>
                  <a:gd name="T64" fmla="*/ 76 w 798"/>
                  <a:gd name="T65" fmla="*/ 1499 h 1736"/>
                  <a:gd name="T66" fmla="*/ 50 w 798"/>
                  <a:gd name="T67" fmla="*/ 1567 h 1736"/>
                  <a:gd name="T68" fmla="*/ 59 w 798"/>
                  <a:gd name="T69" fmla="*/ 1640 h 1736"/>
                  <a:gd name="T70" fmla="*/ 92 w 798"/>
                  <a:gd name="T71" fmla="*/ 1690 h 1736"/>
                  <a:gd name="T72" fmla="*/ 153 w 798"/>
                  <a:gd name="T73" fmla="*/ 1728 h 1736"/>
                  <a:gd name="T74" fmla="*/ 226 w 798"/>
                  <a:gd name="T75" fmla="*/ 1734 h 1736"/>
                  <a:gd name="T76" fmla="*/ 335 w 798"/>
                  <a:gd name="T77" fmla="*/ 1689 h 1736"/>
                  <a:gd name="T78" fmla="*/ 514 w 798"/>
                  <a:gd name="T79" fmla="*/ 1563 h 1736"/>
                  <a:gd name="T80" fmla="*/ 625 w 798"/>
                  <a:gd name="T81" fmla="*/ 1442 h 1736"/>
                  <a:gd name="T82" fmla="*/ 725 w 798"/>
                  <a:gd name="T83" fmla="*/ 1273 h 1736"/>
                  <a:gd name="T84" fmla="*/ 728 w 798"/>
                  <a:gd name="T85" fmla="*/ 1266 h 1736"/>
                  <a:gd name="T86" fmla="*/ 759 w 798"/>
                  <a:gd name="T87" fmla="*/ 1184 h 1736"/>
                  <a:gd name="T88" fmla="*/ 780 w 798"/>
                  <a:gd name="T89" fmla="*/ 1099 h 1736"/>
                  <a:gd name="T90" fmla="*/ 794 w 798"/>
                  <a:gd name="T91" fmla="*/ 1015 h 1736"/>
                  <a:gd name="T92" fmla="*/ 798 w 798"/>
                  <a:gd name="T93" fmla="*/ 923 h 1736"/>
                  <a:gd name="T94" fmla="*/ 424 w 798"/>
                  <a:gd name="T95" fmla="*/ 1523 h 1736"/>
                  <a:gd name="T96" fmla="*/ 258 w 798"/>
                  <a:gd name="T97" fmla="*/ 1626 h 1736"/>
                  <a:gd name="T98" fmla="*/ 198 w 798"/>
                  <a:gd name="T99" fmla="*/ 1645 h 1736"/>
                  <a:gd name="T100" fmla="*/ 149 w 798"/>
                  <a:gd name="T101" fmla="*/ 1618 h 1736"/>
                  <a:gd name="T102" fmla="*/ 140 w 798"/>
                  <a:gd name="T103" fmla="*/ 1595 h 1736"/>
                  <a:gd name="T104" fmla="*/ 157 w 798"/>
                  <a:gd name="T105" fmla="*/ 1542 h 1736"/>
                  <a:gd name="T106" fmla="*/ 208 w 798"/>
                  <a:gd name="T107" fmla="*/ 1516 h 1736"/>
                  <a:gd name="T108" fmla="*/ 348 w 798"/>
                  <a:gd name="T109" fmla="*/ 1429 h 1736"/>
                  <a:gd name="T110" fmla="*/ 407 w 798"/>
                  <a:gd name="T111" fmla="*/ 1376 h 1736"/>
                  <a:gd name="T112" fmla="*/ 463 w 798"/>
                  <a:gd name="T113" fmla="*/ 1371 h 1736"/>
                  <a:gd name="T114" fmla="*/ 487 w 798"/>
                  <a:gd name="T115" fmla="*/ 1389 h 1736"/>
                  <a:gd name="T116" fmla="*/ 500 w 798"/>
                  <a:gd name="T117" fmla="*/ 1438 h 1736"/>
                  <a:gd name="T118" fmla="*/ 483 w 798"/>
                  <a:gd name="T119" fmla="*/ 1470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8" h="1736">
                    <a:moveTo>
                      <a:pt x="798" y="923"/>
                    </a:moveTo>
                    <a:lnTo>
                      <a:pt x="798" y="923"/>
                    </a:lnTo>
                    <a:lnTo>
                      <a:pt x="797" y="886"/>
                    </a:lnTo>
                    <a:lnTo>
                      <a:pt x="794" y="850"/>
                    </a:lnTo>
                    <a:lnTo>
                      <a:pt x="794" y="850"/>
                    </a:lnTo>
                    <a:lnTo>
                      <a:pt x="792" y="827"/>
                    </a:lnTo>
                    <a:lnTo>
                      <a:pt x="792" y="827"/>
                    </a:lnTo>
                    <a:lnTo>
                      <a:pt x="787" y="799"/>
                    </a:lnTo>
                    <a:lnTo>
                      <a:pt x="783" y="772"/>
                    </a:lnTo>
                    <a:lnTo>
                      <a:pt x="783" y="772"/>
                    </a:lnTo>
                    <a:lnTo>
                      <a:pt x="779" y="749"/>
                    </a:lnTo>
                    <a:lnTo>
                      <a:pt x="779" y="749"/>
                    </a:lnTo>
                    <a:lnTo>
                      <a:pt x="771" y="715"/>
                    </a:lnTo>
                    <a:lnTo>
                      <a:pt x="762" y="681"/>
                    </a:lnTo>
                    <a:lnTo>
                      <a:pt x="762" y="681"/>
                    </a:lnTo>
                    <a:lnTo>
                      <a:pt x="761" y="677"/>
                    </a:lnTo>
                    <a:lnTo>
                      <a:pt x="761" y="677"/>
                    </a:lnTo>
                    <a:lnTo>
                      <a:pt x="748" y="638"/>
                    </a:lnTo>
                    <a:lnTo>
                      <a:pt x="733" y="601"/>
                    </a:lnTo>
                    <a:lnTo>
                      <a:pt x="731" y="594"/>
                    </a:lnTo>
                    <a:lnTo>
                      <a:pt x="731" y="594"/>
                    </a:lnTo>
                    <a:lnTo>
                      <a:pt x="716" y="560"/>
                    </a:lnTo>
                    <a:lnTo>
                      <a:pt x="699" y="525"/>
                    </a:lnTo>
                    <a:lnTo>
                      <a:pt x="699" y="525"/>
                    </a:lnTo>
                    <a:lnTo>
                      <a:pt x="697" y="522"/>
                    </a:lnTo>
                    <a:lnTo>
                      <a:pt x="697" y="522"/>
                    </a:lnTo>
                    <a:lnTo>
                      <a:pt x="675" y="484"/>
                    </a:lnTo>
                    <a:lnTo>
                      <a:pt x="653" y="449"/>
                    </a:lnTo>
                    <a:lnTo>
                      <a:pt x="628" y="414"/>
                    </a:lnTo>
                    <a:lnTo>
                      <a:pt x="602" y="380"/>
                    </a:lnTo>
                    <a:lnTo>
                      <a:pt x="573" y="348"/>
                    </a:lnTo>
                    <a:lnTo>
                      <a:pt x="544" y="317"/>
                    </a:lnTo>
                    <a:lnTo>
                      <a:pt x="513" y="287"/>
                    </a:lnTo>
                    <a:lnTo>
                      <a:pt x="479" y="260"/>
                    </a:lnTo>
                    <a:lnTo>
                      <a:pt x="614" y="125"/>
                    </a:lnTo>
                    <a:lnTo>
                      <a:pt x="614" y="125"/>
                    </a:lnTo>
                    <a:lnTo>
                      <a:pt x="626" y="112"/>
                    </a:lnTo>
                    <a:lnTo>
                      <a:pt x="635" y="100"/>
                    </a:lnTo>
                    <a:lnTo>
                      <a:pt x="644" y="87"/>
                    </a:lnTo>
                    <a:lnTo>
                      <a:pt x="649" y="76"/>
                    </a:lnTo>
                    <a:lnTo>
                      <a:pt x="653" y="65"/>
                    </a:lnTo>
                    <a:lnTo>
                      <a:pt x="654" y="55"/>
                    </a:lnTo>
                    <a:lnTo>
                      <a:pt x="654" y="46"/>
                    </a:lnTo>
                    <a:lnTo>
                      <a:pt x="651" y="36"/>
                    </a:lnTo>
                    <a:lnTo>
                      <a:pt x="647" y="28"/>
                    </a:lnTo>
                    <a:lnTo>
                      <a:pt x="640" y="21"/>
                    </a:lnTo>
                    <a:lnTo>
                      <a:pt x="631" y="15"/>
                    </a:lnTo>
                    <a:lnTo>
                      <a:pt x="621" y="9"/>
                    </a:lnTo>
                    <a:lnTo>
                      <a:pt x="609" y="5"/>
                    </a:lnTo>
                    <a:lnTo>
                      <a:pt x="596" y="2"/>
                    </a:lnTo>
                    <a:lnTo>
                      <a:pt x="579" y="0"/>
                    </a:lnTo>
                    <a:lnTo>
                      <a:pt x="562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60" y="1"/>
                    </a:lnTo>
                    <a:lnTo>
                      <a:pt x="142" y="3"/>
                    </a:lnTo>
                    <a:lnTo>
                      <a:pt x="126" y="7"/>
                    </a:lnTo>
                    <a:lnTo>
                      <a:pt x="109" y="13"/>
                    </a:lnTo>
                    <a:lnTo>
                      <a:pt x="94" y="21"/>
                    </a:lnTo>
                    <a:lnTo>
                      <a:pt x="79" y="29"/>
                    </a:lnTo>
                    <a:lnTo>
                      <a:pt x="65" y="40"/>
                    </a:lnTo>
                    <a:lnTo>
                      <a:pt x="53" y="52"/>
                    </a:lnTo>
                    <a:lnTo>
                      <a:pt x="41" y="64"/>
                    </a:lnTo>
                    <a:lnTo>
                      <a:pt x="31" y="78"/>
                    </a:lnTo>
                    <a:lnTo>
                      <a:pt x="23" y="93"/>
                    </a:lnTo>
                    <a:lnTo>
                      <a:pt x="14" y="108"/>
                    </a:lnTo>
                    <a:lnTo>
                      <a:pt x="8" y="124"/>
                    </a:lnTo>
                    <a:lnTo>
                      <a:pt x="4" y="142"/>
                    </a:lnTo>
                    <a:lnTo>
                      <a:pt x="1" y="159"/>
                    </a:lnTo>
                    <a:lnTo>
                      <a:pt x="0" y="177"/>
                    </a:lnTo>
                    <a:lnTo>
                      <a:pt x="0" y="561"/>
                    </a:lnTo>
                    <a:lnTo>
                      <a:pt x="0" y="561"/>
                    </a:lnTo>
                    <a:lnTo>
                      <a:pt x="1" y="579"/>
                    </a:lnTo>
                    <a:lnTo>
                      <a:pt x="3" y="594"/>
                    </a:lnTo>
                    <a:lnTo>
                      <a:pt x="6" y="608"/>
                    </a:lnTo>
                    <a:lnTo>
                      <a:pt x="10" y="620"/>
                    </a:lnTo>
                    <a:lnTo>
                      <a:pt x="15" y="630"/>
                    </a:lnTo>
                    <a:lnTo>
                      <a:pt x="23" y="638"/>
                    </a:lnTo>
                    <a:lnTo>
                      <a:pt x="30" y="645"/>
                    </a:lnTo>
                    <a:lnTo>
                      <a:pt x="38" y="650"/>
                    </a:lnTo>
                    <a:lnTo>
                      <a:pt x="46" y="653"/>
                    </a:lnTo>
                    <a:lnTo>
                      <a:pt x="56" y="653"/>
                    </a:lnTo>
                    <a:lnTo>
                      <a:pt x="66" y="652"/>
                    </a:lnTo>
                    <a:lnTo>
                      <a:pt x="78" y="647"/>
                    </a:lnTo>
                    <a:lnTo>
                      <a:pt x="89" y="642"/>
                    </a:lnTo>
                    <a:lnTo>
                      <a:pt x="101" y="634"/>
                    </a:lnTo>
                    <a:lnTo>
                      <a:pt x="113" y="625"/>
                    </a:lnTo>
                    <a:lnTo>
                      <a:pt x="126" y="613"/>
                    </a:lnTo>
                    <a:lnTo>
                      <a:pt x="263" y="476"/>
                    </a:lnTo>
                    <a:lnTo>
                      <a:pt x="263" y="476"/>
                    </a:lnTo>
                    <a:lnTo>
                      <a:pt x="284" y="490"/>
                    </a:lnTo>
                    <a:lnTo>
                      <a:pt x="303" y="506"/>
                    </a:lnTo>
                    <a:lnTo>
                      <a:pt x="321" y="522"/>
                    </a:lnTo>
                    <a:lnTo>
                      <a:pt x="339" y="539"/>
                    </a:lnTo>
                    <a:lnTo>
                      <a:pt x="339" y="539"/>
                    </a:lnTo>
                    <a:lnTo>
                      <a:pt x="351" y="553"/>
                    </a:lnTo>
                    <a:lnTo>
                      <a:pt x="362" y="566"/>
                    </a:lnTo>
                    <a:lnTo>
                      <a:pt x="362" y="566"/>
                    </a:lnTo>
                    <a:lnTo>
                      <a:pt x="375" y="581"/>
                    </a:lnTo>
                    <a:lnTo>
                      <a:pt x="387" y="596"/>
                    </a:lnTo>
                    <a:lnTo>
                      <a:pt x="387" y="596"/>
                    </a:lnTo>
                    <a:lnTo>
                      <a:pt x="408" y="627"/>
                    </a:lnTo>
                    <a:lnTo>
                      <a:pt x="408" y="627"/>
                    </a:lnTo>
                    <a:lnTo>
                      <a:pt x="422" y="651"/>
                    </a:lnTo>
                    <a:lnTo>
                      <a:pt x="436" y="675"/>
                    </a:lnTo>
                    <a:lnTo>
                      <a:pt x="436" y="675"/>
                    </a:lnTo>
                    <a:lnTo>
                      <a:pt x="447" y="698"/>
                    </a:lnTo>
                    <a:lnTo>
                      <a:pt x="447" y="698"/>
                    </a:lnTo>
                    <a:lnTo>
                      <a:pt x="458" y="725"/>
                    </a:lnTo>
                    <a:lnTo>
                      <a:pt x="468" y="753"/>
                    </a:lnTo>
                    <a:lnTo>
                      <a:pt x="468" y="753"/>
                    </a:lnTo>
                    <a:lnTo>
                      <a:pt x="472" y="764"/>
                    </a:lnTo>
                    <a:lnTo>
                      <a:pt x="472" y="764"/>
                    </a:lnTo>
                    <a:lnTo>
                      <a:pt x="482" y="798"/>
                    </a:lnTo>
                    <a:lnTo>
                      <a:pt x="489" y="834"/>
                    </a:lnTo>
                    <a:lnTo>
                      <a:pt x="489" y="834"/>
                    </a:lnTo>
                    <a:lnTo>
                      <a:pt x="491" y="853"/>
                    </a:lnTo>
                    <a:lnTo>
                      <a:pt x="491" y="853"/>
                    </a:lnTo>
                    <a:lnTo>
                      <a:pt x="495" y="889"/>
                    </a:lnTo>
                    <a:lnTo>
                      <a:pt x="496" y="908"/>
                    </a:lnTo>
                    <a:lnTo>
                      <a:pt x="497" y="927"/>
                    </a:lnTo>
                    <a:lnTo>
                      <a:pt x="497" y="927"/>
                    </a:lnTo>
                    <a:lnTo>
                      <a:pt x="497" y="927"/>
                    </a:lnTo>
                    <a:lnTo>
                      <a:pt x="496" y="956"/>
                    </a:lnTo>
                    <a:lnTo>
                      <a:pt x="494" y="983"/>
                    </a:lnTo>
                    <a:lnTo>
                      <a:pt x="494" y="983"/>
                    </a:lnTo>
                    <a:lnTo>
                      <a:pt x="491" y="1007"/>
                    </a:lnTo>
                    <a:lnTo>
                      <a:pt x="491" y="1007"/>
                    </a:lnTo>
                    <a:lnTo>
                      <a:pt x="488" y="1023"/>
                    </a:lnTo>
                    <a:lnTo>
                      <a:pt x="486" y="1038"/>
                    </a:lnTo>
                    <a:lnTo>
                      <a:pt x="486" y="1038"/>
                    </a:lnTo>
                    <a:lnTo>
                      <a:pt x="480" y="1059"/>
                    </a:lnTo>
                    <a:lnTo>
                      <a:pt x="480" y="1059"/>
                    </a:lnTo>
                    <a:lnTo>
                      <a:pt x="476" y="1076"/>
                    </a:lnTo>
                    <a:lnTo>
                      <a:pt x="471" y="1093"/>
                    </a:lnTo>
                    <a:lnTo>
                      <a:pt x="471" y="1093"/>
                    </a:lnTo>
                    <a:lnTo>
                      <a:pt x="466" y="1108"/>
                    </a:lnTo>
                    <a:lnTo>
                      <a:pt x="466" y="1108"/>
                    </a:lnTo>
                    <a:lnTo>
                      <a:pt x="459" y="1127"/>
                    </a:lnTo>
                    <a:lnTo>
                      <a:pt x="452" y="1146"/>
                    </a:lnTo>
                    <a:lnTo>
                      <a:pt x="452" y="1146"/>
                    </a:lnTo>
                    <a:lnTo>
                      <a:pt x="441" y="1170"/>
                    </a:lnTo>
                    <a:lnTo>
                      <a:pt x="428" y="1193"/>
                    </a:lnTo>
                    <a:lnTo>
                      <a:pt x="415" y="1216"/>
                    </a:lnTo>
                    <a:lnTo>
                      <a:pt x="401" y="1238"/>
                    </a:lnTo>
                    <a:lnTo>
                      <a:pt x="386" y="1259"/>
                    </a:lnTo>
                    <a:lnTo>
                      <a:pt x="369" y="1281"/>
                    </a:lnTo>
                    <a:lnTo>
                      <a:pt x="352" y="1300"/>
                    </a:lnTo>
                    <a:lnTo>
                      <a:pt x="334" y="1320"/>
                    </a:lnTo>
                    <a:lnTo>
                      <a:pt x="334" y="1320"/>
                    </a:lnTo>
                    <a:lnTo>
                      <a:pt x="313" y="1340"/>
                    </a:lnTo>
                    <a:lnTo>
                      <a:pt x="291" y="1358"/>
                    </a:lnTo>
                    <a:lnTo>
                      <a:pt x="268" y="1376"/>
                    </a:lnTo>
                    <a:lnTo>
                      <a:pt x="245" y="1392"/>
                    </a:lnTo>
                    <a:lnTo>
                      <a:pt x="221" y="1407"/>
                    </a:lnTo>
                    <a:lnTo>
                      <a:pt x="196" y="1421"/>
                    </a:lnTo>
                    <a:lnTo>
                      <a:pt x="170" y="1433"/>
                    </a:lnTo>
                    <a:lnTo>
                      <a:pt x="145" y="1444"/>
                    </a:lnTo>
                    <a:lnTo>
                      <a:pt x="145" y="1444"/>
                    </a:lnTo>
                    <a:lnTo>
                      <a:pt x="131" y="1450"/>
                    </a:lnTo>
                    <a:lnTo>
                      <a:pt x="117" y="1458"/>
                    </a:lnTo>
                    <a:lnTo>
                      <a:pt x="105" y="1468"/>
                    </a:lnTo>
                    <a:lnTo>
                      <a:pt x="94" y="1477"/>
                    </a:lnTo>
                    <a:lnTo>
                      <a:pt x="85" y="1488"/>
                    </a:lnTo>
                    <a:lnTo>
                      <a:pt x="76" y="1499"/>
                    </a:lnTo>
                    <a:lnTo>
                      <a:pt x="67" y="1511"/>
                    </a:lnTo>
                    <a:lnTo>
                      <a:pt x="61" y="1525"/>
                    </a:lnTo>
                    <a:lnTo>
                      <a:pt x="56" y="1538"/>
                    </a:lnTo>
                    <a:lnTo>
                      <a:pt x="52" y="1552"/>
                    </a:lnTo>
                    <a:lnTo>
                      <a:pt x="50" y="1567"/>
                    </a:lnTo>
                    <a:lnTo>
                      <a:pt x="49" y="1581"/>
                    </a:lnTo>
                    <a:lnTo>
                      <a:pt x="49" y="1596"/>
                    </a:lnTo>
                    <a:lnTo>
                      <a:pt x="51" y="1610"/>
                    </a:lnTo>
                    <a:lnTo>
                      <a:pt x="54" y="1626"/>
                    </a:lnTo>
                    <a:lnTo>
                      <a:pt x="59" y="1640"/>
                    </a:lnTo>
                    <a:lnTo>
                      <a:pt x="59" y="1640"/>
                    </a:lnTo>
                    <a:lnTo>
                      <a:pt x="65" y="1654"/>
                    </a:lnTo>
                    <a:lnTo>
                      <a:pt x="74" y="1668"/>
                    </a:lnTo>
                    <a:lnTo>
                      <a:pt x="82" y="1679"/>
                    </a:lnTo>
                    <a:lnTo>
                      <a:pt x="92" y="1690"/>
                    </a:lnTo>
                    <a:lnTo>
                      <a:pt x="102" y="1700"/>
                    </a:lnTo>
                    <a:lnTo>
                      <a:pt x="114" y="1709"/>
                    </a:lnTo>
                    <a:lnTo>
                      <a:pt x="127" y="1716"/>
                    </a:lnTo>
                    <a:lnTo>
                      <a:pt x="140" y="1723"/>
                    </a:lnTo>
                    <a:lnTo>
                      <a:pt x="153" y="1728"/>
                    </a:lnTo>
                    <a:lnTo>
                      <a:pt x="167" y="1732"/>
                    </a:lnTo>
                    <a:lnTo>
                      <a:pt x="182" y="1735"/>
                    </a:lnTo>
                    <a:lnTo>
                      <a:pt x="196" y="1736"/>
                    </a:lnTo>
                    <a:lnTo>
                      <a:pt x="210" y="1735"/>
                    </a:lnTo>
                    <a:lnTo>
                      <a:pt x="226" y="1734"/>
                    </a:lnTo>
                    <a:lnTo>
                      <a:pt x="240" y="1730"/>
                    </a:lnTo>
                    <a:lnTo>
                      <a:pt x="255" y="1725"/>
                    </a:lnTo>
                    <a:lnTo>
                      <a:pt x="255" y="1725"/>
                    </a:lnTo>
                    <a:lnTo>
                      <a:pt x="296" y="1708"/>
                    </a:lnTo>
                    <a:lnTo>
                      <a:pt x="335" y="1689"/>
                    </a:lnTo>
                    <a:lnTo>
                      <a:pt x="373" y="1668"/>
                    </a:lnTo>
                    <a:lnTo>
                      <a:pt x="410" y="1644"/>
                    </a:lnTo>
                    <a:lnTo>
                      <a:pt x="447" y="1620"/>
                    </a:lnTo>
                    <a:lnTo>
                      <a:pt x="482" y="1593"/>
                    </a:lnTo>
                    <a:lnTo>
                      <a:pt x="514" y="1563"/>
                    </a:lnTo>
                    <a:lnTo>
                      <a:pt x="547" y="1533"/>
                    </a:lnTo>
                    <a:lnTo>
                      <a:pt x="547" y="1533"/>
                    </a:lnTo>
                    <a:lnTo>
                      <a:pt x="574" y="1504"/>
                    </a:lnTo>
                    <a:lnTo>
                      <a:pt x="601" y="1474"/>
                    </a:lnTo>
                    <a:lnTo>
                      <a:pt x="625" y="1442"/>
                    </a:lnTo>
                    <a:lnTo>
                      <a:pt x="649" y="1410"/>
                    </a:lnTo>
                    <a:lnTo>
                      <a:pt x="670" y="1377"/>
                    </a:lnTo>
                    <a:lnTo>
                      <a:pt x="691" y="1343"/>
                    </a:lnTo>
                    <a:lnTo>
                      <a:pt x="708" y="1308"/>
                    </a:lnTo>
                    <a:lnTo>
                      <a:pt x="725" y="1273"/>
                    </a:lnTo>
                    <a:lnTo>
                      <a:pt x="725" y="1273"/>
                    </a:lnTo>
                    <a:lnTo>
                      <a:pt x="727" y="1269"/>
                    </a:lnTo>
                    <a:lnTo>
                      <a:pt x="727" y="1269"/>
                    </a:lnTo>
                    <a:lnTo>
                      <a:pt x="728" y="1266"/>
                    </a:lnTo>
                    <a:lnTo>
                      <a:pt x="728" y="1266"/>
                    </a:lnTo>
                    <a:lnTo>
                      <a:pt x="742" y="1233"/>
                    </a:lnTo>
                    <a:lnTo>
                      <a:pt x="754" y="1198"/>
                    </a:lnTo>
                    <a:lnTo>
                      <a:pt x="754" y="1198"/>
                    </a:lnTo>
                    <a:lnTo>
                      <a:pt x="759" y="1184"/>
                    </a:lnTo>
                    <a:lnTo>
                      <a:pt x="759" y="1184"/>
                    </a:lnTo>
                    <a:lnTo>
                      <a:pt x="768" y="1151"/>
                    </a:lnTo>
                    <a:lnTo>
                      <a:pt x="776" y="1118"/>
                    </a:lnTo>
                    <a:lnTo>
                      <a:pt x="776" y="1118"/>
                    </a:lnTo>
                    <a:lnTo>
                      <a:pt x="778" y="1109"/>
                    </a:lnTo>
                    <a:lnTo>
                      <a:pt x="780" y="1099"/>
                    </a:lnTo>
                    <a:lnTo>
                      <a:pt x="780" y="1099"/>
                    </a:lnTo>
                    <a:lnTo>
                      <a:pt x="786" y="1066"/>
                    </a:lnTo>
                    <a:lnTo>
                      <a:pt x="791" y="1031"/>
                    </a:lnTo>
                    <a:lnTo>
                      <a:pt x="791" y="1031"/>
                    </a:lnTo>
                    <a:lnTo>
                      <a:pt x="794" y="1015"/>
                    </a:lnTo>
                    <a:lnTo>
                      <a:pt x="794" y="1015"/>
                    </a:lnTo>
                    <a:lnTo>
                      <a:pt x="797" y="971"/>
                    </a:lnTo>
                    <a:lnTo>
                      <a:pt x="798" y="927"/>
                    </a:lnTo>
                    <a:lnTo>
                      <a:pt x="798" y="927"/>
                    </a:lnTo>
                    <a:lnTo>
                      <a:pt x="798" y="923"/>
                    </a:lnTo>
                    <a:lnTo>
                      <a:pt x="798" y="923"/>
                    </a:lnTo>
                    <a:close/>
                    <a:moveTo>
                      <a:pt x="483" y="1470"/>
                    </a:moveTo>
                    <a:lnTo>
                      <a:pt x="483" y="1470"/>
                    </a:lnTo>
                    <a:lnTo>
                      <a:pt x="454" y="1497"/>
                    </a:lnTo>
                    <a:lnTo>
                      <a:pt x="424" y="1523"/>
                    </a:lnTo>
                    <a:lnTo>
                      <a:pt x="393" y="1546"/>
                    </a:lnTo>
                    <a:lnTo>
                      <a:pt x="361" y="1569"/>
                    </a:lnTo>
                    <a:lnTo>
                      <a:pt x="328" y="1589"/>
                    </a:lnTo>
                    <a:lnTo>
                      <a:pt x="294" y="1608"/>
                    </a:lnTo>
                    <a:lnTo>
                      <a:pt x="258" y="1626"/>
                    </a:lnTo>
                    <a:lnTo>
                      <a:pt x="221" y="1641"/>
                    </a:lnTo>
                    <a:lnTo>
                      <a:pt x="221" y="1641"/>
                    </a:lnTo>
                    <a:lnTo>
                      <a:pt x="216" y="1643"/>
                    </a:lnTo>
                    <a:lnTo>
                      <a:pt x="210" y="1644"/>
                    </a:lnTo>
                    <a:lnTo>
                      <a:pt x="198" y="1645"/>
                    </a:lnTo>
                    <a:lnTo>
                      <a:pt x="187" y="1644"/>
                    </a:lnTo>
                    <a:lnTo>
                      <a:pt x="176" y="1640"/>
                    </a:lnTo>
                    <a:lnTo>
                      <a:pt x="165" y="1635"/>
                    </a:lnTo>
                    <a:lnTo>
                      <a:pt x="156" y="1627"/>
                    </a:lnTo>
                    <a:lnTo>
                      <a:pt x="149" y="1618"/>
                    </a:lnTo>
                    <a:lnTo>
                      <a:pt x="146" y="1612"/>
                    </a:lnTo>
                    <a:lnTo>
                      <a:pt x="144" y="1607"/>
                    </a:lnTo>
                    <a:lnTo>
                      <a:pt x="144" y="1607"/>
                    </a:lnTo>
                    <a:lnTo>
                      <a:pt x="142" y="1601"/>
                    </a:lnTo>
                    <a:lnTo>
                      <a:pt x="140" y="1595"/>
                    </a:lnTo>
                    <a:lnTo>
                      <a:pt x="140" y="1583"/>
                    </a:lnTo>
                    <a:lnTo>
                      <a:pt x="141" y="1572"/>
                    </a:lnTo>
                    <a:lnTo>
                      <a:pt x="144" y="1560"/>
                    </a:lnTo>
                    <a:lnTo>
                      <a:pt x="150" y="1550"/>
                    </a:lnTo>
                    <a:lnTo>
                      <a:pt x="157" y="1542"/>
                    </a:lnTo>
                    <a:lnTo>
                      <a:pt x="166" y="1534"/>
                    </a:lnTo>
                    <a:lnTo>
                      <a:pt x="171" y="1531"/>
                    </a:lnTo>
                    <a:lnTo>
                      <a:pt x="178" y="1529"/>
                    </a:lnTo>
                    <a:lnTo>
                      <a:pt x="178" y="1529"/>
                    </a:lnTo>
                    <a:lnTo>
                      <a:pt x="208" y="1516"/>
                    </a:lnTo>
                    <a:lnTo>
                      <a:pt x="238" y="1501"/>
                    </a:lnTo>
                    <a:lnTo>
                      <a:pt x="267" y="1485"/>
                    </a:lnTo>
                    <a:lnTo>
                      <a:pt x="295" y="1468"/>
                    </a:lnTo>
                    <a:lnTo>
                      <a:pt x="322" y="1449"/>
                    </a:lnTo>
                    <a:lnTo>
                      <a:pt x="348" y="1429"/>
                    </a:lnTo>
                    <a:lnTo>
                      <a:pt x="373" y="1407"/>
                    </a:lnTo>
                    <a:lnTo>
                      <a:pt x="398" y="1384"/>
                    </a:lnTo>
                    <a:lnTo>
                      <a:pt x="398" y="1384"/>
                    </a:lnTo>
                    <a:lnTo>
                      <a:pt x="402" y="1380"/>
                    </a:lnTo>
                    <a:lnTo>
                      <a:pt x="407" y="1376"/>
                    </a:lnTo>
                    <a:lnTo>
                      <a:pt x="417" y="1371"/>
                    </a:lnTo>
                    <a:lnTo>
                      <a:pt x="428" y="1368"/>
                    </a:lnTo>
                    <a:lnTo>
                      <a:pt x="440" y="1367"/>
                    </a:lnTo>
                    <a:lnTo>
                      <a:pt x="452" y="1368"/>
                    </a:lnTo>
                    <a:lnTo>
                      <a:pt x="463" y="1371"/>
                    </a:lnTo>
                    <a:lnTo>
                      <a:pt x="473" y="1376"/>
                    </a:lnTo>
                    <a:lnTo>
                      <a:pt x="478" y="1380"/>
                    </a:lnTo>
                    <a:lnTo>
                      <a:pt x="483" y="1384"/>
                    </a:lnTo>
                    <a:lnTo>
                      <a:pt x="483" y="1384"/>
                    </a:lnTo>
                    <a:lnTo>
                      <a:pt x="487" y="1389"/>
                    </a:lnTo>
                    <a:lnTo>
                      <a:pt x="491" y="1393"/>
                    </a:lnTo>
                    <a:lnTo>
                      <a:pt x="496" y="1404"/>
                    </a:lnTo>
                    <a:lnTo>
                      <a:pt x="500" y="1416"/>
                    </a:lnTo>
                    <a:lnTo>
                      <a:pt x="501" y="1427"/>
                    </a:lnTo>
                    <a:lnTo>
                      <a:pt x="500" y="1438"/>
                    </a:lnTo>
                    <a:lnTo>
                      <a:pt x="496" y="1449"/>
                    </a:lnTo>
                    <a:lnTo>
                      <a:pt x="491" y="1459"/>
                    </a:lnTo>
                    <a:lnTo>
                      <a:pt x="487" y="1465"/>
                    </a:lnTo>
                    <a:lnTo>
                      <a:pt x="483" y="1470"/>
                    </a:lnTo>
                    <a:lnTo>
                      <a:pt x="483" y="147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32B2DF">
                      <a:lumMod val="75000"/>
                      <a:alpha val="0"/>
                    </a:srgbClr>
                  </a:gs>
                  <a:gs pos="0">
                    <a:srgbClr val="32B2D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661">
                  <a:defRPr/>
                </a:pPr>
                <a:endParaRPr lang="en-US" sz="1400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551" name="Group 319"/>
          <p:cNvGrpSpPr/>
          <p:nvPr/>
        </p:nvGrpSpPr>
        <p:grpSpPr>
          <a:xfrm>
            <a:off x="7451495" y="237512"/>
            <a:ext cx="1226508" cy="458499"/>
            <a:chOff x="11243270" y="325535"/>
            <a:chExt cx="1106424" cy="669374"/>
          </a:xfrm>
        </p:grpSpPr>
        <p:sp>
          <p:nvSpPr>
            <p:cNvPr id="552" name="Rectangle 320"/>
            <p:cNvSpPr/>
            <p:nvPr/>
          </p:nvSpPr>
          <p:spPr bwMode="auto">
            <a:xfrm>
              <a:off x="11243270" y="325535"/>
              <a:ext cx="1106424" cy="669374"/>
            </a:xfrm>
            <a:prstGeom prst="rect">
              <a:avLst/>
            </a:prstGeom>
            <a:solidFill>
              <a:srgbClr val="32B2DF"/>
            </a:solidFill>
            <a:ln w="317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45696" bIns="9139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141">
                <a:defRPr/>
              </a:pPr>
              <a:endParaRPr lang="en-US" sz="1600" kern="0" spc="-75" dirty="0">
                <a:ln w="3175">
                  <a:noFill/>
                </a:ln>
                <a:gradFill flip="none" rotWithShape="1">
                  <a:gsLst>
                    <a:gs pos="0">
                      <a:srgbClr val="1B3B41">
                        <a:lumMod val="65000"/>
                        <a:lumOff val="35000"/>
                      </a:srgbClr>
                    </a:gs>
                    <a:gs pos="86000">
                      <a:srgbClr val="1B3B41">
                        <a:lumMod val="65000"/>
                        <a:lumOff val="35000"/>
                      </a:srgbClr>
                    </a:gs>
                  </a:gsLst>
                  <a:lin ang="5400000" scaled="0"/>
                  <a:tileRect/>
                </a:gradFill>
                <a:latin typeface="Arial"/>
                <a:cs typeface="Arial" charset="0"/>
              </a:endParaRPr>
            </a:p>
          </p:txBody>
        </p:sp>
        <p:grpSp>
          <p:nvGrpSpPr>
            <p:cNvPr id="553" name="Group 321"/>
            <p:cNvGrpSpPr/>
            <p:nvPr/>
          </p:nvGrpSpPr>
          <p:grpSpPr>
            <a:xfrm>
              <a:off x="11522547" y="614489"/>
              <a:ext cx="506601" cy="143969"/>
              <a:chOff x="691827" y="3506031"/>
              <a:chExt cx="2666757" cy="755693"/>
            </a:xfrm>
            <a:solidFill>
              <a:srgbClr val="32B2DF"/>
            </a:solidFill>
          </p:grpSpPr>
          <p:grpSp>
            <p:nvGrpSpPr>
              <p:cNvPr id="554" name="Group 322"/>
              <p:cNvGrpSpPr>
                <a:grpSpLocks noChangeAspect="1"/>
              </p:cNvGrpSpPr>
              <p:nvPr/>
            </p:nvGrpSpPr>
            <p:grpSpPr>
              <a:xfrm rot="20679101">
                <a:off x="691827" y="3506031"/>
                <a:ext cx="758555" cy="755693"/>
                <a:chOff x="7798595" y="7042151"/>
                <a:chExt cx="420688" cy="419100"/>
              </a:xfrm>
              <a:grpFill/>
            </p:grpSpPr>
            <p:sp>
              <p:nvSpPr>
                <p:cNvPr id="587" name="Freeform 22"/>
                <p:cNvSpPr>
                  <a:spLocks/>
                </p:cNvSpPr>
                <p:nvPr/>
              </p:nvSpPr>
              <p:spPr bwMode="auto">
                <a:xfrm>
                  <a:off x="7933533" y="7042151"/>
                  <a:ext cx="285750" cy="303213"/>
                </a:xfrm>
                <a:custGeom>
                  <a:avLst/>
                  <a:gdLst>
                    <a:gd name="T0" fmla="*/ 34 w 1254"/>
                    <a:gd name="T1" fmla="*/ 1136 h 1337"/>
                    <a:gd name="T2" fmla="*/ 124 w 1254"/>
                    <a:gd name="T3" fmla="*/ 963 h 1337"/>
                    <a:gd name="T4" fmla="*/ 162 w 1254"/>
                    <a:gd name="T5" fmla="*/ 938 h 1337"/>
                    <a:gd name="T6" fmla="*/ 207 w 1254"/>
                    <a:gd name="T7" fmla="*/ 929 h 1337"/>
                    <a:gd name="T8" fmla="*/ 252 w 1254"/>
                    <a:gd name="T9" fmla="*/ 938 h 1337"/>
                    <a:gd name="T10" fmla="*/ 291 w 1254"/>
                    <a:gd name="T11" fmla="*/ 963 h 1337"/>
                    <a:gd name="T12" fmla="*/ 346 w 1254"/>
                    <a:gd name="T13" fmla="*/ 1004 h 1337"/>
                    <a:gd name="T14" fmla="*/ 429 w 1254"/>
                    <a:gd name="T15" fmla="*/ 1029 h 1337"/>
                    <a:gd name="T16" fmla="*/ 516 w 1254"/>
                    <a:gd name="T17" fmla="*/ 1021 h 1337"/>
                    <a:gd name="T18" fmla="*/ 595 w 1254"/>
                    <a:gd name="T19" fmla="*/ 980 h 1337"/>
                    <a:gd name="T20" fmla="*/ 897 w 1254"/>
                    <a:gd name="T21" fmla="*/ 678 h 1337"/>
                    <a:gd name="T22" fmla="*/ 938 w 1254"/>
                    <a:gd name="T23" fmla="*/ 599 h 1337"/>
                    <a:gd name="T24" fmla="*/ 946 w 1254"/>
                    <a:gd name="T25" fmla="*/ 513 h 1337"/>
                    <a:gd name="T26" fmla="*/ 921 w 1254"/>
                    <a:gd name="T27" fmla="*/ 429 h 1337"/>
                    <a:gd name="T28" fmla="*/ 881 w 1254"/>
                    <a:gd name="T29" fmla="*/ 374 h 1337"/>
                    <a:gd name="T30" fmla="*/ 806 w 1254"/>
                    <a:gd name="T31" fmla="*/ 324 h 1337"/>
                    <a:gd name="T32" fmla="*/ 720 w 1254"/>
                    <a:gd name="T33" fmla="*/ 308 h 1337"/>
                    <a:gd name="T34" fmla="*/ 634 w 1254"/>
                    <a:gd name="T35" fmla="*/ 324 h 1337"/>
                    <a:gd name="T36" fmla="*/ 560 w 1254"/>
                    <a:gd name="T37" fmla="*/ 374 h 1337"/>
                    <a:gd name="T38" fmla="*/ 423 w 1254"/>
                    <a:gd name="T39" fmla="*/ 443 h 1337"/>
                    <a:gd name="T40" fmla="*/ 327 w 1254"/>
                    <a:gd name="T41" fmla="*/ 418 h 1337"/>
                    <a:gd name="T42" fmla="*/ 229 w 1254"/>
                    <a:gd name="T43" fmla="*/ 406 h 1337"/>
                    <a:gd name="T44" fmla="*/ 130 w 1254"/>
                    <a:gd name="T45" fmla="*/ 412 h 1337"/>
                    <a:gd name="T46" fmla="*/ 343 w 1254"/>
                    <a:gd name="T47" fmla="*/ 157 h 1337"/>
                    <a:gd name="T48" fmla="*/ 426 w 1254"/>
                    <a:gd name="T49" fmla="*/ 88 h 1337"/>
                    <a:gd name="T50" fmla="*/ 519 w 1254"/>
                    <a:gd name="T51" fmla="*/ 39 h 1337"/>
                    <a:gd name="T52" fmla="*/ 618 w 1254"/>
                    <a:gd name="T53" fmla="*/ 10 h 1337"/>
                    <a:gd name="T54" fmla="*/ 720 w 1254"/>
                    <a:gd name="T55" fmla="*/ 0 h 1337"/>
                    <a:gd name="T56" fmla="*/ 822 w 1254"/>
                    <a:gd name="T57" fmla="*/ 10 h 1337"/>
                    <a:gd name="T58" fmla="*/ 921 w 1254"/>
                    <a:gd name="T59" fmla="*/ 39 h 1337"/>
                    <a:gd name="T60" fmla="*/ 1014 w 1254"/>
                    <a:gd name="T61" fmla="*/ 88 h 1337"/>
                    <a:gd name="T62" fmla="*/ 1098 w 1254"/>
                    <a:gd name="T63" fmla="*/ 157 h 1337"/>
                    <a:gd name="T64" fmla="*/ 1151 w 1254"/>
                    <a:gd name="T65" fmla="*/ 219 h 1337"/>
                    <a:gd name="T66" fmla="*/ 1204 w 1254"/>
                    <a:gd name="T67" fmla="*/ 310 h 1337"/>
                    <a:gd name="T68" fmla="*/ 1239 w 1254"/>
                    <a:gd name="T69" fmla="*/ 407 h 1337"/>
                    <a:gd name="T70" fmla="*/ 1253 w 1254"/>
                    <a:gd name="T71" fmla="*/ 508 h 1337"/>
                    <a:gd name="T72" fmla="*/ 1248 w 1254"/>
                    <a:gd name="T73" fmla="*/ 611 h 1337"/>
                    <a:gd name="T74" fmla="*/ 1224 w 1254"/>
                    <a:gd name="T75" fmla="*/ 711 h 1337"/>
                    <a:gd name="T76" fmla="*/ 1180 w 1254"/>
                    <a:gd name="T77" fmla="*/ 805 h 1337"/>
                    <a:gd name="T78" fmla="*/ 1117 w 1254"/>
                    <a:gd name="T79" fmla="*/ 892 h 1337"/>
                    <a:gd name="T80" fmla="*/ 809 w 1254"/>
                    <a:gd name="T81" fmla="*/ 1200 h 1337"/>
                    <a:gd name="T82" fmla="*/ 723 w 1254"/>
                    <a:gd name="T83" fmla="*/ 1263 h 1337"/>
                    <a:gd name="T84" fmla="*/ 628 w 1254"/>
                    <a:gd name="T85" fmla="*/ 1307 h 1337"/>
                    <a:gd name="T86" fmla="*/ 528 w 1254"/>
                    <a:gd name="T87" fmla="*/ 1332 h 1337"/>
                    <a:gd name="T88" fmla="*/ 426 w 1254"/>
                    <a:gd name="T89" fmla="*/ 1337 h 1337"/>
                    <a:gd name="T90" fmla="*/ 324 w 1254"/>
                    <a:gd name="T91" fmla="*/ 1321 h 1337"/>
                    <a:gd name="T92" fmla="*/ 227 w 1254"/>
                    <a:gd name="T93" fmla="*/ 1288 h 1337"/>
                    <a:gd name="T94" fmla="*/ 136 w 1254"/>
                    <a:gd name="T95" fmla="*/ 1234 h 1337"/>
                    <a:gd name="T96" fmla="*/ 74 w 1254"/>
                    <a:gd name="T97" fmla="*/ 1181 h 1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54" h="1337">
                      <a:moveTo>
                        <a:pt x="74" y="1181"/>
                      </a:moveTo>
                      <a:lnTo>
                        <a:pt x="74" y="1181"/>
                      </a:lnTo>
                      <a:lnTo>
                        <a:pt x="53" y="1158"/>
                      </a:lnTo>
                      <a:lnTo>
                        <a:pt x="34" y="1136"/>
                      </a:lnTo>
                      <a:lnTo>
                        <a:pt x="16" y="1112"/>
                      </a:lnTo>
                      <a:lnTo>
                        <a:pt x="0" y="1087"/>
                      </a:lnTo>
                      <a:lnTo>
                        <a:pt x="124" y="963"/>
                      </a:lnTo>
                      <a:lnTo>
                        <a:pt x="124" y="963"/>
                      </a:lnTo>
                      <a:lnTo>
                        <a:pt x="133" y="955"/>
                      </a:lnTo>
                      <a:lnTo>
                        <a:pt x="142" y="948"/>
                      </a:lnTo>
                      <a:lnTo>
                        <a:pt x="152" y="943"/>
                      </a:lnTo>
                      <a:lnTo>
                        <a:pt x="162" y="938"/>
                      </a:lnTo>
                      <a:lnTo>
                        <a:pt x="173" y="934"/>
                      </a:lnTo>
                      <a:lnTo>
                        <a:pt x="185" y="931"/>
                      </a:lnTo>
                      <a:lnTo>
                        <a:pt x="196" y="930"/>
                      </a:lnTo>
                      <a:lnTo>
                        <a:pt x="207" y="929"/>
                      </a:lnTo>
                      <a:lnTo>
                        <a:pt x="218" y="930"/>
                      </a:lnTo>
                      <a:lnTo>
                        <a:pt x="230" y="931"/>
                      </a:lnTo>
                      <a:lnTo>
                        <a:pt x="241" y="934"/>
                      </a:lnTo>
                      <a:lnTo>
                        <a:pt x="252" y="938"/>
                      </a:lnTo>
                      <a:lnTo>
                        <a:pt x="262" y="943"/>
                      </a:lnTo>
                      <a:lnTo>
                        <a:pt x="272" y="948"/>
                      </a:lnTo>
                      <a:lnTo>
                        <a:pt x="282" y="955"/>
                      </a:lnTo>
                      <a:lnTo>
                        <a:pt x="291" y="963"/>
                      </a:lnTo>
                      <a:lnTo>
                        <a:pt x="291" y="963"/>
                      </a:lnTo>
                      <a:lnTo>
                        <a:pt x="308" y="980"/>
                      </a:lnTo>
                      <a:lnTo>
                        <a:pt x="326" y="993"/>
                      </a:lnTo>
                      <a:lnTo>
                        <a:pt x="346" y="1004"/>
                      </a:lnTo>
                      <a:lnTo>
                        <a:pt x="366" y="1013"/>
                      </a:lnTo>
                      <a:lnTo>
                        <a:pt x="387" y="1021"/>
                      </a:lnTo>
                      <a:lnTo>
                        <a:pt x="408" y="1026"/>
                      </a:lnTo>
                      <a:lnTo>
                        <a:pt x="429" y="1029"/>
                      </a:lnTo>
                      <a:lnTo>
                        <a:pt x="452" y="1030"/>
                      </a:lnTo>
                      <a:lnTo>
                        <a:pt x="473" y="1029"/>
                      </a:lnTo>
                      <a:lnTo>
                        <a:pt x="495" y="1026"/>
                      </a:lnTo>
                      <a:lnTo>
                        <a:pt x="516" y="1021"/>
                      </a:lnTo>
                      <a:lnTo>
                        <a:pt x="538" y="1013"/>
                      </a:lnTo>
                      <a:lnTo>
                        <a:pt x="557" y="1004"/>
                      </a:lnTo>
                      <a:lnTo>
                        <a:pt x="576" y="993"/>
                      </a:lnTo>
                      <a:lnTo>
                        <a:pt x="595" y="980"/>
                      </a:lnTo>
                      <a:lnTo>
                        <a:pt x="612" y="963"/>
                      </a:lnTo>
                      <a:lnTo>
                        <a:pt x="881" y="695"/>
                      </a:lnTo>
                      <a:lnTo>
                        <a:pt x="881" y="695"/>
                      </a:lnTo>
                      <a:lnTo>
                        <a:pt x="897" y="678"/>
                      </a:lnTo>
                      <a:lnTo>
                        <a:pt x="910" y="659"/>
                      </a:lnTo>
                      <a:lnTo>
                        <a:pt x="921" y="640"/>
                      </a:lnTo>
                      <a:lnTo>
                        <a:pt x="931" y="620"/>
                      </a:lnTo>
                      <a:lnTo>
                        <a:pt x="938" y="599"/>
                      </a:lnTo>
                      <a:lnTo>
                        <a:pt x="943" y="578"/>
                      </a:lnTo>
                      <a:lnTo>
                        <a:pt x="946" y="556"/>
                      </a:lnTo>
                      <a:lnTo>
                        <a:pt x="947" y="534"/>
                      </a:lnTo>
                      <a:lnTo>
                        <a:pt x="946" y="513"/>
                      </a:lnTo>
                      <a:lnTo>
                        <a:pt x="943" y="491"/>
                      </a:lnTo>
                      <a:lnTo>
                        <a:pt x="938" y="470"/>
                      </a:lnTo>
                      <a:lnTo>
                        <a:pt x="931" y="448"/>
                      </a:lnTo>
                      <a:lnTo>
                        <a:pt x="921" y="429"/>
                      </a:lnTo>
                      <a:lnTo>
                        <a:pt x="910" y="410"/>
                      </a:lnTo>
                      <a:lnTo>
                        <a:pt x="897" y="391"/>
                      </a:lnTo>
                      <a:lnTo>
                        <a:pt x="881" y="374"/>
                      </a:lnTo>
                      <a:lnTo>
                        <a:pt x="881" y="374"/>
                      </a:lnTo>
                      <a:lnTo>
                        <a:pt x="864" y="359"/>
                      </a:lnTo>
                      <a:lnTo>
                        <a:pt x="846" y="344"/>
                      </a:lnTo>
                      <a:lnTo>
                        <a:pt x="826" y="333"/>
                      </a:lnTo>
                      <a:lnTo>
                        <a:pt x="806" y="324"/>
                      </a:lnTo>
                      <a:lnTo>
                        <a:pt x="785" y="317"/>
                      </a:lnTo>
                      <a:lnTo>
                        <a:pt x="764" y="312"/>
                      </a:lnTo>
                      <a:lnTo>
                        <a:pt x="743" y="309"/>
                      </a:lnTo>
                      <a:lnTo>
                        <a:pt x="720" y="308"/>
                      </a:lnTo>
                      <a:lnTo>
                        <a:pt x="699" y="309"/>
                      </a:lnTo>
                      <a:lnTo>
                        <a:pt x="677" y="312"/>
                      </a:lnTo>
                      <a:lnTo>
                        <a:pt x="656" y="317"/>
                      </a:lnTo>
                      <a:lnTo>
                        <a:pt x="634" y="324"/>
                      </a:lnTo>
                      <a:lnTo>
                        <a:pt x="614" y="333"/>
                      </a:lnTo>
                      <a:lnTo>
                        <a:pt x="595" y="344"/>
                      </a:lnTo>
                      <a:lnTo>
                        <a:pt x="576" y="357"/>
                      </a:lnTo>
                      <a:lnTo>
                        <a:pt x="560" y="374"/>
                      </a:lnTo>
                      <a:lnTo>
                        <a:pt x="470" y="463"/>
                      </a:lnTo>
                      <a:lnTo>
                        <a:pt x="470" y="463"/>
                      </a:lnTo>
                      <a:lnTo>
                        <a:pt x="448" y="452"/>
                      </a:lnTo>
                      <a:lnTo>
                        <a:pt x="423" y="443"/>
                      </a:lnTo>
                      <a:lnTo>
                        <a:pt x="400" y="436"/>
                      </a:lnTo>
                      <a:lnTo>
                        <a:pt x="376" y="429"/>
                      </a:lnTo>
                      <a:lnTo>
                        <a:pt x="352" y="423"/>
                      </a:lnTo>
                      <a:lnTo>
                        <a:pt x="327" y="418"/>
                      </a:lnTo>
                      <a:lnTo>
                        <a:pt x="303" y="414"/>
                      </a:lnTo>
                      <a:lnTo>
                        <a:pt x="279" y="411"/>
                      </a:lnTo>
                      <a:lnTo>
                        <a:pt x="253" y="407"/>
                      </a:lnTo>
                      <a:lnTo>
                        <a:pt x="229" y="406"/>
                      </a:lnTo>
                      <a:lnTo>
                        <a:pt x="204" y="406"/>
                      </a:lnTo>
                      <a:lnTo>
                        <a:pt x="179" y="406"/>
                      </a:lnTo>
                      <a:lnTo>
                        <a:pt x="154" y="408"/>
                      </a:lnTo>
                      <a:lnTo>
                        <a:pt x="130" y="412"/>
                      </a:lnTo>
                      <a:lnTo>
                        <a:pt x="104" y="415"/>
                      </a:lnTo>
                      <a:lnTo>
                        <a:pt x="80" y="419"/>
                      </a:lnTo>
                      <a:lnTo>
                        <a:pt x="343" y="157"/>
                      </a:lnTo>
                      <a:lnTo>
                        <a:pt x="343" y="157"/>
                      </a:lnTo>
                      <a:lnTo>
                        <a:pt x="362" y="137"/>
                      </a:lnTo>
                      <a:lnTo>
                        <a:pt x="384" y="120"/>
                      </a:lnTo>
                      <a:lnTo>
                        <a:pt x="404" y="103"/>
                      </a:lnTo>
                      <a:lnTo>
                        <a:pt x="426" y="88"/>
                      </a:lnTo>
                      <a:lnTo>
                        <a:pt x="449" y="74"/>
                      </a:lnTo>
                      <a:lnTo>
                        <a:pt x="471" y="62"/>
                      </a:lnTo>
                      <a:lnTo>
                        <a:pt x="496" y="49"/>
                      </a:lnTo>
                      <a:lnTo>
                        <a:pt x="519" y="39"/>
                      </a:lnTo>
                      <a:lnTo>
                        <a:pt x="544" y="30"/>
                      </a:lnTo>
                      <a:lnTo>
                        <a:pt x="568" y="22"/>
                      </a:lnTo>
                      <a:lnTo>
                        <a:pt x="593" y="16"/>
                      </a:lnTo>
                      <a:lnTo>
                        <a:pt x="618" y="10"/>
                      </a:lnTo>
                      <a:lnTo>
                        <a:pt x="644" y="6"/>
                      </a:lnTo>
                      <a:lnTo>
                        <a:pt x="669" y="3"/>
                      </a:lnTo>
                      <a:lnTo>
                        <a:pt x="695" y="0"/>
                      </a:lnTo>
                      <a:lnTo>
                        <a:pt x="720" y="0"/>
                      </a:lnTo>
                      <a:lnTo>
                        <a:pt x="746" y="0"/>
                      </a:lnTo>
                      <a:lnTo>
                        <a:pt x="771" y="3"/>
                      </a:lnTo>
                      <a:lnTo>
                        <a:pt x="797" y="6"/>
                      </a:lnTo>
                      <a:lnTo>
                        <a:pt x="822" y="10"/>
                      </a:lnTo>
                      <a:lnTo>
                        <a:pt x="848" y="16"/>
                      </a:lnTo>
                      <a:lnTo>
                        <a:pt x="872" y="22"/>
                      </a:lnTo>
                      <a:lnTo>
                        <a:pt x="897" y="30"/>
                      </a:lnTo>
                      <a:lnTo>
                        <a:pt x="921" y="39"/>
                      </a:lnTo>
                      <a:lnTo>
                        <a:pt x="945" y="49"/>
                      </a:lnTo>
                      <a:lnTo>
                        <a:pt x="969" y="62"/>
                      </a:lnTo>
                      <a:lnTo>
                        <a:pt x="991" y="74"/>
                      </a:lnTo>
                      <a:lnTo>
                        <a:pt x="1014" y="88"/>
                      </a:lnTo>
                      <a:lnTo>
                        <a:pt x="1036" y="103"/>
                      </a:lnTo>
                      <a:lnTo>
                        <a:pt x="1058" y="120"/>
                      </a:lnTo>
                      <a:lnTo>
                        <a:pt x="1078" y="137"/>
                      </a:lnTo>
                      <a:lnTo>
                        <a:pt x="1098" y="157"/>
                      </a:lnTo>
                      <a:lnTo>
                        <a:pt x="1098" y="157"/>
                      </a:lnTo>
                      <a:lnTo>
                        <a:pt x="1117" y="177"/>
                      </a:lnTo>
                      <a:lnTo>
                        <a:pt x="1134" y="197"/>
                      </a:lnTo>
                      <a:lnTo>
                        <a:pt x="1151" y="219"/>
                      </a:lnTo>
                      <a:lnTo>
                        <a:pt x="1167" y="240"/>
                      </a:lnTo>
                      <a:lnTo>
                        <a:pt x="1180" y="263"/>
                      </a:lnTo>
                      <a:lnTo>
                        <a:pt x="1193" y="286"/>
                      </a:lnTo>
                      <a:lnTo>
                        <a:pt x="1204" y="310"/>
                      </a:lnTo>
                      <a:lnTo>
                        <a:pt x="1215" y="333"/>
                      </a:lnTo>
                      <a:lnTo>
                        <a:pt x="1224" y="357"/>
                      </a:lnTo>
                      <a:lnTo>
                        <a:pt x="1232" y="382"/>
                      </a:lnTo>
                      <a:lnTo>
                        <a:pt x="1239" y="407"/>
                      </a:lnTo>
                      <a:lnTo>
                        <a:pt x="1244" y="432"/>
                      </a:lnTo>
                      <a:lnTo>
                        <a:pt x="1248" y="457"/>
                      </a:lnTo>
                      <a:lnTo>
                        <a:pt x="1251" y="483"/>
                      </a:lnTo>
                      <a:lnTo>
                        <a:pt x="1253" y="508"/>
                      </a:lnTo>
                      <a:lnTo>
                        <a:pt x="1254" y="534"/>
                      </a:lnTo>
                      <a:lnTo>
                        <a:pt x="1253" y="559"/>
                      </a:lnTo>
                      <a:lnTo>
                        <a:pt x="1251" y="586"/>
                      </a:lnTo>
                      <a:lnTo>
                        <a:pt x="1248" y="611"/>
                      </a:lnTo>
                      <a:lnTo>
                        <a:pt x="1244" y="636"/>
                      </a:lnTo>
                      <a:lnTo>
                        <a:pt x="1239" y="661"/>
                      </a:lnTo>
                      <a:lnTo>
                        <a:pt x="1232" y="686"/>
                      </a:lnTo>
                      <a:lnTo>
                        <a:pt x="1224" y="711"/>
                      </a:lnTo>
                      <a:lnTo>
                        <a:pt x="1215" y="735"/>
                      </a:lnTo>
                      <a:lnTo>
                        <a:pt x="1204" y="759"/>
                      </a:lnTo>
                      <a:lnTo>
                        <a:pt x="1193" y="783"/>
                      </a:lnTo>
                      <a:lnTo>
                        <a:pt x="1180" y="805"/>
                      </a:lnTo>
                      <a:lnTo>
                        <a:pt x="1167" y="829"/>
                      </a:lnTo>
                      <a:lnTo>
                        <a:pt x="1151" y="850"/>
                      </a:lnTo>
                      <a:lnTo>
                        <a:pt x="1134" y="872"/>
                      </a:lnTo>
                      <a:lnTo>
                        <a:pt x="1117" y="892"/>
                      </a:lnTo>
                      <a:lnTo>
                        <a:pt x="1098" y="912"/>
                      </a:lnTo>
                      <a:lnTo>
                        <a:pt x="829" y="1181"/>
                      </a:lnTo>
                      <a:lnTo>
                        <a:pt x="829" y="1181"/>
                      </a:lnTo>
                      <a:lnTo>
                        <a:pt x="809" y="1200"/>
                      </a:lnTo>
                      <a:lnTo>
                        <a:pt x="788" y="1217"/>
                      </a:lnTo>
                      <a:lnTo>
                        <a:pt x="767" y="1234"/>
                      </a:lnTo>
                      <a:lnTo>
                        <a:pt x="746" y="1249"/>
                      </a:lnTo>
                      <a:lnTo>
                        <a:pt x="723" y="1263"/>
                      </a:lnTo>
                      <a:lnTo>
                        <a:pt x="700" y="1276"/>
                      </a:lnTo>
                      <a:lnTo>
                        <a:pt x="676" y="1288"/>
                      </a:lnTo>
                      <a:lnTo>
                        <a:pt x="653" y="1298"/>
                      </a:lnTo>
                      <a:lnTo>
                        <a:pt x="628" y="1307"/>
                      </a:lnTo>
                      <a:lnTo>
                        <a:pt x="604" y="1315"/>
                      </a:lnTo>
                      <a:lnTo>
                        <a:pt x="578" y="1321"/>
                      </a:lnTo>
                      <a:lnTo>
                        <a:pt x="554" y="1328"/>
                      </a:lnTo>
                      <a:lnTo>
                        <a:pt x="528" y="1332"/>
                      </a:lnTo>
                      <a:lnTo>
                        <a:pt x="503" y="1335"/>
                      </a:lnTo>
                      <a:lnTo>
                        <a:pt x="477" y="1337"/>
                      </a:lnTo>
                      <a:lnTo>
                        <a:pt x="452" y="1337"/>
                      </a:lnTo>
                      <a:lnTo>
                        <a:pt x="426" y="1337"/>
                      </a:lnTo>
                      <a:lnTo>
                        <a:pt x="400" y="1335"/>
                      </a:lnTo>
                      <a:lnTo>
                        <a:pt x="374" y="1332"/>
                      </a:lnTo>
                      <a:lnTo>
                        <a:pt x="350" y="1328"/>
                      </a:lnTo>
                      <a:lnTo>
                        <a:pt x="324" y="1321"/>
                      </a:lnTo>
                      <a:lnTo>
                        <a:pt x="299" y="1315"/>
                      </a:lnTo>
                      <a:lnTo>
                        <a:pt x="274" y="1307"/>
                      </a:lnTo>
                      <a:lnTo>
                        <a:pt x="250" y="1298"/>
                      </a:lnTo>
                      <a:lnTo>
                        <a:pt x="227" y="1288"/>
                      </a:lnTo>
                      <a:lnTo>
                        <a:pt x="203" y="1276"/>
                      </a:lnTo>
                      <a:lnTo>
                        <a:pt x="180" y="1263"/>
                      </a:lnTo>
                      <a:lnTo>
                        <a:pt x="157" y="1249"/>
                      </a:lnTo>
                      <a:lnTo>
                        <a:pt x="136" y="1234"/>
                      </a:lnTo>
                      <a:lnTo>
                        <a:pt x="114" y="1217"/>
                      </a:lnTo>
                      <a:lnTo>
                        <a:pt x="94" y="1200"/>
                      </a:lnTo>
                      <a:lnTo>
                        <a:pt x="74" y="1181"/>
                      </a:lnTo>
                      <a:lnTo>
                        <a:pt x="74" y="1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00">
                    <a:defRPr/>
                  </a:pPr>
                  <a:endParaRPr lang="en-US" sz="1300" kern="0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629" name="Freeform 23"/>
                <p:cNvSpPr>
                  <a:spLocks/>
                </p:cNvSpPr>
                <p:nvPr/>
              </p:nvSpPr>
              <p:spPr bwMode="auto">
                <a:xfrm>
                  <a:off x="7798595" y="7158038"/>
                  <a:ext cx="285750" cy="303213"/>
                </a:xfrm>
                <a:custGeom>
                  <a:avLst/>
                  <a:gdLst>
                    <a:gd name="T0" fmla="*/ 443 w 1254"/>
                    <a:gd name="T1" fmla="*/ 138 h 1334"/>
                    <a:gd name="T2" fmla="*/ 523 w 1254"/>
                    <a:gd name="T3" fmla="*/ 78 h 1334"/>
                    <a:gd name="T4" fmla="*/ 609 w 1254"/>
                    <a:gd name="T5" fmla="*/ 35 h 1334"/>
                    <a:gd name="T6" fmla="*/ 701 w 1254"/>
                    <a:gd name="T7" fmla="*/ 9 h 1334"/>
                    <a:gd name="T8" fmla="*/ 796 w 1254"/>
                    <a:gd name="T9" fmla="*/ 0 h 1334"/>
                    <a:gd name="T10" fmla="*/ 891 w 1254"/>
                    <a:gd name="T11" fmla="*/ 7 h 1334"/>
                    <a:gd name="T12" fmla="*/ 983 w 1254"/>
                    <a:gd name="T13" fmla="*/ 31 h 1334"/>
                    <a:gd name="T14" fmla="*/ 1071 w 1254"/>
                    <a:gd name="T15" fmla="*/ 72 h 1334"/>
                    <a:gd name="T16" fmla="*/ 1133 w 1254"/>
                    <a:gd name="T17" fmla="*/ 114 h 1334"/>
                    <a:gd name="T18" fmla="*/ 1179 w 1254"/>
                    <a:gd name="T19" fmla="*/ 156 h 1334"/>
                    <a:gd name="T20" fmla="*/ 1238 w 1254"/>
                    <a:gd name="T21" fmla="*/ 225 h 1334"/>
                    <a:gd name="T22" fmla="*/ 1121 w 1254"/>
                    <a:gd name="T23" fmla="*/ 381 h 1334"/>
                    <a:gd name="T24" fmla="*/ 1081 w 1254"/>
                    <a:gd name="T25" fmla="*/ 402 h 1334"/>
                    <a:gd name="T26" fmla="*/ 1035 w 1254"/>
                    <a:gd name="T27" fmla="*/ 407 h 1334"/>
                    <a:gd name="T28" fmla="*/ 992 w 1254"/>
                    <a:gd name="T29" fmla="*/ 394 h 1334"/>
                    <a:gd name="T30" fmla="*/ 963 w 1254"/>
                    <a:gd name="T31" fmla="*/ 373 h 1334"/>
                    <a:gd name="T32" fmla="*/ 888 w 1254"/>
                    <a:gd name="T33" fmla="*/ 323 h 1334"/>
                    <a:gd name="T34" fmla="*/ 802 w 1254"/>
                    <a:gd name="T35" fmla="*/ 307 h 1334"/>
                    <a:gd name="T36" fmla="*/ 716 w 1254"/>
                    <a:gd name="T37" fmla="*/ 323 h 1334"/>
                    <a:gd name="T38" fmla="*/ 641 w 1254"/>
                    <a:gd name="T39" fmla="*/ 373 h 1334"/>
                    <a:gd name="T40" fmla="*/ 344 w 1254"/>
                    <a:gd name="T41" fmla="*/ 677 h 1334"/>
                    <a:gd name="T42" fmla="*/ 311 w 1254"/>
                    <a:gd name="T43" fmla="*/ 758 h 1334"/>
                    <a:gd name="T44" fmla="*/ 311 w 1254"/>
                    <a:gd name="T45" fmla="*/ 845 h 1334"/>
                    <a:gd name="T46" fmla="*/ 344 w 1254"/>
                    <a:gd name="T47" fmla="*/ 927 h 1334"/>
                    <a:gd name="T48" fmla="*/ 384 w 1254"/>
                    <a:gd name="T49" fmla="*/ 973 h 1334"/>
                    <a:gd name="T50" fmla="*/ 431 w 1254"/>
                    <a:gd name="T51" fmla="*/ 1004 h 1334"/>
                    <a:gd name="T52" fmla="*/ 483 w 1254"/>
                    <a:gd name="T53" fmla="*/ 1023 h 1334"/>
                    <a:gd name="T54" fmla="*/ 538 w 1254"/>
                    <a:gd name="T55" fmla="*/ 1028 h 1334"/>
                    <a:gd name="T56" fmla="*/ 579 w 1254"/>
                    <a:gd name="T57" fmla="*/ 1023 h 1334"/>
                    <a:gd name="T58" fmla="*/ 625 w 1254"/>
                    <a:gd name="T59" fmla="*/ 1008 h 1334"/>
                    <a:gd name="T60" fmla="*/ 682 w 1254"/>
                    <a:gd name="T61" fmla="*/ 975 h 1334"/>
                    <a:gd name="T62" fmla="*/ 805 w 1254"/>
                    <a:gd name="T63" fmla="*/ 884 h 1334"/>
                    <a:gd name="T64" fmla="*/ 901 w 1254"/>
                    <a:gd name="T65" fmla="*/ 915 h 1334"/>
                    <a:gd name="T66" fmla="*/ 999 w 1254"/>
                    <a:gd name="T67" fmla="*/ 930 h 1334"/>
                    <a:gd name="T68" fmla="*/ 1098 w 1254"/>
                    <a:gd name="T69" fmla="*/ 930 h 1334"/>
                    <a:gd name="T70" fmla="*/ 1171 w 1254"/>
                    <a:gd name="T71" fmla="*/ 920 h 1334"/>
                    <a:gd name="T72" fmla="*/ 891 w 1254"/>
                    <a:gd name="T73" fmla="*/ 1198 h 1334"/>
                    <a:gd name="T74" fmla="*/ 813 w 1254"/>
                    <a:gd name="T75" fmla="*/ 1254 h 1334"/>
                    <a:gd name="T76" fmla="*/ 734 w 1254"/>
                    <a:gd name="T77" fmla="*/ 1294 h 1334"/>
                    <a:gd name="T78" fmla="*/ 649 w 1254"/>
                    <a:gd name="T79" fmla="*/ 1320 h 1334"/>
                    <a:gd name="T80" fmla="*/ 562 w 1254"/>
                    <a:gd name="T81" fmla="*/ 1333 h 1334"/>
                    <a:gd name="T82" fmla="*/ 475 w 1254"/>
                    <a:gd name="T83" fmla="*/ 1332 h 1334"/>
                    <a:gd name="T84" fmla="*/ 388 w 1254"/>
                    <a:gd name="T85" fmla="*/ 1315 h 1334"/>
                    <a:gd name="T86" fmla="*/ 306 w 1254"/>
                    <a:gd name="T87" fmla="*/ 1285 h 1334"/>
                    <a:gd name="T88" fmla="*/ 227 w 1254"/>
                    <a:gd name="T89" fmla="*/ 1240 h 1334"/>
                    <a:gd name="T90" fmla="*/ 156 w 1254"/>
                    <a:gd name="T91" fmla="*/ 1180 h 1334"/>
                    <a:gd name="T92" fmla="*/ 103 w 1254"/>
                    <a:gd name="T93" fmla="*/ 1119 h 1334"/>
                    <a:gd name="T94" fmla="*/ 49 w 1254"/>
                    <a:gd name="T95" fmla="*/ 1028 h 1334"/>
                    <a:gd name="T96" fmla="*/ 15 w 1254"/>
                    <a:gd name="T97" fmla="*/ 930 h 1334"/>
                    <a:gd name="T98" fmla="*/ 1 w 1254"/>
                    <a:gd name="T99" fmla="*/ 828 h 1334"/>
                    <a:gd name="T100" fmla="*/ 5 w 1254"/>
                    <a:gd name="T101" fmla="*/ 726 h 1334"/>
                    <a:gd name="T102" fmla="*/ 29 w 1254"/>
                    <a:gd name="T103" fmla="*/ 626 h 1334"/>
                    <a:gd name="T104" fmla="*/ 73 w 1254"/>
                    <a:gd name="T105" fmla="*/ 531 h 1334"/>
                    <a:gd name="T106" fmla="*/ 137 w 1254"/>
                    <a:gd name="T107" fmla="*/ 444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54" h="1334">
                      <a:moveTo>
                        <a:pt x="156" y="425"/>
                      </a:moveTo>
                      <a:lnTo>
                        <a:pt x="425" y="156"/>
                      </a:lnTo>
                      <a:lnTo>
                        <a:pt x="425" y="156"/>
                      </a:lnTo>
                      <a:lnTo>
                        <a:pt x="443" y="138"/>
                      </a:lnTo>
                      <a:lnTo>
                        <a:pt x="462" y="122"/>
                      </a:lnTo>
                      <a:lnTo>
                        <a:pt x="482" y="106"/>
                      </a:lnTo>
                      <a:lnTo>
                        <a:pt x="501" y="91"/>
                      </a:lnTo>
                      <a:lnTo>
                        <a:pt x="523" y="78"/>
                      </a:lnTo>
                      <a:lnTo>
                        <a:pt x="543" y="66"/>
                      </a:lnTo>
                      <a:lnTo>
                        <a:pt x="566" y="55"/>
                      </a:lnTo>
                      <a:lnTo>
                        <a:pt x="587" y="44"/>
                      </a:lnTo>
                      <a:lnTo>
                        <a:pt x="609" y="35"/>
                      </a:lnTo>
                      <a:lnTo>
                        <a:pt x="632" y="27"/>
                      </a:lnTo>
                      <a:lnTo>
                        <a:pt x="655" y="20"/>
                      </a:lnTo>
                      <a:lnTo>
                        <a:pt x="678" y="14"/>
                      </a:lnTo>
                      <a:lnTo>
                        <a:pt x="701" y="9"/>
                      </a:lnTo>
                      <a:lnTo>
                        <a:pt x="725" y="5"/>
                      </a:lnTo>
                      <a:lnTo>
                        <a:pt x="748" y="3"/>
                      </a:lnTo>
                      <a:lnTo>
                        <a:pt x="773" y="1"/>
                      </a:lnTo>
                      <a:lnTo>
                        <a:pt x="796" y="0"/>
                      </a:lnTo>
                      <a:lnTo>
                        <a:pt x="819" y="0"/>
                      </a:lnTo>
                      <a:lnTo>
                        <a:pt x="843" y="2"/>
                      </a:lnTo>
                      <a:lnTo>
                        <a:pt x="867" y="4"/>
                      </a:lnTo>
                      <a:lnTo>
                        <a:pt x="891" y="7"/>
                      </a:lnTo>
                      <a:lnTo>
                        <a:pt x="914" y="12"/>
                      </a:lnTo>
                      <a:lnTo>
                        <a:pt x="938" y="17"/>
                      </a:lnTo>
                      <a:lnTo>
                        <a:pt x="960" y="24"/>
                      </a:lnTo>
                      <a:lnTo>
                        <a:pt x="983" y="31"/>
                      </a:lnTo>
                      <a:lnTo>
                        <a:pt x="1006" y="39"/>
                      </a:lnTo>
                      <a:lnTo>
                        <a:pt x="1028" y="50"/>
                      </a:lnTo>
                      <a:lnTo>
                        <a:pt x="1050" y="61"/>
                      </a:lnTo>
                      <a:lnTo>
                        <a:pt x="1071" y="72"/>
                      </a:lnTo>
                      <a:lnTo>
                        <a:pt x="1092" y="85"/>
                      </a:lnTo>
                      <a:lnTo>
                        <a:pt x="1112" y="98"/>
                      </a:lnTo>
                      <a:lnTo>
                        <a:pt x="1133" y="114"/>
                      </a:lnTo>
                      <a:lnTo>
                        <a:pt x="1133" y="114"/>
                      </a:lnTo>
                      <a:lnTo>
                        <a:pt x="1136" y="116"/>
                      </a:lnTo>
                      <a:lnTo>
                        <a:pt x="1136" y="116"/>
                      </a:lnTo>
                      <a:lnTo>
                        <a:pt x="1158" y="135"/>
                      </a:lnTo>
                      <a:lnTo>
                        <a:pt x="1179" y="156"/>
                      </a:lnTo>
                      <a:lnTo>
                        <a:pt x="1179" y="156"/>
                      </a:lnTo>
                      <a:lnTo>
                        <a:pt x="1201" y="178"/>
                      </a:lnTo>
                      <a:lnTo>
                        <a:pt x="1220" y="200"/>
                      </a:lnTo>
                      <a:lnTo>
                        <a:pt x="1238" y="225"/>
                      </a:lnTo>
                      <a:lnTo>
                        <a:pt x="1254" y="249"/>
                      </a:lnTo>
                      <a:lnTo>
                        <a:pt x="1131" y="373"/>
                      </a:lnTo>
                      <a:lnTo>
                        <a:pt x="1131" y="373"/>
                      </a:lnTo>
                      <a:lnTo>
                        <a:pt x="1121" y="381"/>
                      </a:lnTo>
                      <a:lnTo>
                        <a:pt x="1112" y="388"/>
                      </a:lnTo>
                      <a:lnTo>
                        <a:pt x="1102" y="394"/>
                      </a:lnTo>
                      <a:lnTo>
                        <a:pt x="1091" y="398"/>
                      </a:lnTo>
                      <a:lnTo>
                        <a:pt x="1081" y="402"/>
                      </a:lnTo>
                      <a:lnTo>
                        <a:pt x="1069" y="406"/>
                      </a:lnTo>
                      <a:lnTo>
                        <a:pt x="1058" y="407"/>
                      </a:lnTo>
                      <a:lnTo>
                        <a:pt x="1047" y="408"/>
                      </a:lnTo>
                      <a:lnTo>
                        <a:pt x="1035" y="407"/>
                      </a:lnTo>
                      <a:lnTo>
                        <a:pt x="1023" y="406"/>
                      </a:lnTo>
                      <a:lnTo>
                        <a:pt x="1013" y="402"/>
                      </a:lnTo>
                      <a:lnTo>
                        <a:pt x="1002" y="398"/>
                      </a:lnTo>
                      <a:lnTo>
                        <a:pt x="992" y="394"/>
                      </a:lnTo>
                      <a:lnTo>
                        <a:pt x="982" y="388"/>
                      </a:lnTo>
                      <a:lnTo>
                        <a:pt x="971" y="381"/>
                      </a:lnTo>
                      <a:lnTo>
                        <a:pt x="963" y="373"/>
                      </a:lnTo>
                      <a:lnTo>
                        <a:pt x="963" y="373"/>
                      </a:lnTo>
                      <a:lnTo>
                        <a:pt x="946" y="358"/>
                      </a:lnTo>
                      <a:lnTo>
                        <a:pt x="928" y="343"/>
                      </a:lnTo>
                      <a:lnTo>
                        <a:pt x="908" y="332"/>
                      </a:lnTo>
                      <a:lnTo>
                        <a:pt x="888" y="323"/>
                      </a:lnTo>
                      <a:lnTo>
                        <a:pt x="866" y="316"/>
                      </a:lnTo>
                      <a:lnTo>
                        <a:pt x="846" y="311"/>
                      </a:lnTo>
                      <a:lnTo>
                        <a:pt x="824" y="308"/>
                      </a:lnTo>
                      <a:lnTo>
                        <a:pt x="802" y="307"/>
                      </a:lnTo>
                      <a:lnTo>
                        <a:pt x="781" y="308"/>
                      </a:lnTo>
                      <a:lnTo>
                        <a:pt x="758" y="311"/>
                      </a:lnTo>
                      <a:lnTo>
                        <a:pt x="738" y="316"/>
                      </a:lnTo>
                      <a:lnTo>
                        <a:pt x="716" y="323"/>
                      </a:lnTo>
                      <a:lnTo>
                        <a:pt x="696" y="332"/>
                      </a:lnTo>
                      <a:lnTo>
                        <a:pt x="677" y="343"/>
                      </a:lnTo>
                      <a:lnTo>
                        <a:pt x="658" y="358"/>
                      </a:lnTo>
                      <a:lnTo>
                        <a:pt x="641" y="373"/>
                      </a:lnTo>
                      <a:lnTo>
                        <a:pt x="373" y="641"/>
                      </a:lnTo>
                      <a:lnTo>
                        <a:pt x="373" y="641"/>
                      </a:lnTo>
                      <a:lnTo>
                        <a:pt x="358" y="658"/>
                      </a:lnTo>
                      <a:lnTo>
                        <a:pt x="344" y="677"/>
                      </a:lnTo>
                      <a:lnTo>
                        <a:pt x="332" y="696"/>
                      </a:lnTo>
                      <a:lnTo>
                        <a:pt x="323" y="717"/>
                      </a:lnTo>
                      <a:lnTo>
                        <a:pt x="316" y="737"/>
                      </a:lnTo>
                      <a:lnTo>
                        <a:pt x="311" y="758"/>
                      </a:lnTo>
                      <a:lnTo>
                        <a:pt x="308" y="780"/>
                      </a:lnTo>
                      <a:lnTo>
                        <a:pt x="307" y="802"/>
                      </a:lnTo>
                      <a:lnTo>
                        <a:pt x="308" y="824"/>
                      </a:lnTo>
                      <a:lnTo>
                        <a:pt x="311" y="845"/>
                      </a:lnTo>
                      <a:lnTo>
                        <a:pt x="316" y="867"/>
                      </a:lnTo>
                      <a:lnTo>
                        <a:pt x="323" y="888"/>
                      </a:lnTo>
                      <a:lnTo>
                        <a:pt x="332" y="907"/>
                      </a:lnTo>
                      <a:lnTo>
                        <a:pt x="344" y="927"/>
                      </a:lnTo>
                      <a:lnTo>
                        <a:pt x="358" y="945"/>
                      </a:lnTo>
                      <a:lnTo>
                        <a:pt x="373" y="962"/>
                      </a:lnTo>
                      <a:lnTo>
                        <a:pt x="373" y="962"/>
                      </a:lnTo>
                      <a:lnTo>
                        <a:pt x="384" y="973"/>
                      </a:lnTo>
                      <a:lnTo>
                        <a:pt x="395" y="982"/>
                      </a:lnTo>
                      <a:lnTo>
                        <a:pt x="406" y="990"/>
                      </a:lnTo>
                      <a:lnTo>
                        <a:pt x="419" y="998"/>
                      </a:lnTo>
                      <a:lnTo>
                        <a:pt x="431" y="1004"/>
                      </a:lnTo>
                      <a:lnTo>
                        <a:pt x="443" y="1010"/>
                      </a:lnTo>
                      <a:lnTo>
                        <a:pt x="456" y="1016"/>
                      </a:lnTo>
                      <a:lnTo>
                        <a:pt x="470" y="1020"/>
                      </a:lnTo>
                      <a:lnTo>
                        <a:pt x="483" y="1023"/>
                      </a:lnTo>
                      <a:lnTo>
                        <a:pt x="497" y="1026"/>
                      </a:lnTo>
                      <a:lnTo>
                        <a:pt x="510" y="1027"/>
                      </a:lnTo>
                      <a:lnTo>
                        <a:pt x="524" y="1028"/>
                      </a:lnTo>
                      <a:lnTo>
                        <a:pt x="538" y="1028"/>
                      </a:lnTo>
                      <a:lnTo>
                        <a:pt x="551" y="1028"/>
                      </a:lnTo>
                      <a:lnTo>
                        <a:pt x="566" y="1026"/>
                      </a:lnTo>
                      <a:lnTo>
                        <a:pt x="579" y="1024"/>
                      </a:lnTo>
                      <a:lnTo>
                        <a:pt x="579" y="1023"/>
                      </a:lnTo>
                      <a:lnTo>
                        <a:pt x="579" y="1023"/>
                      </a:lnTo>
                      <a:lnTo>
                        <a:pt x="594" y="1020"/>
                      </a:lnTo>
                      <a:lnTo>
                        <a:pt x="609" y="1014"/>
                      </a:lnTo>
                      <a:lnTo>
                        <a:pt x="625" y="1008"/>
                      </a:lnTo>
                      <a:lnTo>
                        <a:pt x="640" y="1002"/>
                      </a:lnTo>
                      <a:lnTo>
                        <a:pt x="654" y="994"/>
                      </a:lnTo>
                      <a:lnTo>
                        <a:pt x="669" y="985"/>
                      </a:lnTo>
                      <a:lnTo>
                        <a:pt x="682" y="975"/>
                      </a:lnTo>
                      <a:lnTo>
                        <a:pt x="694" y="962"/>
                      </a:lnTo>
                      <a:lnTo>
                        <a:pt x="783" y="875"/>
                      </a:lnTo>
                      <a:lnTo>
                        <a:pt x="783" y="875"/>
                      </a:lnTo>
                      <a:lnTo>
                        <a:pt x="805" y="884"/>
                      </a:lnTo>
                      <a:lnTo>
                        <a:pt x="829" y="893"/>
                      </a:lnTo>
                      <a:lnTo>
                        <a:pt x="853" y="901"/>
                      </a:lnTo>
                      <a:lnTo>
                        <a:pt x="877" y="908"/>
                      </a:lnTo>
                      <a:lnTo>
                        <a:pt x="901" y="915"/>
                      </a:lnTo>
                      <a:lnTo>
                        <a:pt x="926" y="920"/>
                      </a:lnTo>
                      <a:lnTo>
                        <a:pt x="950" y="924"/>
                      </a:lnTo>
                      <a:lnTo>
                        <a:pt x="974" y="928"/>
                      </a:lnTo>
                      <a:lnTo>
                        <a:pt x="999" y="930"/>
                      </a:lnTo>
                      <a:lnTo>
                        <a:pt x="1023" y="931"/>
                      </a:lnTo>
                      <a:lnTo>
                        <a:pt x="1048" y="932"/>
                      </a:lnTo>
                      <a:lnTo>
                        <a:pt x="1073" y="931"/>
                      </a:lnTo>
                      <a:lnTo>
                        <a:pt x="1098" y="930"/>
                      </a:lnTo>
                      <a:lnTo>
                        <a:pt x="1122" y="927"/>
                      </a:lnTo>
                      <a:lnTo>
                        <a:pt x="1147" y="924"/>
                      </a:lnTo>
                      <a:lnTo>
                        <a:pt x="1171" y="920"/>
                      </a:lnTo>
                      <a:lnTo>
                        <a:pt x="1171" y="920"/>
                      </a:lnTo>
                      <a:lnTo>
                        <a:pt x="1049" y="1042"/>
                      </a:lnTo>
                      <a:lnTo>
                        <a:pt x="911" y="1180"/>
                      </a:lnTo>
                      <a:lnTo>
                        <a:pt x="911" y="1180"/>
                      </a:lnTo>
                      <a:lnTo>
                        <a:pt x="891" y="1198"/>
                      </a:lnTo>
                      <a:lnTo>
                        <a:pt x="865" y="1218"/>
                      </a:lnTo>
                      <a:lnTo>
                        <a:pt x="838" y="1238"/>
                      </a:lnTo>
                      <a:lnTo>
                        <a:pt x="813" y="1254"/>
                      </a:lnTo>
                      <a:lnTo>
                        <a:pt x="813" y="1254"/>
                      </a:lnTo>
                      <a:lnTo>
                        <a:pt x="794" y="1265"/>
                      </a:lnTo>
                      <a:lnTo>
                        <a:pt x="775" y="1276"/>
                      </a:lnTo>
                      <a:lnTo>
                        <a:pt x="754" y="1286"/>
                      </a:lnTo>
                      <a:lnTo>
                        <a:pt x="734" y="1294"/>
                      </a:lnTo>
                      <a:lnTo>
                        <a:pt x="713" y="1302"/>
                      </a:lnTo>
                      <a:lnTo>
                        <a:pt x="692" y="1309"/>
                      </a:lnTo>
                      <a:lnTo>
                        <a:pt x="671" y="1315"/>
                      </a:lnTo>
                      <a:lnTo>
                        <a:pt x="649" y="1320"/>
                      </a:lnTo>
                      <a:lnTo>
                        <a:pt x="628" y="1326"/>
                      </a:lnTo>
                      <a:lnTo>
                        <a:pt x="606" y="1329"/>
                      </a:lnTo>
                      <a:lnTo>
                        <a:pt x="585" y="1332"/>
                      </a:lnTo>
                      <a:lnTo>
                        <a:pt x="562" y="1333"/>
                      </a:lnTo>
                      <a:lnTo>
                        <a:pt x="541" y="1334"/>
                      </a:lnTo>
                      <a:lnTo>
                        <a:pt x="519" y="1334"/>
                      </a:lnTo>
                      <a:lnTo>
                        <a:pt x="497" y="1333"/>
                      </a:lnTo>
                      <a:lnTo>
                        <a:pt x="475" y="1332"/>
                      </a:lnTo>
                      <a:lnTo>
                        <a:pt x="453" y="1329"/>
                      </a:lnTo>
                      <a:lnTo>
                        <a:pt x="431" y="1325"/>
                      </a:lnTo>
                      <a:lnTo>
                        <a:pt x="410" y="1320"/>
                      </a:lnTo>
                      <a:lnTo>
                        <a:pt x="388" y="1315"/>
                      </a:lnTo>
                      <a:lnTo>
                        <a:pt x="368" y="1309"/>
                      </a:lnTo>
                      <a:lnTo>
                        <a:pt x="346" y="1302"/>
                      </a:lnTo>
                      <a:lnTo>
                        <a:pt x="326" y="1294"/>
                      </a:lnTo>
                      <a:lnTo>
                        <a:pt x="306" y="1285"/>
                      </a:lnTo>
                      <a:lnTo>
                        <a:pt x="285" y="1275"/>
                      </a:lnTo>
                      <a:lnTo>
                        <a:pt x="266" y="1264"/>
                      </a:lnTo>
                      <a:lnTo>
                        <a:pt x="246" y="1252"/>
                      </a:lnTo>
                      <a:lnTo>
                        <a:pt x="227" y="1240"/>
                      </a:lnTo>
                      <a:lnTo>
                        <a:pt x="209" y="1226"/>
                      </a:lnTo>
                      <a:lnTo>
                        <a:pt x="190" y="1211"/>
                      </a:lnTo>
                      <a:lnTo>
                        <a:pt x="173" y="1196"/>
                      </a:lnTo>
                      <a:lnTo>
                        <a:pt x="156" y="1180"/>
                      </a:lnTo>
                      <a:lnTo>
                        <a:pt x="156" y="1180"/>
                      </a:lnTo>
                      <a:lnTo>
                        <a:pt x="137" y="1160"/>
                      </a:lnTo>
                      <a:lnTo>
                        <a:pt x="119" y="1140"/>
                      </a:lnTo>
                      <a:lnTo>
                        <a:pt x="103" y="1119"/>
                      </a:lnTo>
                      <a:lnTo>
                        <a:pt x="87" y="1096"/>
                      </a:lnTo>
                      <a:lnTo>
                        <a:pt x="73" y="1074"/>
                      </a:lnTo>
                      <a:lnTo>
                        <a:pt x="61" y="1051"/>
                      </a:lnTo>
                      <a:lnTo>
                        <a:pt x="49" y="1028"/>
                      </a:lnTo>
                      <a:lnTo>
                        <a:pt x="38" y="1003"/>
                      </a:lnTo>
                      <a:lnTo>
                        <a:pt x="29" y="979"/>
                      </a:lnTo>
                      <a:lnTo>
                        <a:pt x="22" y="954"/>
                      </a:lnTo>
                      <a:lnTo>
                        <a:pt x="15" y="930"/>
                      </a:lnTo>
                      <a:lnTo>
                        <a:pt x="10" y="904"/>
                      </a:lnTo>
                      <a:lnTo>
                        <a:pt x="5" y="879"/>
                      </a:lnTo>
                      <a:lnTo>
                        <a:pt x="2" y="853"/>
                      </a:lnTo>
                      <a:lnTo>
                        <a:pt x="1" y="828"/>
                      </a:lnTo>
                      <a:lnTo>
                        <a:pt x="0" y="802"/>
                      </a:lnTo>
                      <a:lnTo>
                        <a:pt x="1" y="777"/>
                      </a:lnTo>
                      <a:lnTo>
                        <a:pt x="2" y="751"/>
                      </a:lnTo>
                      <a:lnTo>
                        <a:pt x="5" y="726"/>
                      </a:lnTo>
                      <a:lnTo>
                        <a:pt x="10" y="700"/>
                      </a:lnTo>
                      <a:lnTo>
                        <a:pt x="15" y="675"/>
                      </a:lnTo>
                      <a:lnTo>
                        <a:pt x="22" y="650"/>
                      </a:lnTo>
                      <a:lnTo>
                        <a:pt x="29" y="626"/>
                      </a:lnTo>
                      <a:lnTo>
                        <a:pt x="38" y="601"/>
                      </a:lnTo>
                      <a:lnTo>
                        <a:pt x="49" y="577"/>
                      </a:lnTo>
                      <a:lnTo>
                        <a:pt x="61" y="553"/>
                      </a:lnTo>
                      <a:lnTo>
                        <a:pt x="73" y="531"/>
                      </a:lnTo>
                      <a:lnTo>
                        <a:pt x="87" y="509"/>
                      </a:lnTo>
                      <a:lnTo>
                        <a:pt x="103" y="486"/>
                      </a:lnTo>
                      <a:lnTo>
                        <a:pt x="119" y="465"/>
                      </a:lnTo>
                      <a:lnTo>
                        <a:pt x="137" y="444"/>
                      </a:lnTo>
                      <a:lnTo>
                        <a:pt x="156" y="425"/>
                      </a:lnTo>
                      <a:lnTo>
                        <a:pt x="156" y="4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00">
                    <a:defRPr/>
                  </a:pPr>
                  <a:endParaRPr lang="en-US" sz="1300" kern="0">
                    <a:solidFill>
                      <a:srgbClr val="676767"/>
                    </a:solidFill>
                  </a:endParaRPr>
                </a:p>
              </p:txBody>
            </p:sp>
          </p:grpSp>
          <p:grpSp>
            <p:nvGrpSpPr>
              <p:cNvPr id="555" name="Group 5"/>
              <p:cNvGrpSpPr>
                <a:grpSpLocks noChangeAspect="1"/>
              </p:cNvGrpSpPr>
              <p:nvPr/>
            </p:nvGrpSpPr>
            <p:grpSpPr bwMode="auto">
              <a:xfrm>
                <a:off x="1450697" y="3636763"/>
                <a:ext cx="1907887" cy="613019"/>
                <a:chOff x="-78" y="-1937"/>
                <a:chExt cx="7678" cy="2467"/>
              </a:xfrm>
              <a:grpFill/>
            </p:grpSpPr>
            <p:sp>
              <p:nvSpPr>
                <p:cNvPr id="556" name="Freeform 6"/>
                <p:cNvSpPr>
                  <a:spLocks/>
                </p:cNvSpPr>
                <p:nvPr/>
              </p:nvSpPr>
              <p:spPr bwMode="auto">
                <a:xfrm>
                  <a:off x="-78" y="-1937"/>
                  <a:ext cx="2297" cy="2467"/>
                </a:xfrm>
                <a:custGeom>
                  <a:avLst/>
                  <a:gdLst>
                    <a:gd name="T0" fmla="*/ 2288 w 2297"/>
                    <a:gd name="T1" fmla="*/ 1569 h 2467"/>
                    <a:gd name="T2" fmla="*/ 2234 w 2297"/>
                    <a:gd name="T3" fmla="*/ 1789 h 2467"/>
                    <a:gd name="T4" fmla="*/ 2153 w 2297"/>
                    <a:gd name="T5" fmla="*/ 1977 h 2467"/>
                    <a:gd name="T6" fmla="*/ 2041 w 2297"/>
                    <a:gd name="T7" fmla="*/ 2134 h 2467"/>
                    <a:gd name="T8" fmla="*/ 1904 w 2297"/>
                    <a:gd name="T9" fmla="*/ 2261 h 2467"/>
                    <a:gd name="T10" fmla="*/ 1738 w 2297"/>
                    <a:gd name="T11" fmla="*/ 2355 h 2467"/>
                    <a:gd name="T12" fmla="*/ 1548 w 2297"/>
                    <a:gd name="T13" fmla="*/ 2423 h 2467"/>
                    <a:gd name="T14" fmla="*/ 1332 w 2297"/>
                    <a:gd name="T15" fmla="*/ 2459 h 2467"/>
                    <a:gd name="T16" fmla="*/ 1154 w 2297"/>
                    <a:gd name="T17" fmla="*/ 2467 h 2467"/>
                    <a:gd name="T18" fmla="*/ 912 w 2297"/>
                    <a:gd name="T19" fmla="*/ 2448 h 2467"/>
                    <a:gd name="T20" fmla="*/ 688 w 2297"/>
                    <a:gd name="T21" fmla="*/ 2388 h 2467"/>
                    <a:gd name="T22" fmla="*/ 491 w 2297"/>
                    <a:gd name="T23" fmla="*/ 2290 h 2467"/>
                    <a:gd name="T24" fmla="*/ 324 w 2297"/>
                    <a:gd name="T25" fmla="*/ 2151 h 2467"/>
                    <a:gd name="T26" fmla="*/ 187 w 2297"/>
                    <a:gd name="T27" fmla="*/ 1976 h 2467"/>
                    <a:gd name="T28" fmla="*/ 85 w 2297"/>
                    <a:gd name="T29" fmla="*/ 1764 h 2467"/>
                    <a:gd name="T30" fmla="*/ 21 w 2297"/>
                    <a:gd name="T31" fmla="*/ 1513 h 2467"/>
                    <a:gd name="T32" fmla="*/ 0 w 2297"/>
                    <a:gd name="T33" fmla="*/ 1226 h 2467"/>
                    <a:gd name="T34" fmla="*/ 12 w 2297"/>
                    <a:gd name="T35" fmla="*/ 1014 h 2467"/>
                    <a:gd name="T36" fmla="*/ 64 w 2297"/>
                    <a:gd name="T37" fmla="*/ 759 h 2467"/>
                    <a:gd name="T38" fmla="*/ 152 w 2297"/>
                    <a:gd name="T39" fmla="*/ 540 h 2467"/>
                    <a:gd name="T40" fmla="*/ 279 w 2297"/>
                    <a:gd name="T41" fmla="*/ 357 h 2467"/>
                    <a:gd name="T42" fmla="*/ 441 w 2297"/>
                    <a:gd name="T43" fmla="*/ 210 h 2467"/>
                    <a:gd name="T44" fmla="*/ 636 w 2297"/>
                    <a:gd name="T45" fmla="*/ 100 h 2467"/>
                    <a:gd name="T46" fmla="*/ 860 w 2297"/>
                    <a:gd name="T47" fmla="*/ 31 h 2467"/>
                    <a:gd name="T48" fmla="*/ 1114 w 2297"/>
                    <a:gd name="T49" fmla="*/ 0 h 2467"/>
                    <a:gd name="T50" fmla="*/ 1287 w 2297"/>
                    <a:gd name="T51" fmla="*/ 4 h 2467"/>
                    <a:gd name="T52" fmla="*/ 1490 w 2297"/>
                    <a:gd name="T53" fmla="*/ 31 h 2467"/>
                    <a:gd name="T54" fmla="*/ 1675 w 2297"/>
                    <a:gd name="T55" fmla="*/ 87 h 2467"/>
                    <a:gd name="T56" fmla="*/ 1839 w 2297"/>
                    <a:gd name="T57" fmla="*/ 172 h 2467"/>
                    <a:gd name="T58" fmla="*/ 1981 w 2297"/>
                    <a:gd name="T59" fmla="*/ 281 h 2467"/>
                    <a:gd name="T60" fmla="*/ 2101 w 2297"/>
                    <a:gd name="T61" fmla="*/ 416 h 2467"/>
                    <a:gd name="T62" fmla="*/ 2193 w 2297"/>
                    <a:gd name="T63" fmla="*/ 578 h 2467"/>
                    <a:gd name="T64" fmla="*/ 2259 w 2297"/>
                    <a:gd name="T65" fmla="*/ 765 h 2467"/>
                    <a:gd name="T66" fmla="*/ 1596 w 2297"/>
                    <a:gd name="T67" fmla="*/ 867 h 2467"/>
                    <a:gd name="T68" fmla="*/ 1534 w 2297"/>
                    <a:gd name="T69" fmla="*/ 684 h 2467"/>
                    <a:gd name="T70" fmla="*/ 1440 w 2297"/>
                    <a:gd name="T71" fmla="*/ 561 h 2467"/>
                    <a:gd name="T72" fmla="*/ 1320 w 2297"/>
                    <a:gd name="T73" fmla="*/ 491 h 2467"/>
                    <a:gd name="T74" fmla="*/ 1181 w 2297"/>
                    <a:gd name="T75" fmla="*/ 470 h 2467"/>
                    <a:gd name="T76" fmla="*/ 1106 w 2297"/>
                    <a:gd name="T77" fmla="*/ 476 h 2467"/>
                    <a:gd name="T78" fmla="*/ 1014 w 2297"/>
                    <a:gd name="T79" fmla="*/ 501 h 2467"/>
                    <a:gd name="T80" fmla="*/ 931 w 2297"/>
                    <a:gd name="T81" fmla="*/ 551 h 2467"/>
                    <a:gd name="T82" fmla="*/ 860 w 2297"/>
                    <a:gd name="T83" fmla="*/ 623 h 2467"/>
                    <a:gd name="T84" fmla="*/ 800 w 2297"/>
                    <a:gd name="T85" fmla="*/ 721 h 2467"/>
                    <a:gd name="T86" fmla="*/ 755 w 2297"/>
                    <a:gd name="T87" fmla="*/ 844 h 2467"/>
                    <a:gd name="T88" fmla="*/ 725 w 2297"/>
                    <a:gd name="T89" fmla="*/ 996 h 2467"/>
                    <a:gd name="T90" fmla="*/ 711 w 2297"/>
                    <a:gd name="T91" fmla="*/ 1176 h 2467"/>
                    <a:gd name="T92" fmla="*/ 713 w 2297"/>
                    <a:gd name="T93" fmla="*/ 1326 h 2467"/>
                    <a:gd name="T94" fmla="*/ 730 w 2297"/>
                    <a:gd name="T95" fmla="*/ 1503 h 2467"/>
                    <a:gd name="T96" fmla="*/ 765 w 2297"/>
                    <a:gd name="T97" fmla="*/ 1650 h 2467"/>
                    <a:gd name="T98" fmla="*/ 815 w 2297"/>
                    <a:gd name="T99" fmla="*/ 1769 h 2467"/>
                    <a:gd name="T100" fmla="*/ 877 w 2297"/>
                    <a:gd name="T101" fmla="*/ 1862 h 2467"/>
                    <a:gd name="T102" fmla="*/ 948 w 2297"/>
                    <a:gd name="T103" fmla="*/ 1929 h 2467"/>
                    <a:gd name="T104" fmla="*/ 1029 w 2297"/>
                    <a:gd name="T105" fmla="*/ 1974 h 2467"/>
                    <a:gd name="T106" fmla="*/ 1118 w 2297"/>
                    <a:gd name="T107" fmla="*/ 1995 h 2467"/>
                    <a:gd name="T108" fmla="*/ 1210 w 2297"/>
                    <a:gd name="T109" fmla="*/ 1995 h 2467"/>
                    <a:gd name="T110" fmla="*/ 1372 w 2297"/>
                    <a:gd name="T111" fmla="*/ 1950 h 2467"/>
                    <a:gd name="T112" fmla="*/ 1467 w 2297"/>
                    <a:gd name="T113" fmla="*/ 1879 h 2467"/>
                    <a:gd name="T114" fmla="*/ 1557 w 2297"/>
                    <a:gd name="T115" fmla="*/ 1727 h 2467"/>
                    <a:gd name="T116" fmla="*/ 1602 w 2297"/>
                    <a:gd name="T117" fmla="*/ 1509 h 2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97" h="2467">
                      <a:moveTo>
                        <a:pt x="1602" y="1509"/>
                      </a:moveTo>
                      <a:lnTo>
                        <a:pt x="2297" y="1509"/>
                      </a:lnTo>
                      <a:lnTo>
                        <a:pt x="2297" y="1509"/>
                      </a:lnTo>
                      <a:lnTo>
                        <a:pt x="2288" y="1569"/>
                      </a:lnTo>
                      <a:lnTo>
                        <a:pt x="2278" y="1627"/>
                      </a:lnTo>
                      <a:lnTo>
                        <a:pt x="2264" y="1683"/>
                      </a:lnTo>
                      <a:lnTo>
                        <a:pt x="2251" y="1737"/>
                      </a:lnTo>
                      <a:lnTo>
                        <a:pt x="2234" y="1789"/>
                      </a:lnTo>
                      <a:lnTo>
                        <a:pt x="2216" y="1839"/>
                      </a:lnTo>
                      <a:lnTo>
                        <a:pt x="2197" y="1887"/>
                      </a:lnTo>
                      <a:lnTo>
                        <a:pt x="2176" y="1933"/>
                      </a:lnTo>
                      <a:lnTo>
                        <a:pt x="2153" y="1977"/>
                      </a:lnTo>
                      <a:lnTo>
                        <a:pt x="2128" y="2018"/>
                      </a:lnTo>
                      <a:lnTo>
                        <a:pt x="2101" y="2058"/>
                      </a:lnTo>
                      <a:lnTo>
                        <a:pt x="2072" y="2097"/>
                      </a:lnTo>
                      <a:lnTo>
                        <a:pt x="2041" y="2134"/>
                      </a:lnTo>
                      <a:lnTo>
                        <a:pt x="2010" y="2168"/>
                      </a:lnTo>
                      <a:lnTo>
                        <a:pt x="1975" y="2201"/>
                      </a:lnTo>
                      <a:lnTo>
                        <a:pt x="1941" y="2232"/>
                      </a:lnTo>
                      <a:lnTo>
                        <a:pt x="1904" y="2261"/>
                      </a:lnTo>
                      <a:lnTo>
                        <a:pt x="1864" y="2288"/>
                      </a:lnTo>
                      <a:lnTo>
                        <a:pt x="1825" y="2311"/>
                      </a:lnTo>
                      <a:lnTo>
                        <a:pt x="1783" y="2334"/>
                      </a:lnTo>
                      <a:lnTo>
                        <a:pt x="1738" y="2355"/>
                      </a:lnTo>
                      <a:lnTo>
                        <a:pt x="1694" y="2374"/>
                      </a:lnTo>
                      <a:lnTo>
                        <a:pt x="1646" y="2394"/>
                      </a:lnTo>
                      <a:lnTo>
                        <a:pt x="1598" y="2409"/>
                      </a:lnTo>
                      <a:lnTo>
                        <a:pt x="1548" y="2423"/>
                      </a:lnTo>
                      <a:lnTo>
                        <a:pt x="1496" y="2434"/>
                      </a:lnTo>
                      <a:lnTo>
                        <a:pt x="1443" y="2444"/>
                      </a:lnTo>
                      <a:lnTo>
                        <a:pt x="1390" y="2452"/>
                      </a:lnTo>
                      <a:lnTo>
                        <a:pt x="1332" y="2459"/>
                      </a:lnTo>
                      <a:lnTo>
                        <a:pt x="1274" y="2463"/>
                      </a:lnTo>
                      <a:lnTo>
                        <a:pt x="1216" y="2465"/>
                      </a:lnTo>
                      <a:lnTo>
                        <a:pt x="1154" y="2467"/>
                      </a:lnTo>
                      <a:lnTo>
                        <a:pt x="1154" y="2467"/>
                      </a:lnTo>
                      <a:lnTo>
                        <a:pt x="1093" y="2465"/>
                      </a:lnTo>
                      <a:lnTo>
                        <a:pt x="1031" y="2461"/>
                      </a:lnTo>
                      <a:lnTo>
                        <a:pt x="969" y="2455"/>
                      </a:lnTo>
                      <a:lnTo>
                        <a:pt x="912" y="2448"/>
                      </a:lnTo>
                      <a:lnTo>
                        <a:pt x="854" y="2436"/>
                      </a:lnTo>
                      <a:lnTo>
                        <a:pt x="796" y="2423"/>
                      </a:lnTo>
                      <a:lnTo>
                        <a:pt x="742" y="2405"/>
                      </a:lnTo>
                      <a:lnTo>
                        <a:pt x="688" y="2388"/>
                      </a:lnTo>
                      <a:lnTo>
                        <a:pt x="636" y="2367"/>
                      </a:lnTo>
                      <a:lnTo>
                        <a:pt x="586" y="2344"/>
                      </a:lnTo>
                      <a:lnTo>
                        <a:pt x="538" y="2317"/>
                      </a:lnTo>
                      <a:lnTo>
                        <a:pt x="491" y="2290"/>
                      </a:lnTo>
                      <a:lnTo>
                        <a:pt x="447" y="2259"/>
                      </a:lnTo>
                      <a:lnTo>
                        <a:pt x="405" y="2224"/>
                      </a:lnTo>
                      <a:lnTo>
                        <a:pt x="362" y="2189"/>
                      </a:lnTo>
                      <a:lnTo>
                        <a:pt x="324" y="2151"/>
                      </a:lnTo>
                      <a:lnTo>
                        <a:pt x="285" y="2110"/>
                      </a:lnTo>
                      <a:lnTo>
                        <a:pt x="251" y="2068"/>
                      </a:lnTo>
                      <a:lnTo>
                        <a:pt x="218" y="2024"/>
                      </a:lnTo>
                      <a:lnTo>
                        <a:pt x="187" y="1976"/>
                      </a:lnTo>
                      <a:lnTo>
                        <a:pt x="158" y="1927"/>
                      </a:lnTo>
                      <a:lnTo>
                        <a:pt x="131" y="1875"/>
                      </a:lnTo>
                      <a:lnTo>
                        <a:pt x="108" y="1819"/>
                      </a:lnTo>
                      <a:lnTo>
                        <a:pt x="85" y="1764"/>
                      </a:lnTo>
                      <a:lnTo>
                        <a:pt x="66" y="1704"/>
                      </a:lnTo>
                      <a:lnTo>
                        <a:pt x="48" y="1642"/>
                      </a:lnTo>
                      <a:lnTo>
                        <a:pt x="35" y="1578"/>
                      </a:lnTo>
                      <a:lnTo>
                        <a:pt x="21" y="1513"/>
                      </a:lnTo>
                      <a:lnTo>
                        <a:pt x="13" y="1446"/>
                      </a:lnTo>
                      <a:lnTo>
                        <a:pt x="6" y="1374"/>
                      </a:lnTo>
                      <a:lnTo>
                        <a:pt x="2" y="1301"/>
                      </a:lnTo>
                      <a:lnTo>
                        <a:pt x="0" y="1226"/>
                      </a:lnTo>
                      <a:lnTo>
                        <a:pt x="0" y="1226"/>
                      </a:lnTo>
                      <a:lnTo>
                        <a:pt x="2" y="1153"/>
                      </a:lnTo>
                      <a:lnTo>
                        <a:pt x="6" y="1081"/>
                      </a:lnTo>
                      <a:lnTo>
                        <a:pt x="12" y="1014"/>
                      </a:lnTo>
                      <a:lnTo>
                        <a:pt x="21" y="946"/>
                      </a:lnTo>
                      <a:lnTo>
                        <a:pt x="33" y="881"/>
                      </a:lnTo>
                      <a:lnTo>
                        <a:pt x="46" y="819"/>
                      </a:lnTo>
                      <a:lnTo>
                        <a:pt x="64" y="759"/>
                      </a:lnTo>
                      <a:lnTo>
                        <a:pt x="83" y="700"/>
                      </a:lnTo>
                      <a:lnTo>
                        <a:pt x="104" y="644"/>
                      </a:lnTo>
                      <a:lnTo>
                        <a:pt x="127" y="590"/>
                      </a:lnTo>
                      <a:lnTo>
                        <a:pt x="152" y="540"/>
                      </a:lnTo>
                      <a:lnTo>
                        <a:pt x="181" y="490"/>
                      </a:lnTo>
                      <a:lnTo>
                        <a:pt x="212" y="443"/>
                      </a:lnTo>
                      <a:lnTo>
                        <a:pt x="245" y="399"/>
                      </a:lnTo>
                      <a:lnTo>
                        <a:pt x="279" y="357"/>
                      </a:lnTo>
                      <a:lnTo>
                        <a:pt x="316" y="316"/>
                      </a:lnTo>
                      <a:lnTo>
                        <a:pt x="357" y="278"/>
                      </a:lnTo>
                      <a:lnTo>
                        <a:pt x="397" y="243"/>
                      </a:lnTo>
                      <a:lnTo>
                        <a:pt x="441" y="210"/>
                      </a:lnTo>
                      <a:lnTo>
                        <a:pt x="486" y="179"/>
                      </a:lnTo>
                      <a:lnTo>
                        <a:pt x="534" y="150"/>
                      </a:lnTo>
                      <a:lnTo>
                        <a:pt x="584" y="125"/>
                      </a:lnTo>
                      <a:lnTo>
                        <a:pt x="636" y="100"/>
                      </a:lnTo>
                      <a:lnTo>
                        <a:pt x="688" y="79"/>
                      </a:lnTo>
                      <a:lnTo>
                        <a:pt x="744" y="62"/>
                      </a:lnTo>
                      <a:lnTo>
                        <a:pt x="802" y="44"/>
                      </a:lnTo>
                      <a:lnTo>
                        <a:pt x="860" y="31"/>
                      </a:lnTo>
                      <a:lnTo>
                        <a:pt x="921" y="19"/>
                      </a:lnTo>
                      <a:lnTo>
                        <a:pt x="983" y="12"/>
                      </a:lnTo>
                      <a:lnTo>
                        <a:pt x="1048" y="4"/>
                      </a:lnTo>
                      <a:lnTo>
                        <a:pt x="1114" y="0"/>
                      </a:lnTo>
                      <a:lnTo>
                        <a:pt x="1181" y="0"/>
                      </a:lnTo>
                      <a:lnTo>
                        <a:pt x="1181" y="0"/>
                      </a:lnTo>
                      <a:lnTo>
                        <a:pt x="1235" y="0"/>
                      </a:lnTo>
                      <a:lnTo>
                        <a:pt x="1287" y="4"/>
                      </a:lnTo>
                      <a:lnTo>
                        <a:pt x="1339" y="8"/>
                      </a:lnTo>
                      <a:lnTo>
                        <a:pt x="1391" y="13"/>
                      </a:lnTo>
                      <a:lnTo>
                        <a:pt x="1442" y="21"/>
                      </a:lnTo>
                      <a:lnTo>
                        <a:pt x="1490" y="31"/>
                      </a:lnTo>
                      <a:lnTo>
                        <a:pt x="1538" y="42"/>
                      </a:lnTo>
                      <a:lnTo>
                        <a:pt x="1584" y="56"/>
                      </a:lnTo>
                      <a:lnTo>
                        <a:pt x="1630" y="71"/>
                      </a:lnTo>
                      <a:lnTo>
                        <a:pt x="1675" y="87"/>
                      </a:lnTo>
                      <a:lnTo>
                        <a:pt x="1717" y="106"/>
                      </a:lnTo>
                      <a:lnTo>
                        <a:pt x="1760" y="125"/>
                      </a:lnTo>
                      <a:lnTo>
                        <a:pt x="1800" y="148"/>
                      </a:lnTo>
                      <a:lnTo>
                        <a:pt x="1839" y="172"/>
                      </a:lnTo>
                      <a:lnTo>
                        <a:pt x="1877" y="197"/>
                      </a:lnTo>
                      <a:lnTo>
                        <a:pt x="1914" y="224"/>
                      </a:lnTo>
                      <a:lnTo>
                        <a:pt x="1948" y="251"/>
                      </a:lnTo>
                      <a:lnTo>
                        <a:pt x="1981" y="281"/>
                      </a:lnTo>
                      <a:lnTo>
                        <a:pt x="2014" y="312"/>
                      </a:lnTo>
                      <a:lnTo>
                        <a:pt x="2045" y="345"/>
                      </a:lnTo>
                      <a:lnTo>
                        <a:pt x="2074" y="382"/>
                      </a:lnTo>
                      <a:lnTo>
                        <a:pt x="2101" y="416"/>
                      </a:lnTo>
                      <a:lnTo>
                        <a:pt x="2128" y="455"/>
                      </a:lnTo>
                      <a:lnTo>
                        <a:pt x="2151" y="495"/>
                      </a:lnTo>
                      <a:lnTo>
                        <a:pt x="2174" y="536"/>
                      </a:lnTo>
                      <a:lnTo>
                        <a:pt x="2193" y="578"/>
                      </a:lnTo>
                      <a:lnTo>
                        <a:pt x="2212" y="623"/>
                      </a:lnTo>
                      <a:lnTo>
                        <a:pt x="2230" y="669"/>
                      </a:lnTo>
                      <a:lnTo>
                        <a:pt x="2245" y="717"/>
                      </a:lnTo>
                      <a:lnTo>
                        <a:pt x="2259" y="765"/>
                      </a:lnTo>
                      <a:lnTo>
                        <a:pt x="2270" y="815"/>
                      </a:lnTo>
                      <a:lnTo>
                        <a:pt x="2280" y="867"/>
                      </a:lnTo>
                      <a:lnTo>
                        <a:pt x="1596" y="867"/>
                      </a:lnTo>
                      <a:lnTo>
                        <a:pt x="1596" y="867"/>
                      </a:lnTo>
                      <a:lnTo>
                        <a:pt x="1584" y="817"/>
                      </a:lnTo>
                      <a:lnTo>
                        <a:pt x="1569" y="769"/>
                      </a:lnTo>
                      <a:lnTo>
                        <a:pt x="1553" y="725"/>
                      </a:lnTo>
                      <a:lnTo>
                        <a:pt x="1534" y="684"/>
                      </a:lnTo>
                      <a:lnTo>
                        <a:pt x="1513" y="650"/>
                      </a:lnTo>
                      <a:lnTo>
                        <a:pt x="1490" y="617"/>
                      </a:lnTo>
                      <a:lnTo>
                        <a:pt x="1467" y="588"/>
                      </a:lnTo>
                      <a:lnTo>
                        <a:pt x="1440" y="561"/>
                      </a:lnTo>
                      <a:lnTo>
                        <a:pt x="1413" y="540"/>
                      </a:lnTo>
                      <a:lnTo>
                        <a:pt x="1384" y="520"/>
                      </a:lnTo>
                      <a:lnTo>
                        <a:pt x="1353" y="505"/>
                      </a:lnTo>
                      <a:lnTo>
                        <a:pt x="1320" y="491"/>
                      </a:lnTo>
                      <a:lnTo>
                        <a:pt x="1287" y="482"/>
                      </a:lnTo>
                      <a:lnTo>
                        <a:pt x="1253" y="476"/>
                      </a:lnTo>
                      <a:lnTo>
                        <a:pt x="1218" y="470"/>
                      </a:lnTo>
                      <a:lnTo>
                        <a:pt x="1181" y="470"/>
                      </a:lnTo>
                      <a:lnTo>
                        <a:pt x="1181" y="470"/>
                      </a:lnTo>
                      <a:lnTo>
                        <a:pt x="1156" y="470"/>
                      </a:lnTo>
                      <a:lnTo>
                        <a:pt x="1131" y="472"/>
                      </a:lnTo>
                      <a:lnTo>
                        <a:pt x="1106" y="476"/>
                      </a:lnTo>
                      <a:lnTo>
                        <a:pt x="1083" y="480"/>
                      </a:lnTo>
                      <a:lnTo>
                        <a:pt x="1060" y="486"/>
                      </a:lnTo>
                      <a:lnTo>
                        <a:pt x="1037" y="493"/>
                      </a:lnTo>
                      <a:lnTo>
                        <a:pt x="1014" y="501"/>
                      </a:lnTo>
                      <a:lnTo>
                        <a:pt x="993" y="513"/>
                      </a:lnTo>
                      <a:lnTo>
                        <a:pt x="971" y="522"/>
                      </a:lnTo>
                      <a:lnTo>
                        <a:pt x="952" y="536"/>
                      </a:lnTo>
                      <a:lnTo>
                        <a:pt x="931" y="551"/>
                      </a:lnTo>
                      <a:lnTo>
                        <a:pt x="912" y="567"/>
                      </a:lnTo>
                      <a:lnTo>
                        <a:pt x="894" y="584"/>
                      </a:lnTo>
                      <a:lnTo>
                        <a:pt x="877" y="603"/>
                      </a:lnTo>
                      <a:lnTo>
                        <a:pt x="860" y="623"/>
                      </a:lnTo>
                      <a:lnTo>
                        <a:pt x="844" y="644"/>
                      </a:lnTo>
                      <a:lnTo>
                        <a:pt x="829" y="669"/>
                      </a:lnTo>
                      <a:lnTo>
                        <a:pt x="813" y="694"/>
                      </a:lnTo>
                      <a:lnTo>
                        <a:pt x="800" y="721"/>
                      </a:lnTo>
                      <a:lnTo>
                        <a:pt x="788" y="748"/>
                      </a:lnTo>
                      <a:lnTo>
                        <a:pt x="777" y="779"/>
                      </a:lnTo>
                      <a:lnTo>
                        <a:pt x="765" y="811"/>
                      </a:lnTo>
                      <a:lnTo>
                        <a:pt x="755" y="844"/>
                      </a:lnTo>
                      <a:lnTo>
                        <a:pt x="746" y="879"/>
                      </a:lnTo>
                      <a:lnTo>
                        <a:pt x="738" y="915"/>
                      </a:lnTo>
                      <a:lnTo>
                        <a:pt x="730" y="956"/>
                      </a:lnTo>
                      <a:lnTo>
                        <a:pt x="725" y="996"/>
                      </a:lnTo>
                      <a:lnTo>
                        <a:pt x="721" y="1039"/>
                      </a:lnTo>
                      <a:lnTo>
                        <a:pt x="715" y="1083"/>
                      </a:lnTo>
                      <a:lnTo>
                        <a:pt x="713" y="1129"/>
                      </a:lnTo>
                      <a:lnTo>
                        <a:pt x="711" y="1176"/>
                      </a:lnTo>
                      <a:lnTo>
                        <a:pt x="711" y="1226"/>
                      </a:lnTo>
                      <a:lnTo>
                        <a:pt x="711" y="1226"/>
                      </a:lnTo>
                      <a:lnTo>
                        <a:pt x="711" y="1278"/>
                      </a:lnTo>
                      <a:lnTo>
                        <a:pt x="713" y="1326"/>
                      </a:lnTo>
                      <a:lnTo>
                        <a:pt x="717" y="1374"/>
                      </a:lnTo>
                      <a:lnTo>
                        <a:pt x="721" y="1419"/>
                      </a:lnTo>
                      <a:lnTo>
                        <a:pt x="725" y="1461"/>
                      </a:lnTo>
                      <a:lnTo>
                        <a:pt x="730" y="1503"/>
                      </a:lnTo>
                      <a:lnTo>
                        <a:pt x="738" y="1542"/>
                      </a:lnTo>
                      <a:lnTo>
                        <a:pt x="746" y="1580"/>
                      </a:lnTo>
                      <a:lnTo>
                        <a:pt x="755" y="1615"/>
                      </a:lnTo>
                      <a:lnTo>
                        <a:pt x="765" y="1650"/>
                      </a:lnTo>
                      <a:lnTo>
                        <a:pt x="777" y="1683"/>
                      </a:lnTo>
                      <a:lnTo>
                        <a:pt x="788" y="1713"/>
                      </a:lnTo>
                      <a:lnTo>
                        <a:pt x="802" y="1742"/>
                      </a:lnTo>
                      <a:lnTo>
                        <a:pt x="815" y="1769"/>
                      </a:lnTo>
                      <a:lnTo>
                        <a:pt x="829" y="1794"/>
                      </a:lnTo>
                      <a:lnTo>
                        <a:pt x="844" y="1819"/>
                      </a:lnTo>
                      <a:lnTo>
                        <a:pt x="860" y="1841"/>
                      </a:lnTo>
                      <a:lnTo>
                        <a:pt x="877" y="1862"/>
                      </a:lnTo>
                      <a:lnTo>
                        <a:pt x="894" y="1881"/>
                      </a:lnTo>
                      <a:lnTo>
                        <a:pt x="912" y="1898"/>
                      </a:lnTo>
                      <a:lnTo>
                        <a:pt x="929" y="1914"/>
                      </a:lnTo>
                      <a:lnTo>
                        <a:pt x="948" y="1929"/>
                      </a:lnTo>
                      <a:lnTo>
                        <a:pt x="967" y="1943"/>
                      </a:lnTo>
                      <a:lnTo>
                        <a:pt x="989" y="1954"/>
                      </a:lnTo>
                      <a:lnTo>
                        <a:pt x="1010" y="1964"/>
                      </a:lnTo>
                      <a:lnTo>
                        <a:pt x="1029" y="1974"/>
                      </a:lnTo>
                      <a:lnTo>
                        <a:pt x="1052" y="1979"/>
                      </a:lnTo>
                      <a:lnTo>
                        <a:pt x="1073" y="1985"/>
                      </a:lnTo>
                      <a:lnTo>
                        <a:pt x="1097" y="1991"/>
                      </a:lnTo>
                      <a:lnTo>
                        <a:pt x="1118" y="1995"/>
                      </a:lnTo>
                      <a:lnTo>
                        <a:pt x="1141" y="1997"/>
                      </a:lnTo>
                      <a:lnTo>
                        <a:pt x="1164" y="1997"/>
                      </a:lnTo>
                      <a:lnTo>
                        <a:pt x="1164" y="1997"/>
                      </a:lnTo>
                      <a:lnTo>
                        <a:pt x="1210" y="1995"/>
                      </a:lnTo>
                      <a:lnTo>
                        <a:pt x="1255" y="1989"/>
                      </a:lnTo>
                      <a:lnTo>
                        <a:pt x="1295" y="1979"/>
                      </a:lnTo>
                      <a:lnTo>
                        <a:pt x="1336" y="1968"/>
                      </a:lnTo>
                      <a:lnTo>
                        <a:pt x="1372" y="1950"/>
                      </a:lnTo>
                      <a:lnTo>
                        <a:pt x="1407" y="1931"/>
                      </a:lnTo>
                      <a:lnTo>
                        <a:pt x="1438" y="1906"/>
                      </a:lnTo>
                      <a:lnTo>
                        <a:pt x="1453" y="1893"/>
                      </a:lnTo>
                      <a:lnTo>
                        <a:pt x="1467" y="1879"/>
                      </a:lnTo>
                      <a:lnTo>
                        <a:pt x="1494" y="1846"/>
                      </a:lnTo>
                      <a:lnTo>
                        <a:pt x="1519" y="1812"/>
                      </a:lnTo>
                      <a:lnTo>
                        <a:pt x="1540" y="1771"/>
                      </a:lnTo>
                      <a:lnTo>
                        <a:pt x="1557" y="1727"/>
                      </a:lnTo>
                      <a:lnTo>
                        <a:pt x="1575" y="1679"/>
                      </a:lnTo>
                      <a:lnTo>
                        <a:pt x="1586" y="1627"/>
                      </a:lnTo>
                      <a:lnTo>
                        <a:pt x="1596" y="1571"/>
                      </a:lnTo>
                      <a:lnTo>
                        <a:pt x="1602" y="1509"/>
                      </a:lnTo>
                      <a:lnTo>
                        <a:pt x="1602" y="15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00">
                    <a:defRPr/>
                  </a:pPr>
                  <a:endParaRPr lang="en-US" sz="1300" kern="0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557" name="Freeform 7"/>
                <p:cNvSpPr>
                  <a:spLocks/>
                </p:cNvSpPr>
                <p:nvPr/>
              </p:nvSpPr>
              <p:spPr bwMode="auto">
                <a:xfrm>
                  <a:off x="2175" y="-1889"/>
                  <a:ext cx="3353" cy="2369"/>
                </a:xfrm>
                <a:custGeom>
                  <a:avLst/>
                  <a:gdLst>
                    <a:gd name="T0" fmla="*/ 3353 w 3353"/>
                    <a:gd name="T1" fmla="*/ 0 h 2369"/>
                    <a:gd name="T2" fmla="*/ 2827 w 3353"/>
                    <a:gd name="T3" fmla="*/ 2369 h 2369"/>
                    <a:gd name="T4" fmla="*/ 2066 w 3353"/>
                    <a:gd name="T5" fmla="*/ 2369 h 2369"/>
                    <a:gd name="T6" fmla="*/ 1675 w 3353"/>
                    <a:gd name="T7" fmla="*/ 684 h 2369"/>
                    <a:gd name="T8" fmla="*/ 1303 w 3353"/>
                    <a:gd name="T9" fmla="*/ 2369 h 2369"/>
                    <a:gd name="T10" fmla="*/ 567 w 3353"/>
                    <a:gd name="T11" fmla="*/ 2369 h 2369"/>
                    <a:gd name="T12" fmla="*/ 0 w 3353"/>
                    <a:gd name="T13" fmla="*/ 0 h 2369"/>
                    <a:gd name="T14" fmla="*/ 707 w 3353"/>
                    <a:gd name="T15" fmla="*/ 0 h 2369"/>
                    <a:gd name="T16" fmla="*/ 989 w 3353"/>
                    <a:gd name="T17" fmla="*/ 1577 h 2369"/>
                    <a:gd name="T18" fmla="*/ 1343 w 3353"/>
                    <a:gd name="T19" fmla="*/ 0 h 2369"/>
                    <a:gd name="T20" fmla="*/ 2047 w 3353"/>
                    <a:gd name="T21" fmla="*/ 0 h 2369"/>
                    <a:gd name="T22" fmla="*/ 2428 w 3353"/>
                    <a:gd name="T23" fmla="*/ 1590 h 2369"/>
                    <a:gd name="T24" fmla="*/ 2694 w 3353"/>
                    <a:gd name="T25" fmla="*/ 0 h 2369"/>
                    <a:gd name="T26" fmla="*/ 3353 w 3353"/>
                    <a:gd name="T27" fmla="*/ 0 h 2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53" h="2369">
                      <a:moveTo>
                        <a:pt x="3353" y="0"/>
                      </a:moveTo>
                      <a:lnTo>
                        <a:pt x="2827" y="2369"/>
                      </a:lnTo>
                      <a:lnTo>
                        <a:pt x="2066" y="2369"/>
                      </a:lnTo>
                      <a:lnTo>
                        <a:pt x="1675" y="684"/>
                      </a:lnTo>
                      <a:lnTo>
                        <a:pt x="1303" y="2369"/>
                      </a:lnTo>
                      <a:lnTo>
                        <a:pt x="567" y="2369"/>
                      </a:lnTo>
                      <a:lnTo>
                        <a:pt x="0" y="0"/>
                      </a:lnTo>
                      <a:lnTo>
                        <a:pt x="707" y="0"/>
                      </a:lnTo>
                      <a:lnTo>
                        <a:pt x="989" y="1577"/>
                      </a:lnTo>
                      <a:lnTo>
                        <a:pt x="1343" y="0"/>
                      </a:lnTo>
                      <a:lnTo>
                        <a:pt x="2047" y="0"/>
                      </a:lnTo>
                      <a:lnTo>
                        <a:pt x="2428" y="1590"/>
                      </a:lnTo>
                      <a:lnTo>
                        <a:pt x="2694" y="0"/>
                      </a:lnTo>
                      <a:lnTo>
                        <a:pt x="335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00">
                    <a:defRPr/>
                  </a:pPr>
                  <a:endParaRPr lang="en-US" sz="1300" kern="0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586" name="Freeform 8"/>
                <p:cNvSpPr>
                  <a:spLocks/>
                </p:cNvSpPr>
                <p:nvPr/>
              </p:nvSpPr>
              <p:spPr bwMode="auto">
                <a:xfrm>
                  <a:off x="5432" y="-1937"/>
                  <a:ext cx="2168" cy="2467"/>
                </a:xfrm>
                <a:custGeom>
                  <a:avLst/>
                  <a:gdLst>
                    <a:gd name="T0" fmla="*/ 684 w 2168"/>
                    <a:gd name="T1" fmla="*/ 1742 h 2467"/>
                    <a:gd name="T2" fmla="*/ 775 w 2168"/>
                    <a:gd name="T3" fmla="*/ 1887 h 2467"/>
                    <a:gd name="T4" fmla="*/ 933 w 2168"/>
                    <a:gd name="T5" fmla="*/ 1976 h 2467"/>
                    <a:gd name="T6" fmla="*/ 1110 w 2168"/>
                    <a:gd name="T7" fmla="*/ 2001 h 2467"/>
                    <a:gd name="T8" fmla="*/ 1307 w 2168"/>
                    <a:gd name="T9" fmla="*/ 1974 h 2467"/>
                    <a:gd name="T10" fmla="*/ 1428 w 2168"/>
                    <a:gd name="T11" fmla="*/ 1906 h 2467"/>
                    <a:gd name="T12" fmla="*/ 1476 w 2168"/>
                    <a:gd name="T13" fmla="*/ 1806 h 2467"/>
                    <a:gd name="T14" fmla="*/ 1463 w 2168"/>
                    <a:gd name="T15" fmla="*/ 1694 h 2467"/>
                    <a:gd name="T16" fmla="*/ 1359 w 2168"/>
                    <a:gd name="T17" fmla="*/ 1588 h 2467"/>
                    <a:gd name="T18" fmla="*/ 1141 w 2168"/>
                    <a:gd name="T19" fmla="*/ 1509 h 2467"/>
                    <a:gd name="T20" fmla="*/ 750 w 2168"/>
                    <a:gd name="T21" fmla="*/ 1415 h 2467"/>
                    <a:gd name="T22" fmla="*/ 466 w 2168"/>
                    <a:gd name="T23" fmla="*/ 1307 h 2467"/>
                    <a:gd name="T24" fmla="*/ 312 w 2168"/>
                    <a:gd name="T25" fmla="*/ 1208 h 2467"/>
                    <a:gd name="T26" fmla="*/ 195 w 2168"/>
                    <a:gd name="T27" fmla="*/ 1085 h 2467"/>
                    <a:gd name="T28" fmla="*/ 121 w 2168"/>
                    <a:gd name="T29" fmla="*/ 935 h 2467"/>
                    <a:gd name="T30" fmla="*/ 90 w 2168"/>
                    <a:gd name="T31" fmla="*/ 752 h 2467"/>
                    <a:gd name="T32" fmla="*/ 98 w 2168"/>
                    <a:gd name="T33" fmla="*/ 597 h 2467"/>
                    <a:gd name="T34" fmla="*/ 148 w 2168"/>
                    <a:gd name="T35" fmla="*/ 424 h 2467"/>
                    <a:gd name="T36" fmla="*/ 247 w 2168"/>
                    <a:gd name="T37" fmla="*/ 276 h 2467"/>
                    <a:gd name="T38" fmla="*/ 395 w 2168"/>
                    <a:gd name="T39" fmla="*/ 154 h 2467"/>
                    <a:gd name="T40" fmla="*/ 592 w 2168"/>
                    <a:gd name="T41" fmla="*/ 66 h 2467"/>
                    <a:gd name="T42" fmla="*/ 842 w 2168"/>
                    <a:gd name="T43" fmla="*/ 13 h 2467"/>
                    <a:gd name="T44" fmla="*/ 1079 w 2168"/>
                    <a:gd name="T45" fmla="*/ 0 h 2467"/>
                    <a:gd name="T46" fmla="*/ 1339 w 2168"/>
                    <a:gd name="T47" fmla="*/ 19 h 2467"/>
                    <a:gd name="T48" fmla="*/ 1565 w 2168"/>
                    <a:gd name="T49" fmla="*/ 79 h 2467"/>
                    <a:gd name="T50" fmla="*/ 1758 w 2168"/>
                    <a:gd name="T51" fmla="*/ 173 h 2467"/>
                    <a:gd name="T52" fmla="*/ 1912 w 2168"/>
                    <a:gd name="T53" fmla="*/ 303 h 2467"/>
                    <a:gd name="T54" fmla="*/ 2027 w 2168"/>
                    <a:gd name="T55" fmla="*/ 464 h 2467"/>
                    <a:gd name="T56" fmla="*/ 2102 w 2168"/>
                    <a:gd name="T57" fmla="*/ 655 h 2467"/>
                    <a:gd name="T58" fmla="*/ 1465 w 2168"/>
                    <a:gd name="T59" fmla="*/ 705 h 2467"/>
                    <a:gd name="T60" fmla="*/ 1387 w 2168"/>
                    <a:gd name="T61" fmla="*/ 570 h 2467"/>
                    <a:gd name="T62" fmla="*/ 1255 w 2168"/>
                    <a:gd name="T63" fmla="*/ 490 h 2467"/>
                    <a:gd name="T64" fmla="*/ 1073 w 2168"/>
                    <a:gd name="T65" fmla="*/ 463 h 2467"/>
                    <a:gd name="T66" fmla="*/ 944 w 2168"/>
                    <a:gd name="T67" fmla="*/ 476 h 2467"/>
                    <a:gd name="T68" fmla="*/ 836 w 2168"/>
                    <a:gd name="T69" fmla="*/ 528 h 2467"/>
                    <a:gd name="T70" fmla="*/ 784 w 2168"/>
                    <a:gd name="T71" fmla="*/ 609 h 2467"/>
                    <a:gd name="T72" fmla="*/ 786 w 2168"/>
                    <a:gd name="T73" fmla="*/ 696 h 2467"/>
                    <a:gd name="T74" fmla="*/ 852 w 2168"/>
                    <a:gd name="T75" fmla="*/ 786 h 2467"/>
                    <a:gd name="T76" fmla="*/ 1006 w 2168"/>
                    <a:gd name="T77" fmla="*/ 852 h 2467"/>
                    <a:gd name="T78" fmla="*/ 1316 w 2168"/>
                    <a:gd name="T79" fmla="*/ 921 h 2467"/>
                    <a:gd name="T80" fmla="*/ 1611 w 2168"/>
                    <a:gd name="T81" fmla="*/ 1014 h 2467"/>
                    <a:gd name="T82" fmla="*/ 1813 w 2168"/>
                    <a:gd name="T83" fmla="*/ 1114 h 2467"/>
                    <a:gd name="T84" fmla="*/ 1971 w 2168"/>
                    <a:gd name="T85" fmla="*/ 1237 h 2467"/>
                    <a:gd name="T86" fmla="*/ 2085 w 2168"/>
                    <a:gd name="T87" fmla="*/ 1386 h 2467"/>
                    <a:gd name="T88" fmla="*/ 2153 w 2168"/>
                    <a:gd name="T89" fmla="*/ 1561 h 2467"/>
                    <a:gd name="T90" fmla="*/ 2168 w 2168"/>
                    <a:gd name="T91" fmla="*/ 1723 h 2467"/>
                    <a:gd name="T92" fmla="*/ 2145 w 2168"/>
                    <a:gd name="T93" fmla="*/ 1902 h 2467"/>
                    <a:gd name="T94" fmla="*/ 2072 w 2168"/>
                    <a:gd name="T95" fmla="*/ 2070 h 2467"/>
                    <a:gd name="T96" fmla="*/ 1948 w 2168"/>
                    <a:gd name="T97" fmla="*/ 2216 h 2467"/>
                    <a:gd name="T98" fmla="*/ 1769 w 2168"/>
                    <a:gd name="T99" fmla="*/ 2334 h 2467"/>
                    <a:gd name="T100" fmla="*/ 1534 w 2168"/>
                    <a:gd name="T101" fmla="*/ 2419 h 2467"/>
                    <a:gd name="T102" fmla="*/ 1239 w 2168"/>
                    <a:gd name="T103" fmla="*/ 2463 h 2467"/>
                    <a:gd name="T104" fmla="*/ 969 w 2168"/>
                    <a:gd name="T105" fmla="*/ 2463 h 2467"/>
                    <a:gd name="T106" fmla="*/ 678 w 2168"/>
                    <a:gd name="T107" fmla="*/ 2415 h 2467"/>
                    <a:gd name="T108" fmla="*/ 445 w 2168"/>
                    <a:gd name="T109" fmla="*/ 2321 h 2467"/>
                    <a:gd name="T110" fmla="*/ 264 w 2168"/>
                    <a:gd name="T111" fmla="*/ 2191 h 2467"/>
                    <a:gd name="T112" fmla="*/ 133 w 2168"/>
                    <a:gd name="T113" fmla="*/ 2033 h 2467"/>
                    <a:gd name="T114" fmla="*/ 46 w 2168"/>
                    <a:gd name="T115" fmla="*/ 1856 h 2467"/>
                    <a:gd name="T116" fmla="*/ 0 w 2168"/>
                    <a:gd name="T117" fmla="*/ 1671 h 2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68" h="2467">
                      <a:moveTo>
                        <a:pt x="0" y="1671"/>
                      </a:moveTo>
                      <a:lnTo>
                        <a:pt x="665" y="1671"/>
                      </a:lnTo>
                      <a:lnTo>
                        <a:pt x="665" y="1671"/>
                      </a:lnTo>
                      <a:lnTo>
                        <a:pt x="672" y="1708"/>
                      </a:lnTo>
                      <a:lnTo>
                        <a:pt x="684" y="1742"/>
                      </a:lnTo>
                      <a:lnTo>
                        <a:pt x="698" y="1775"/>
                      </a:lnTo>
                      <a:lnTo>
                        <a:pt x="713" y="1806"/>
                      </a:lnTo>
                      <a:lnTo>
                        <a:pt x="730" y="1835"/>
                      </a:lnTo>
                      <a:lnTo>
                        <a:pt x="752" y="1862"/>
                      </a:lnTo>
                      <a:lnTo>
                        <a:pt x="775" y="1887"/>
                      </a:lnTo>
                      <a:lnTo>
                        <a:pt x="802" y="1910"/>
                      </a:lnTo>
                      <a:lnTo>
                        <a:pt x="831" y="1929"/>
                      </a:lnTo>
                      <a:lnTo>
                        <a:pt x="861" y="1949"/>
                      </a:lnTo>
                      <a:lnTo>
                        <a:pt x="896" y="1964"/>
                      </a:lnTo>
                      <a:lnTo>
                        <a:pt x="933" y="1976"/>
                      </a:lnTo>
                      <a:lnTo>
                        <a:pt x="973" y="1987"/>
                      </a:lnTo>
                      <a:lnTo>
                        <a:pt x="1016" y="1993"/>
                      </a:lnTo>
                      <a:lnTo>
                        <a:pt x="1062" y="1999"/>
                      </a:lnTo>
                      <a:lnTo>
                        <a:pt x="1110" y="2001"/>
                      </a:lnTo>
                      <a:lnTo>
                        <a:pt x="1110" y="2001"/>
                      </a:lnTo>
                      <a:lnTo>
                        <a:pt x="1154" y="1999"/>
                      </a:lnTo>
                      <a:lnTo>
                        <a:pt x="1197" y="1995"/>
                      </a:lnTo>
                      <a:lnTo>
                        <a:pt x="1237" y="1991"/>
                      </a:lnTo>
                      <a:lnTo>
                        <a:pt x="1272" y="1983"/>
                      </a:lnTo>
                      <a:lnTo>
                        <a:pt x="1307" y="1974"/>
                      </a:lnTo>
                      <a:lnTo>
                        <a:pt x="1335" y="1964"/>
                      </a:lnTo>
                      <a:lnTo>
                        <a:pt x="1362" y="1952"/>
                      </a:lnTo>
                      <a:lnTo>
                        <a:pt x="1387" y="1939"/>
                      </a:lnTo>
                      <a:lnTo>
                        <a:pt x="1409" y="1923"/>
                      </a:lnTo>
                      <a:lnTo>
                        <a:pt x="1428" y="1906"/>
                      </a:lnTo>
                      <a:lnTo>
                        <a:pt x="1443" y="1889"/>
                      </a:lnTo>
                      <a:lnTo>
                        <a:pt x="1455" y="1870"/>
                      </a:lnTo>
                      <a:lnTo>
                        <a:pt x="1465" y="1848"/>
                      </a:lnTo>
                      <a:lnTo>
                        <a:pt x="1472" y="1827"/>
                      </a:lnTo>
                      <a:lnTo>
                        <a:pt x="1476" y="1806"/>
                      </a:lnTo>
                      <a:lnTo>
                        <a:pt x="1478" y="1783"/>
                      </a:lnTo>
                      <a:lnTo>
                        <a:pt x="1478" y="1783"/>
                      </a:lnTo>
                      <a:lnTo>
                        <a:pt x="1476" y="1750"/>
                      </a:lnTo>
                      <a:lnTo>
                        <a:pt x="1470" y="1721"/>
                      </a:lnTo>
                      <a:lnTo>
                        <a:pt x="1463" y="1694"/>
                      </a:lnTo>
                      <a:lnTo>
                        <a:pt x="1449" y="1669"/>
                      </a:lnTo>
                      <a:lnTo>
                        <a:pt x="1434" y="1646"/>
                      </a:lnTo>
                      <a:lnTo>
                        <a:pt x="1413" y="1625"/>
                      </a:lnTo>
                      <a:lnTo>
                        <a:pt x="1389" y="1605"/>
                      </a:lnTo>
                      <a:lnTo>
                        <a:pt x="1359" y="1588"/>
                      </a:lnTo>
                      <a:lnTo>
                        <a:pt x="1326" y="1571"/>
                      </a:lnTo>
                      <a:lnTo>
                        <a:pt x="1287" y="1553"/>
                      </a:lnTo>
                      <a:lnTo>
                        <a:pt x="1243" y="1538"/>
                      </a:lnTo>
                      <a:lnTo>
                        <a:pt x="1195" y="1525"/>
                      </a:lnTo>
                      <a:lnTo>
                        <a:pt x="1141" y="1509"/>
                      </a:lnTo>
                      <a:lnTo>
                        <a:pt x="1081" y="1494"/>
                      </a:lnTo>
                      <a:lnTo>
                        <a:pt x="944" y="1463"/>
                      </a:lnTo>
                      <a:lnTo>
                        <a:pt x="944" y="1463"/>
                      </a:lnTo>
                      <a:lnTo>
                        <a:pt x="844" y="1440"/>
                      </a:lnTo>
                      <a:lnTo>
                        <a:pt x="750" y="1415"/>
                      </a:lnTo>
                      <a:lnTo>
                        <a:pt x="663" y="1388"/>
                      </a:lnTo>
                      <a:lnTo>
                        <a:pt x="580" y="1357"/>
                      </a:lnTo>
                      <a:lnTo>
                        <a:pt x="541" y="1341"/>
                      </a:lnTo>
                      <a:lnTo>
                        <a:pt x="503" y="1324"/>
                      </a:lnTo>
                      <a:lnTo>
                        <a:pt x="466" y="1307"/>
                      </a:lnTo>
                      <a:lnTo>
                        <a:pt x="434" y="1289"/>
                      </a:lnTo>
                      <a:lnTo>
                        <a:pt x="401" y="1270"/>
                      </a:lnTo>
                      <a:lnTo>
                        <a:pt x="368" y="1251"/>
                      </a:lnTo>
                      <a:lnTo>
                        <a:pt x="339" y="1230"/>
                      </a:lnTo>
                      <a:lnTo>
                        <a:pt x="312" y="1208"/>
                      </a:lnTo>
                      <a:lnTo>
                        <a:pt x="285" y="1185"/>
                      </a:lnTo>
                      <a:lnTo>
                        <a:pt x="260" y="1162"/>
                      </a:lnTo>
                      <a:lnTo>
                        <a:pt x="237" y="1137"/>
                      </a:lnTo>
                      <a:lnTo>
                        <a:pt x="216" y="1112"/>
                      </a:lnTo>
                      <a:lnTo>
                        <a:pt x="195" y="1085"/>
                      </a:lnTo>
                      <a:lnTo>
                        <a:pt x="177" y="1056"/>
                      </a:lnTo>
                      <a:lnTo>
                        <a:pt x="160" y="1027"/>
                      </a:lnTo>
                      <a:lnTo>
                        <a:pt x="146" y="998"/>
                      </a:lnTo>
                      <a:lnTo>
                        <a:pt x="133" y="968"/>
                      </a:lnTo>
                      <a:lnTo>
                        <a:pt x="121" y="935"/>
                      </a:lnTo>
                      <a:lnTo>
                        <a:pt x="112" y="900"/>
                      </a:lnTo>
                      <a:lnTo>
                        <a:pt x="104" y="865"/>
                      </a:lnTo>
                      <a:lnTo>
                        <a:pt x="98" y="829"/>
                      </a:lnTo>
                      <a:lnTo>
                        <a:pt x="92" y="790"/>
                      </a:lnTo>
                      <a:lnTo>
                        <a:pt x="90" y="752"/>
                      </a:lnTo>
                      <a:lnTo>
                        <a:pt x="90" y="709"/>
                      </a:lnTo>
                      <a:lnTo>
                        <a:pt x="90" y="709"/>
                      </a:lnTo>
                      <a:lnTo>
                        <a:pt x="90" y="671"/>
                      </a:lnTo>
                      <a:lnTo>
                        <a:pt x="92" y="634"/>
                      </a:lnTo>
                      <a:lnTo>
                        <a:pt x="98" y="597"/>
                      </a:lnTo>
                      <a:lnTo>
                        <a:pt x="104" y="561"/>
                      </a:lnTo>
                      <a:lnTo>
                        <a:pt x="112" y="524"/>
                      </a:lnTo>
                      <a:lnTo>
                        <a:pt x="123" y="491"/>
                      </a:lnTo>
                      <a:lnTo>
                        <a:pt x="135" y="457"/>
                      </a:lnTo>
                      <a:lnTo>
                        <a:pt x="148" y="424"/>
                      </a:lnTo>
                      <a:lnTo>
                        <a:pt x="164" y="393"/>
                      </a:lnTo>
                      <a:lnTo>
                        <a:pt x="183" y="362"/>
                      </a:lnTo>
                      <a:lnTo>
                        <a:pt x="202" y="332"/>
                      </a:lnTo>
                      <a:lnTo>
                        <a:pt x="223" y="303"/>
                      </a:lnTo>
                      <a:lnTo>
                        <a:pt x="247" y="276"/>
                      </a:lnTo>
                      <a:lnTo>
                        <a:pt x="272" y="249"/>
                      </a:lnTo>
                      <a:lnTo>
                        <a:pt x="301" y="224"/>
                      </a:lnTo>
                      <a:lnTo>
                        <a:pt x="329" y="199"/>
                      </a:lnTo>
                      <a:lnTo>
                        <a:pt x="360" y="175"/>
                      </a:lnTo>
                      <a:lnTo>
                        <a:pt x="395" y="154"/>
                      </a:lnTo>
                      <a:lnTo>
                        <a:pt x="430" y="135"/>
                      </a:lnTo>
                      <a:lnTo>
                        <a:pt x="466" y="116"/>
                      </a:lnTo>
                      <a:lnTo>
                        <a:pt x="507" y="96"/>
                      </a:lnTo>
                      <a:lnTo>
                        <a:pt x="549" y="81"/>
                      </a:lnTo>
                      <a:lnTo>
                        <a:pt x="592" y="66"/>
                      </a:lnTo>
                      <a:lnTo>
                        <a:pt x="638" y="52"/>
                      </a:lnTo>
                      <a:lnTo>
                        <a:pt x="686" y="40"/>
                      </a:lnTo>
                      <a:lnTo>
                        <a:pt x="736" y="29"/>
                      </a:lnTo>
                      <a:lnTo>
                        <a:pt x="788" y="21"/>
                      </a:lnTo>
                      <a:lnTo>
                        <a:pt x="842" y="13"/>
                      </a:lnTo>
                      <a:lnTo>
                        <a:pt x="898" y="8"/>
                      </a:lnTo>
                      <a:lnTo>
                        <a:pt x="956" y="2"/>
                      </a:lnTo>
                      <a:lnTo>
                        <a:pt x="1017" y="0"/>
                      </a:lnTo>
                      <a:lnTo>
                        <a:pt x="1079" y="0"/>
                      </a:lnTo>
                      <a:lnTo>
                        <a:pt x="1079" y="0"/>
                      </a:lnTo>
                      <a:lnTo>
                        <a:pt x="1135" y="0"/>
                      </a:lnTo>
                      <a:lnTo>
                        <a:pt x="1187" y="2"/>
                      </a:lnTo>
                      <a:lnTo>
                        <a:pt x="1239" y="6"/>
                      </a:lnTo>
                      <a:lnTo>
                        <a:pt x="1289" y="12"/>
                      </a:lnTo>
                      <a:lnTo>
                        <a:pt x="1339" y="19"/>
                      </a:lnTo>
                      <a:lnTo>
                        <a:pt x="1387" y="29"/>
                      </a:lnTo>
                      <a:lnTo>
                        <a:pt x="1434" y="39"/>
                      </a:lnTo>
                      <a:lnTo>
                        <a:pt x="1478" y="50"/>
                      </a:lnTo>
                      <a:lnTo>
                        <a:pt x="1522" y="64"/>
                      </a:lnTo>
                      <a:lnTo>
                        <a:pt x="1565" y="79"/>
                      </a:lnTo>
                      <a:lnTo>
                        <a:pt x="1607" y="94"/>
                      </a:lnTo>
                      <a:lnTo>
                        <a:pt x="1646" y="112"/>
                      </a:lnTo>
                      <a:lnTo>
                        <a:pt x="1684" y="131"/>
                      </a:lnTo>
                      <a:lnTo>
                        <a:pt x="1721" y="152"/>
                      </a:lnTo>
                      <a:lnTo>
                        <a:pt x="1758" y="173"/>
                      </a:lnTo>
                      <a:lnTo>
                        <a:pt x="1790" y="197"/>
                      </a:lnTo>
                      <a:lnTo>
                        <a:pt x="1823" y="222"/>
                      </a:lnTo>
                      <a:lnTo>
                        <a:pt x="1854" y="247"/>
                      </a:lnTo>
                      <a:lnTo>
                        <a:pt x="1883" y="274"/>
                      </a:lnTo>
                      <a:lnTo>
                        <a:pt x="1912" y="303"/>
                      </a:lnTo>
                      <a:lnTo>
                        <a:pt x="1939" y="333"/>
                      </a:lnTo>
                      <a:lnTo>
                        <a:pt x="1962" y="364"/>
                      </a:lnTo>
                      <a:lnTo>
                        <a:pt x="1985" y="397"/>
                      </a:lnTo>
                      <a:lnTo>
                        <a:pt x="2008" y="430"/>
                      </a:lnTo>
                      <a:lnTo>
                        <a:pt x="2027" y="464"/>
                      </a:lnTo>
                      <a:lnTo>
                        <a:pt x="2045" y="501"/>
                      </a:lnTo>
                      <a:lnTo>
                        <a:pt x="2062" y="538"/>
                      </a:lnTo>
                      <a:lnTo>
                        <a:pt x="2077" y="576"/>
                      </a:lnTo>
                      <a:lnTo>
                        <a:pt x="2091" y="615"/>
                      </a:lnTo>
                      <a:lnTo>
                        <a:pt x="2102" y="655"/>
                      </a:lnTo>
                      <a:lnTo>
                        <a:pt x="2112" y="698"/>
                      </a:lnTo>
                      <a:lnTo>
                        <a:pt x="2120" y="740"/>
                      </a:lnTo>
                      <a:lnTo>
                        <a:pt x="1470" y="740"/>
                      </a:lnTo>
                      <a:lnTo>
                        <a:pt x="1470" y="740"/>
                      </a:lnTo>
                      <a:lnTo>
                        <a:pt x="1465" y="705"/>
                      </a:lnTo>
                      <a:lnTo>
                        <a:pt x="1453" y="675"/>
                      </a:lnTo>
                      <a:lnTo>
                        <a:pt x="1441" y="644"/>
                      </a:lnTo>
                      <a:lnTo>
                        <a:pt x="1426" y="617"/>
                      </a:lnTo>
                      <a:lnTo>
                        <a:pt x="1409" y="592"/>
                      </a:lnTo>
                      <a:lnTo>
                        <a:pt x="1387" y="570"/>
                      </a:lnTo>
                      <a:lnTo>
                        <a:pt x="1366" y="549"/>
                      </a:lnTo>
                      <a:lnTo>
                        <a:pt x="1341" y="532"/>
                      </a:lnTo>
                      <a:lnTo>
                        <a:pt x="1314" y="515"/>
                      </a:lnTo>
                      <a:lnTo>
                        <a:pt x="1285" y="501"/>
                      </a:lnTo>
                      <a:lnTo>
                        <a:pt x="1255" y="490"/>
                      </a:lnTo>
                      <a:lnTo>
                        <a:pt x="1222" y="480"/>
                      </a:lnTo>
                      <a:lnTo>
                        <a:pt x="1187" y="472"/>
                      </a:lnTo>
                      <a:lnTo>
                        <a:pt x="1150" y="468"/>
                      </a:lnTo>
                      <a:lnTo>
                        <a:pt x="1114" y="464"/>
                      </a:lnTo>
                      <a:lnTo>
                        <a:pt x="1073" y="463"/>
                      </a:lnTo>
                      <a:lnTo>
                        <a:pt x="1073" y="463"/>
                      </a:lnTo>
                      <a:lnTo>
                        <a:pt x="1037" y="464"/>
                      </a:lnTo>
                      <a:lnTo>
                        <a:pt x="1004" y="466"/>
                      </a:lnTo>
                      <a:lnTo>
                        <a:pt x="973" y="470"/>
                      </a:lnTo>
                      <a:lnTo>
                        <a:pt x="944" y="476"/>
                      </a:lnTo>
                      <a:lnTo>
                        <a:pt x="917" y="484"/>
                      </a:lnTo>
                      <a:lnTo>
                        <a:pt x="894" y="493"/>
                      </a:lnTo>
                      <a:lnTo>
                        <a:pt x="873" y="503"/>
                      </a:lnTo>
                      <a:lnTo>
                        <a:pt x="854" y="515"/>
                      </a:lnTo>
                      <a:lnTo>
                        <a:pt x="836" y="528"/>
                      </a:lnTo>
                      <a:lnTo>
                        <a:pt x="821" y="542"/>
                      </a:lnTo>
                      <a:lnTo>
                        <a:pt x="809" y="557"/>
                      </a:lnTo>
                      <a:lnTo>
                        <a:pt x="798" y="572"/>
                      </a:lnTo>
                      <a:lnTo>
                        <a:pt x="790" y="590"/>
                      </a:lnTo>
                      <a:lnTo>
                        <a:pt x="784" y="609"/>
                      </a:lnTo>
                      <a:lnTo>
                        <a:pt x="782" y="628"/>
                      </a:lnTo>
                      <a:lnTo>
                        <a:pt x="780" y="648"/>
                      </a:lnTo>
                      <a:lnTo>
                        <a:pt x="780" y="648"/>
                      </a:lnTo>
                      <a:lnTo>
                        <a:pt x="782" y="673"/>
                      </a:lnTo>
                      <a:lnTo>
                        <a:pt x="786" y="696"/>
                      </a:lnTo>
                      <a:lnTo>
                        <a:pt x="792" y="717"/>
                      </a:lnTo>
                      <a:lnTo>
                        <a:pt x="802" y="736"/>
                      </a:lnTo>
                      <a:lnTo>
                        <a:pt x="815" y="754"/>
                      </a:lnTo>
                      <a:lnTo>
                        <a:pt x="831" y="771"/>
                      </a:lnTo>
                      <a:lnTo>
                        <a:pt x="852" y="786"/>
                      </a:lnTo>
                      <a:lnTo>
                        <a:pt x="875" y="802"/>
                      </a:lnTo>
                      <a:lnTo>
                        <a:pt x="902" y="815"/>
                      </a:lnTo>
                      <a:lnTo>
                        <a:pt x="933" y="827"/>
                      </a:lnTo>
                      <a:lnTo>
                        <a:pt x="967" y="840"/>
                      </a:lnTo>
                      <a:lnTo>
                        <a:pt x="1006" y="852"/>
                      </a:lnTo>
                      <a:lnTo>
                        <a:pt x="1048" y="863"/>
                      </a:lnTo>
                      <a:lnTo>
                        <a:pt x="1096" y="875"/>
                      </a:lnTo>
                      <a:lnTo>
                        <a:pt x="1204" y="898"/>
                      </a:lnTo>
                      <a:lnTo>
                        <a:pt x="1204" y="898"/>
                      </a:lnTo>
                      <a:lnTo>
                        <a:pt x="1316" y="921"/>
                      </a:lnTo>
                      <a:lnTo>
                        <a:pt x="1420" y="950"/>
                      </a:lnTo>
                      <a:lnTo>
                        <a:pt x="1470" y="964"/>
                      </a:lnTo>
                      <a:lnTo>
                        <a:pt x="1519" y="979"/>
                      </a:lnTo>
                      <a:lnTo>
                        <a:pt x="1565" y="996"/>
                      </a:lnTo>
                      <a:lnTo>
                        <a:pt x="1611" y="1014"/>
                      </a:lnTo>
                      <a:lnTo>
                        <a:pt x="1655" y="1031"/>
                      </a:lnTo>
                      <a:lnTo>
                        <a:pt x="1696" y="1050"/>
                      </a:lnTo>
                      <a:lnTo>
                        <a:pt x="1736" y="1072"/>
                      </a:lnTo>
                      <a:lnTo>
                        <a:pt x="1775" y="1091"/>
                      </a:lnTo>
                      <a:lnTo>
                        <a:pt x="1813" y="1114"/>
                      </a:lnTo>
                      <a:lnTo>
                        <a:pt x="1848" y="1137"/>
                      </a:lnTo>
                      <a:lnTo>
                        <a:pt x="1883" y="1160"/>
                      </a:lnTo>
                      <a:lnTo>
                        <a:pt x="1914" y="1185"/>
                      </a:lnTo>
                      <a:lnTo>
                        <a:pt x="1944" y="1210"/>
                      </a:lnTo>
                      <a:lnTo>
                        <a:pt x="1971" y="1237"/>
                      </a:lnTo>
                      <a:lnTo>
                        <a:pt x="1998" y="1264"/>
                      </a:lnTo>
                      <a:lnTo>
                        <a:pt x="2023" y="1293"/>
                      </a:lnTo>
                      <a:lnTo>
                        <a:pt x="2047" y="1322"/>
                      </a:lnTo>
                      <a:lnTo>
                        <a:pt x="2068" y="1353"/>
                      </a:lnTo>
                      <a:lnTo>
                        <a:pt x="2085" y="1386"/>
                      </a:lnTo>
                      <a:lnTo>
                        <a:pt x="2102" y="1419"/>
                      </a:lnTo>
                      <a:lnTo>
                        <a:pt x="2118" y="1453"/>
                      </a:lnTo>
                      <a:lnTo>
                        <a:pt x="2131" y="1488"/>
                      </a:lnTo>
                      <a:lnTo>
                        <a:pt x="2143" y="1525"/>
                      </a:lnTo>
                      <a:lnTo>
                        <a:pt x="2153" y="1561"/>
                      </a:lnTo>
                      <a:lnTo>
                        <a:pt x="2158" y="1600"/>
                      </a:lnTo>
                      <a:lnTo>
                        <a:pt x="2164" y="1640"/>
                      </a:lnTo>
                      <a:lnTo>
                        <a:pt x="2168" y="1681"/>
                      </a:lnTo>
                      <a:lnTo>
                        <a:pt x="2168" y="1723"/>
                      </a:lnTo>
                      <a:lnTo>
                        <a:pt x="2168" y="1723"/>
                      </a:lnTo>
                      <a:lnTo>
                        <a:pt x="2168" y="1760"/>
                      </a:lnTo>
                      <a:lnTo>
                        <a:pt x="2164" y="1796"/>
                      </a:lnTo>
                      <a:lnTo>
                        <a:pt x="2160" y="1833"/>
                      </a:lnTo>
                      <a:lnTo>
                        <a:pt x="2155" y="1868"/>
                      </a:lnTo>
                      <a:lnTo>
                        <a:pt x="2145" y="1902"/>
                      </a:lnTo>
                      <a:lnTo>
                        <a:pt x="2135" y="1937"/>
                      </a:lnTo>
                      <a:lnTo>
                        <a:pt x="2122" y="1972"/>
                      </a:lnTo>
                      <a:lnTo>
                        <a:pt x="2108" y="2004"/>
                      </a:lnTo>
                      <a:lnTo>
                        <a:pt x="2091" y="2037"/>
                      </a:lnTo>
                      <a:lnTo>
                        <a:pt x="2072" y="2070"/>
                      </a:lnTo>
                      <a:lnTo>
                        <a:pt x="2052" y="2101"/>
                      </a:lnTo>
                      <a:lnTo>
                        <a:pt x="2029" y="2132"/>
                      </a:lnTo>
                      <a:lnTo>
                        <a:pt x="2004" y="2161"/>
                      </a:lnTo>
                      <a:lnTo>
                        <a:pt x="1977" y="2188"/>
                      </a:lnTo>
                      <a:lnTo>
                        <a:pt x="1948" y="2216"/>
                      </a:lnTo>
                      <a:lnTo>
                        <a:pt x="1917" y="2242"/>
                      </a:lnTo>
                      <a:lnTo>
                        <a:pt x="1883" y="2267"/>
                      </a:lnTo>
                      <a:lnTo>
                        <a:pt x="1848" y="2292"/>
                      </a:lnTo>
                      <a:lnTo>
                        <a:pt x="1810" y="2313"/>
                      </a:lnTo>
                      <a:lnTo>
                        <a:pt x="1769" y="2334"/>
                      </a:lnTo>
                      <a:lnTo>
                        <a:pt x="1727" y="2355"/>
                      </a:lnTo>
                      <a:lnTo>
                        <a:pt x="1682" y="2373"/>
                      </a:lnTo>
                      <a:lnTo>
                        <a:pt x="1636" y="2390"/>
                      </a:lnTo>
                      <a:lnTo>
                        <a:pt x="1586" y="2405"/>
                      </a:lnTo>
                      <a:lnTo>
                        <a:pt x="1534" y="2419"/>
                      </a:lnTo>
                      <a:lnTo>
                        <a:pt x="1480" y="2432"/>
                      </a:lnTo>
                      <a:lnTo>
                        <a:pt x="1422" y="2442"/>
                      </a:lnTo>
                      <a:lnTo>
                        <a:pt x="1364" y="2452"/>
                      </a:lnTo>
                      <a:lnTo>
                        <a:pt x="1303" y="2457"/>
                      </a:lnTo>
                      <a:lnTo>
                        <a:pt x="1239" y="2463"/>
                      </a:lnTo>
                      <a:lnTo>
                        <a:pt x="1172" y="2465"/>
                      </a:lnTo>
                      <a:lnTo>
                        <a:pt x="1102" y="2467"/>
                      </a:lnTo>
                      <a:lnTo>
                        <a:pt x="1102" y="2467"/>
                      </a:lnTo>
                      <a:lnTo>
                        <a:pt x="1035" y="2465"/>
                      </a:lnTo>
                      <a:lnTo>
                        <a:pt x="969" y="2463"/>
                      </a:lnTo>
                      <a:lnTo>
                        <a:pt x="906" y="2457"/>
                      </a:lnTo>
                      <a:lnTo>
                        <a:pt x="846" y="2450"/>
                      </a:lnTo>
                      <a:lnTo>
                        <a:pt x="786" y="2440"/>
                      </a:lnTo>
                      <a:lnTo>
                        <a:pt x="732" y="2428"/>
                      </a:lnTo>
                      <a:lnTo>
                        <a:pt x="678" y="2415"/>
                      </a:lnTo>
                      <a:lnTo>
                        <a:pt x="626" y="2400"/>
                      </a:lnTo>
                      <a:lnTo>
                        <a:pt x="578" y="2382"/>
                      </a:lnTo>
                      <a:lnTo>
                        <a:pt x="532" y="2363"/>
                      </a:lnTo>
                      <a:lnTo>
                        <a:pt x="487" y="2344"/>
                      </a:lnTo>
                      <a:lnTo>
                        <a:pt x="445" y="2321"/>
                      </a:lnTo>
                      <a:lnTo>
                        <a:pt x="405" y="2297"/>
                      </a:lnTo>
                      <a:lnTo>
                        <a:pt x="366" y="2272"/>
                      </a:lnTo>
                      <a:lnTo>
                        <a:pt x="329" y="2247"/>
                      </a:lnTo>
                      <a:lnTo>
                        <a:pt x="297" y="2220"/>
                      </a:lnTo>
                      <a:lnTo>
                        <a:pt x="264" y="2191"/>
                      </a:lnTo>
                      <a:lnTo>
                        <a:pt x="235" y="2161"/>
                      </a:lnTo>
                      <a:lnTo>
                        <a:pt x="206" y="2130"/>
                      </a:lnTo>
                      <a:lnTo>
                        <a:pt x="181" y="2099"/>
                      </a:lnTo>
                      <a:lnTo>
                        <a:pt x="156" y="2066"/>
                      </a:lnTo>
                      <a:lnTo>
                        <a:pt x="133" y="2033"/>
                      </a:lnTo>
                      <a:lnTo>
                        <a:pt x="114" y="1999"/>
                      </a:lnTo>
                      <a:lnTo>
                        <a:pt x="94" y="1964"/>
                      </a:lnTo>
                      <a:lnTo>
                        <a:pt x="77" y="1929"/>
                      </a:lnTo>
                      <a:lnTo>
                        <a:pt x="62" y="1893"/>
                      </a:lnTo>
                      <a:lnTo>
                        <a:pt x="46" y="1856"/>
                      </a:lnTo>
                      <a:lnTo>
                        <a:pt x="35" y="1819"/>
                      </a:lnTo>
                      <a:lnTo>
                        <a:pt x="23" y="1783"/>
                      </a:lnTo>
                      <a:lnTo>
                        <a:pt x="15" y="1746"/>
                      </a:lnTo>
                      <a:lnTo>
                        <a:pt x="8" y="1708"/>
                      </a:lnTo>
                      <a:lnTo>
                        <a:pt x="0" y="1671"/>
                      </a:lnTo>
                      <a:lnTo>
                        <a:pt x="0" y="16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00">
                    <a:defRPr/>
                  </a:pPr>
                  <a:endParaRPr lang="en-US" sz="1300" kern="0">
                    <a:solidFill>
                      <a:srgbClr val="676767"/>
                    </a:solidFill>
                  </a:endParaRPr>
                </a:p>
              </p:txBody>
            </p:sp>
          </p:grpSp>
        </p:grpSp>
      </p:grpSp>
      <p:grpSp>
        <p:nvGrpSpPr>
          <p:cNvPr id="630" name="Group 375"/>
          <p:cNvGrpSpPr/>
          <p:nvPr/>
        </p:nvGrpSpPr>
        <p:grpSpPr>
          <a:xfrm>
            <a:off x="7431628" y="283921"/>
            <a:ext cx="643645" cy="540594"/>
            <a:chOff x="2435458" y="2325942"/>
            <a:chExt cx="1292484" cy="1086116"/>
          </a:xfrm>
        </p:grpSpPr>
        <p:sp>
          <p:nvSpPr>
            <p:cNvPr id="631" name="Rectangle 409"/>
            <p:cNvSpPr/>
            <p:nvPr/>
          </p:nvSpPr>
          <p:spPr>
            <a:xfrm>
              <a:off x="2435458" y="3101243"/>
              <a:ext cx="1292484" cy="3108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514077">
                <a:defRPr/>
              </a:pPr>
              <a:r>
                <a:rPr lang="en-US" sz="800" kern="0" dirty="0">
                  <a:solidFill>
                    <a:srgbClr val="676767"/>
                  </a:solidFill>
                  <a:cs typeface="Arial"/>
                </a:rPr>
                <a:t>Appliance</a:t>
              </a:r>
              <a:endParaRPr lang="en-US" sz="800" kern="0" dirty="0">
                <a:solidFill>
                  <a:srgbClr val="676767"/>
                </a:solidFill>
              </a:endParaRPr>
            </a:p>
          </p:txBody>
        </p:sp>
        <p:grpSp>
          <p:nvGrpSpPr>
            <p:cNvPr id="632" name="Group 377"/>
            <p:cNvGrpSpPr/>
            <p:nvPr/>
          </p:nvGrpSpPr>
          <p:grpSpPr>
            <a:xfrm>
              <a:off x="2702889" y="2325942"/>
              <a:ext cx="757621" cy="757819"/>
              <a:chOff x="3036769" y="2610495"/>
              <a:chExt cx="757819" cy="758017"/>
            </a:xfrm>
          </p:grpSpPr>
          <p:sp>
            <p:nvSpPr>
              <p:cNvPr id="633" name="Oval 263"/>
              <p:cNvSpPr>
                <a:spLocks/>
              </p:cNvSpPr>
              <p:nvPr/>
            </p:nvSpPr>
            <p:spPr bwMode="auto">
              <a:xfrm>
                <a:off x="3036769" y="2610495"/>
                <a:ext cx="757819" cy="758017"/>
              </a:xfrm>
              <a:prstGeom prst="ellipse">
                <a:avLst/>
              </a:prstGeom>
              <a:gradFill rotWithShape="0">
                <a:gsLst>
                  <a:gs pos="0">
                    <a:srgbClr val="5C6A76"/>
                  </a:gs>
                  <a:gs pos="100000">
                    <a:srgbClr val="121517"/>
                  </a:gs>
                </a:gsLst>
                <a:lin ang="5400000" scaled="1"/>
              </a:gradFill>
              <a:ln w="25400" cap="flat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defTabSz="514077" eaLnBrk="0" hangingPunct="0">
                  <a:lnSpc>
                    <a:spcPct val="90000"/>
                  </a:lnSpc>
                  <a:defRPr/>
                </a:pPr>
                <a:endParaRPr lang="en-US" sz="10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4" name="Rounded Rectangle 330"/>
              <p:cNvSpPr/>
              <p:nvPr/>
            </p:nvSpPr>
            <p:spPr>
              <a:xfrm>
                <a:off x="3101144" y="2947700"/>
                <a:ext cx="629073" cy="134612"/>
              </a:xfrm>
              <a:custGeom>
                <a:avLst/>
                <a:gdLst/>
                <a:ahLst/>
                <a:cxnLst/>
                <a:rect l="l" t="t" r="r" b="b"/>
                <a:pathLst>
                  <a:path w="6762750" h="1447132">
                    <a:moveTo>
                      <a:pt x="3524250" y="164254"/>
                    </a:moveTo>
                    <a:lnTo>
                      <a:pt x="3524250" y="1282879"/>
                    </a:lnTo>
                    <a:lnTo>
                      <a:pt x="6438900" y="1282879"/>
                    </a:lnTo>
                    <a:lnTo>
                      <a:pt x="6438900" y="164254"/>
                    </a:lnTo>
                    <a:close/>
                    <a:moveTo>
                      <a:pt x="371475" y="164254"/>
                    </a:moveTo>
                    <a:lnTo>
                      <a:pt x="371475" y="582823"/>
                    </a:lnTo>
                    <a:lnTo>
                      <a:pt x="1438275" y="582823"/>
                    </a:lnTo>
                    <a:lnTo>
                      <a:pt x="1438275" y="164254"/>
                    </a:lnTo>
                    <a:close/>
                    <a:moveTo>
                      <a:pt x="241193" y="0"/>
                    </a:moveTo>
                    <a:lnTo>
                      <a:pt x="6521557" y="0"/>
                    </a:lnTo>
                    <a:cubicBezTo>
                      <a:pt x="6654764" y="0"/>
                      <a:pt x="6762750" y="107986"/>
                      <a:pt x="6762750" y="241193"/>
                    </a:cubicBezTo>
                    <a:lnTo>
                      <a:pt x="6762750" y="1205939"/>
                    </a:lnTo>
                    <a:cubicBezTo>
                      <a:pt x="6762750" y="1339146"/>
                      <a:pt x="6654764" y="1447132"/>
                      <a:pt x="6521557" y="1447132"/>
                    </a:cubicBezTo>
                    <a:lnTo>
                      <a:pt x="241193" y="1447132"/>
                    </a:lnTo>
                    <a:cubicBezTo>
                      <a:pt x="107986" y="1447132"/>
                      <a:pt x="0" y="1339146"/>
                      <a:pt x="0" y="1205939"/>
                    </a:cubicBezTo>
                    <a:lnTo>
                      <a:pt x="0" y="241193"/>
                    </a:lnTo>
                    <a:cubicBezTo>
                      <a:pt x="0" y="107986"/>
                      <a:pt x="107986" y="0"/>
                      <a:pt x="2411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514386">
                  <a:defRPr/>
                </a:pPr>
                <a:endParaRPr lang="en-US" sz="1000" kern="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35" name="Group 325"/>
          <p:cNvGrpSpPr/>
          <p:nvPr/>
        </p:nvGrpSpPr>
        <p:grpSpPr>
          <a:xfrm>
            <a:off x="8110330" y="287879"/>
            <a:ext cx="558794" cy="540594"/>
            <a:chOff x="3709573" y="2325941"/>
            <a:chExt cx="1122096" cy="1086114"/>
          </a:xfrm>
        </p:grpSpPr>
        <p:sp>
          <p:nvSpPr>
            <p:cNvPr id="636" name="Oval 86"/>
            <p:cNvSpPr>
              <a:spLocks/>
            </p:cNvSpPr>
            <p:nvPr/>
          </p:nvSpPr>
          <p:spPr bwMode="auto">
            <a:xfrm>
              <a:off x="3866294" y="2325941"/>
              <a:ext cx="757621" cy="757817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25400" cap="flat">
              <a:noFill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defTabSz="514077" eaLnBrk="0" hangingPunct="0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FFFFFF"/>
                </a:solidFill>
              </a:endParaRPr>
            </a:p>
          </p:txBody>
        </p:sp>
        <p:sp>
          <p:nvSpPr>
            <p:cNvPr id="637" name="Rectangle 415"/>
            <p:cNvSpPr/>
            <p:nvPr/>
          </p:nvSpPr>
          <p:spPr>
            <a:xfrm>
              <a:off x="3709573" y="3101240"/>
              <a:ext cx="1122096" cy="3108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514077">
                <a:defRPr/>
              </a:pPr>
              <a:r>
                <a:rPr lang="en-US" sz="800" kern="0" dirty="0">
                  <a:solidFill>
                    <a:srgbClr val="676767"/>
                  </a:solidFill>
                  <a:cs typeface="Arial"/>
                </a:rPr>
                <a:t>Virtual</a:t>
              </a:r>
              <a:endParaRPr lang="en-US" sz="800" kern="0" dirty="0">
                <a:solidFill>
                  <a:srgbClr val="676767"/>
                </a:solidFill>
              </a:endParaRPr>
            </a:p>
          </p:txBody>
        </p:sp>
        <p:pic>
          <p:nvPicPr>
            <p:cNvPr id="638" name="Picture 416" descr="white CD.em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5317" y="2446527"/>
              <a:ext cx="519577" cy="516647"/>
            </a:xfrm>
            <a:prstGeom prst="rect">
              <a:avLst/>
            </a:prstGeom>
          </p:spPr>
        </p:pic>
      </p:grpSp>
      <p:cxnSp>
        <p:nvCxnSpPr>
          <p:cNvPr id="639" name="Straight Connector 417"/>
          <p:cNvCxnSpPr/>
          <p:nvPr/>
        </p:nvCxnSpPr>
        <p:spPr>
          <a:xfrm>
            <a:off x="8068425" y="237511"/>
            <a:ext cx="0" cy="44577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pic>
        <p:nvPicPr>
          <p:cNvPr id="640" name="Picture 4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4" y="233221"/>
            <a:ext cx="822339" cy="462791"/>
          </a:xfrm>
          <a:prstGeom prst="rect">
            <a:avLst/>
          </a:prstGeom>
        </p:spPr>
      </p:pic>
      <p:cxnSp>
        <p:nvCxnSpPr>
          <p:cNvPr id="641" name="Straight Connector 419"/>
          <p:cNvCxnSpPr/>
          <p:nvPr/>
        </p:nvCxnSpPr>
        <p:spPr>
          <a:xfrm>
            <a:off x="2476692" y="242023"/>
            <a:ext cx="960370" cy="0"/>
          </a:xfrm>
          <a:prstGeom prst="line">
            <a:avLst/>
          </a:prstGeom>
          <a:noFill/>
          <a:ln w="9525" cap="flat" cmpd="sng" algn="ctr">
            <a:solidFill>
              <a:srgbClr val="2968AF"/>
            </a:solidFill>
            <a:prstDash val="solid"/>
          </a:ln>
          <a:effectLst/>
        </p:spPr>
      </p:cxnSp>
      <p:cxnSp>
        <p:nvCxnSpPr>
          <p:cNvPr id="642" name="Straight Connector 420"/>
          <p:cNvCxnSpPr/>
          <p:nvPr/>
        </p:nvCxnSpPr>
        <p:spPr>
          <a:xfrm>
            <a:off x="2493212" y="683117"/>
            <a:ext cx="960370" cy="0"/>
          </a:xfrm>
          <a:prstGeom prst="line">
            <a:avLst/>
          </a:prstGeom>
          <a:noFill/>
          <a:ln w="9525" cap="flat" cmpd="sng" algn="ctr">
            <a:solidFill>
              <a:srgbClr val="2968AF"/>
            </a:solidFill>
            <a:prstDash val="solid"/>
          </a:ln>
          <a:effectLst/>
        </p:spPr>
      </p:cxnSp>
      <p:grpSp>
        <p:nvGrpSpPr>
          <p:cNvPr id="525" name="Group 524"/>
          <p:cNvGrpSpPr/>
          <p:nvPr/>
        </p:nvGrpSpPr>
        <p:grpSpPr>
          <a:xfrm>
            <a:off x="6669331" y="242023"/>
            <a:ext cx="758061" cy="458499"/>
            <a:chOff x="11243270" y="325535"/>
            <a:chExt cx="1106424" cy="669374"/>
          </a:xfrm>
        </p:grpSpPr>
        <p:sp>
          <p:nvSpPr>
            <p:cNvPr id="526" name="Rectangle 525"/>
            <p:cNvSpPr/>
            <p:nvPr/>
          </p:nvSpPr>
          <p:spPr bwMode="auto">
            <a:xfrm>
              <a:off x="11243270" y="325535"/>
              <a:ext cx="1106424" cy="669374"/>
            </a:xfrm>
            <a:prstGeom prst="rect">
              <a:avLst/>
            </a:prstGeom>
            <a:solidFill>
              <a:schemeClr val="accent5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92" tIns="45696" rIns="45696" bIns="9139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255" fontAlgn="base">
                <a:spcBef>
                  <a:spcPct val="0"/>
                </a:spcBef>
                <a:spcAft>
                  <a:spcPct val="0"/>
                </a:spcAft>
              </a:pPr>
              <a:endParaRPr lang="x-none" sz="1600" spc="-75" dirty="0">
                <a:ln w="3175">
                  <a:noFill/>
                </a:ln>
                <a:gradFill flip="none" rotWithShape="1">
                  <a:gsLst>
                    <a:gs pos="0">
                      <a:srgbClr val="1B3B41">
                        <a:lumMod val="65000"/>
                        <a:lumOff val="35000"/>
                      </a:srgbClr>
                    </a:gs>
                    <a:gs pos="86000">
                      <a:srgbClr val="1B3B41">
                        <a:lumMod val="65000"/>
                        <a:lumOff val="35000"/>
                      </a:srgbClr>
                    </a:gs>
                  </a:gsLst>
                  <a:lin ang="5400000" scaled="0"/>
                  <a:tileRect/>
                </a:gradFill>
                <a:ea typeface="MS PGothic"/>
                <a:cs typeface="Arial" charset="0"/>
              </a:endParaRPr>
            </a:p>
          </p:txBody>
        </p:sp>
        <p:grpSp>
          <p:nvGrpSpPr>
            <p:cNvPr id="527" name="Group 526"/>
            <p:cNvGrpSpPr/>
            <p:nvPr/>
          </p:nvGrpSpPr>
          <p:grpSpPr>
            <a:xfrm>
              <a:off x="11407862" y="366936"/>
              <a:ext cx="777240" cy="539496"/>
              <a:chOff x="11454660" y="478323"/>
              <a:chExt cx="437727" cy="302970"/>
            </a:xfrm>
          </p:grpSpPr>
          <p:sp>
            <p:nvSpPr>
              <p:cNvPr id="528" name="Oval 2"/>
              <p:cNvSpPr/>
              <p:nvPr/>
            </p:nvSpPr>
            <p:spPr bwMode="auto">
              <a:xfrm>
                <a:off x="11454660" y="478323"/>
                <a:ext cx="437727" cy="302970"/>
              </a:xfrm>
              <a:custGeom>
                <a:avLst/>
                <a:gdLst/>
                <a:ahLst/>
                <a:cxnLst/>
                <a:rect l="l" t="t" r="r" b="b"/>
                <a:pathLst>
                  <a:path w="2488679" h="1722978">
                    <a:moveTo>
                      <a:pt x="1568924" y="0"/>
                    </a:moveTo>
                    <a:cubicBezTo>
                      <a:pt x="1889013" y="0"/>
                      <a:pt x="2148497" y="259484"/>
                      <a:pt x="2148497" y="579573"/>
                    </a:cubicBezTo>
                    <a:cubicBezTo>
                      <a:pt x="2148497" y="628390"/>
                      <a:pt x="2142461" y="675798"/>
                      <a:pt x="2129199" y="720614"/>
                    </a:cubicBezTo>
                    <a:cubicBezTo>
                      <a:pt x="2337950" y="784181"/>
                      <a:pt x="2488679" y="978799"/>
                      <a:pt x="2488679" y="1208622"/>
                    </a:cubicBezTo>
                    <a:cubicBezTo>
                      <a:pt x="2488679" y="1492693"/>
                      <a:pt x="2258394" y="1722978"/>
                      <a:pt x="1974323" y="1722978"/>
                    </a:cubicBezTo>
                    <a:lnTo>
                      <a:pt x="1974313" y="1722977"/>
                    </a:lnTo>
                    <a:lnTo>
                      <a:pt x="563842" y="1722977"/>
                    </a:lnTo>
                    <a:cubicBezTo>
                      <a:pt x="563839" y="1722978"/>
                      <a:pt x="563836" y="1722978"/>
                      <a:pt x="563832" y="1722978"/>
                    </a:cubicBezTo>
                    <a:cubicBezTo>
                      <a:pt x="252436" y="1722978"/>
                      <a:pt x="0" y="1470542"/>
                      <a:pt x="0" y="1159146"/>
                    </a:cubicBezTo>
                    <a:cubicBezTo>
                      <a:pt x="0" y="944117"/>
                      <a:pt x="120370" y="757203"/>
                      <a:pt x="298654" y="664433"/>
                    </a:cubicBezTo>
                    <a:cubicBezTo>
                      <a:pt x="297817" y="661589"/>
                      <a:pt x="297788" y="658721"/>
                      <a:pt x="297788" y="655847"/>
                    </a:cubicBezTo>
                    <a:cubicBezTo>
                      <a:pt x="297788" y="426683"/>
                      <a:pt x="483562" y="240909"/>
                      <a:pt x="712726" y="240909"/>
                    </a:cubicBezTo>
                    <a:cubicBezTo>
                      <a:pt x="838046" y="240909"/>
                      <a:pt x="950390" y="296465"/>
                      <a:pt x="1025124" y="385461"/>
                    </a:cubicBezTo>
                    <a:cubicBezTo>
                      <a:pt x="1102977" y="160464"/>
                      <a:pt x="1317212" y="0"/>
                      <a:pt x="156892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670" tIns="54836" rIns="54836" bIns="10967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22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1800" spc="-45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MS PGothic"/>
                  <a:cs typeface="Segoe UI" pitchFamily="34" charset="0"/>
                </a:endParaRPr>
              </a:p>
            </p:txBody>
          </p:sp>
          <p:grpSp>
            <p:nvGrpSpPr>
              <p:cNvPr id="529" name="Group 528"/>
              <p:cNvGrpSpPr/>
              <p:nvPr/>
            </p:nvGrpSpPr>
            <p:grpSpPr>
              <a:xfrm>
                <a:off x="11519241" y="617344"/>
                <a:ext cx="285308" cy="80850"/>
                <a:chOff x="691827" y="3506031"/>
                <a:chExt cx="2666757" cy="755693"/>
              </a:xfrm>
              <a:solidFill>
                <a:schemeClr val="accent5"/>
              </a:solidFill>
            </p:grpSpPr>
            <p:grpSp>
              <p:nvGrpSpPr>
                <p:cNvPr id="530" name="Group 529"/>
                <p:cNvGrpSpPr>
                  <a:grpSpLocks noChangeAspect="1"/>
                </p:cNvGrpSpPr>
                <p:nvPr/>
              </p:nvGrpSpPr>
              <p:grpSpPr>
                <a:xfrm rot="20679101">
                  <a:off x="691827" y="3506031"/>
                  <a:ext cx="758555" cy="755693"/>
                  <a:chOff x="7798595" y="7042151"/>
                  <a:chExt cx="420688" cy="419100"/>
                </a:xfrm>
                <a:grpFill/>
              </p:grpSpPr>
              <p:sp>
                <p:nvSpPr>
                  <p:cNvPr id="535" name="Freeform 22"/>
                  <p:cNvSpPr>
                    <a:spLocks/>
                  </p:cNvSpPr>
                  <p:nvPr/>
                </p:nvSpPr>
                <p:spPr bwMode="auto">
                  <a:xfrm>
                    <a:off x="7933533" y="7042151"/>
                    <a:ext cx="285750" cy="303213"/>
                  </a:xfrm>
                  <a:custGeom>
                    <a:avLst/>
                    <a:gdLst>
                      <a:gd name="T0" fmla="*/ 34 w 1254"/>
                      <a:gd name="T1" fmla="*/ 1136 h 1337"/>
                      <a:gd name="T2" fmla="*/ 124 w 1254"/>
                      <a:gd name="T3" fmla="*/ 963 h 1337"/>
                      <a:gd name="T4" fmla="*/ 162 w 1254"/>
                      <a:gd name="T5" fmla="*/ 938 h 1337"/>
                      <a:gd name="T6" fmla="*/ 207 w 1254"/>
                      <a:gd name="T7" fmla="*/ 929 h 1337"/>
                      <a:gd name="T8" fmla="*/ 252 w 1254"/>
                      <a:gd name="T9" fmla="*/ 938 h 1337"/>
                      <a:gd name="T10" fmla="*/ 291 w 1254"/>
                      <a:gd name="T11" fmla="*/ 963 h 1337"/>
                      <a:gd name="T12" fmla="*/ 346 w 1254"/>
                      <a:gd name="T13" fmla="*/ 1004 h 1337"/>
                      <a:gd name="T14" fmla="*/ 429 w 1254"/>
                      <a:gd name="T15" fmla="*/ 1029 h 1337"/>
                      <a:gd name="T16" fmla="*/ 516 w 1254"/>
                      <a:gd name="T17" fmla="*/ 1021 h 1337"/>
                      <a:gd name="T18" fmla="*/ 595 w 1254"/>
                      <a:gd name="T19" fmla="*/ 980 h 1337"/>
                      <a:gd name="T20" fmla="*/ 897 w 1254"/>
                      <a:gd name="T21" fmla="*/ 678 h 1337"/>
                      <a:gd name="T22" fmla="*/ 938 w 1254"/>
                      <a:gd name="T23" fmla="*/ 599 h 1337"/>
                      <a:gd name="T24" fmla="*/ 946 w 1254"/>
                      <a:gd name="T25" fmla="*/ 513 h 1337"/>
                      <a:gd name="T26" fmla="*/ 921 w 1254"/>
                      <a:gd name="T27" fmla="*/ 429 h 1337"/>
                      <a:gd name="T28" fmla="*/ 881 w 1254"/>
                      <a:gd name="T29" fmla="*/ 374 h 1337"/>
                      <a:gd name="T30" fmla="*/ 806 w 1254"/>
                      <a:gd name="T31" fmla="*/ 324 h 1337"/>
                      <a:gd name="T32" fmla="*/ 720 w 1254"/>
                      <a:gd name="T33" fmla="*/ 308 h 1337"/>
                      <a:gd name="T34" fmla="*/ 634 w 1254"/>
                      <a:gd name="T35" fmla="*/ 324 h 1337"/>
                      <a:gd name="T36" fmla="*/ 560 w 1254"/>
                      <a:gd name="T37" fmla="*/ 374 h 1337"/>
                      <a:gd name="T38" fmla="*/ 423 w 1254"/>
                      <a:gd name="T39" fmla="*/ 443 h 1337"/>
                      <a:gd name="T40" fmla="*/ 327 w 1254"/>
                      <a:gd name="T41" fmla="*/ 418 h 1337"/>
                      <a:gd name="T42" fmla="*/ 229 w 1254"/>
                      <a:gd name="T43" fmla="*/ 406 h 1337"/>
                      <a:gd name="T44" fmla="*/ 130 w 1254"/>
                      <a:gd name="T45" fmla="*/ 412 h 1337"/>
                      <a:gd name="T46" fmla="*/ 343 w 1254"/>
                      <a:gd name="T47" fmla="*/ 157 h 1337"/>
                      <a:gd name="T48" fmla="*/ 426 w 1254"/>
                      <a:gd name="T49" fmla="*/ 88 h 1337"/>
                      <a:gd name="T50" fmla="*/ 519 w 1254"/>
                      <a:gd name="T51" fmla="*/ 39 h 1337"/>
                      <a:gd name="T52" fmla="*/ 618 w 1254"/>
                      <a:gd name="T53" fmla="*/ 10 h 1337"/>
                      <a:gd name="T54" fmla="*/ 720 w 1254"/>
                      <a:gd name="T55" fmla="*/ 0 h 1337"/>
                      <a:gd name="T56" fmla="*/ 822 w 1254"/>
                      <a:gd name="T57" fmla="*/ 10 h 1337"/>
                      <a:gd name="T58" fmla="*/ 921 w 1254"/>
                      <a:gd name="T59" fmla="*/ 39 h 1337"/>
                      <a:gd name="T60" fmla="*/ 1014 w 1254"/>
                      <a:gd name="T61" fmla="*/ 88 h 1337"/>
                      <a:gd name="T62" fmla="*/ 1098 w 1254"/>
                      <a:gd name="T63" fmla="*/ 157 h 1337"/>
                      <a:gd name="T64" fmla="*/ 1151 w 1254"/>
                      <a:gd name="T65" fmla="*/ 219 h 1337"/>
                      <a:gd name="T66" fmla="*/ 1204 w 1254"/>
                      <a:gd name="T67" fmla="*/ 310 h 1337"/>
                      <a:gd name="T68" fmla="*/ 1239 w 1254"/>
                      <a:gd name="T69" fmla="*/ 407 h 1337"/>
                      <a:gd name="T70" fmla="*/ 1253 w 1254"/>
                      <a:gd name="T71" fmla="*/ 508 h 1337"/>
                      <a:gd name="T72" fmla="*/ 1248 w 1254"/>
                      <a:gd name="T73" fmla="*/ 611 h 1337"/>
                      <a:gd name="T74" fmla="*/ 1224 w 1254"/>
                      <a:gd name="T75" fmla="*/ 711 h 1337"/>
                      <a:gd name="T76" fmla="*/ 1180 w 1254"/>
                      <a:gd name="T77" fmla="*/ 805 h 1337"/>
                      <a:gd name="T78" fmla="*/ 1117 w 1254"/>
                      <a:gd name="T79" fmla="*/ 892 h 1337"/>
                      <a:gd name="T80" fmla="*/ 809 w 1254"/>
                      <a:gd name="T81" fmla="*/ 1200 h 1337"/>
                      <a:gd name="T82" fmla="*/ 723 w 1254"/>
                      <a:gd name="T83" fmla="*/ 1263 h 1337"/>
                      <a:gd name="T84" fmla="*/ 628 w 1254"/>
                      <a:gd name="T85" fmla="*/ 1307 h 1337"/>
                      <a:gd name="T86" fmla="*/ 528 w 1254"/>
                      <a:gd name="T87" fmla="*/ 1332 h 1337"/>
                      <a:gd name="T88" fmla="*/ 426 w 1254"/>
                      <a:gd name="T89" fmla="*/ 1337 h 1337"/>
                      <a:gd name="T90" fmla="*/ 324 w 1254"/>
                      <a:gd name="T91" fmla="*/ 1321 h 1337"/>
                      <a:gd name="T92" fmla="*/ 227 w 1254"/>
                      <a:gd name="T93" fmla="*/ 1288 h 1337"/>
                      <a:gd name="T94" fmla="*/ 136 w 1254"/>
                      <a:gd name="T95" fmla="*/ 1234 h 1337"/>
                      <a:gd name="T96" fmla="*/ 74 w 1254"/>
                      <a:gd name="T97" fmla="*/ 1181 h 1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254" h="1337">
                        <a:moveTo>
                          <a:pt x="74" y="1181"/>
                        </a:moveTo>
                        <a:lnTo>
                          <a:pt x="74" y="1181"/>
                        </a:lnTo>
                        <a:lnTo>
                          <a:pt x="53" y="1158"/>
                        </a:lnTo>
                        <a:lnTo>
                          <a:pt x="34" y="1136"/>
                        </a:lnTo>
                        <a:lnTo>
                          <a:pt x="16" y="1112"/>
                        </a:lnTo>
                        <a:lnTo>
                          <a:pt x="0" y="1087"/>
                        </a:lnTo>
                        <a:lnTo>
                          <a:pt x="124" y="963"/>
                        </a:lnTo>
                        <a:lnTo>
                          <a:pt x="124" y="963"/>
                        </a:lnTo>
                        <a:lnTo>
                          <a:pt x="133" y="955"/>
                        </a:lnTo>
                        <a:lnTo>
                          <a:pt x="142" y="948"/>
                        </a:lnTo>
                        <a:lnTo>
                          <a:pt x="152" y="943"/>
                        </a:lnTo>
                        <a:lnTo>
                          <a:pt x="162" y="938"/>
                        </a:lnTo>
                        <a:lnTo>
                          <a:pt x="173" y="934"/>
                        </a:lnTo>
                        <a:lnTo>
                          <a:pt x="185" y="931"/>
                        </a:lnTo>
                        <a:lnTo>
                          <a:pt x="196" y="930"/>
                        </a:lnTo>
                        <a:lnTo>
                          <a:pt x="207" y="929"/>
                        </a:lnTo>
                        <a:lnTo>
                          <a:pt x="218" y="930"/>
                        </a:lnTo>
                        <a:lnTo>
                          <a:pt x="230" y="931"/>
                        </a:lnTo>
                        <a:lnTo>
                          <a:pt x="241" y="934"/>
                        </a:lnTo>
                        <a:lnTo>
                          <a:pt x="252" y="938"/>
                        </a:lnTo>
                        <a:lnTo>
                          <a:pt x="262" y="943"/>
                        </a:lnTo>
                        <a:lnTo>
                          <a:pt x="272" y="948"/>
                        </a:lnTo>
                        <a:lnTo>
                          <a:pt x="282" y="955"/>
                        </a:lnTo>
                        <a:lnTo>
                          <a:pt x="291" y="963"/>
                        </a:lnTo>
                        <a:lnTo>
                          <a:pt x="291" y="963"/>
                        </a:lnTo>
                        <a:lnTo>
                          <a:pt x="308" y="980"/>
                        </a:lnTo>
                        <a:lnTo>
                          <a:pt x="326" y="993"/>
                        </a:lnTo>
                        <a:lnTo>
                          <a:pt x="346" y="1004"/>
                        </a:lnTo>
                        <a:lnTo>
                          <a:pt x="366" y="1013"/>
                        </a:lnTo>
                        <a:lnTo>
                          <a:pt x="387" y="1021"/>
                        </a:lnTo>
                        <a:lnTo>
                          <a:pt x="408" y="1026"/>
                        </a:lnTo>
                        <a:lnTo>
                          <a:pt x="429" y="1029"/>
                        </a:lnTo>
                        <a:lnTo>
                          <a:pt x="452" y="1030"/>
                        </a:lnTo>
                        <a:lnTo>
                          <a:pt x="473" y="1029"/>
                        </a:lnTo>
                        <a:lnTo>
                          <a:pt x="495" y="1026"/>
                        </a:lnTo>
                        <a:lnTo>
                          <a:pt x="516" y="1021"/>
                        </a:lnTo>
                        <a:lnTo>
                          <a:pt x="538" y="1013"/>
                        </a:lnTo>
                        <a:lnTo>
                          <a:pt x="557" y="1004"/>
                        </a:lnTo>
                        <a:lnTo>
                          <a:pt x="576" y="993"/>
                        </a:lnTo>
                        <a:lnTo>
                          <a:pt x="595" y="980"/>
                        </a:lnTo>
                        <a:lnTo>
                          <a:pt x="612" y="963"/>
                        </a:lnTo>
                        <a:lnTo>
                          <a:pt x="881" y="695"/>
                        </a:lnTo>
                        <a:lnTo>
                          <a:pt x="881" y="695"/>
                        </a:lnTo>
                        <a:lnTo>
                          <a:pt x="897" y="678"/>
                        </a:lnTo>
                        <a:lnTo>
                          <a:pt x="910" y="659"/>
                        </a:lnTo>
                        <a:lnTo>
                          <a:pt x="921" y="640"/>
                        </a:lnTo>
                        <a:lnTo>
                          <a:pt x="931" y="620"/>
                        </a:lnTo>
                        <a:lnTo>
                          <a:pt x="938" y="599"/>
                        </a:lnTo>
                        <a:lnTo>
                          <a:pt x="943" y="578"/>
                        </a:lnTo>
                        <a:lnTo>
                          <a:pt x="946" y="556"/>
                        </a:lnTo>
                        <a:lnTo>
                          <a:pt x="947" y="534"/>
                        </a:lnTo>
                        <a:lnTo>
                          <a:pt x="946" y="513"/>
                        </a:lnTo>
                        <a:lnTo>
                          <a:pt x="943" y="491"/>
                        </a:lnTo>
                        <a:lnTo>
                          <a:pt x="938" y="470"/>
                        </a:lnTo>
                        <a:lnTo>
                          <a:pt x="931" y="448"/>
                        </a:lnTo>
                        <a:lnTo>
                          <a:pt x="921" y="429"/>
                        </a:lnTo>
                        <a:lnTo>
                          <a:pt x="910" y="410"/>
                        </a:lnTo>
                        <a:lnTo>
                          <a:pt x="897" y="391"/>
                        </a:lnTo>
                        <a:lnTo>
                          <a:pt x="881" y="374"/>
                        </a:lnTo>
                        <a:lnTo>
                          <a:pt x="881" y="374"/>
                        </a:lnTo>
                        <a:lnTo>
                          <a:pt x="864" y="359"/>
                        </a:lnTo>
                        <a:lnTo>
                          <a:pt x="846" y="344"/>
                        </a:lnTo>
                        <a:lnTo>
                          <a:pt x="826" y="333"/>
                        </a:lnTo>
                        <a:lnTo>
                          <a:pt x="806" y="324"/>
                        </a:lnTo>
                        <a:lnTo>
                          <a:pt x="785" y="317"/>
                        </a:lnTo>
                        <a:lnTo>
                          <a:pt x="764" y="312"/>
                        </a:lnTo>
                        <a:lnTo>
                          <a:pt x="743" y="309"/>
                        </a:lnTo>
                        <a:lnTo>
                          <a:pt x="720" y="308"/>
                        </a:lnTo>
                        <a:lnTo>
                          <a:pt x="699" y="309"/>
                        </a:lnTo>
                        <a:lnTo>
                          <a:pt x="677" y="312"/>
                        </a:lnTo>
                        <a:lnTo>
                          <a:pt x="656" y="317"/>
                        </a:lnTo>
                        <a:lnTo>
                          <a:pt x="634" y="324"/>
                        </a:lnTo>
                        <a:lnTo>
                          <a:pt x="614" y="333"/>
                        </a:lnTo>
                        <a:lnTo>
                          <a:pt x="595" y="344"/>
                        </a:lnTo>
                        <a:lnTo>
                          <a:pt x="576" y="357"/>
                        </a:lnTo>
                        <a:lnTo>
                          <a:pt x="560" y="374"/>
                        </a:lnTo>
                        <a:lnTo>
                          <a:pt x="470" y="463"/>
                        </a:lnTo>
                        <a:lnTo>
                          <a:pt x="470" y="463"/>
                        </a:lnTo>
                        <a:lnTo>
                          <a:pt x="448" y="452"/>
                        </a:lnTo>
                        <a:lnTo>
                          <a:pt x="423" y="443"/>
                        </a:lnTo>
                        <a:lnTo>
                          <a:pt x="400" y="436"/>
                        </a:lnTo>
                        <a:lnTo>
                          <a:pt x="376" y="429"/>
                        </a:lnTo>
                        <a:lnTo>
                          <a:pt x="352" y="423"/>
                        </a:lnTo>
                        <a:lnTo>
                          <a:pt x="327" y="418"/>
                        </a:lnTo>
                        <a:lnTo>
                          <a:pt x="303" y="414"/>
                        </a:lnTo>
                        <a:lnTo>
                          <a:pt x="279" y="411"/>
                        </a:lnTo>
                        <a:lnTo>
                          <a:pt x="253" y="407"/>
                        </a:lnTo>
                        <a:lnTo>
                          <a:pt x="229" y="406"/>
                        </a:lnTo>
                        <a:lnTo>
                          <a:pt x="204" y="406"/>
                        </a:lnTo>
                        <a:lnTo>
                          <a:pt x="179" y="406"/>
                        </a:lnTo>
                        <a:lnTo>
                          <a:pt x="154" y="408"/>
                        </a:lnTo>
                        <a:lnTo>
                          <a:pt x="130" y="412"/>
                        </a:lnTo>
                        <a:lnTo>
                          <a:pt x="104" y="415"/>
                        </a:lnTo>
                        <a:lnTo>
                          <a:pt x="80" y="419"/>
                        </a:lnTo>
                        <a:lnTo>
                          <a:pt x="343" y="157"/>
                        </a:lnTo>
                        <a:lnTo>
                          <a:pt x="343" y="157"/>
                        </a:lnTo>
                        <a:lnTo>
                          <a:pt x="362" y="137"/>
                        </a:lnTo>
                        <a:lnTo>
                          <a:pt x="384" y="120"/>
                        </a:lnTo>
                        <a:lnTo>
                          <a:pt x="404" y="103"/>
                        </a:lnTo>
                        <a:lnTo>
                          <a:pt x="426" y="88"/>
                        </a:lnTo>
                        <a:lnTo>
                          <a:pt x="449" y="74"/>
                        </a:lnTo>
                        <a:lnTo>
                          <a:pt x="471" y="62"/>
                        </a:lnTo>
                        <a:lnTo>
                          <a:pt x="496" y="49"/>
                        </a:lnTo>
                        <a:lnTo>
                          <a:pt x="519" y="39"/>
                        </a:lnTo>
                        <a:lnTo>
                          <a:pt x="544" y="30"/>
                        </a:lnTo>
                        <a:lnTo>
                          <a:pt x="568" y="22"/>
                        </a:lnTo>
                        <a:lnTo>
                          <a:pt x="593" y="16"/>
                        </a:lnTo>
                        <a:lnTo>
                          <a:pt x="618" y="10"/>
                        </a:lnTo>
                        <a:lnTo>
                          <a:pt x="644" y="6"/>
                        </a:lnTo>
                        <a:lnTo>
                          <a:pt x="669" y="3"/>
                        </a:lnTo>
                        <a:lnTo>
                          <a:pt x="695" y="0"/>
                        </a:lnTo>
                        <a:lnTo>
                          <a:pt x="720" y="0"/>
                        </a:lnTo>
                        <a:lnTo>
                          <a:pt x="746" y="0"/>
                        </a:lnTo>
                        <a:lnTo>
                          <a:pt x="771" y="3"/>
                        </a:lnTo>
                        <a:lnTo>
                          <a:pt x="797" y="6"/>
                        </a:lnTo>
                        <a:lnTo>
                          <a:pt x="822" y="10"/>
                        </a:lnTo>
                        <a:lnTo>
                          <a:pt x="848" y="16"/>
                        </a:lnTo>
                        <a:lnTo>
                          <a:pt x="872" y="22"/>
                        </a:lnTo>
                        <a:lnTo>
                          <a:pt x="897" y="30"/>
                        </a:lnTo>
                        <a:lnTo>
                          <a:pt x="921" y="39"/>
                        </a:lnTo>
                        <a:lnTo>
                          <a:pt x="945" y="49"/>
                        </a:lnTo>
                        <a:lnTo>
                          <a:pt x="969" y="62"/>
                        </a:lnTo>
                        <a:lnTo>
                          <a:pt x="991" y="74"/>
                        </a:lnTo>
                        <a:lnTo>
                          <a:pt x="1014" y="88"/>
                        </a:lnTo>
                        <a:lnTo>
                          <a:pt x="1036" y="103"/>
                        </a:lnTo>
                        <a:lnTo>
                          <a:pt x="1058" y="120"/>
                        </a:lnTo>
                        <a:lnTo>
                          <a:pt x="1078" y="137"/>
                        </a:lnTo>
                        <a:lnTo>
                          <a:pt x="1098" y="157"/>
                        </a:lnTo>
                        <a:lnTo>
                          <a:pt x="1098" y="157"/>
                        </a:lnTo>
                        <a:lnTo>
                          <a:pt x="1117" y="177"/>
                        </a:lnTo>
                        <a:lnTo>
                          <a:pt x="1134" y="197"/>
                        </a:lnTo>
                        <a:lnTo>
                          <a:pt x="1151" y="219"/>
                        </a:lnTo>
                        <a:lnTo>
                          <a:pt x="1167" y="240"/>
                        </a:lnTo>
                        <a:lnTo>
                          <a:pt x="1180" y="263"/>
                        </a:lnTo>
                        <a:lnTo>
                          <a:pt x="1193" y="286"/>
                        </a:lnTo>
                        <a:lnTo>
                          <a:pt x="1204" y="310"/>
                        </a:lnTo>
                        <a:lnTo>
                          <a:pt x="1215" y="333"/>
                        </a:lnTo>
                        <a:lnTo>
                          <a:pt x="1224" y="357"/>
                        </a:lnTo>
                        <a:lnTo>
                          <a:pt x="1232" y="382"/>
                        </a:lnTo>
                        <a:lnTo>
                          <a:pt x="1239" y="407"/>
                        </a:lnTo>
                        <a:lnTo>
                          <a:pt x="1244" y="432"/>
                        </a:lnTo>
                        <a:lnTo>
                          <a:pt x="1248" y="457"/>
                        </a:lnTo>
                        <a:lnTo>
                          <a:pt x="1251" y="483"/>
                        </a:lnTo>
                        <a:lnTo>
                          <a:pt x="1253" y="508"/>
                        </a:lnTo>
                        <a:lnTo>
                          <a:pt x="1254" y="534"/>
                        </a:lnTo>
                        <a:lnTo>
                          <a:pt x="1253" y="559"/>
                        </a:lnTo>
                        <a:lnTo>
                          <a:pt x="1251" y="586"/>
                        </a:lnTo>
                        <a:lnTo>
                          <a:pt x="1248" y="611"/>
                        </a:lnTo>
                        <a:lnTo>
                          <a:pt x="1244" y="636"/>
                        </a:lnTo>
                        <a:lnTo>
                          <a:pt x="1239" y="661"/>
                        </a:lnTo>
                        <a:lnTo>
                          <a:pt x="1232" y="686"/>
                        </a:lnTo>
                        <a:lnTo>
                          <a:pt x="1224" y="711"/>
                        </a:lnTo>
                        <a:lnTo>
                          <a:pt x="1215" y="735"/>
                        </a:lnTo>
                        <a:lnTo>
                          <a:pt x="1204" y="759"/>
                        </a:lnTo>
                        <a:lnTo>
                          <a:pt x="1193" y="783"/>
                        </a:lnTo>
                        <a:lnTo>
                          <a:pt x="1180" y="805"/>
                        </a:lnTo>
                        <a:lnTo>
                          <a:pt x="1167" y="829"/>
                        </a:lnTo>
                        <a:lnTo>
                          <a:pt x="1151" y="850"/>
                        </a:lnTo>
                        <a:lnTo>
                          <a:pt x="1134" y="872"/>
                        </a:lnTo>
                        <a:lnTo>
                          <a:pt x="1117" y="892"/>
                        </a:lnTo>
                        <a:lnTo>
                          <a:pt x="1098" y="912"/>
                        </a:lnTo>
                        <a:lnTo>
                          <a:pt x="829" y="1181"/>
                        </a:lnTo>
                        <a:lnTo>
                          <a:pt x="829" y="1181"/>
                        </a:lnTo>
                        <a:lnTo>
                          <a:pt x="809" y="1200"/>
                        </a:lnTo>
                        <a:lnTo>
                          <a:pt x="788" y="1217"/>
                        </a:lnTo>
                        <a:lnTo>
                          <a:pt x="767" y="1234"/>
                        </a:lnTo>
                        <a:lnTo>
                          <a:pt x="746" y="1249"/>
                        </a:lnTo>
                        <a:lnTo>
                          <a:pt x="723" y="1263"/>
                        </a:lnTo>
                        <a:lnTo>
                          <a:pt x="700" y="1276"/>
                        </a:lnTo>
                        <a:lnTo>
                          <a:pt x="676" y="1288"/>
                        </a:lnTo>
                        <a:lnTo>
                          <a:pt x="653" y="1298"/>
                        </a:lnTo>
                        <a:lnTo>
                          <a:pt x="628" y="1307"/>
                        </a:lnTo>
                        <a:lnTo>
                          <a:pt x="604" y="1315"/>
                        </a:lnTo>
                        <a:lnTo>
                          <a:pt x="578" y="1321"/>
                        </a:lnTo>
                        <a:lnTo>
                          <a:pt x="554" y="1328"/>
                        </a:lnTo>
                        <a:lnTo>
                          <a:pt x="528" y="1332"/>
                        </a:lnTo>
                        <a:lnTo>
                          <a:pt x="503" y="1335"/>
                        </a:lnTo>
                        <a:lnTo>
                          <a:pt x="477" y="1337"/>
                        </a:lnTo>
                        <a:lnTo>
                          <a:pt x="452" y="1337"/>
                        </a:lnTo>
                        <a:lnTo>
                          <a:pt x="426" y="1337"/>
                        </a:lnTo>
                        <a:lnTo>
                          <a:pt x="400" y="1335"/>
                        </a:lnTo>
                        <a:lnTo>
                          <a:pt x="374" y="1332"/>
                        </a:lnTo>
                        <a:lnTo>
                          <a:pt x="350" y="1328"/>
                        </a:lnTo>
                        <a:lnTo>
                          <a:pt x="324" y="1321"/>
                        </a:lnTo>
                        <a:lnTo>
                          <a:pt x="299" y="1315"/>
                        </a:lnTo>
                        <a:lnTo>
                          <a:pt x="274" y="1307"/>
                        </a:lnTo>
                        <a:lnTo>
                          <a:pt x="250" y="1298"/>
                        </a:lnTo>
                        <a:lnTo>
                          <a:pt x="227" y="1288"/>
                        </a:lnTo>
                        <a:lnTo>
                          <a:pt x="203" y="1276"/>
                        </a:lnTo>
                        <a:lnTo>
                          <a:pt x="180" y="1263"/>
                        </a:lnTo>
                        <a:lnTo>
                          <a:pt x="157" y="1249"/>
                        </a:lnTo>
                        <a:lnTo>
                          <a:pt x="136" y="1234"/>
                        </a:lnTo>
                        <a:lnTo>
                          <a:pt x="114" y="1217"/>
                        </a:lnTo>
                        <a:lnTo>
                          <a:pt x="94" y="1200"/>
                        </a:lnTo>
                        <a:lnTo>
                          <a:pt x="74" y="1181"/>
                        </a:lnTo>
                        <a:lnTo>
                          <a:pt x="74" y="11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x-none" sz="1300">
                      <a:ea typeface="MS PGothic"/>
                    </a:endParaRPr>
                  </a:p>
                </p:txBody>
              </p:sp>
              <p:sp>
                <p:nvSpPr>
                  <p:cNvPr id="536" name="Freeform 23"/>
                  <p:cNvSpPr>
                    <a:spLocks/>
                  </p:cNvSpPr>
                  <p:nvPr/>
                </p:nvSpPr>
                <p:spPr bwMode="auto">
                  <a:xfrm>
                    <a:off x="7798595" y="7158038"/>
                    <a:ext cx="285750" cy="303213"/>
                  </a:xfrm>
                  <a:custGeom>
                    <a:avLst/>
                    <a:gdLst>
                      <a:gd name="T0" fmla="*/ 443 w 1254"/>
                      <a:gd name="T1" fmla="*/ 138 h 1334"/>
                      <a:gd name="T2" fmla="*/ 523 w 1254"/>
                      <a:gd name="T3" fmla="*/ 78 h 1334"/>
                      <a:gd name="T4" fmla="*/ 609 w 1254"/>
                      <a:gd name="T5" fmla="*/ 35 h 1334"/>
                      <a:gd name="T6" fmla="*/ 701 w 1254"/>
                      <a:gd name="T7" fmla="*/ 9 h 1334"/>
                      <a:gd name="T8" fmla="*/ 796 w 1254"/>
                      <a:gd name="T9" fmla="*/ 0 h 1334"/>
                      <a:gd name="T10" fmla="*/ 891 w 1254"/>
                      <a:gd name="T11" fmla="*/ 7 h 1334"/>
                      <a:gd name="T12" fmla="*/ 983 w 1254"/>
                      <a:gd name="T13" fmla="*/ 31 h 1334"/>
                      <a:gd name="T14" fmla="*/ 1071 w 1254"/>
                      <a:gd name="T15" fmla="*/ 72 h 1334"/>
                      <a:gd name="T16" fmla="*/ 1133 w 1254"/>
                      <a:gd name="T17" fmla="*/ 114 h 1334"/>
                      <a:gd name="T18" fmla="*/ 1179 w 1254"/>
                      <a:gd name="T19" fmla="*/ 156 h 1334"/>
                      <a:gd name="T20" fmla="*/ 1238 w 1254"/>
                      <a:gd name="T21" fmla="*/ 225 h 1334"/>
                      <a:gd name="T22" fmla="*/ 1121 w 1254"/>
                      <a:gd name="T23" fmla="*/ 381 h 1334"/>
                      <a:gd name="T24" fmla="*/ 1081 w 1254"/>
                      <a:gd name="T25" fmla="*/ 402 h 1334"/>
                      <a:gd name="T26" fmla="*/ 1035 w 1254"/>
                      <a:gd name="T27" fmla="*/ 407 h 1334"/>
                      <a:gd name="T28" fmla="*/ 992 w 1254"/>
                      <a:gd name="T29" fmla="*/ 394 h 1334"/>
                      <a:gd name="T30" fmla="*/ 963 w 1254"/>
                      <a:gd name="T31" fmla="*/ 373 h 1334"/>
                      <a:gd name="T32" fmla="*/ 888 w 1254"/>
                      <a:gd name="T33" fmla="*/ 323 h 1334"/>
                      <a:gd name="T34" fmla="*/ 802 w 1254"/>
                      <a:gd name="T35" fmla="*/ 307 h 1334"/>
                      <a:gd name="T36" fmla="*/ 716 w 1254"/>
                      <a:gd name="T37" fmla="*/ 323 h 1334"/>
                      <a:gd name="T38" fmla="*/ 641 w 1254"/>
                      <a:gd name="T39" fmla="*/ 373 h 1334"/>
                      <a:gd name="T40" fmla="*/ 344 w 1254"/>
                      <a:gd name="T41" fmla="*/ 677 h 1334"/>
                      <a:gd name="T42" fmla="*/ 311 w 1254"/>
                      <a:gd name="T43" fmla="*/ 758 h 1334"/>
                      <a:gd name="T44" fmla="*/ 311 w 1254"/>
                      <a:gd name="T45" fmla="*/ 845 h 1334"/>
                      <a:gd name="T46" fmla="*/ 344 w 1254"/>
                      <a:gd name="T47" fmla="*/ 927 h 1334"/>
                      <a:gd name="T48" fmla="*/ 384 w 1254"/>
                      <a:gd name="T49" fmla="*/ 973 h 1334"/>
                      <a:gd name="T50" fmla="*/ 431 w 1254"/>
                      <a:gd name="T51" fmla="*/ 1004 h 1334"/>
                      <a:gd name="T52" fmla="*/ 483 w 1254"/>
                      <a:gd name="T53" fmla="*/ 1023 h 1334"/>
                      <a:gd name="T54" fmla="*/ 538 w 1254"/>
                      <a:gd name="T55" fmla="*/ 1028 h 1334"/>
                      <a:gd name="T56" fmla="*/ 579 w 1254"/>
                      <a:gd name="T57" fmla="*/ 1023 h 1334"/>
                      <a:gd name="T58" fmla="*/ 625 w 1254"/>
                      <a:gd name="T59" fmla="*/ 1008 h 1334"/>
                      <a:gd name="T60" fmla="*/ 682 w 1254"/>
                      <a:gd name="T61" fmla="*/ 975 h 1334"/>
                      <a:gd name="T62" fmla="*/ 805 w 1254"/>
                      <a:gd name="T63" fmla="*/ 884 h 1334"/>
                      <a:gd name="T64" fmla="*/ 901 w 1254"/>
                      <a:gd name="T65" fmla="*/ 915 h 1334"/>
                      <a:gd name="T66" fmla="*/ 999 w 1254"/>
                      <a:gd name="T67" fmla="*/ 930 h 1334"/>
                      <a:gd name="T68" fmla="*/ 1098 w 1254"/>
                      <a:gd name="T69" fmla="*/ 930 h 1334"/>
                      <a:gd name="T70" fmla="*/ 1171 w 1254"/>
                      <a:gd name="T71" fmla="*/ 920 h 1334"/>
                      <a:gd name="T72" fmla="*/ 891 w 1254"/>
                      <a:gd name="T73" fmla="*/ 1198 h 1334"/>
                      <a:gd name="T74" fmla="*/ 813 w 1254"/>
                      <a:gd name="T75" fmla="*/ 1254 h 1334"/>
                      <a:gd name="T76" fmla="*/ 734 w 1254"/>
                      <a:gd name="T77" fmla="*/ 1294 h 1334"/>
                      <a:gd name="T78" fmla="*/ 649 w 1254"/>
                      <a:gd name="T79" fmla="*/ 1320 h 1334"/>
                      <a:gd name="T80" fmla="*/ 562 w 1254"/>
                      <a:gd name="T81" fmla="*/ 1333 h 1334"/>
                      <a:gd name="T82" fmla="*/ 475 w 1254"/>
                      <a:gd name="T83" fmla="*/ 1332 h 1334"/>
                      <a:gd name="T84" fmla="*/ 388 w 1254"/>
                      <a:gd name="T85" fmla="*/ 1315 h 1334"/>
                      <a:gd name="T86" fmla="*/ 306 w 1254"/>
                      <a:gd name="T87" fmla="*/ 1285 h 1334"/>
                      <a:gd name="T88" fmla="*/ 227 w 1254"/>
                      <a:gd name="T89" fmla="*/ 1240 h 1334"/>
                      <a:gd name="T90" fmla="*/ 156 w 1254"/>
                      <a:gd name="T91" fmla="*/ 1180 h 1334"/>
                      <a:gd name="T92" fmla="*/ 103 w 1254"/>
                      <a:gd name="T93" fmla="*/ 1119 h 1334"/>
                      <a:gd name="T94" fmla="*/ 49 w 1254"/>
                      <a:gd name="T95" fmla="*/ 1028 h 1334"/>
                      <a:gd name="T96" fmla="*/ 15 w 1254"/>
                      <a:gd name="T97" fmla="*/ 930 h 1334"/>
                      <a:gd name="T98" fmla="*/ 1 w 1254"/>
                      <a:gd name="T99" fmla="*/ 828 h 1334"/>
                      <a:gd name="T100" fmla="*/ 5 w 1254"/>
                      <a:gd name="T101" fmla="*/ 726 h 1334"/>
                      <a:gd name="T102" fmla="*/ 29 w 1254"/>
                      <a:gd name="T103" fmla="*/ 626 h 1334"/>
                      <a:gd name="T104" fmla="*/ 73 w 1254"/>
                      <a:gd name="T105" fmla="*/ 531 h 1334"/>
                      <a:gd name="T106" fmla="*/ 137 w 1254"/>
                      <a:gd name="T107" fmla="*/ 444 h 1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254" h="1334">
                        <a:moveTo>
                          <a:pt x="156" y="425"/>
                        </a:moveTo>
                        <a:lnTo>
                          <a:pt x="425" y="156"/>
                        </a:lnTo>
                        <a:lnTo>
                          <a:pt x="425" y="156"/>
                        </a:lnTo>
                        <a:lnTo>
                          <a:pt x="443" y="138"/>
                        </a:lnTo>
                        <a:lnTo>
                          <a:pt x="462" y="122"/>
                        </a:lnTo>
                        <a:lnTo>
                          <a:pt x="482" y="106"/>
                        </a:lnTo>
                        <a:lnTo>
                          <a:pt x="501" y="91"/>
                        </a:lnTo>
                        <a:lnTo>
                          <a:pt x="523" y="78"/>
                        </a:lnTo>
                        <a:lnTo>
                          <a:pt x="543" y="66"/>
                        </a:lnTo>
                        <a:lnTo>
                          <a:pt x="566" y="55"/>
                        </a:lnTo>
                        <a:lnTo>
                          <a:pt x="587" y="44"/>
                        </a:lnTo>
                        <a:lnTo>
                          <a:pt x="609" y="35"/>
                        </a:lnTo>
                        <a:lnTo>
                          <a:pt x="632" y="27"/>
                        </a:lnTo>
                        <a:lnTo>
                          <a:pt x="655" y="20"/>
                        </a:lnTo>
                        <a:lnTo>
                          <a:pt x="678" y="14"/>
                        </a:lnTo>
                        <a:lnTo>
                          <a:pt x="701" y="9"/>
                        </a:lnTo>
                        <a:lnTo>
                          <a:pt x="725" y="5"/>
                        </a:lnTo>
                        <a:lnTo>
                          <a:pt x="748" y="3"/>
                        </a:lnTo>
                        <a:lnTo>
                          <a:pt x="773" y="1"/>
                        </a:lnTo>
                        <a:lnTo>
                          <a:pt x="796" y="0"/>
                        </a:lnTo>
                        <a:lnTo>
                          <a:pt x="819" y="0"/>
                        </a:lnTo>
                        <a:lnTo>
                          <a:pt x="843" y="2"/>
                        </a:lnTo>
                        <a:lnTo>
                          <a:pt x="867" y="4"/>
                        </a:lnTo>
                        <a:lnTo>
                          <a:pt x="891" y="7"/>
                        </a:lnTo>
                        <a:lnTo>
                          <a:pt x="914" y="12"/>
                        </a:lnTo>
                        <a:lnTo>
                          <a:pt x="938" y="17"/>
                        </a:lnTo>
                        <a:lnTo>
                          <a:pt x="960" y="24"/>
                        </a:lnTo>
                        <a:lnTo>
                          <a:pt x="983" y="31"/>
                        </a:lnTo>
                        <a:lnTo>
                          <a:pt x="1006" y="39"/>
                        </a:lnTo>
                        <a:lnTo>
                          <a:pt x="1028" y="50"/>
                        </a:lnTo>
                        <a:lnTo>
                          <a:pt x="1050" y="61"/>
                        </a:lnTo>
                        <a:lnTo>
                          <a:pt x="1071" y="72"/>
                        </a:lnTo>
                        <a:lnTo>
                          <a:pt x="1092" y="85"/>
                        </a:lnTo>
                        <a:lnTo>
                          <a:pt x="1112" y="98"/>
                        </a:lnTo>
                        <a:lnTo>
                          <a:pt x="1133" y="114"/>
                        </a:lnTo>
                        <a:lnTo>
                          <a:pt x="1133" y="114"/>
                        </a:lnTo>
                        <a:lnTo>
                          <a:pt x="1136" y="116"/>
                        </a:lnTo>
                        <a:lnTo>
                          <a:pt x="1136" y="116"/>
                        </a:lnTo>
                        <a:lnTo>
                          <a:pt x="1158" y="135"/>
                        </a:lnTo>
                        <a:lnTo>
                          <a:pt x="1179" y="156"/>
                        </a:lnTo>
                        <a:lnTo>
                          <a:pt x="1179" y="156"/>
                        </a:lnTo>
                        <a:lnTo>
                          <a:pt x="1201" y="178"/>
                        </a:lnTo>
                        <a:lnTo>
                          <a:pt x="1220" y="200"/>
                        </a:lnTo>
                        <a:lnTo>
                          <a:pt x="1238" y="225"/>
                        </a:lnTo>
                        <a:lnTo>
                          <a:pt x="1254" y="249"/>
                        </a:lnTo>
                        <a:lnTo>
                          <a:pt x="1131" y="373"/>
                        </a:lnTo>
                        <a:lnTo>
                          <a:pt x="1131" y="373"/>
                        </a:lnTo>
                        <a:lnTo>
                          <a:pt x="1121" y="381"/>
                        </a:lnTo>
                        <a:lnTo>
                          <a:pt x="1112" y="388"/>
                        </a:lnTo>
                        <a:lnTo>
                          <a:pt x="1102" y="394"/>
                        </a:lnTo>
                        <a:lnTo>
                          <a:pt x="1091" y="398"/>
                        </a:lnTo>
                        <a:lnTo>
                          <a:pt x="1081" y="402"/>
                        </a:lnTo>
                        <a:lnTo>
                          <a:pt x="1069" y="406"/>
                        </a:lnTo>
                        <a:lnTo>
                          <a:pt x="1058" y="407"/>
                        </a:lnTo>
                        <a:lnTo>
                          <a:pt x="1047" y="408"/>
                        </a:lnTo>
                        <a:lnTo>
                          <a:pt x="1035" y="407"/>
                        </a:lnTo>
                        <a:lnTo>
                          <a:pt x="1023" y="406"/>
                        </a:lnTo>
                        <a:lnTo>
                          <a:pt x="1013" y="402"/>
                        </a:lnTo>
                        <a:lnTo>
                          <a:pt x="1002" y="398"/>
                        </a:lnTo>
                        <a:lnTo>
                          <a:pt x="992" y="394"/>
                        </a:lnTo>
                        <a:lnTo>
                          <a:pt x="982" y="388"/>
                        </a:lnTo>
                        <a:lnTo>
                          <a:pt x="971" y="381"/>
                        </a:lnTo>
                        <a:lnTo>
                          <a:pt x="963" y="373"/>
                        </a:lnTo>
                        <a:lnTo>
                          <a:pt x="963" y="373"/>
                        </a:lnTo>
                        <a:lnTo>
                          <a:pt x="946" y="358"/>
                        </a:lnTo>
                        <a:lnTo>
                          <a:pt x="928" y="343"/>
                        </a:lnTo>
                        <a:lnTo>
                          <a:pt x="908" y="332"/>
                        </a:lnTo>
                        <a:lnTo>
                          <a:pt x="888" y="323"/>
                        </a:lnTo>
                        <a:lnTo>
                          <a:pt x="866" y="316"/>
                        </a:lnTo>
                        <a:lnTo>
                          <a:pt x="846" y="311"/>
                        </a:lnTo>
                        <a:lnTo>
                          <a:pt x="824" y="308"/>
                        </a:lnTo>
                        <a:lnTo>
                          <a:pt x="802" y="307"/>
                        </a:lnTo>
                        <a:lnTo>
                          <a:pt x="781" y="308"/>
                        </a:lnTo>
                        <a:lnTo>
                          <a:pt x="758" y="311"/>
                        </a:lnTo>
                        <a:lnTo>
                          <a:pt x="738" y="316"/>
                        </a:lnTo>
                        <a:lnTo>
                          <a:pt x="716" y="323"/>
                        </a:lnTo>
                        <a:lnTo>
                          <a:pt x="696" y="332"/>
                        </a:lnTo>
                        <a:lnTo>
                          <a:pt x="677" y="343"/>
                        </a:lnTo>
                        <a:lnTo>
                          <a:pt x="658" y="358"/>
                        </a:lnTo>
                        <a:lnTo>
                          <a:pt x="641" y="373"/>
                        </a:lnTo>
                        <a:lnTo>
                          <a:pt x="373" y="641"/>
                        </a:lnTo>
                        <a:lnTo>
                          <a:pt x="373" y="641"/>
                        </a:lnTo>
                        <a:lnTo>
                          <a:pt x="358" y="658"/>
                        </a:lnTo>
                        <a:lnTo>
                          <a:pt x="344" y="677"/>
                        </a:lnTo>
                        <a:lnTo>
                          <a:pt x="332" y="696"/>
                        </a:lnTo>
                        <a:lnTo>
                          <a:pt x="323" y="717"/>
                        </a:lnTo>
                        <a:lnTo>
                          <a:pt x="316" y="737"/>
                        </a:lnTo>
                        <a:lnTo>
                          <a:pt x="311" y="758"/>
                        </a:lnTo>
                        <a:lnTo>
                          <a:pt x="308" y="780"/>
                        </a:lnTo>
                        <a:lnTo>
                          <a:pt x="307" y="802"/>
                        </a:lnTo>
                        <a:lnTo>
                          <a:pt x="308" y="824"/>
                        </a:lnTo>
                        <a:lnTo>
                          <a:pt x="311" y="845"/>
                        </a:lnTo>
                        <a:lnTo>
                          <a:pt x="316" y="867"/>
                        </a:lnTo>
                        <a:lnTo>
                          <a:pt x="323" y="888"/>
                        </a:lnTo>
                        <a:lnTo>
                          <a:pt x="332" y="907"/>
                        </a:lnTo>
                        <a:lnTo>
                          <a:pt x="344" y="927"/>
                        </a:lnTo>
                        <a:lnTo>
                          <a:pt x="358" y="945"/>
                        </a:lnTo>
                        <a:lnTo>
                          <a:pt x="373" y="962"/>
                        </a:lnTo>
                        <a:lnTo>
                          <a:pt x="373" y="962"/>
                        </a:lnTo>
                        <a:lnTo>
                          <a:pt x="384" y="973"/>
                        </a:lnTo>
                        <a:lnTo>
                          <a:pt x="395" y="982"/>
                        </a:lnTo>
                        <a:lnTo>
                          <a:pt x="406" y="990"/>
                        </a:lnTo>
                        <a:lnTo>
                          <a:pt x="419" y="998"/>
                        </a:lnTo>
                        <a:lnTo>
                          <a:pt x="431" y="1004"/>
                        </a:lnTo>
                        <a:lnTo>
                          <a:pt x="443" y="1010"/>
                        </a:lnTo>
                        <a:lnTo>
                          <a:pt x="456" y="1016"/>
                        </a:lnTo>
                        <a:lnTo>
                          <a:pt x="470" y="1020"/>
                        </a:lnTo>
                        <a:lnTo>
                          <a:pt x="483" y="1023"/>
                        </a:lnTo>
                        <a:lnTo>
                          <a:pt x="497" y="1026"/>
                        </a:lnTo>
                        <a:lnTo>
                          <a:pt x="510" y="1027"/>
                        </a:lnTo>
                        <a:lnTo>
                          <a:pt x="524" y="1028"/>
                        </a:lnTo>
                        <a:lnTo>
                          <a:pt x="538" y="1028"/>
                        </a:lnTo>
                        <a:lnTo>
                          <a:pt x="551" y="1028"/>
                        </a:lnTo>
                        <a:lnTo>
                          <a:pt x="566" y="1026"/>
                        </a:lnTo>
                        <a:lnTo>
                          <a:pt x="579" y="1024"/>
                        </a:lnTo>
                        <a:lnTo>
                          <a:pt x="579" y="1023"/>
                        </a:lnTo>
                        <a:lnTo>
                          <a:pt x="579" y="1023"/>
                        </a:lnTo>
                        <a:lnTo>
                          <a:pt x="594" y="1020"/>
                        </a:lnTo>
                        <a:lnTo>
                          <a:pt x="609" y="1014"/>
                        </a:lnTo>
                        <a:lnTo>
                          <a:pt x="625" y="1008"/>
                        </a:lnTo>
                        <a:lnTo>
                          <a:pt x="640" y="1002"/>
                        </a:lnTo>
                        <a:lnTo>
                          <a:pt x="654" y="994"/>
                        </a:lnTo>
                        <a:lnTo>
                          <a:pt x="669" y="985"/>
                        </a:lnTo>
                        <a:lnTo>
                          <a:pt x="682" y="975"/>
                        </a:lnTo>
                        <a:lnTo>
                          <a:pt x="694" y="962"/>
                        </a:lnTo>
                        <a:lnTo>
                          <a:pt x="783" y="875"/>
                        </a:lnTo>
                        <a:lnTo>
                          <a:pt x="783" y="875"/>
                        </a:lnTo>
                        <a:lnTo>
                          <a:pt x="805" y="884"/>
                        </a:lnTo>
                        <a:lnTo>
                          <a:pt x="829" y="893"/>
                        </a:lnTo>
                        <a:lnTo>
                          <a:pt x="853" y="901"/>
                        </a:lnTo>
                        <a:lnTo>
                          <a:pt x="877" y="908"/>
                        </a:lnTo>
                        <a:lnTo>
                          <a:pt x="901" y="915"/>
                        </a:lnTo>
                        <a:lnTo>
                          <a:pt x="926" y="920"/>
                        </a:lnTo>
                        <a:lnTo>
                          <a:pt x="950" y="924"/>
                        </a:lnTo>
                        <a:lnTo>
                          <a:pt x="974" y="928"/>
                        </a:lnTo>
                        <a:lnTo>
                          <a:pt x="999" y="930"/>
                        </a:lnTo>
                        <a:lnTo>
                          <a:pt x="1023" y="931"/>
                        </a:lnTo>
                        <a:lnTo>
                          <a:pt x="1048" y="932"/>
                        </a:lnTo>
                        <a:lnTo>
                          <a:pt x="1073" y="931"/>
                        </a:lnTo>
                        <a:lnTo>
                          <a:pt x="1098" y="930"/>
                        </a:lnTo>
                        <a:lnTo>
                          <a:pt x="1122" y="927"/>
                        </a:lnTo>
                        <a:lnTo>
                          <a:pt x="1147" y="924"/>
                        </a:lnTo>
                        <a:lnTo>
                          <a:pt x="1171" y="920"/>
                        </a:lnTo>
                        <a:lnTo>
                          <a:pt x="1171" y="920"/>
                        </a:lnTo>
                        <a:lnTo>
                          <a:pt x="1049" y="1042"/>
                        </a:lnTo>
                        <a:lnTo>
                          <a:pt x="911" y="1180"/>
                        </a:lnTo>
                        <a:lnTo>
                          <a:pt x="911" y="1180"/>
                        </a:lnTo>
                        <a:lnTo>
                          <a:pt x="891" y="1198"/>
                        </a:lnTo>
                        <a:lnTo>
                          <a:pt x="865" y="1218"/>
                        </a:lnTo>
                        <a:lnTo>
                          <a:pt x="838" y="1238"/>
                        </a:lnTo>
                        <a:lnTo>
                          <a:pt x="813" y="1254"/>
                        </a:lnTo>
                        <a:lnTo>
                          <a:pt x="813" y="1254"/>
                        </a:lnTo>
                        <a:lnTo>
                          <a:pt x="794" y="1265"/>
                        </a:lnTo>
                        <a:lnTo>
                          <a:pt x="775" y="1276"/>
                        </a:lnTo>
                        <a:lnTo>
                          <a:pt x="754" y="1286"/>
                        </a:lnTo>
                        <a:lnTo>
                          <a:pt x="734" y="1294"/>
                        </a:lnTo>
                        <a:lnTo>
                          <a:pt x="713" y="1302"/>
                        </a:lnTo>
                        <a:lnTo>
                          <a:pt x="692" y="1309"/>
                        </a:lnTo>
                        <a:lnTo>
                          <a:pt x="671" y="1315"/>
                        </a:lnTo>
                        <a:lnTo>
                          <a:pt x="649" y="1320"/>
                        </a:lnTo>
                        <a:lnTo>
                          <a:pt x="628" y="1326"/>
                        </a:lnTo>
                        <a:lnTo>
                          <a:pt x="606" y="1329"/>
                        </a:lnTo>
                        <a:lnTo>
                          <a:pt x="585" y="1332"/>
                        </a:lnTo>
                        <a:lnTo>
                          <a:pt x="562" y="1333"/>
                        </a:lnTo>
                        <a:lnTo>
                          <a:pt x="541" y="1334"/>
                        </a:lnTo>
                        <a:lnTo>
                          <a:pt x="519" y="1334"/>
                        </a:lnTo>
                        <a:lnTo>
                          <a:pt x="497" y="1333"/>
                        </a:lnTo>
                        <a:lnTo>
                          <a:pt x="475" y="1332"/>
                        </a:lnTo>
                        <a:lnTo>
                          <a:pt x="453" y="1329"/>
                        </a:lnTo>
                        <a:lnTo>
                          <a:pt x="431" y="1325"/>
                        </a:lnTo>
                        <a:lnTo>
                          <a:pt x="410" y="1320"/>
                        </a:lnTo>
                        <a:lnTo>
                          <a:pt x="388" y="1315"/>
                        </a:lnTo>
                        <a:lnTo>
                          <a:pt x="368" y="1309"/>
                        </a:lnTo>
                        <a:lnTo>
                          <a:pt x="346" y="1302"/>
                        </a:lnTo>
                        <a:lnTo>
                          <a:pt x="326" y="1294"/>
                        </a:lnTo>
                        <a:lnTo>
                          <a:pt x="306" y="1285"/>
                        </a:lnTo>
                        <a:lnTo>
                          <a:pt x="285" y="1275"/>
                        </a:lnTo>
                        <a:lnTo>
                          <a:pt x="266" y="1264"/>
                        </a:lnTo>
                        <a:lnTo>
                          <a:pt x="246" y="1252"/>
                        </a:lnTo>
                        <a:lnTo>
                          <a:pt x="227" y="1240"/>
                        </a:lnTo>
                        <a:lnTo>
                          <a:pt x="209" y="1226"/>
                        </a:lnTo>
                        <a:lnTo>
                          <a:pt x="190" y="1211"/>
                        </a:lnTo>
                        <a:lnTo>
                          <a:pt x="173" y="1196"/>
                        </a:lnTo>
                        <a:lnTo>
                          <a:pt x="156" y="1180"/>
                        </a:lnTo>
                        <a:lnTo>
                          <a:pt x="156" y="1180"/>
                        </a:lnTo>
                        <a:lnTo>
                          <a:pt x="137" y="1160"/>
                        </a:lnTo>
                        <a:lnTo>
                          <a:pt x="119" y="1140"/>
                        </a:lnTo>
                        <a:lnTo>
                          <a:pt x="103" y="1119"/>
                        </a:lnTo>
                        <a:lnTo>
                          <a:pt x="87" y="1096"/>
                        </a:lnTo>
                        <a:lnTo>
                          <a:pt x="73" y="1074"/>
                        </a:lnTo>
                        <a:lnTo>
                          <a:pt x="61" y="1051"/>
                        </a:lnTo>
                        <a:lnTo>
                          <a:pt x="49" y="1028"/>
                        </a:lnTo>
                        <a:lnTo>
                          <a:pt x="38" y="1003"/>
                        </a:lnTo>
                        <a:lnTo>
                          <a:pt x="29" y="979"/>
                        </a:lnTo>
                        <a:lnTo>
                          <a:pt x="22" y="954"/>
                        </a:lnTo>
                        <a:lnTo>
                          <a:pt x="15" y="930"/>
                        </a:lnTo>
                        <a:lnTo>
                          <a:pt x="10" y="904"/>
                        </a:lnTo>
                        <a:lnTo>
                          <a:pt x="5" y="879"/>
                        </a:lnTo>
                        <a:lnTo>
                          <a:pt x="2" y="853"/>
                        </a:lnTo>
                        <a:lnTo>
                          <a:pt x="1" y="828"/>
                        </a:lnTo>
                        <a:lnTo>
                          <a:pt x="0" y="802"/>
                        </a:lnTo>
                        <a:lnTo>
                          <a:pt x="1" y="777"/>
                        </a:lnTo>
                        <a:lnTo>
                          <a:pt x="2" y="751"/>
                        </a:lnTo>
                        <a:lnTo>
                          <a:pt x="5" y="726"/>
                        </a:lnTo>
                        <a:lnTo>
                          <a:pt x="10" y="700"/>
                        </a:lnTo>
                        <a:lnTo>
                          <a:pt x="15" y="675"/>
                        </a:lnTo>
                        <a:lnTo>
                          <a:pt x="22" y="650"/>
                        </a:lnTo>
                        <a:lnTo>
                          <a:pt x="29" y="626"/>
                        </a:lnTo>
                        <a:lnTo>
                          <a:pt x="38" y="601"/>
                        </a:lnTo>
                        <a:lnTo>
                          <a:pt x="49" y="577"/>
                        </a:lnTo>
                        <a:lnTo>
                          <a:pt x="61" y="553"/>
                        </a:lnTo>
                        <a:lnTo>
                          <a:pt x="73" y="531"/>
                        </a:lnTo>
                        <a:lnTo>
                          <a:pt x="87" y="509"/>
                        </a:lnTo>
                        <a:lnTo>
                          <a:pt x="103" y="486"/>
                        </a:lnTo>
                        <a:lnTo>
                          <a:pt x="119" y="465"/>
                        </a:lnTo>
                        <a:lnTo>
                          <a:pt x="137" y="444"/>
                        </a:lnTo>
                        <a:lnTo>
                          <a:pt x="156" y="425"/>
                        </a:lnTo>
                        <a:lnTo>
                          <a:pt x="156" y="4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x-none" sz="1300">
                      <a:ea typeface="MS PGothic"/>
                    </a:endParaRPr>
                  </a:p>
                </p:txBody>
              </p:sp>
            </p:grpSp>
            <p:grpSp>
              <p:nvGrpSpPr>
                <p:cNvPr id="531" name="Group 5"/>
                <p:cNvGrpSpPr>
                  <a:grpSpLocks noChangeAspect="1"/>
                </p:cNvGrpSpPr>
                <p:nvPr/>
              </p:nvGrpSpPr>
              <p:grpSpPr bwMode="auto">
                <a:xfrm>
                  <a:off x="1450697" y="3636763"/>
                  <a:ext cx="1907887" cy="613019"/>
                  <a:chOff x="-78" y="-1937"/>
                  <a:chExt cx="7678" cy="2467"/>
                </a:xfrm>
                <a:grpFill/>
              </p:grpSpPr>
              <p:sp>
                <p:nvSpPr>
                  <p:cNvPr id="532" name="Freeform 6"/>
                  <p:cNvSpPr>
                    <a:spLocks/>
                  </p:cNvSpPr>
                  <p:nvPr/>
                </p:nvSpPr>
                <p:spPr bwMode="auto">
                  <a:xfrm>
                    <a:off x="-78" y="-1937"/>
                    <a:ext cx="2297" cy="2467"/>
                  </a:xfrm>
                  <a:custGeom>
                    <a:avLst/>
                    <a:gdLst>
                      <a:gd name="T0" fmla="*/ 2288 w 2297"/>
                      <a:gd name="T1" fmla="*/ 1569 h 2467"/>
                      <a:gd name="T2" fmla="*/ 2234 w 2297"/>
                      <a:gd name="T3" fmla="*/ 1789 h 2467"/>
                      <a:gd name="T4" fmla="*/ 2153 w 2297"/>
                      <a:gd name="T5" fmla="*/ 1977 h 2467"/>
                      <a:gd name="T6" fmla="*/ 2041 w 2297"/>
                      <a:gd name="T7" fmla="*/ 2134 h 2467"/>
                      <a:gd name="T8" fmla="*/ 1904 w 2297"/>
                      <a:gd name="T9" fmla="*/ 2261 h 2467"/>
                      <a:gd name="T10" fmla="*/ 1738 w 2297"/>
                      <a:gd name="T11" fmla="*/ 2355 h 2467"/>
                      <a:gd name="T12" fmla="*/ 1548 w 2297"/>
                      <a:gd name="T13" fmla="*/ 2423 h 2467"/>
                      <a:gd name="T14" fmla="*/ 1332 w 2297"/>
                      <a:gd name="T15" fmla="*/ 2459 h 2467"/>
                      <a:gd name="T16" fmla="*/ 1154 w 2297"/>
                      <a:gd name="T17" fmla="*/ 2467 h 2467"/>
                      <a:gd name="T18" fmla="*/ 912 w 2297"/>
                      <a:gd name="T19" fmla="*/ 2448 h 2467"/>
                      <a:gd name="T20" fmla="*/ 688 w 2297"/>
                      <a:gd name="T21" fmla="*/ 2388 h 2467"/>
                      <a:gd name="T22" fmla="*/ 491 w 2297"/>
                      <a:gd name="T23" fmla="*/ 2290 h 2467"/>
                      <a:gd name="T24" fmla="*/ 324 w 2297"/>
                      <a:gd name="T25" fmla="*/ 2151 h 2467"/>
                      <a:gd name="T26" fmla="*/ 187 w 2297"/>
                      <a:gd name="T27" fmla="*/ 1976 h 2467"/>
                      <a:gd name="T28" fmla="*/ 85 w 2297"/>
                      <a:gd name="T29" fmla="*/ 1764 h 2467"/>
                      <a:gd name="T30" fmla="*/ 21 w 2297"/>
                      <a:gd name="T31" fmla="*/ 1513 h 2467"/>
                      <a:gd name="T32" fmla="*/ 0 w 2297"/>
                      <a:gd name="T33" fmla="*/ 1226 h 2467"/>
                      <a:gd name="T34" fmla="*/ 12 w 2297"/>
                      <a:gd name="T35" fmla="*/ 1014 h 2467"/>
                      <a:gd name="T36" fmla="*/ 64 w 2297"/>
                      <a:gd name="T37" fmla="*/ 759 h 2467"/>
                      <a:gd name="T38" fmla="*/ 152 w 2297"/>
                      <a:gd name="T39" fmla="*/ 540 h 2467"/>
                      <a:gd name="T40" fmla="*/ 279 w 2297"/>
                      <a:gd name="T41" fmla="*/ 357 h 2467"/>
                      <a:gd name="T42" fmla="*/ 441 w 2297"/>
                      <a:gd name="T43" fmla="*/ 210 h 2467"/>
                      <a:gd name="T44" fmla="*/ 636 w 2297"/>
                      <a:gd name="T45" fmla="*/ 100 h 2467"/>
                      <a:gd name="T46" fmla="*/ 860 w 2297"/>
                      <a:gd name="T47" fmla="*/ 31 h 2467"/>
                      <a:gd name="T48" fmla="*/ 1114 w 2297"/>
                      <a:gd name="T49" fmla="*/ 0 h 2467"/>
                      <a:gd name="T50" fmla="*/ 1287 w 2297"/>
                      <a:gd name="T51" fmla="*/ 4 h 2467"/>
                      <a:gd name="T52" fmla="*/ 1490 w 2297"/>
                      <a:gd name="T53" fmla="*/ 31 h 2467"/>
                      <a:gd name="T54" fmla="*/ 1675 w 2297"/>
                      <a:gd name="T55" fmla="*/ 87 h 2467"/>
                      <a:gd name="T56" fmla="*/ 1839 w 2297"/>
                      <a:gd name="T57" fmla="*/ 172 h 2467"/>
                      <a:gd name="T58" fmla="*/ 1981 w 2297"/>
                      <a:gd name="T59" fmla="*/ 281 h 2467"/>
                      <a:gd name="T60" fmla="*/ 2101 w 2297"/>
                      <a:gd name="T61" fmla="*/ 416 h 2467"/>
                      <a:gd name="T62" fmla="*/ 2193 w 2297"/>
                      <a:gd name="T63" fmla="*/ 578 h 2467"/>
                      <a:gd name="T64" fmla="*/ 2259 w 2297"/>
                      <a:gd name="T65" fmla="*/ 765 h 2467"/>
                      <a:gd name="T66" fmla="*/ 1596 w 2297"/>
                      <a:gd name="T67" fmla="*/ 867 h 2467"/>
                      <a:gd name="T68" fmla="*/ 1534 w 2297"/>
                      <a:gd name="T69" fmla="*/ 684 h 2467"/>
                      <a:gd name="T70" fmla="*/ 1440 w 2297"/>
                      <a:gd name="T71" fmla="*/ 561 h 2467"/>
                      <a:gd name="T72" fmla="*/ 1320 w 2297"/>
                      <a:gd name="T73" fmla="*/ 491 h 2467"/>
                      <a:gd name="T74" fmla="*/ 1181 w 2297"/>
                      <a:gd name="T75" fmla="*/ 470 h 2467"/>
                      <a:gd name="T76" fmla="*/ 1106 w 2297"/>
                      <a:gd name="T77" fmla="*/ 476 h 2467"/>
                      <a:gd name="T78" fmla="*/ 1014 w 2297"/>
                      <a:gd name="T79" fmla="*/ 501 h 2467"/>
                      <a:gd name="T80" fmla="*/ 931 w 2297"/>
                      <a:gd name="T81" fmla="*/ 551 h 2467"/>
                      <a:gd name="T82" fmla="*/ 860 w 2297"/>
                      <a:gd name="T83" fmla="*/ 623 h 2467"/>
                      <a:gd name="T84" fmla="*/ 800 w 2297"/>
                      <a:gd name="T85" fmla="*/ 721 h 2467"/>
                      <a:gd name="T86" fmla="*/ 755 w 2297"/>
                      <a:gd name="T87" fmla="*/ 844 h 2467"/>
                      <a:gd name="T88" fmla="*/ 725 w 2297"/>
                      <a:gd name="T89" fmla="*/ 996 h 2467"/>
                      <a:gd name="T90" fmla="*/ 711 w 2297"/>
                      <a:gd name="T91" fmla="*/ 1176 h 2467"/>
                      <a:gd name="T92" fmla="*/ 713 w 2297"/>
                      <a:gd name="T93" fmla="*/ 1326 h 2467"/>
                      <a:gd name="T94" fmla="*/ 730 w 2297"/>
                      <a:gd name="T95" fmla="*/ 1503 h 2467"/>
                      <a:gd name="T96" fmla="*/ 765 w 2297"/>
                      <a:gd name="T97" fmla="*/ 1650 h 2467"/>
                      <a:gd name="T98" fmla="*/ 815 w 2297"/>
                      <a:gd name="T99" fmla="*/ 1769 h 2467"/>
                      <a:gd name="T100" fmla="*/ 877 w 2297"/>
                      <a:gd name="T101" fmla="*/ 1862 h 2467"/>
                      <a:gd name="T102" fmla="*/ 948 w 2297"/>
                      <a:gd name="T103" fmla="*/ 1929 h 2467"/>
                      <a:gd name="T104" fmla="*/ 1029 w 2297"/>
                      <a:gd name="T105" fmla="*/ 1974 h 2467"/>
                      <a:gd name="T106" fmla="*/ 1118 w 2297"/>
                      <a:gd name="T107" fmla="*/ 1995 h 2467"/>
                      <a:gd name="T108" fmla="*/ 1210 w 2297"/>
                      <a:gd name="T109" fmla="*/ 1995 h 2467"/>
                      <a:gd name="T110" fmla="*/ 1372 w 2297"/>
                      <a:gd name="T111" fmla="*/ 1950 h 2467"/>
                      <a:gd name="T112" fmla="*/ 1467 w 2297"/>
                      <a:gd name="T113" fmla="*/ 1879 h 2467"/>
                      <a:gd name="T114" fmla="*/ 1557 w 2297"/>
                      <a:gd name="T115" fmla="*/ 1727 h 2467"/>
                      <a:gd name="T116" fmla="*/ 1602 w 2297"/>
                      <a:gd name="T117" fmla="*/ 1509 h 24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297" h="2467">
                        <a:moveTo>
                          <a:pt x="1602" y="1509"/>
                        </a:moveTo>
                        <a:lnTo>
                          <a:pt x="2297" y="1509"/>
                        </a:lnTo>
                        <a:lnTo>
                          <a:pt x="2297" y="1509"/>
                        </a:lnTo>
                        <a:lnTo>
                          <a:pt x="2288" y="1569"/>
                        </a:lnTo>
                        <a:lnTo>
                          <a:pt x="2278" y="1627"/>
                        </a:lnTo>
                        <a:lnTo>
                          <a:pt x="2264" y="1683"/>
                        </a:lnTo>
                        <a:lnTo>
                          <a:pt x="2251" y="1737"/>
                        </a:lnTo>
                        <a:lnTo>
                          <a:pt x="2234" y="1789"/>
                        </a:lnTo>
                        <a:lnTo>
                          <a:pt x="2216" y="1839"/>
                        </a:lnTo>
                        <a:lnTo>
                          <a:pt x="2197" y="1887"/>
                        </a:lnTo>
                        <a:lnTo>
                          <a:pt x="2176" y="1933"/>
                        </a:lnTo>
                        <a:lnTo>
                          <a:pt x="2153" y="1977"/>
                        </a:lnTo>
                        <a:lnTo>
                          <a:pt x="2128" y="2018"/>
                        </a:lnTo>
                        <a:lnTo>
                          <a:pt x="2101" y="2058"/>
                        </a:lnTo>
                        <a:lnTo>
                          <a:pt x="2072" y="2097"/>
                        </a:lnTo>
                        <a:lnTo>
                          <a:pt x="2041" y="2134"/>
                        </a:lnTo>
                        <a:lnTo>
                          <a:pt x="2010" y="2168"/>
                        </a:lnTo>
                        <a:lnTo>
                          <a:pt x="1975" y="2201"/>
                        </a:lnTo>
                        <a:lnTo>
                          <a:pt x="1941" y="2232"/>
                        </a:lnTo>
                        <a:lnTo>
                          <a:pt x="1904" y="2261"/>
                        </a:lnTo>
                        <a:lnTo>
                          <a:pt x="1864" y="2288"/>
                        </a:lnTo>
                        <a:lnTo>
                          <a:pt x="1825" y="2311"/>
                        </a:lnTo>
                        <a:lnTo>
                          <a:pt x="1783" y="2334"/>
                        </a:lnTo>
                        <a:lnTo>
                          <a:pt x="1738" y="2355"/>
                        </a:lnTo>
                        <a:lnTo>
                          <a:pt x="1694" y="2374"/>
                        </a:lnTo>
                        <a:lnTo>
                          <a:pt x="1646" y="2394"/>
                        </a:lnTo>
                        <a:lnTo>
                          <a:pt x="1598" y="2409"/>
                        </a:lnTo>
                        <a:lnTo>
                          <a:pt x="1548" y="2423"/>
                        </a:lnTo>
                        <a:lnTo>
                          <a:pt x="1496" y="2434"/>
                        </a:lnTo>
                        <a:lnTo>
                          <a:pt x="1443" y="2444"/>
                        </a:lnTo>
                        <a:lnTo>
                          <a:pt x="1390" y="2452"/>
                        </a:lnTo>
                        <a:lnTo>
                          <a:pt x="1332" y="2459"/>
                        </a:lnTo>
                        <a:lnTo>
                          <a:pt x="1274" y="2463"/>
                        </a:lnTo>
                        <a:lnTo>
                          <a:pt x="1216" y="2465"/>
                        </a:lnTo>
                        <a:lnTo>
                          <a:pt x="1154" y="2467"/>
                        </a:lnTo>
                        <a:lnTo>
                          <a:pt x="1154" y="2467"/>
                        </a:lnTo>
                        <a:lnTo>
                          <a:pt x="1093" y="2465"/>
                        </a:lnTo>
                        <a:lnTo>
                          <a:pt x="1031" y="2461"/>
                        </a:lnTo>
                        <a:lnTo>
                          <a:pt x="969" y="2455"/>
                        </a:lnTo>
                        <a:lnTo>
                          <a:pt x="912" y="2448"/>
                        </a:lnTo>
                        <a:lnTo>
                          <a:pt x="854" y="2436"/>
                        </a:lnTo>
                        <a:lnTo>
                          <a:pt x="796" y="2423"/>
                        </a:lnTo>
                        <a:lnTo>
                          <a:pt x="742" y="2405"/>
                        </a:lnTo>
                        <a:lnTo>
                          <a:pt x="688" y="2388"/>
                        </a:lnTo>
                        <a:lnTo>
                          <a:pt x="636" y="2367"/>
                        </a:lnTo>
                        <a:lnTo>
                          <a:pt x="586" y="2344"/>
                        </a:lnTo>
                        <a:lnTo>
                          <a:pt x="538" y="2317"/>
                        </a:lnTo>
                        <a:lnTo>
                          <a:pt x="491" y="2290"/>
                        </a:lnTo>
                        <a:lnTo>
                          <a:pt x="447" y="2259"/>
                        </a:lnTo>
                        <a:lnTo>
                          <a:pt x="405" y="2224"/>
                        </a:lnTo>
                        <a:lnTo>
                          <a:pt x="362" y="2189"/>
                        </a:lnTo>
                        <a:lnTo>
                          <a:pt x="324" y="2151"/>
                        </a:lnTo>
                        <a:lnTo>
                          <a:pt x="285" y="2110"/>
                        </a:lnTo>
                        <a:lnTo>
                          <a:pt x="251" y="2068"/>
                        </a:lnTo>
                        <a:lnTo>
                          <a:pt x="218" y="2024"/>
                        </a:lnTo>
                        <a:lnTo>
                          <a:pt x="187" y="1976"/>
                        </a:lnTo>
                        <a:lnTo>
                          <a:pt x="158" y="1927"/>
                        </a:lnTo>
                        <a:lnTo>
                          <a:pt x="131" y="1875"/>
                        </a:lnTo>
                        <a:lnTo>
                          <a:pt x="108" y="1819"/>
                        </a:lnTo>
                        <a:lnTo>
                          <a:pt x="85" y="1764"/>
                        </a:lnTo>
                        <a:lnTo>
                          <a:pt x="66" y="1704"/>
                        </a:lnTo>
                        <a:lnTo>
                          <a:pt x="48" y="1642"/>
                        </a:lnTo>
                        <a:lnTo>
                          <a:pt x="35" y="1578"/>
                        </a:lnTo>
                        <a:lnTo>
                          <a:pt x="21" y="1513"/>
                        </a:lnTo>
                        <a:lnTo>
                          <a:pt x="13" y="1446"/>
                        </a:lnTo>
                        <a:lnTo>
                          <a:pt x="6" y="1374"/>
                        </a:lnTo>
                        <a:lnTo>
                          <a:pt x="2" y="1301"/>
                        </a:lnTo>
                        <a:lnTo>
                          <a:pt x="0" y="1226"/>
                        </a:lnTo>
                        <a:lnTo>
                          <a:pt x="0" y="1226"/>
                        </a:lnTo>
                        <a:lnTo>
                          <a:pt x="2" y="1153"/>
                        </a:lnTo>
                        <a:lnTo>
                          <a:pt x="6" y="1081"/>
                        </a:lnTo>
                        <a:lnTo>
                          <a:pt x="12" y="1014"/>
                        </a:lnTo>
                        <a:lnTo>
                          <a:pt x="21" y="946"/>
                        </a:lnTo>
                        <a:lnTo>
                          <a:pt x="33" y="881"/>
                        </a:lnTo>
                        <a:lnTo>
                          <a:pt x="46" y="819"/>
                        </a:lnTo>
                        <a:lnTo>
                          <a:pt x="64" y="759"/>
                        </a:lnTo>
                        <a:lnTo>
                          <a:pt x="83" y="700"/>
                        </a:lnTo>
                        <a:lnTo>
                          <a:pt x="104" y="644"/>
                        </a:lnTo>
                        <a:lnTo>
                          <a:pt x="127" y="590"/>
                        </a:lnTo>
                        <a:lnTo>
                          <a:pt x="152" y="540"/>
                        </a:lnTo>
                        <a:lnTo>
                          <a:pt x="181" y="490"/>
                        </a:lnTo>
                        <a:lnTo>
                          <a:pt x="212" y="443"/>
                        </a:lnTo>
                        <a:lnTo>
                          <a:pt x="245" y="399"/>
                        </a:lnTo>
                        <a:lnTo>
                          <a:pt x="279" y="357"/>
                        </a:lnTo>
                        <a:lnTo>
                          <a:pt x="316" y="316"/>
                        </a:lnTo>
                        <a:lnTo>
                          <a:pt x="357" y="278"/>
                        </a:lnTo>
                        <a:lnTo>
                          <a:pt x="397" y="243"/>
                        </a:lnTo>
                        <a:lnTo>
                          <a:pt x="441" y="210"/>
                        </a:lnTo>
                        <a:lnTo>
                          <a:pt x="486" y="179"/>
                        </a:lnTo>
                        <a:lnTo>
                          <a:pt x="534" y="150"/>
                        </a:lnTo>
                        <a:lnTo>
                          <a:pt x="584" y="125"/>
                        </a:lnTo>
                        <a:lnTo>
                          <a:pt x="636" y="100"/>
                        </a:lnTo>
                        <a:lnTo>
                          <a:pt x="688" y="79"/>
                        </a:lnTo>
                        <a:lnTo>
                          <a:pt x="744" y="62"/>
                        </a:lnTo>
                        <a:lnTo>
                          <a:pt x="802" y="44"/>
                        </a:lnTo>
                        <a:lnTo>
                          <a:pt x="860" y="31"/>
                        </a:lnTo>
                        <a:lnTo>
                          <a:pt x="921" y="19"/>
                        </a:lnTo>
                        <a:lnTo>
                          <a:pt x="983" y="12"/>
                        </a:lnTo>
                        <a:lnTo>
                          <a:pt x="1048" y="4"/>
                        </a:lnTo>
                        <a:lnTo>
                          <a:pt x="1114" y="0"/>
                        </a:lnTo>
                        <a:lnTo>
                          <a:pt x="1181" y="0"/>
                        </a:lnTo>
                        <a:lnTo>
                          <a:pt x="1181" y="0"/>
                        </a:lnTo>
                        <a:lnTo>
                          <a:pt x="1235" y="0"/>
                        </a:lnTo>
                        <a:lnTo>
                          <a:pt x="1287" y="4"/>
                        </a:lnTo>
                        <a:lnTo>
                          <a:pt x="1339" y="8"/>
                        </a:lnTo>
                        <a:lnTo>
                          <a:pt x="1391" y="13"/>
                        </a:lnTo>
                        <a:lnTo>
                          <a:pt x="1442" y="21"/>
                        </a:lnTo>
                        <a:lnTo>
                          <a:pt x="1490" y="31"/>
                        </a:lnTo>
                        <a:lnTo>
                          <a:pt x="1538" y="42"/>
                        </a:lnTo>
                        <a:lnTo>
                          <a:pt x="1584" y="56"/>
                        </a:lnTo>
                        <a:lnTo>
                          <a:pt x="1630" y="71"/>
                        </a:lnTo>
                        <a:lnTo>
                          <a:pt x="1675" y="87"/>
                        </a:lnTo>
                        <a:lnTo>
                          <a:pt x="1717" y="106"/>
                        </a:lnTo>
                        <a:lnTo>
                          <a:pt x="1760" y="125"/>
                        </a:lnTo>
                        <a:lnTo>
                          <a:pt x="1800" y="148"/>
                        </a:lnTo>
                        <a:lnTo>
                          <a:pt x="1839" y="172"/>
                        </a:lnTo>
                        <a:lnTo>
                          <a:pt x="1877" y="197"/>
                        </a:lnTo>
                        <a:lnTo>
                          <a:pt x="1914" y="224"/>
                        </a:lnTo>
                        <a:lnTo>
                          <a:pt x="1948" y="251"/>
                        </a:lnTo>
                        <a:lnTo>
                          <a:pt x="1981" y="281"/>
                        </a:lnTo>
                        <a:lnTo>
                          <a:pt x="2014" y="312"/>
                        </a:lnTo>
                        <a:lnTo>
                          <a:pt x="2045" y="345"/>
                        </a:lnTo>
                        <a:lnTo>
                          <a:pt x="2074" y="382"/>
                        </a:lnTo>
                        <a:lnTo>
                          <a:pt x="2101" y="416"/>
                        </a:lnTo>
                        <a:lnTo>
                          <a:pt x="2128" y="455"/>
                        </a:lnTo>
                        <a:lnTo>
                          <a:pt x="2151" y="495"/>
                        </a:lnTo>
                        <a:lnTo>
                          <a:pt x="2174" y="536"/>
                        </a:lnTo>
                        <a:lnTo>
                          <a:pt x="2193" y="578"/>
                        </a:lnTo>
                        <a:lnTo>
                          <a:pt x="2212" y="623"/>
                        </a:lnTo>
                        <a:lnTo>
                          <a:pt x="2230" y="669"/>
                        </a:lnTo>
                        <a:lnTo>
                          <a:pt x="2245" y="717"/>
                        </a:lnTo>
                        <a:lnTo>
                          <a:pt x="2259" y="765"/>
                        </a:lnTo>
                        <a:lnTo>
                          <a:pt x="2270" y="815"/>
                        </a:lnTo>
                        <a:lnTo>
                          <a:pt x="2280" y="867"/>
                        </a:lnTo>
                        <a:lnTo>
                          <a:pt x="1596" y="867"/>
                        </a:lnTo>
                        <a:lnTo>
                          <a:pt x="1596" y="867"/>
                        </a:lnTo>
                        <a:lnTo>
                          <a:pt x="1584" y="817"/>
                        </a:lnTo>
                        <a:lnTo>
                          <a:pt x="1569" y="769"/>
                        </a:lnTo>
                        <a:lnTo>
                          <a:pt x="1553" y="725"/>
                        </a:lnTo>
                        <a:lnTo>
                          <a:pt x="1534" y="684"/>
                        </a:lnTo>
                        <a:lnTo>
                          <a:pt x="1513" y="650"/>
                        </a:lnTo>
                        <a:lnTo>
                          <a:pt x="1490" y="617"/>
                        </a:lnTo>
                        <a:lnTo>
                          <a:pt x="1467" y="588"/>
                        </a:lnTo>
                        <a:lnTo>
                          <a:pt x="1440" y="561"/>
                        </a:lnTo>
                        <a:lnTo>
                          <a:pt x="1413" y="540"/>
                        </a:lnTo>
                        <a:lnTo>
                          <a:pt x="1384" y="520"/>
                        </a:lnTo>
                        <a:lnTo>
                          <a:pt x="1353" y="505"/>
                        </a:lnTo>
                        <a:lnTo>
                          <a:pt x="1320" y="491"/>
                        </a:lnTo>
                        <a:lnTo>
                          <a:pt x="1287" y="482"/>
                        </a:lnTo>
                        <a:lnTo>
                          <a:pt x="1253" y="476"/>
                        </a:lnTo>
                        <a:lnTo>
                          <a:pt x="1218" y="470"/>
                        </a:lnTo>
                        <a:lnTo>
                          <a:pt x="1181" y="470"/>
                        </a:lnTo>
                        <a:lnTo>
                          <a:pt x="1181" y="470"/>
                        </a:lnTo>
                        <a:lnTo>
                          <a:pt x="1156" y="470"/>
                        </a:lnTo>
                        <a:lnTo>
                          <a:pt x="1131" y="472"/>
                        </a:lnTo>
                        <a:lnTo>
                          <a:pt x="1106" y="476"/>
                        </a:lnTo>
                        <a:lnTo>
                          <a:pt x="1083" y="480"/>
                        </a:lnTo>
                        <a:lnTo>
                          <a:pt x="1060" y="486"/>
                        </a:lnTo>
                        <a:lnTo>
                          <a:pt x="1037" y="493"/>
                        </a:lnTo>
                        <a:lnTo>
                          <a:pt x="1014" y="501"/>
                        </a:lnTo>
                        <a:lnTo>
                          <a:pt x="993" y="513"/>
                        </a:lnTo>
                        <a:lnTo>
                          <a:pt x="971" y="522"/>
                        </a:lnTo>
                        <a:lnTo>
                          <a:pt x="952" y="536"/>
                        </a:lnTo>
                        <a:lnTo>
                          <a:pt x="931" y="551"/>
                        </a:lnTo>
                        <a:lnTo>
                          <a:pt x="912" y="567"/>
                        </a:lnTo>
                        <a:lnTo>
                          <a:pt x="894" y="584"/>
                        </a:lnTo>
                        <a:lnTo>
                          <a:pt x="877" y="603"/>
                        </a:lnTo>
                        <a:lnTo>
                          <a:pt x="860" y="623"/>
                        </a:lnTo>
                        <a:lnTo>
                          <a:pt x="844" y="644"/>
                        </a:lnTo>
                        <a:lnTo>
                          <a:pt x="829" y="669"/>
                        </a:lnTo>
                        <a:lnTo>
                          <a:pt x="813" y="694"/>
                        </a:lnTo>
                        <a:lnTo>
                          <a:pt x="800" y="721"/>
                        </a:lnTo>
                        <a:lnTo>
                          <a:pt x="788" y="748"/>
                        </a:lnTo>
                        <a:lnTo>
                          <a:pt x="777" y="779"/>
                        </a:lnTo>
                        <a:lnTo>
                          <a:pt x="765" y="811"/>
                        </a:lnTo>
                        <a:lnTo>
                          <a:pt x="755" y="844"/>
                        </a:lnTo>
                        <a:lnTo>
                          <a:pt x="746" y="879"/>
                        </a:lnTo>
                        <a:lnTo>
                          <a:pt x="738" y="915"/>
                        </a:lnTo>
                        <a:lnTo>
                          <a:pt x="730" y="956"/>
                        </a:lnTo>
                        <a:lnTo>
                          <a:pt x="725" y="996"/>
                        </a:lnTo>
                        <a:lnTo>
                          <a:pt x="721" y="1039"/>
                        </a:lnTo>
                        <a:lnTo>
                          <a:pt x="715" y="1083"/>
                        </a:lnTo>
                        <a:lnTo>
                          <a:pt x="713" y="1129"/>
                        </a:lnTo>
                        <a:lnTo>
                          <a:pt x="711" y="1176"/>
                        </a:lnTo>
                        <a:lnTo>
                          <a:pt x="711" y="1226"/>
                        </a:lnTo>
                        <a:lnTo>
                          <a:pt x="711" y="1226"/>
                        </a:lnTo>
                        <a:lnTo>
                          <a:pt x="711" y="1278"/>
                        </a:lnTo>
                        <a:lnTo>
                          <a:pt x="713" y="1326"/>
                        </a:lnTo>
                        <a:lnTo>
                          <a:pt x="717" y="1374"/>
                        </a:lnTo>
                        <a:lnTo>
                          <a:pt x="721" y="1419"/>
                        </a:lnTo>
                        <a:lnTo>
                          <a:pt x="725" y="1461"/>
                        </a:lnTo>
                        <a:lnTo>
                          <a:pt x="730" y="1503"/>
                        </a:lnTo>
                        <a:lnTo>
                          <a:pt x="738" y="1542"/>
                        </a:lnTo>
                        <a:lnTo>
                          <a:pt x="746" y="1580"/>
                        </a:lnTo>
                        <a:lnTo>
                          <a:pt x="755" y="1615"/>
                        </a:lnTo>
                        <a:lnTo>
                          <a:pt x="765" y="1650"/>
                        </a:lnTo>
                        <a:lnTo>
                          <a:pt x="777" y="1683"/>
                        </a:lnTo>
                        <a:lnTo>
                          <a:pt x="788" y="1713"/>
                        </a:lnTo>
                        <a:lnTo>
                          <a:pt x="802" y="1742"/>
                        </a:lnTo>
                        <a:lnTo>
                          <a:pt x="815" y="1769"/>
                        </a:lnTo>
                        <a:lnTo>
                          <a:pt x="829" y="1794"/>
                        </a:lnTo>
                        <a:lnTo>
                          <a:pt x="844" y="1819"/>
                        </a:lnTo>
                        <a:lnTo>
                          <a:pt x="860" y="1841"/>
                        </a:lnTo>
                        <a:lnTo>
                          <a:pt x="877" y="1862"/>
                        </a:lnTo>
                        <a:lnTo>
                          <a:pt x="894" y="1881"/>
                        </a:lnTo>
                        <a:lnTo>
                          <a:pt x="912" y="1898"/>
                        </a:lnTo>
                        <a:lnTo>
                          <a:pt x="929" y="1914"/>
                        </a:lnTo>
                        <a:lnTo>
                          <a:pt x="948" y="1929"/>
                        </a:lnTo>
                        <a:lnTo>
                          <a:pt x="967" y="1943"/>
                        </a:lnTo>
                        <a:lnTo>
                          <a:pt x="989" y="1954"/>
                        </a:lnTo>
                        <a:lnTo>
                          <a:pt x="1010" y="1964"/>
                        </a:lnTo>
                        <a:lnTo>
                          <a:pt x="1029" y="1974"/>
                        </a:lnTo>
                        <a:lnTo>
                          <a:pt x="1052" y="1979"/>
                        </a:lnTo>
                        <a:lnTo>
                          <a:pt x="1073" y="1985"/>
                        </a:lnTo>
                        <a:lnTo>
                          <a:pt x="1097" y="1991"/>
                        </a:lnTo>
                        <a:lnTo>
                          <a:pt x="1118" y="1995"/>
                        </a:lnTo>
                        <a:lnTo>
                          <a:pt x="1141" y="1997"/>
                        </a:lnTo>
                        <a:lnTo>
                          <a:pt x="1164" y="1997"/>
                        </a:lnTo>
                        <a:lnTo>
                          <a:pt x="1164" y="1997"/>
                        </a:lnTo>
                        <a:lnTo>
                          <a:pt x="1210" y="1995"/>
                        </a:lnTo>
                        <a:lnTo>
                          <a:pt x="1255" y="1989"/>
                        </a:lnTo>
                        <a:lnTo>
                          <a:pt x="1295" y="1979"/>
                        </a:lnTo>
                        <a:lnTo>
                          <a:pt x="1336" y="1968"/>
                        </a:lnTo>
                        <a:lnTo>
                          <a:pt x="1372" y="1950"/>
                        </a:lnTo>
                        <a:lnTo>
                          <a:pt x="1407" y="1931"/>
                        </a:lnTo>
                        <a:lnTo>
                          <a:pt x="1438" y="1906"/>
                        </a:lnTo>
                        <a:lnTo>
                          <a:pt x="1453" y="1893"/>
                        </a:lnTo>
                        <a:lnTo>
                          <a:pt x="1467" y="1879"/>
                        </a:lnTo>
                        <a:lnTo>
                          <a:pt x="1494" y="1846"/>
                        </a:lnTo>
                        <a:lnTo>
                          <a:pt x="1519" y="1812"/>
                        </a:lnTo>
                        <a:lnTo>
                          <a:pt x="1540" y="1771"/>
                        </a:lnTo>
                        <a:lnTo>
                          <a:pt x="1557" y="1727"/>
                        </a:lnTo>
                        <a:lnTo>
                          <a:pt x="1575" y="1679"/>
                        </a:lnTo>
                        <a:lnTo>
                          <a:pt x="1586" y="1627"/>
                        </a:lnTo>
                        <a:lnTo>
                          <a:pt x="1596" y="1571"/>
                        </a:lnTo>
                        <a:lnTo>
                          <a:pt x="1602" y="1509"/>
                        </a:lnTo>
                        <a:lnTo>
                          <a:pt x="1602" y="150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x-none" sz="1300">
                      <a:ea typeface="MS PGothic"/>
                    </a:endParaRPr>
                  </a:p>
                </p:txBody>
              </p:sp>
              <p:sp>
                <p:nvSpPr>
                  <p:cNvPr id="533" name="Freeform 7"/>
                  <p:cNvSpPr>
                    <a:spLocks/>
                  </p:cNvSpPr>
                  <p:nvPr/>
                </p:nvSpPr>
                <p:spPr bwMode="auto">
                  <a:xfrm>
                    <a:off x="2175" y="-1889"/>
                    <a:ext cx="3353" cy="2369"/>
                  </a:xfrm>
                  <a:custGeom>
                    <a:avLst/>
                    <a:gdLst>
                      <a:gd name="T0" fmla="*/ 3353 w 3353"/>
                      <a:gd name="T1" fmla="*/ 0 h 2369"/>
                      <a:gd name="T2" fmla="*/ 2827 w 3353"/>
                      <a:gd name="T3" fmla="*/ 2369 h 2369"/>
                      <a:gd name="T4" fmla="*/ 2066 w 3353"/>
                      <a:gd name="T5" fmla="*/ 2369 h 2369"/>
                      <a:gd name="T6" fmla="*/ 1675 w 3353"/>
                      <a:gd name="T7" fmla="*/ 684 h 2369"/>
                      <a:gd name="T8" fmla="*/ 1303 w 3353"/>
                      <a:gd name="T9" fmla="*/ 2369 h 2369"/>
                      <a:gd name="T10" fmla="*/ 567 w 3353"/>
                      <a:gd name="T11" fmla="*/ 2369 h 2369"/>
                      <a:gd name="T12" fmla="*/ 0 w 3353"/>
                      <a:gd name="T13" fmla="*/ 0 h 2369"/>
                      <a:gd name="T14" fmla="*/ 707 w 3353"/>
                      <a:gd name="T15" fmla="*/ 0 h 2369"/>
                      <a:gd name="T16" fmla="*/ 989 w 3353"/>
                      <a:gd name="T17" fmla="*/ 1577 h 2369"/>
                      <a:gd name="T18" fmla="*/ 1343 w 3353"/>
                      <a:gd name="T19" fmla="*/ 0 h 2369"/>
                      <a:gd name="T20" fmla="*/ 2047 w 3353"/>
                      <a:gd name="T21" fmla="*/ 0 h 2369"/>
                      <a:gd name="T22" fmla="*/ 2428 w 3353"/>
                      <a:gd name="T23" fmla="*/ 1590 h 2369"/>
                      <a:gd name="T24" fmla="*/ 2694 w 3353"/>
                      <a:gd name="T25" fmla="*/ 0 h 2369"/>
                      <a:gd name="T26" fmla="*/ 3353 w 3353"/>
                      <a:gd name="T27" fmla="*/ 0 h 2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53" h="2369">
                        <a:moveTo>
                          <a:pt x="3353" y="0"/>
                        </a:moveTo>
                        <a:lnTo>
                          <a:pt x="2827" y="2369"/>
                        </a:lnTo>
                        <a:lnTo>
                          <a:pt x="2066" y="2369"/>
                        </a:lnTo>
                        <a:lnTo>
                          <a:pt x="1675" y="684"/>
                        </a:lnTo>
                        <a:lnTo>
                          <a:pt x="1303" y="2369"/>
                        </a:lnTo>
                        <a:lnTo>
                          <a:pt x="567" y="2369"/>
                        </a:lnTo>
                        <a:lnTo>
                          <a:pt x="0" y="0"/>
                        </a:lnTo>
                        <a:lnTo>
                          <a:pt x="707" y="0"/>
                        </a:lnTo>
                        <a:lnTo>
                          <a:pt x="989" y="1577"/>
                        </a:lnTo>
                        <a:lnTo>
                          <a:pt x="1343" y="0"/>
                        </a:lnTo>
                        <a:lnTo>
                          <a:pt x="2047" y="0"/>
                        </a:lnTo>
                        <a:lnTo>
                          <a:pt x="2428" y="1590"/>
                        </a:lnTo>
                        <a:lnTo>
                          <a:pt x="2694" y="0"/>
                        </a:lnTo>
                        <a:lnTo>
                          <a:pt x="335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x-none" sz="1300">
                      <a:ea typeface="MS PGothic"/>
                    </a:endParaRPr>
                  </a:p>
                </p:txBody>
              </p:sp>
              <p:sp>
                <p:nvSpPr>
                  <p:cNvPr id="534" name="Freeform 8"/>
                  <p:cNvSpPr>
                    <a:spLocks/>
                  </p:cNvSpPr>
                  <p:nvPr/>
                </p:nvSpPr>
                <p:spPr bwMode="auto">
                  <a:xfrm>
                    <a:off x="5432" y="-1937"/>
                    <a:ext cx="2168" cy="2467"/>
                  </a:xfrm>
                  <a:custGeom>
                    <a:avLst/>
                    <a:gdLst>
                      <a:gd name="T0" fmla="*/ 684 w 2168"/>
                      <a:gd name="T1" fmla="*/ 1742 h 2467"/>
                      <a:gd name="T2" fmla="*/ 775 w 2168"/>
                      <a:gd name="T3" fmla="*/ 1887 h 2467"/>
                      <a:gd name="T4" fmla="*/ 933 w 2168"/>
                      <a:gd name="T5" fmla="*/ 1976 h 2467"/>
                      <a:gd name="T6" fmla="*/ 1110 w 2168"/>
                      <a:gd name="T7" fmla="*/ 2001 h 2467"/>
                      <a:gd name="T8" fmla="*/ 1307 w 2168"/>
                      <a:gd name="T9" fmla="*/ 1974 h 2467"/>
                      <a:gd name="T10" fmla="*/ 1428 w 2168"/>
                      <a:gd name="T11" fmla="*/ 1906 h 2467"/>
                      <a:gd name="T12" fmla="*/ 1476 w 2168"/>
                      <a:gd name="T13" fmla="*/ 1806 h 2467"/>
                      <a:gd name="T14" fmla="*/ 1463 w 2168"/>
                      <a:gd name="T15" fmla="*/ 1694 h 2467"/>
                      <a:gd name="T16" fmla="*/ 1359 w 2168"/>
                      <a:gd name="T17" fmla="*/ 1588 h 2467"/>
                      <a:gd name="T18" fmla="*/ 1141 w 2168"/>
                      <a:gd name="T19" fmla="*/ 1509 h 2467"/>
                      <a:gd name="T20" fmla="*/ 750 w 2168"/>
                      <a:gd name="T21" fmla="*/ 1415 h 2467"/>
                      <a:gd name="T22" fmla="*/ 466 w 2168"/>
                      <a:gd name="T23" fmla="*/ 1307 h 2467"/>
                      <a:gd name="T24" fmla="*/ 312 w 2168"/>
                      <a:gd name="T25" fmla="*/ 1208 h 2467"/>
                      <a:gd name="T26" fmla="*/ 195 w 2168"/>
                      <a:gd name="T27" fmla="*/ 1085 h 2467"/>
                      <a:gd name="T28" fmla="*/ 121 w 2168"/>
                      <a:gd name="T29" fmla="*/ 935 h 2467"/>
                      <a:gd name="T30" fmla="*/ 90 w 2168"/>
                      <a:gd name="T31" fmla="*/ 752 h 2467"/>
                      <a:gd name="T32" fmla="*/ 98 w 2168"/>
                      <a:gd name="T33" fmla="*/ 597 h 2467"/>
                      <a:gd name="T34" fmla="*/ 148 w 2168"/>
                      <a:gd name="T35" fmla="*/ 424 h 2467"/>
                      <a:gd name="T36" fmla="*/ 247 w 2168"/>
                      <a:gd name="T37" fmla="*/ 276 h 2467"/>
                      <a:gd name="T38" fmla="*/ 395 w 2168"/>
                      <a:gd name="T39" fmla="*/ 154 h 2467"/>
                      <a:gd name="T40" fmla="*/ 592 w 2168"/>
                      <a:gd name="T41" fmla="*/ 66 h 2467"/>
                      <a:gd name="T42" fmla="*/ 842 w 2168"/>
                      <a:gd name="T43" fmla="*/ 13 h 2467"/>
                      <a:gd name="T44" fmla="*/ 1079 w 2168"/>
                      <a:gd name="T45" fmla="*/ 0 h 2467"/>
                      <a:gd name="T46" fmla="*/ 1339 w 2168"/>
                      <a:gd name="T47" fmla="*/ 19 h 2467"/>
                      <a:gd name="T48" fmla="*/ 1565 w 2168"/>
                      <a:gd name="T49" fmla="*/ 79 h 2467"/>
                      <a:gd name="T50" fmla="*/ 1758 w 2168"/>
                      <a:gd name="T51" fmla="*/ 173 h 2467"/>
                      <a:gd name="T52" fmla="*/ 1912 w 2168"/>
                      <a:gd name="T53" fmla="*/ 303 h 2467"/>
                      <a:gd name="T54" fmla="*/ 2027 w 2168"/>
                      <a:gd name="T55" fmla="*/ 464 h 2467"/>
                      <a:gd name="T56" fmla="*/ 2102 w 2168"/>
                      <a:gd name="T57" fmla="*/ 655 h 2467"/>
                      <a:gd name="T58" fmla="*/ 1465 w 2168"/>
                      <a:gd name="T59" fmla="*/ 705 h 2467"/>
                      <a:gd name="T60" fmla="*/ 1387 w 2168"/>
                      <a:gd name="T61" fmla="*/ 570 h 2467"/>
                      <a:gd name="T62" fmla="*/ 1255 w 2168"/>
                      <a:gd name="T63" fmla="*/ 490 h 2467"/>
                      <a:gd name="T64" fmla="*/ 1073 w 2168"/>
                      <a:gd name="T65" fmla="*/ 463 h 2467"/>
                      <a:gd name="T66" fmla="*/ 944 w 2168"/>
                      <a:gd name="T67" fmla="*/ 476 h 2467"/>
                      <a:gd name="T68" fmla="*/ 836 w 2168"/>
                      <a:gd name="T69" fmla="*/ 528 h 2467"/>
                      <a:gd name="T70" fmla="*/ 784 w 2168"/>
                      <a:gd name="T71" fmla="*/ 609 h 2467"/>
                      <a:gd name="T72" fmla="*/ 786 w 2168"/>
                      <a:gd name="T73" fmla="*/ 696 h 2467"/>
                      <a:gd name="T74" fmla="*/ 852 w 2168"/>
                      <a:gd name="T75" fmla="*/ 786 h 2467"/>
                      <a:gd name="T76" fmla="*/ 1006 w 2168"/>
                      <a:gd name="T77" fmla="*/ 852 h 2467"/>
                      <a:gd name="T78" fmla="*/ 1316 w 2168"/>
                      <a:gd name="T79" fmla="*/ 921 h 2467"/>
                      <a:gd name="T80" fmla="*/ 1611 w 2168"/>
                      <a:gd name="T81" fmla="*/ 1014 h 2467"/>
                      <a:gd name="T82" fmla="*/ 1813 w 2168"/>
                      <a:gd name="T83" fmla="*/ 1114 h 2467"/>
                      <a:gd name="T84" fmla="*/ 1971 w 2168"/>
                      <a:gd name="T85" fmla="*/ 1237 h 2467"/>
                      <a:gd name="T86" fmla="*/ 2085 w 2168"/>
                      <a:gd name="T87" fmla="*/ 1386 h 2467"/>
                      <a:gd name="T88" fmla="*/ 2153 w 2168"/>
                      <a:gd name="T89" fmla="*/ 1561 h 2467"/>
                      <a:gd name="T90" fmla="*/ 2168 w 2168"/>
                      <a:gd name="T91" fmla="*/ 1723 h 2467"/>
                      <a:gd name="T92" fmla="*/ 2145 w 2168"/>
                      <a:gd name="T93" fmla="*/ 1902 h 2467"/>
                      <a:gd name="T94" fmla="*/ 2072 w 2168"/>
                      <a:gd name="T95" fmla="*/ 2070 h 2467"/>
                      <a:gd name="T96" fmla="*/ 1948 w 2168"/>
                      <a:gd name="T97" fmla="*/ 2216 h 2467"/>
                      <a:gd name="T98" fmla="*/ 1769 w 2168"/>
                      <a:gd name="T99" fmla="*/ 2334 h 2467"/>
                      <a:gd name="T100" fmla="*/ 1534 w 2168"/>
                      <a:gd name="T101" fmla="*/ 2419 h 2467"/>
                      <a:gd name="T102" fmla="*/ 1239 w 2168"/>
                      <a:gd name="T103" fmla="*/ 2463 h 2467"/>
                      <a:gd name="T104" fmla="*/ 969 w 2168"/>
                      <a:gd name="T105" fmla="*/ 2463 h 2467"/>
                      <a:gd name="T106" fmla="*/ 678 w 2168"/>
                      <a:gd name="T107" fmla="*/ 2415 h 2467"/>
                      <a:gd name="T108" fmla="*/ 445 w 2168"/>
                      <a:gd name="T109" fmla="*/ 2321 h 2467"/>
                      <a:gd name="T110" fmla="*/ 264 w 2168"/>
                      <a:gd name="T111" fmla="*/ 2191 h 2467"/>
                      <a:gd name="T112" fmla="*/ 133 w 2168"/>
                      <a:gd name="T113" fmla="*/ 2033 h 2467"/>
                      <a:gd name="T114" fmla="*/ 46 w 2168"/>
                      <a:gd name="T115" fmla="*/ 1856 h 2467"/>
                      <a:gd name="T116" fmla="*/ 0 w 2168"/>
                      <a:gd name="T117" fmla="*/ 1671 h 24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168" h="2467">
                        <a:moveTo>
                          <a:pt x="0" y="1671"/>
                        </a:moveTo>
                        <a:lnTo>
                          <a:pt x="665" y="1671"/>
                        </a:lnTo>
                        <a:lnTo>
                          <a:pt x="665" y="1671"/>
                        </a:lnTo>
                        <a:lnTo>
                          <a:pt x="672" y="1708"/>
                        </a:lnTo>
                        <a:lnTo>
                          <a:pt x="684" y="1742"/>
                        </a:lnTo>
                        <a:lnTo>
                          <a:pt x="698" y="1775"/>
                        </a:lnTo>
                        <a:lnTo>
                          <a:pt x="713" y="1806"/>
                        </a:lnTo>
                        <a:lnTo>
                          <a:pt x="730" y="1835"/>
                        </a:lnTo>
                        <a:lnTo>
                          <a:pt x="752" y="1862"/>
                        </a:lnTo>
                        <a:lnTo>
                          <a:pt x="775" y="1887"/>
                        </a:lnTo>
                        <a:lnTo>
                          <a:pt x="802" y="1910"/>
                        </a:lnTo>
                        <a:lnTo>
                          <a:pt x="831" y="1929"/>
                        </a:lnTo>
                        <a:lnTo>
                          <a:pt x="861" y="1949"/>
                        </a:lnTo>
                        <a:lnTo>
                          <a:pt x="896" y="1964"/>
                        </a:lnTo>
                        <a:lnTo>
                          <a:pt x="933" y="1976"/>
                        </a:lnTo>
                        <a:lnTo>
                          <a:pt x="973" y="1987"/>
                        </a:lnTo>
                        <a:lnTo>
                          <a:pt x="1016" y="1993"/>
                        </a:lnTo>
                        <a:lnTo>
                          <a:pt x="1062" y="1999"/>
                        </a:lnTo>
                        <a:lnTo>
                          <a:pt x="1110" y="2001"/>
                        </a:lnTo>
                        <a:lnTo>
                          <a:pt x="1110" y="2001"/>
                        </a:lnTo>
                        <a:lnTo>
                          <a:pt x="1154" y="1999"/>
                        </a:lnTo>
                        <a:lnTo>
                          <a:pt x="1197" y="1995"/>
                        </a:lnTo>
                        <a:lnTo>
                          <a:pt x="1237" y="1991"/>
                        </a:lnTo>
                        <a:lnTo>
                          <a:pt x="1272" y="1983"/>
                        </a:lnTo>
                        <a:lnTo>
                          <a:pt x="1307" y="1974"/>
                        </a:lnTo>
                        <a:lnTo>
                          <a:pt x="1335" y="1964"/>
                        </a:lnTo>
                        <a:lnTo>
                          <a:pt x="1362" y="1952"/>
                        </a:lnTo>
                        <a:lnTo>
                          <a:pt x="1387" y="1939"/>
                        </a:lnTo>
                        <a:lnTo>
                          <a:pt x="1409" y="1923"/>
                        </a:lnTo>
                        <a:lnTo>
                          <a:pt x="1428" y="1906"/>
                        </a:lnTo>
                        <a:lnTo>
                          <a:pt x="1443" y="1889"/>
                        </a:lnTo>
                        <a:lnTo>
                          <a:pt x="1455" y="1870"/>
                        </a:lnTo>
                        <a:lnTo>
                          <a:pt x="1465" y="1848"/>
                        </a:lnTo>
                        <a:lnTo>
                          <a:pt x="1472" y="1827"/>
                        </a:lnTo>
                        <a:lnTo>
                          <a:pt x="1476" y="1806"/>
                        </a:lnTo>
                        <a:lnTo>
                          <a:pt x="1478" y="1783"/>
                        </a:lnTo>
                        <a:lnTo>
                          <a:pt x="1478" y="1783"/>
                        </a:lnTo>
                        <a:lnTo>
                          <a:pt x="1476" y="1750"/>
                        </a:lnTo>
                        <a:lnTo>
                          <a:pt x="1470" y="1721"/>
                        </a:lnTo>
                        <a:lnTo>
                          <a:pt x="1463" y="1694"/>
                        </a:lnTo>
                        <a:lnTo>
                          <a:pt x="1449" y="1669"/>
                        </a:lnTo>
                        <a:lnTo>
                          <a:pt x="1434" y="1646"/>
                        </a:lnTo>
                        <a:lnTo>
                          <a:pt x="1413" y="1625"/>
                        </a:lnTo>
                        <a:lnTo>
                          <a:pt x="1389" y="1605"/>
                        </a:lnTo>
                        <a:lnTo>
                          <a:pt x="1359" y="1588"/>
                        </a:lnTo>
                        <a:lnTo>
                          <a:pt x="1326" y="1571"/>
                        </a:lnTo>
                        <a:lnTo>
                          <a:pt x="1287" y="1553"/>
                        </a:lnTo>
                        <a:lnTo>
                          <a:pt x="1243" y="1538"/>
                        </a:lnTo>
                        <a:lnTo>
                          <a:pt x="1195" y="1525"/>
                        </a:lnTo>
                        <a:lnTo>
                          <a:pt x="1141" y="1509"/>
                        </a:lnTo>
                        <a:lnTo>
                          <a:pt x="1081" y="1494"/>
                        </a:lnTo>
                        <a:lnTo>
                          <a:pt x="944" y="1463"/>
                        </a:lnTo>
                        <a:lnTo>
                          <a:pt x="944" y="1463"/>
                        </a:lnTo>
                        <a:lnTo>
                          <a:pt x="844" y="1440"/>
                        </a:lnTo>
                        <a:lnTo>
                          <a:pt x="750" y="1415"/>
                        </a:lnTo>
                        <a:lnTo>
                          <a:pt x="663" y="1388"/>
                        </a:lnTo>
                        <a:lnTo>
                          <a:pt x="580" y="1357"/>
                        </a:lnTo>
                        <a:lnTo>
                          <a:pt x="541" y="1341"/>
                        </a:lnTo>
                        <a:lnTo>
                          <a:pt x="503" y="1324"/>
                        </a:lnTo>
                        <a:lnTo>
                          <a:pt x="466" y="1307"/>
                        </a:lnTo>
                        <a:lnTo>
                          <a:pt x="434" y="1289"/>
                        </a:lnTo>
                        <a:lnTo>
                          <a:pt x="401" y="1270"/>
                        </a:lnTo>
                        <a:lnTo>
                          <a:pt x="368" y="1251"/>
                        </a:lnTo>
                        <a:lnTo>
                          <a:pt x="339" y="1230"/>
                        </a:lnTo>
                        <a:lnTo>
                          <a:pt x="312" y="1208"/>
                        </a:lnTo>
                        <a:lnTo>
                          <a:pt x="285" y="1185"/>
                        </a:lnTo>
                        <a:lnTo>
                          <a:pt x="260" y="1162"/>
                        </a:lnTo>
                        <a:lnTo>
                          <a:pt x="237" y="1137"/>
                        </a:lnTo>
                        <a:lnTo>
                          <a:pt x="216" y="1112"/>
                        </a:lnTo>
                        <a:lnTo>
                          <a:pt x="195" y="1085"/>
                        </a:lnTo>
                        <a:lnTo>
                          <a:pt x="177" y="1056"/>
                        </a:lnTo>
                        <a:lnTo>
                          <a:pt x="160" y="1027"/>
                        </a:lnTo>
                        <a:lnTo>
                          <a:pt x="146" y="998"/>
                        </a:lnTo>
                        <a:lnTo>
                          <a:pt x="133" y="968"/>
                        </a:lnTo>
                        <a:lnTo>
                          <a:pt x="121" y="935"/>
                        </a:lnTo>
                        <a:lnTo>
                          <a:pt x="112" y="900"/>
                        </a:lnTo>
                        <a:lnTo>
                          <a:pt x="104" y="865"/>
                        </a:lnTo>
                        <a:lnTo>
                          <a:pt x="98" y="829"/>
                        </a:lnTo>
                        <a:lnTo>
                          <a:pt x="92" y="790"/>
                        </a:lnTo>
                        <a:lnTo>
                          <a:pt x="90" y="752"/>
                        </a:lnTo>
                        <a:lnTo>
                          <a:pt x="90" y="709"/>
                        </a:lnTo>
                        <a:lnTo>
                          <a:pt x="90" y="709"/>
                        </a:lnTo>
                        <a:lnTo>
                          <a:pt x="90" y="671"/>
                        </a:lnTo>
                        <a:lnTo>
                          <a:pt x="92" y="634"/>
                        </a:lnTo>
                        <a:lnTo>
                          <a:pt x="98" y="597"/>
                        </a:lnTo>
                        <a:lnTo>
                          <a:pt x="104" y="561"/>
                        </a:lnTo>
                        <a:lnTo>
                          <a:pt x="112" y="524"/>
                        </a:lnTo>
                        <a:lnTo>
                          <a:pt x="123" y="491"/>
                        </a:lnTo>
                        <a:lnTo>
                          <a:pt x="135" y="457"/>
                        </a:lnTo>
                        <a:lnTo>
                          <a:pt x="148" y="424"/>
                        </a:lnTo>
                        <a:lnTo>
                          <a:pt x="164" y="393"/>
                        </a:lnTo>
                        <a:lnTo>
                          <a:pt x="183" y="362"/>
                        </a:lnTo>
                        <a:lnTo>
                          <a:pt x="202" y="332"/>
                        </a:lnTo>
                        <a:lnTo>
                          <a:pt x="223" y="303"/>
                        </a:lnTo>
                        <a:lnTo>
                          <a:pt x="247" y="276"/>
                        </a:lnTo>
                        <a:lnTo>
                          <a:pt x="272" y="249"/>
                        </a:lnTo>
                        <a:lnTo>
                          <a:pt x="301" y="224"/>
                        </a:lnTo>
                        <a:lnTo>
                          <a:pt x="329" y="199"/>
                        </a:lnTo>
                        <a:lnTo>
                          <a:pt x="360" y="175"/>
                        </a:lnTo>
                        <a:lnTo>
                          <a:pt x="395" y="154"/>
                        </a:lnTo>
                        <a:lnTo>
                          <a:pt x="430" y="135"/>
                        </a:lnTo>
                        <a:lnTo>
                          <a:pt x="466" y="116"/>
                        </a:lnTo>
                        <a:lnTo>
                          <a:pt x="507" y="96"/>
                        </a:lnTo>
                        <a:lnTo>
                          <a:pt x="549" y="81"/>
                        </a:lnTo>
                        <a:lnTo>
                          <a:pt x="592" y="66"/>
                        </a:lnTo>
                        <a:lnTo>
                          <a:pt x="638" y="52"/>
                        </a:lnTo>
                        <a:lnTo>
                          <a:pt x="686" y="40"/>
                        </a:lnTo>
                        <a:lnTo>
                          <a:pt x="736" y="29"/>
                        </a:lnTo>
                        <a:lnTo>
                          <a:pt x="788" y="21"/>
                        </a:lnTo>
                        <a:lnTo>
                          <a:pt x="842" y="13"/>
                        </a:lnTo>
                        <a:lnTo>
                          <a:pt x="898" y="8"/>
                        </a:lnTo>
                        <a:lnTo>
                          <a:pt x="956" y="2"/>
                        </a:lnTo>
                        <a:lnTo>
                          <a:pt x="1017" y="0"/>
                        </a:lnTo>
                        <a:lnTo>
                          <a:pt x="1079" y="0"/>
                        </a:lnTo>
                        <a:lnTo>
                          <a:pt x="1079" y="0"/>
                        </a:lnTo>
                        <a:lnTo>
                          <a:pt x="1135" y="0"/>
                        </a:lnTo>
                        <a:lnTo>
                          <a:pt x="1187" y="2"/>
                        </a:lnTo>
                        <a:lnTo>
                          <a:pt x="1239" y="6"/>
                        </a:lnTo>
                        <a:lnTo>
                          <a:pt x="1289" y="12"/>
                        </a:lnTo>
                        <a:lnTo>
                          <a:pt x="1339" y="19"/>
                        </a:lnTo>
                        <a:lnTo>
                          <a:pt x="1387" y="29"/>
                        </a:lnTo>
                        <a:lnTo>
                          <a:pt x="1434" y="39"/>
                        </a:lnTo>
                        <a:lnTo>
                          <a:pt x="1478" y="50"/>
                        </a:lnTo>
                        <a:lnTo>
                          <a:pt x="1522" y="64"/>
                        </a:lnTo>
                        <a:lnTo>
                          <a:pt x="1565" y="79"/>
                        </a:lnTo>
                        <a:lnTo>
                          <a:pt x="1607" y="94"/>
                        </a:lnTo>
                        <a:lnTo>
                          <a:pt x="1646" y="112"/>
                        </a:lnTo>
                        <a:lnTo>
                          <a:pt x="1684" y="131"/>
                        </a:lnTo>
                        <a:lnTo>
                          <a:pt x="1721" y="152"/>
                        </a:lnTo>
                        <a:lnTo>
                          <a:pt x="1758" y="173"/>
                        </a:lnTo>
                        <a:lnTo>
                          <a:pt x="1790" y="197"/>
                        </a:lnTo>
                        <a:lnTo>
                          <a:pt x="1823" y="222"/>
                        </a:lnTo>
                        <a:lnTo>
                          <a:pt x="1854" y="247"/>
                        </a:lnTo>
                        <a:lnTo>
                          <a:pt x="1883" y="274"/>
                        </a:lnTo>
                        <a:lnTo>
                          <a:pt x="1912" y="303"/>
                        </a:lnTo>
                        <a:lnTo>
                          <a:pt x="1939" y="333"/>
                        </a:lnTo>
                        <a:lnTo>
                          <a:pt x="1962" y="364"/>
                        </a:lnTo>
                        <a:lnTo>
                          <a:pt x="1985" y="397"/>
                        </a:lnTo>
                        <a:lnTo>
                          <a:pt x="2008" y="430"/>
                        </a:lnTo>
                        <a:lnTo>
                          <a:pt x="2027" y="464"/>
                        </a:lnTo>
                        <a:lnTo>
                          <a:pt x="2045" y="501"/>
                        </a:lnTo>
                        <a:lnTo>
                          <a:pt x="2062" y="538"/>
                        </a:lnTo>
                        <a:lnTo>
                          <a:pt x="2077" y="576"/>
                        </a:lnTo>
                        <a:lnTo>
                          <a:pt x="2091" y="615"/>
                        </a:lnTo>
                        <a:lnTo>
                          <a:pt x="2102" y="655"/>
                        </a:lnTo>
                        <a:lnTo>
                          <a:pt x="2112" y="698"/>
                        </a:lnTo>
                        <a:lnTo>
                          <a:pt x="2120" y="740"/>
                        </a:lnTo>
                        <a:lnTo>
                          <a:pt x="1470" y="740"/>
                        </a:lnTo>
                        <a:lnTo>
                          <a:pt x="1470" y="740"/>
                        </a:lnTo>
                        <a:lnTo>
                          <a:pt x="1465" y="705"/>
                        </a:lnTo>
                        <a:lnTo>
                          <a:pt x="1453" y="675"/>
                        </a:lnTo>
                        <a:lnTo>
                          <a:pt x="1441" y="644"/>
                        </a:lnTo>
                        <a:lnTo>
                          <a:pt x="1426" y="617"/>
                        </a:lnTo>
                        <a:lnTo>
                          <a:pt x="1409" y="592"/>
                        </a:lnTo>
                        <a:lnTo>
                          <a:pt x="1387" y="570"/>
                        </a:lnTo>
                        <a:lnTo>
                          <a:pt x="1366" y="549"/>
                        </a:lnTo>
                        <a:lnTo>
                          <a:pt x="1341" y="532"/>
                        </a:lnTo>
                        <a:lnTo>
                          <a:pt x="1314" y="515"/>
                        </a:lnTo>
                        <a:lnTo>
                          <a:pt x="1285" y="501"/>
                        </a:lnTo>
                        <a:lnTo>
                          <a:pt x="1255" y="490"/>
                        </a:lnTo>
                        <a:lnTo>
                          <a:pt x="1222" y="480"/>
                        </a:lnTo>
                        <a:lnTo>
                          <a:pt x="1187" y="472"/>
                        </a:lnTo>
                        <a:lnTo>
                          <a:pt x="1150" y="468"/>
                        </a:lnTo>
                        <a:lnTo>
                          <a:pt x="1114" y="464"/>
                        </a:lnTo>
                        <a:lnTo>
                          <a:pt x="1073" y="463"/>
                        </a:lnTo>
                        <a:lnTo>
                          <a:pt x="1073" y="463"/>
                        </a:lnTo>
                        <a:lnTo>
                          <a:pt x="1037" y="464"/>
                        </a:lnTo>
                        <a:lnTo>
                          <a:pt x="1004" y="466"/>
                        </a:lnTo>
                        <a:lnTo>
                          <a:pt x="973" y="470"/>
                        </a:lnTo>
                        <a:lnTo>
                          <a:pt x="944" y="476"/>
                        </a:lnTo>
                        <a:lnTo>
                          <a:pt x="917" y="484"/>
                        </a:lnTo>
                        <a:lnTo>
                          <a:pt x="894" y="493"/>
                        </a:lnTo>
                        <a:lnTo>
                          <a:pt x="873" y="503"/>
                        </a:lnTo>
                        <a:lnTo>
                          <a:pt x="854" y="515"/>
                        </a:lnTo>
                        <a:lnTo>
                          <a:pt x="836" y="528"/>
                        </a:lnTo>
                        <a:lnTo>
                          <a:pt x="821" y="542"/>
                        </a:lnTo>
                        <a:lnTo>
                          <a:pt x="809" y="557"/>
                        </a:lnTo>
                        <a:lnTo>
                          <a:pt x="798" y="572"/>
                        </a:lnTo>
                        <a:lnTo>
                          <a:pt x="790" y="590"/>
                        </a:lnTo>
                        <a:lnTo>
                          <a:pt x="784" y="609"/>
                        </a:lnTo>
                        <a:lnTo>
                          <a:pt x="782" y="628"/>
                        </a:lnTo>
                        <a:lnTo>
                          <a:pt x="780" y="648"/>
                        </a:lnTo>
                        <a:lnTo>
                          <a:pt x="780" y="648"/>
                        </a:lnTo>
                        <a:lnTo>
                          <a:pt x="782" y="673"/>
                        </a:lnTo>
                        <a:lnTo>
                          <a:pt x="786" y="696"/>
                        </a:lnTo>
                        <a:lnTo>
                          <a:pt x="792" y="717"/>
                        </a:lnTo>
                        <a:lnTo>
                          <a:pt x="802" y="736"/>
                        </a:lnTo>
                        <a:lnTo>
                          <a:pt x="815" y="754"/>
                        </a:lnTo>
                        <a:lnTo>
                          <a:pt x="831" y="771"/>
                        </a:lnTo>
                        <a:lnTo>
                          <a:pt x="852" y="786"/>
                        </a:lnTo>
                        <a:lnTo>
                          <a:pt x="875" y="802"/>
                        </a:lnTo>
                        <a:lnTo>
                          <a:pt x="902" y="815"/>
                        </a:lnTo>
                        <a:lnTo>
                          <a:pt x="933" y="827"/>
                        </a:lnTo>
                        <a:lnTo>
                          <a:pt x="967" y="840"/>
                        </a:lnTo>
                        <a:lnTo>
                          <a:pt x="1006" y="852"/>
                        </a:lnTo>
                        <a:lnTo>
                          <a:pt x="1048" y="863"/>
                        </a:lnTo>
                        <a:lnTo>
                          <a:pt x="1096" y="875"/>
                        </a:lnTo>
                        <a:lnTo>
                          <a:pt x="1204" y="898"/>
                        </a:lnTo>
                        <a:lnTo>
                          <a:pt x="1204" y="898"/>
                        </a:lnTo>
                        <a:lnTo>
                          <a:pt x="1316" y="921"/>
                        </a:lnTo>
                        <a:lnTo>
                          <a:pt x="1420" y="950"/>
                        </a:lnTo>
                        <a:lnTo>
                          <a:pt x="1470" y="964"/>
                        </a:lnTo>
                        <a:lnTo>
                          <a:pt x="1519" y="979"/>
                        </a:lnTo>
                        <a:lnTo>
                          <a:pt x="1565" y="996"/>
                        </a:lnTo>
                        <a:lnTo>
                          <a:pt x="1611" y="1014"/>
                        </a:lnTo>
                        <a:lnTo>
                          <a:pt x="1655" y="1031"/>
                        </a:lnTo>
                        <a:lnTo>
                          <a:pt x="1696" y="1050"/>
                        </a:lnTo>
                        <a:lnTo>
                          <a:pt x="1736" y="1072"/>
                        </a:lnTo>
                        <a:lnTo>
                          <a:pt x="1775" y="1091"/>
                        </a:lnTo>
                        <a:lnTo>
                          <a:pt x="1813" y="1114"/>
                        </a:lnTo>
                        <a:lnTo>
                          <a:pt x="1848" y="1137"/>
                        </a:lnTo>
                        <a:lnTo>
                          <a:pt x="1883" y="1160"/>
                        </a:lnTo>
                        <a:lnTo>
                          <a:pt x="1914" y="1185"/>
                        </a:lnTo>
                        <a:lnTo>
                          <a:pt x="1944" y="1210"/>
                        </a:lnTo>
                        <a:lnTo>
                          <a:pt x="1971" y="1237"/>
                        </a:lnTo>
                        <a:lnTo>
                          <a:pt x="1998" y="1264"/>
                        </a:lnTo>
                        <a:lnTo>
                          <a:pt x="2023" y="1293"/>
                        </a:lnTo>
                        <a:lnTo>
                          <a:pt x="2047" y="1322"/>
                        </a:lnTo>
                        <a:lnTo>
                          <a:pt x="2068" y="1353"/>
                        </a:lnTo>
                        <a:lnTo>
                          <a:pt x="2085" y="1386"/>
                        </a:lnTo>
                        <a:lnTo>
                          <a:pt x="2102" y="1419"/>
                        </a:lnTo>
                        <a:lnTo>
                          <a:pt x="2118" y="1453"/>
                        </a:lnTo>
                        <a:lnTo>
                          <a:pt x="2131" y="1488"/>
                        </a:lnTo>
                        <a:lnTo>
                          <a:pt x="2143" y="1525"/>
                        </a:lnTo>
                        <a:lnTo>
                          <a:pt x="2153" y="1561"/>
                        </a:lnTo>
                        <a:lnTo>
                          <a:pt x="2158" y="1600"/>
                        </a:lnTo>
                        <a:lnTo>
                          <a:pt x="2164" y="1640"/>
                        </a:lnTo>
                        <a:lnTo>
                          <a:pt x="2168" y="1681"/>
                        </a:lnTo>
                        <a:lnTo>
                          <a:pt x="2168" y="1723"/>
                        </a:lnTo>
                        <a:lnTo>
                          <a:pt x="2168" y="1723"/>
                        </a:lnTo>
                        <a:lnTo>
                          <a:pt x="2168" y="1760"/>
                        </a:lnTo>
                        <a:lnTo>
                          <a:pt x="2164" y="1796"/>
                        </a:lnTo>
                        <a:lnTo>
                          <a:pt x="2160" y="1833"/>
                        </a:lnTo>
                        <a:lnTo>
                          <a:pt x="2155" y="1868"/>
                        </a:lnTo>
                        <a:lnTo>
                          <a:pt x="2145" y="1902"/>
                        </a:lnTo>
                        <a:lnTo>
                          <a:pt x="2135" y="1937"/>
                        </a:lnTo>
                        <a:lnTo>
                          <a:pt x="2122" y="1972"/>
                        </a:lnTo>
                        <a:lnTo>
                          <a:pt x="2108" y="2004"/>
                        </a:lnTo>
                        <a:lnTo>
                          <a:pt x="2091" y="2037"/>
                        </a:lnTo>
                        <a:lnTo>
                          <a:pt x="2072" y="2070"/>
                        </a:lnTo>
                        <a:lnTo>
                          <a:pt x="2052" y="2101"/>
                        </a:lnTo>
                        <a:lnTo>
                          <a:pt x="2029" y="2132"/>
                        </a:lnTo>
                        <a:lnTo>
                          <a:pt x="2004" y="2161"/>
                        </a:lnTo>
                        <a:lnTo>
                          <a:pt x="1977" y="2188"/>
                        </a:lnTo>
                        <a:lnTo>
                          <a:pt x="1948" y="2216"/>
                        </a:lnTo>
                        <a:lnTo>
                          <a:pt x="1917" y="2242"/>
                        </a:lnTo>
                        <a:lnTo>
                          <a:pt x="1883" y="2267"/>
                        </a:lnTo>
                        <a:lnTo>
                          <a:pt x="1848" y="2292"/>
                        </a:lnTo>
                        <a:lnTo>
                          <a:pt x="1810" y="2313"/>
                        </a:lnTo>
                        <a:lnTo>
                          <a:pt x="1769" y="2334"/>
                        </a:lnTo>
                        <a:lnTo>
                          <a:pt x="1727" y="2355"/>
                        </a:lnTo>
                        <a:lnTo>
                          <a:pt x="1682" y="2373"/>
                        </a:lnTo>
                        <a:lnTo>
                          <a:pt x="1636" y="2390"/>
                        </a:lnTo>
                        <a:lnTo>
                          <a:pt x="1586" y="2405"/>
                        </a:lnTo>
                        <a:lnTo>
                          <a:pt x="1534" y="2419"/>
                        </a:lnTo>
                        <a:lnTo>
                          <a:pt x="1480" y="2432"/>
                        </a:lnTo>
                        <a:lnTo>
                          <a:pt x="1422" y="2442"/>
                        </a:lnTo>
                        <a:lnTo>
                          <a:pt x="1364" y="2452"/>
                        </a:lnTo>
                        <a:lnTo>
                          <a:pt x="1303" y="2457"/>
                        </a:lnTo>
                        <a:lnTo>
                          <a:pt x="1239" y="2463"/>
                        </a:lnTo>
                        <a:lnTo>
                          <a:pt x="1172" y="2465"/>
                        </a:lnTo>
                        <a:lnTo>
                          <a:pt x="1102" y="2467"/>
                        </a:lnTo>
                        <a:lnTo>
                          <a:pt x="1102" y="2467"/>
                        </a:lnTo>
                        <a:lnTo>
                          <a:pt x="1035" y="2465"/>
                        </a:lnTo>
                        <a:lnTo>
                          <a:pt x="969" y="2463"/>
                        </a:lnTo>
                        <a:lnTo>
                          <a:pt x="906" y="2457"/>
                        </a:lnTo>
                        <a:lnTo>
                          <a:pt x="846" y="2450"/>
                        </a:lnTo>
                        <a:lnTo>
                          <a:pt x="786" y="2440"/>
                        </a:lnTo>
                        <a:lnTo>
                          <a:pt x="732" y="2428"/>
                        </a:lnTo>
                        <a:lnTo>
                          <a:pt x="678" y="2415"/>
                        </a:lnTo>
                        <a:lnTo>
                          <a:pt x="626" y="2400"/>
                        </a:lnTo>
                        <a:lnTo>
                          <a:pt x="578" y="2382"/>
                        </a:lnTo>
                        <a:lnTo>
                          <a:pt x="532" y="2363"/>
                        </a:lnTo>
                        <a:lnTo>
                          <a:pt x="487" y="2344"/>
                        </a:lnTo>
                        <a:lnTo>
                          <a:pt x="445" y="2321"/>
                        </a:lnTo>
                        <a:lnTo>
                          <a:pt x="405" y="2297"/>
                        </a:lnTo>
                        <a:lnTo>
                          <a:pt x="366" y="2272"/>
                        </a:lnTo>
                        <a:lnTo>
                          <a:pt x="329" y="2247"/>
                        </a:lnTo>
                        <a:lnTo>
                          <a:pt x="297" y="2220"/>
                        </a:lnTo>
                        <a:lnTo>
                          <a:pt x="264" y="2191"/>
                        </a:lnTo>
                        <a:lnTo>
                          <a:pt x="235" y="2161"/>
                        </a:lnTo>
                        <a:lnTo>
                          <a:pt x="206" y="2130"/>
                        </a:lnTo>
                        <a:lnTo>
                          <a:pt x="181" y="2099"/>
                        </a:lnTo>
                        <a:lnTo>
                          <a:pt x="156" y="2066"/>
                        </a:lnTo>
                        <a:lnTo>
                          <a:pt x="133" y="2033"/>
                        </a:lnTo>
                        <a:lnTo>
                          <a:pt x="114" y="1999"/>
                        </a:lnTo>
                        <a:lnTo>
                          <a:pt x="94" y="1964"/>
                        </a:lnTo>
                        <a:lnTo>
                          <a:pt x="77" y="1929"/>
                        </a:lnTo>
                        <a:lnTo>
                          <a:pt x="62" y="1893"/>
                        </a:lnTo>
                        <a:lnTo>
                          <a:pt x="46" y="1856"/>
                        </a:lnTo>
                        <a:lnTo>
                          <a:pt x="35" y="1819"/>
                        </a:lnTo>
                        <a:lnTo>
                          <a:pt x="23" y="1783"/>
                        </a:lnTo>
                        <a:lnTo>
                          <a:pt x="15" y="1746"/>
                        </a:lnTo>
                        <a:lnTo>
                          <a:pt x="8" y="1708"/>
                        </a:lnTo>
                        <a:lnTo>
                          <a:pt x="0" y="1671"/>
                        </a:lnTo>
                        <a:lnTo>
                          <a:pt x="0" y="16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x-none" sz="1300">
                      <a:ea typeface="MS PGothic"/>
                    </a:endParaRPr>
                  </a:p>
                </p:txBody>
              </p:sp>
            </p:grpSp>
          </p:grpSp>
        </p:grpSp>
      </p:grpSp>
      <p:sp>
        <p:nvSpPr>
          <p:cNvPr id="3" name="TextBox 2"/>
          <p:cNvSpPr txBox="1"/>
          <p:nvPr/>
        </p:nvSpPr>
        <p:spPr>
          <a:xfrm>
            <a:off x="6857210" y="393226"/>
            <a:ext cx="42197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CES</a:t>
            </a:r>
            <a:endParaRPr lang="en-US" sz="900" dirty="0"/>
          </a:p>
        </p:txBody>
      </p:sp>
      <p:sp>
        <p:nvSpPr>
          <p:cNvPr id="537" name="Rectangle 415"/>
          <p:cNvSpPr/>
          <p:nvPr/>
        </p:nvSpPr>
        <p:spPr>
          <a:xfrm>
            <a:off x="6775425" y="673601"/>
            <a:ext cx="558794" cy="154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514077">
              <a:defRPr/>
            </a:pPr>
            <a:r>
              <a:rPr lang="en-US" sz="800" kern="0" dirty="0" smtClean="0">
                <a:solidFill>
                  <a:srgbClr val="676767"/>
                </a:solidFill>
                <a:cs typeface="Arial"/>
              </a:rPr>
              <a:t>Cloud</a:t>
            </a:r>
            <a:endParaRPr lang="en-US" sz="800" kern="0" dirty="0">
              <a:solidFill>
                <a:srgbClr val="676767"/>
              </a:solidFill>
            </a:endParaRPr>
          </a:p>
        </p:txBody>
      </p:sp>
      <p:sp>
        <p:nvSpPr>
          <p:cNvPr id="538" name="Bent-Up Arrow 537"/>
          <p:cNvSpPr>
            <a:spLocks/>
          </p:cNvSpPr>
          <p:nvPr/>
        </p:nvSpPr>
        <p:spPr>
          <a:xfrm flipH="1">
            <a:off x="895796" y="2148122"/>
            <a:ext cx="5034015" cy="935571"/>
          </a:xfrm>
          <a:prstGeom prst="bentUpArrow">
            <a:avLst>
              <a:gd name="adj1" fmla="val 6447"/>
              <a:gd name="adj2" fmla="val 7055"/>
              <a:gd name="adj3" fmla="val 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545" name="Picture 544"/>
          <p:cNvPicPr preferRelativeResize="0">
            <a:picLocks noChangeAspect="1"/>
          </p:cNvPicPr>
          <p:nvPr/>
        </p:nvPicPr>
        <p:blipFill>
          <a:blip r:embed="rId5" cstate="screen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 contrast="-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883" y="3783549"/>
            <a:ext cx="517723" cy="517723"/>
          </a:xfrm>
          <a:prstGeom prst="rect">
            <a:avLst/>
          </a:prstGeom>
          <a:ln>
            <a:noFill/>
          </a:ln>
        </p:spPr>
      </p:pic>
      <p:sp>
        <p:nvSpPr>
          <p:cNvPr id="558" name="Bent-Up Arrow 557"/>
          <p:cNvSpPr>
            <a:spLocks/>
          </p:cNvSpPr>
          <p:nvPr/>
        </p:nvSpPr>
        <p:spPr>
          <a:xfrm rot="5400000" flipH="1">
            <a:off x="1163561" y="3328602"/>
            <a:ext cx="302297" cy="569652"/>
          </a:xfrm>
          <a:prstGeom prst="bentUpArrow">
            <a:avLst>
              <a:gd name="adj1" fmla="val 26799"/>
              <a:gd name="adj2" fmla="val 28478"/>
              <a:gd name="adj3" fmla="val 24252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59" name="Freeform 5"/>
          <p:cNvSpPr>
            <a:spLocks/>
          </p:cNvSpPr>
          <p:nvPr/>
        </p:nvSpPr>
        <p:spPr bwMode="auto">
          <a:xfrm>
            <a:off x="2503521" y="1267583"/>
            <a:ext cx="804722" cy="1400571"/>
          </a:xfrm>
          <a:custGeom>
            <a:avLst/>
            <a:gdLst>
              <a:gd name="T0" fmla="*/ 0 w 1634"/>
              <a:gd name="T1" fmla="*/ 3036 h 3036"/>
              <a:gd name="T2" fmla="*/ 0 w 1634"/>
              <a:gd name="T3" fmla="*/ 3036 h 3036"/>
              <a:gd name="T4" fmla="*/ 210 w 1634"/>
              <a:gd name="T5" fmla="*/ 3021 h 3036"/>
              <a:gd name="T6" fmla="*/ 559 w 1634"/>
              <a:gd name="T7" fmla="*/ 2997 h 3036"/>
              <a:gd name="T8" fmla="*/ 1037 w 1634"/>
              <a:gd name="T9" fmla="*/ 2967 h 3036"/>
              <a:gd name="T10" fmla="*/ 1634 w 1634"/>
              <a:gd name="T11" fmla="*/ 2931 h 3036"/>
              <a:gd name="T12" fmla="*/ 1634 w 1634"/>
              <a:gd name="T13" fmla="*/ 124 h 3036"/>
              <a:gd name="T14" fmla="*/ 1634 w 1634"/>
              <a:gd name="T15" fmla="*/ 124 h 3036"/>
              <a:gd name="T16" fmla="*/ 1307 w 1634"/>
              <a:gd name="T17" fmla="*/ 103 h 3036"/>
              <a:gd name="T18" fmla="*/ 1015 w 1634"/>
              <a:gd name="T19" fmla="*/ 83 h 3036"/>
              <a:gd name="T20" fmla="*/ 758 w 1634"/>
              <a:gd name="T21" fmla="*/ 64 h 3036"/>
              <a:gd name="T22" fmla="*/ 537 w 1634"/>
              <a:gd name="T23" fmla="*/ 46 h 3036"/>
              <a:gd name="T24" fmla="*/ 350 w 1634"/>
              <a:gd name="T25" fmla="*/ 31 h 3036"/>
              <a:gd name="T26" fmla="*/ 199 w 1634"/>
              <a:gd name="T27" fmla="*/ 19 h 3036"/>
              <a:gd name="T28" fmla="*/ 0 w 1634"/>
              <a:gd name="T29" fmla="*/ 0 h 3036"/>
              <a:gd name="T30" fmla="*/ 0 w 1634"/>
              <a:gd name="T31" fmla="*/ 3036 h 3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4" h="3036">
                <a:moveTo>
                  <a:pt x="0" y="3036"/>
                </a:moveTo>
                <a:lnTo>
                  <a:pt x="0" y="3036"/>
                </a:lnTo>
                <a:lnTo>
                  <a:pt x="210" y="3021"/>
                </a:lnTo>
                <a:lnTo>
                  <a:pt x="559" y="2997"/>
                </a:lnTo>
                <a:lnTo>
                  <a:pt x="1037" y="2967"/>
                </a:lnTo>
                <a:lnTo>
                  <a:pt x="1634" y="2931"/>
                </a:lnTo>
                <a:lnTo>
                  <a:pt x="1634" y="124"/>
                </a:lnTo>
                <a:lnTo>
                  <a:pt x="1634" y="124"/>
                </a:lnTo>
                <a:lnTo>
                  <a:pt x="1307" y="103"/>
                </a:lnTo>
                <a:lnTo>
                  <a:pt x="1015" y="83"/>
                </a:lnTo>
                <a:lnTo>
                  <a:pt x="758" y="64"/>
                </a:lnTo>
                <a:lnTo>
                  <a:pt x="537" y="46"/>
                </a:lnTo>
                <a:lnTo>
                  <a:pt x="350" y="31"/>
                </a:lnTo>
                <a:lnTo>
                  <a:pt x="199" y="19"/>
                </a:lnTo>
                <a:lnTo>
                  <a:pt x="0" y="0"/>
                </a:lnTo>
                <a:lnTo>
                  <a:pt x="0" y="3036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56" tIns="342781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560" name="Freeform 6"/>
          <p:cNvSpPr>
            <a:spLocks/>
          </p:cNvSpPr>
          <p:nvPr/>
        </p:nvSpPr>
        <p:spPr bwMode="auto">
          <a:xfrm>
            <a:off x="4172199" y="1366380"/>
            <a:ext cx="804722" cy="1212499"/>
          </a:xfrm>
          <a:custGeom>
            <a:avLst/>
            <a:gdLst>
              <a:gd name="T0" fmla="*/ 1634 w 1634"/>
              <a:gd name="T1" fmla="*/ 53 h 2463"/>
              <a:gd name="T2" fmla="*/ 1634 w 1634"/>
              <a:gd name="T3" fmla="*/ 53 h 2463"/>
              <a:gd name="T4" fmla="*/ 1204 w 1634"/>
              <a:gd name="T5" fmla="*/ 40 h 2463"/>
              <a:gd name="T6" fmla="*/ 788 w 1634"/>
              <a:gd name="T7" fmla="*/ 27 h 2463"/>
              <a:gd name="T8" fmla="*/ 387 w 1634"/>
              <a:gd name="T9" fmla="*/ 14 h 2463"/>
              <a:gd name="T10" fmla="*/ 0 w 1634"/>
              <a:gd name="T11" fmla="*/ 0 h 2463"/>
              <a:gd name="T12" fmla="*/ 0 w 1634"/>
              <a:gd name="T13" fmla="*/ 2463 h 2463"/>
              <a:gd name="T14" fmla="*/ 0 w 1634"/>
              <a:gd name="T15" fmla="*/ 2463 h 2463"/>
              <a:gd name="T16" fmla="*/ 396 w 1634"/>
              <a:gd name="T17" fmla="*/ 2447 h 2463"/>
              <a:gd name="T18" fmla="*/ 801 w 1634"/>
              <a:gd name="T19" fmla="*/ 2431 h 2463"/>
              <a:gd name="T20" fmla="*/ 1214 w 1634"/>
              <a:gd name="T21" fmla="*/ 2415 h 2463"/>
              <a:gd name="T22" fmla="*/ 1634 w 1634"/>
              <a:gd name="T23" fmla="*/ 2401 h 2463"/>
              <a:gd name="T24" fmla="*/ 1634 w 1634"/>
              <a:gd name="T25" fmla="*/ 53 h 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463">
                <a:moveTo>
                  <a:pt x="1634" y="53"/>
                </a:moveTo>
                <a:lnTo>
                  <a:pt x="1634" y="53"/>
                </a:lnTo>
                <a:lnTo>
                  <a:pt x="1204" y="40"/>
                </a:lnTo>
                <a:lnTo>
                  <a:pt x="788" y="27"/>
                </a:lnTo>
                <a:lnTo>
                  <a:pt x="387" y="14"/>
                </a:lnTo>
                <a:lnTo>
                  <a:pt x="0" y="0"/>
                </a:lnTo>
                <a:lnTo>
                  <a:pt x="0" y="2463"/>
                </a:lnTo>
                <a:lnTo>
                  <a:pt x="0" y="2463"/>
                </a:lnTo>
                <a:lnTo>
                  <a:pt x="396" y="2447"/>
                </a:lnTo>
                <a:lnTo>
                  <a:pt x="801" y="2431"/>
                </a:lnTo>
                <a:lnTo>
                  <a:pt x="1214" y="2415"/>
                </a:lnTo>
                <a:lnTo>
                  <a:pt x="1634" y="2401"/>
                </a:lnTo>
                <a:lnTo>
                  <a:pt x="1634" y="53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wrap="square" lIns="68556" tIns="274225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chemeClr val="accent1"/>
              </a:solidFill>
            </a:endParaRPr>
          </a:p>
        </p:txBody>
      </p:sp>
      <p:sp>
        <p:nvSpPr>
          <p:cNvPr id="561" name="Freeform 7"/>
          <p:cNvSpPr>
            <a:spLocks/>
          </p:cNvSpPr>
          <p:nvPr/>
        </p:nvSpPr>
        <p:spPr bwMode="auto">
          <a:xfrm>
            <a:off x="1664008" y="1209632"/>
            <a:ext cx="804722" cy="1513417"/>
          </a:xfrm>
          <a:custGeom>
            <a:avLst/>
            <a:gdLst>
              <a:gd name="T0" fmla="*/ 1634 w 1634"/>
              <a:gd name="T1" fmla="*/ 91 h 2799"/>
              <a:gd name="T2" fmla="*/ 1634 w 1634"/>
              <a:gd name="T3" fmla="*/ 91 h 2799"/>
              <a:gd name="T4" fmla="*/ 1175 w 1634"/>
              <a:gd name="T5" fmla="*/ 67 h 2799"/>
              <a:gd name="T6" fmla="*/ 750 w 1634"/>
              <a:gd name="T7" fmla="*/ 44 h 2799"/>
              <a:gd name="T8" fmla="*/ 358 w 1634"/>
              <a:gd name="T9" fmla="*/ 21 h 2799"/>
              <a:gd name="T10" fmla="*/ 0 w 1634"/>
              <a:gd name="T11" fmla="*/ 0 h 2799"/>
              <a:gd name="T12" fmla="*/ 0 w 1634"/>
              <a:gd name="T13" fmla="*/ 2799 h 2799"/>
              <a:gd name="T14" fmla="*/ 0 w 1634"/>
              <a:gd name="T15" fmla="*/ 2799 h 2799"/>
              <a:gd name="T16" fmla="*/ 368 w 1634"/>
              <a:gd name="T17" fmla="*/ 2777 h 2799"/>
              <a:gd name="T18" fmla="*/ 764 w 1634"/>
              <a:gd name="T19" fmla="*/ 2756 h 2799"/>
              <a:gd name="T20" fmla="*/ 1186 w 1634"/>
              <a:gd name="T21" fmla="*/ 2732 h 2799"/>
              <a:gd name="T22" fmla="*/ 1634 w 1634"/>
              <a:gd name="T23" fmla="*/ 2710 h 2799"/>
              <a:gd name="T24" fmla="*/ 1634 w 1634"/>
              <a:gd name="T25" fmla="*/ 91 h 2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799">
                <a:moveTo>
                  <a:pt x="1634" y="91"/>
                </a:moveTo>
                <a:lnTo>
                  <a:pt x="1634" y="91"/>
                </a:lnTo>
                <a:lnTo>
                  <a:pt x="1175" y="67"/>
                </a:lnTo>
                <a:lnTo>
                  <a:pt x="750" y="44"/>
                </a:lnTo>
                <a:lnTo>
                  <a:pt x="358" y="21"/>
                </a:lnTo>
                <a:lnTo>
                  <a:pt x="0" y="0"/>
                </a:lnTo>
                <a:lnTo>
                  <a:pt x="0" y="2799"/>
                </a:lnTo>
                <a:lnTo>
                  <a:pt x="0" y="2799"/>
                </a:lnTo>
                <a:lnTo>
                  <a:pt x="368" y="2777"/>
                </a:lnTo>
                <a:lnTo>
                  <a:pt x="764" y="2756"/>
                </a:lnTo>
                <a:lnTo>
                  <a:pt x="1186" y="2732"/>
                </a:lnTo>
                <a:lnTo>
                  <a:pt x="1634" y="2710"/>
                </a:lnTo>
                <a:lnTo>
                  <a:pt x="1634" y="91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56" tIns="342781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562" name="Freeform 561"/>
          <p:cNvSpPr>
            <a:spLocks/>
          </p:cNvSpPr>
          <p:nvPr/>
        </p:nvSpPr>
        <p:spPr bwMode="auto">
          <a:xfrm>
            <a:off x="3337931" y="1330923"/>
            <a:ext cx="804722" cy="1287356"/>
          </a:xfrm>
          <a:custGeom>
            <a:avLst/>
            <a:gdLst>
              <a:gd name="T0" fmla="*/ 1634 w 1634"/>
              <a:gd name="T1" fmla="*/ 69 h 2614"/>
              <a:gd name="T2" fmla="*/ 1634 w 1634"/>
              <a:gd name="T3" fmla="*/ 69 h 2614"/>
              <a:gd name="T4" fmla="*/ 1196 w 1634"/>
              <a:gd name="T5" fmla="*/ 52 h 2614"/>
              <a:gd name="T6" fmla="*/ 777 w 1634"/>
              <a:gd name="T7" fmla="*/ 35 h 2614"/>
              <a:gd name="T8" fmla="*/ 378 w 1634"/>
              <a:gd name="T9" fmla="*/ 18 h 2614"/>
              <a:gd name="T10" fmla="*/ 0 w 1634"/>
              <a:gd name="T11" fmla="*/ 0 h 2614"/>
              <a:gd name="T12" fmla="*/ 0 w 1634"/>
              <a:gd name="T13" fmla="*/ 2614 h 2614"/>
              <a:gd name="T14" fmla="*/ 0 w 1634"/>
              <a:gd name="T15" fmla="*/ 2614 h 2614"/>
              <a:gd name="T16" fmla="*/ 387 w 1634"/>
              <a:gd name="T17" fmla="*/ 2594 h 2614"/>
              <a:gd name="T18" fmla="*/ 789 w 1634"/>
              <a:gd name="T19" fmla="*/ 2575 h 2614"/>
              <a:gd name="T20" fmla="*/ 1205 w 1634"/>
              <a:gd name="T21" fmla="*/ 2556 h 2614"/>
              <a:gd name="T22" fmla="*/ 1634 w 1634"/>
              <a:gd name="T23" fmla="*/ 2538 h 2614"/>
              <a:gd name="T24" fmla="*/ 1634 w 1634"/>
              <a:gd name="T25" fmla="*/ 69 h 2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614">
                <a:moveTo>
                  <a:pt x="1634" y="69"/>
                </a:moveTo>
                <a:lnTo>
                  <a:pt x="1634" y="69"/>
                </a:lnTo>
                <a:lnTo>
                  <a:pt x="1196" y="52"/>
                </a:lnTo>
                <a:lnTo>
                  <a:pt x="777" y="35"/>
                </a:lnTo>
                <a:lnTo>
                  <a:pt x="378" y="18"/>
                </a:lnTo>
                <a:lnTo>
                  <a:pt x="0" y="0"/>
                </a:lnTo>
                <a:lnTo>
                  <a:pt x="0" y="2614"/>
                </a:lnTo>
                <a:lnTo>
                  <a:pt x="0" y="2614"/>
                </a:lnTo>
                <a:lnTo>
                  <a:pt x="387" y="2594"/>
                </a:lnTo>
                <a:lnTo>
                  <a:pt x="789" y="2575"/>
                </a:lnTo>
                <a:lnTo>
                  <a:pt x="1205" y="2556"/>
                </a:lnTo>
                <a:lnTo>
                  <a:pt x="1634" y="2538"/>
                </a:lnTo>
                <a:lnTo>
                  <a:pt x="1634" y="69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56" tIns="240010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563" name="Freeform 562"/>
          <p:cNvSpPr>
            <a:spLocks/>
          </p:cNvSpPr>
          <p:nvPr/>
        </p:nvSpPr>
        <p:spPr bwMode="auto">
          <a:xfrm>
            <a:off x="4989247" y="1391991"/>
            <a:ext cx="650123" cy="1155371"/>
          </a:xfrm>
          <a:custGeom>
            <a:avLst/>
            <a:gdLst>
              <a:gd name="T0" fmla="*/ 1634 w 1634"/>
              <a:gd name="T1" fmla="*/ 37 h 2345"/>
              <a:gd name="T2" fmla="*/ 1634 w 1634"/>
              <a:gd name="T3" fmla="*/ 37 h 2345"/>
              <a:gd name="T4" fmla="*/ 1208 w 1634"/>
              <a:gd name="T5" fmla="*/ 29 h 2345"/>
              <a:gd name="T6" fmla="*/ 794 w 1634"/>
              <a:gd name="T7" fmla="*/ 20 h 2345"/>
              <a:gd name="T8" fmla="*/ 391 w 1634"/>
              <a:gd name="T9" fmla="*/ 11 h 2345"/>
              <a:gd name="T10" fmla="*/ 0 w 1634"/>
              <a:gd name="T11" fmla="*/ 0 h 2345"/>
              <a:gd name="T12" fmla="*/ 0 w 1634"/>
              <a:gd name="T13" fmla="*/ 2345 h 2345"/>
              <a:gd name="T14" fmla="*/ 0 w 1634"/>
              <a:gd name="T15" fmla="*/ 2345 h 2345"/>
              <a:gd name="T16" fmla="*/ 401 w 1634"/>
              <a:gd name="T17" fmla="*/ 2331 h 2345"/>
              <a:gd name="T18" fmla="*/ 807 w 1634"/>
              <a:gd name="T19" fmla="*/ 2320 h 2345"/>
              <a:gd name="T20" fmla="*/ 1219 w 1634"/>
              <a:gd name="T21" fmla="*/ 2308 h 2345"/>
              <a:gd name="T22" fmla="*/ 1634 w 1634"/>
              <a:gd name="T23" fmla="*/ 2297 h 2345"/>
              <a:gd name="T24" fmla="*/ 1634 w 1634"/>
              <a:gd name="T25" fmla="*/ 37 h 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345">
                <a:moveTo>
                  <a:pt x="1634" y="37"/>
                </a:moveTo>
                <a:lnTo>
                  <a:pt x="1634" y="37"/>
                </a:lnTo>
                <a:lnTo>
                  <a:pt x="1208" y="29"/>
                </a:lnTo>
                <a:lnTo>
                  <a:pt x="794" y="20"/>
                </a:lnTo>
                <a:lnTo>
                  <a:pt x="391" y="11"/>
                </a:lnTo>
                <a:lnTo>
                  <a:pt x="0" y="0"/>
                </a:lnTo>
                <a:lnTo>
                  <a:pt x="0" y="2345"/>
                </a:lnTo>
                <a:lnTo>
                  <a:pt x="0" y="2345"/>
                </a:lnTo>
                <a:lnTo>
                  <a:pt x="401" y="2331"/>
                </a:lnTo>
                <a:lnTo>
                  <a:pt x="807" y="2320"/>
                </a:lnTo>
                <a:lnTo>
                  <a:pt x="1219" y="2308"/>
                </a:lnTo>
                <a:lnTo>
                  <a:pt x="1634" y="2297"/>
                </a:lnTo>
                <a:lnTo>
                  <a:pt x="1634" y="37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wrap="square" lIns="68556" tIns="274225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chemeClr val="accent1"/>
              </a:solidFill>
            </a:endParaRPr>
          </a:p>
        </p:txBody>
      </p:sp>
      <p:sp>
        <p:nvSpPr>
          <p:cNvPr id="564" name="Freeform 563"/>
          <p:cNvSpPr>
            <a:spLocks/>
          </p:cNvSpPr>
          <p:nvPr/>
        </p:nvSpPr>
        <p:spPr bwMode="auto">
          <a:xfrm>
            <a:off x="6293008" y="1423508"/>
            <a:ext cx="642833" cy="1087395"/>
          </a:xfrm>
          <a:custGeom>
            <a:avLst/>
            <a:gdLst>
              <a:gd name="T0" fmla="*/ 1634 w 1634"/>
              <a:gd name="T1" fmla="*/ 12 h 2200"/>
              <a:gd name="T2" fmla="*/ 1634 w 1634"/>
              <a:gd name="T3" fmla="*/ 12 h 2200"/>
              <a:gd name="T4" fmla="*/ 1214 w 1634"/>
              <a:gd name="T5" fmla="*/ 10 h 2200"/>
              <a:gd name="T6" fmla="*/ 802 w 1634"/>
              <a:gd name="T7" fmla="*/ 6 h 2200"/>
              <a:gd name="T8" fmla="*/ 397 w 1634"/>
              <a:gd name="T9" fmla="*/ 3 h 2200"/>
              <a:gd name="T10" fmla="*/ 0 w 1634"/>
              <a:gd name="T11" fmla="*/ 0 h 2200"/>
              <a:gd name="T12" fmla="*/ 0 w 1634"/>
              <a:gd name="T13" fmla="*/ 2200 h 2200"/>
              <a:gd name="T14" fmla="*/ 0 w 1634"/>
              <a:gd name="T15" fmla="*/ 2200 h 2200"/>
              <a:gd name="T16" fmla="*/ 407 w 1634"/>
              <a:gd name="T17" fmla="*/ 2196 h 2200"/>
              <a:gd name="T18" fmla="*/ 817 w 1634"/>
              <a:gd name="T19" fmla="*/ 2191 h 2200"/>
              <a:gd name="T20" fmla="*/ 1225 w 1634"/>
              <a:gd name="T21" fmla="*/ 2189 h 2200"/>
              <a:gd name="T22" fmla="*/ 1634 w 1634"/>
              <a:gd name="T23" fmla="*/ 2188 h 2200"/>
              <a:gd name="T24" fmla="*/ 1634 w 1634"/>
              <a:gd name="T25" fmla="*/ 12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200">
                <a:moveTo>
                  <a:pt x="1634" y="12"/>
                </a:moveTo>
                <a:lnTo>
                  <a:pt x="1634" y="12"/>
                </a:lnTo>
                <a:lnTo>
                  <a:pt x="1214" y="10"/>
                </a:lnTo>
                <a:lnTo>
                  <a:pt x="802" y="6"/>
                </a:lnTo>
                <a:lnTo>
                  <a:pt x="397" y="3"/>
                </a:lnTo>
                <a:lnTo>
                  <a:pt x="0" y="0"/>
                </a:lnTo>
                <a:lnTo>
                  <a:pt x="0" y="2200"/>
                </a:lnTo>
                <a:lnTo>
                  <a:pt x="0" y="2200"/>
                </a:lnTo>
                <a:lnTo>
                  <a:pt x="407" y="2196"/>
                </a:lnTo>
                <a:lnTo>
                  <a:pt x="817" y="2191"/>
                </a:lnTo>
                <a:lnTo>
                  <a:pt x="1225" y="2189"/>
                </a:lnTo>
                <a:lnTo>
                  <a:pt x="1634" y="2188"/>
                </a:lnTo>
                <a:lnTo>
                  <a:pt x="1634" y="12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wrap="square" lIns="0" tIns="274225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chemeClr val="accent1"/>
              </a:solidFill>
            </a:endParaRPr>
          </a:p>
        </p:txBody>
      </p:sp>
      <p:sp>
        <p:nvSpPr>
          <p:cNvPr id="565" name="Freeform 564"/>
          <p:cNvSpPr>
            <a:spLocks/>
          </p:cNvSpPr>
          <p:nvPr/>
        </p:nvSpPr>
        <p:spPr bwMode="auto">
          <a:xfrm>
            <a:off x="5650512" y="1411690"/>
            <a:ext cx="612463" cy="1111046"/>
          </a:xfrm>
          <a:custGeom>
            <a:avLst/>
            <a:gdLst>
              <a:gd name="T0" fmla="*/ 1634 w 1634"/>
              <a:gd name="T1" fmla="*/ 24 h 2257"/>
              <a:gd name="T2" fmla="*/ 1634 w 1634"/>
              <a:gd name="T3" fmla="*/ 24 h 2257"/>
              <a:gd name="T4" fmla="*/ 1211 w 1634"/>
              <a:gd name="T5" fmla="*/ 19 h 2257"/>
              <a:gd name="T6" fmla="*/ 799 w 1634"/>
              <a:gd name="T7" fmla="*/ 13 h 2257"/>
              <a:gd name="T8" fmla="*/ 394 w 1634"/>
              <a:gd name="T9" fmla="*/ 7 h 2257"/>
              <a:gd name="T10" fmla="*/ 0 w 1634"/>
              <a:gd name="T11" fmla="*/ 0 h 2257"/>
              <a:gd name="T12" fmla="*/ 0 w 1634"/>
              <a:gd name="T13" fmla="*/ 2257 h 2257"/>
              <a:gd name="T14" fmla="*/ 0 w 1634"/>
              <a:gd name="T15" fmla="*/ 2257 h 2257"/>
              <a:gd name="T16" fmla="*/ 405 w 1634"/>
              <a:gd name="T17" fmla="*/ 2249 h 2257"/>
              <a:gd name="T18" fmla="*/ 813 w 1634"/>
              <a:gd name="T19" fmla="*/ 2240 h 2257"/>
              <a:gd name="T20" fmla="*/ 1222 w 1634"/>
              <a:gd name="T21" fmla="*/ 2233 h 2257"/>
              <a:gd name="T22" fmla="*/ 1634 w 1634"/>
              <a:gd name="T23" fmla="*/ 2226 h 2257"/>
              <a:gd name="T24" fmla="*/ 1634 w 1634"/>
              <a:gd name="T25" fmla="*/ 24 h 2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257">
                <a:moveTo>
                  <a:pt x="1634" y="24"/>
                </a:moveTo>
                <a:lnTo>
                  <a:pt x="1634" y="24"/>
                </a:lnTo>
                <a:lnTo>
                  <a:pt x="1211" y="19"/>
                </a:lnTo>
                <a:lnTo>
                  <a:pt x="799" y="13"/>
                </a:lnTo>
                <a:lnTo>
                  <a:pt x="394" y="7"/>
                </a:lnTo>
                <a:lnTo>
                  <a:pt x="0" y="0"/>
                </a:lnTo>
                <a:lnTo>
                  <a:pt x="0" y="2257"/>
                </a:lnTo>
                <a:lnTo>
                  <a:pt x="0" y="2257"/>
                </a:lnTo>
                <a:lnTo>
                  <a:pt x="405" y="2249"/>
                </a:lnTo>
                <a:lnTo>
                  <a:pt x="813" y="2240"/>
                </a:lnTo>
                <a:lnTo>
                  <a:pt x="1222" y="2233"/>
                </a:lnTo>
                <a:lnTo>
                  <a:pt x="1634" y="2226"/>
                </a:lnTo>
                <a:lnTo>
                  <a:pt x="1634" y="24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 w="1270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68556" tIns="274225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chemeClr val="accent1"/>
              </a:solidFill>
            </a:endParaRPr>
          </a:p>
        </p:txBody>
      </p:sp>
      <p:sp>
        <p:nvSpPr>
          <p:cNvPr id="566" name="Freeform 565"/>
          <p:cNvSpPr>
            <a:spLocks/>
          </p:cNvSpPr>
          <p:nvPr/>
        </p:nvSpPr>
        <p:spPr bwMode="auto">
          <a:xfrm>
            <a:off x="1669390" y="2535542"/>
            <a:ext cx="6408710" cy="230483"/>
          </a:xfrm>
          <a:custGeom>
            <a:avLst/>
            <a:gdLst>
              <a:gd name="T0" fmla="*/ 13526 w 13526"/>
              <a:gd name="T1" fmla="*/ 13 h 467"/>
              <a:gd name="T2" fmla="*/ 13126 w 13526"/>
              <a:gd name="T3" fmla="*/ 7 h 467"/>
              <a:gd name="T4" fmla="*/ 12300 w 13526"/>
              <a:gd name="T5" fmla="*/ 1 h 467"/>
              <a:gd name="T6" fmla="*/ 11798 w 13526"/>
              <a:gd name="T7" fmla="*/ 0 h 467"/>
              <a:gd name="T8" fmla="*/ 11400 w 13526"/>
              <a:gd name="T9" fmla="*/ 1 h 467"/>
              <a:gd name="T10" fmla="*/ 10582 w 13526"/>
              <a:gd name="T11" fmla="*/ 7 h 467"/>
              <a:gd name="T12" fmla="*/ 10104 w 13526"/>
              <a:gd name="T13" fmla="*/ 13 h 467"/>
              <a:gd name="T14" fmla="*/ 9704 w 13526"/>
              <a:gd name="T15" fmla="*/ 19 h 467"/>
              <a:gd name="T16" fmla="*/ 8886 w 13526"/>
              <a:gd name="T17" fmla="*/ 34 h 467"/>
              <a:gd name="T18" fmla="*/ 8411 w 13526"/>
              <a:gd name="T19" fmla="*/ 46 h 467"/>
              <a:gd name="T20" fmla="*/ 8009 w 13526"/>
              <a:gd name="T21" fmla="*/ 55 h 467"/>
              <a:gd name="T22" fmla="*/ 7191 w 13526"/>
              <a:gd name="T23" fmla="*/ 80 h 467"/>
              <a:gd name="T24" fmla="*/ 6717 w 13526"/>
              <a:gd name="T25" fmla="*/ 95 h 467"/>
              <a:gd name="T26" fmla="*/ 6314 w 13526"/>
              <a:gd name="T27" fmla="*/ 110 h 467"/>
              <a:gd name="T28" fmla="*/ 5495 w 13526"/>
              <a:gd name="T29" fmla="*/ 141 h 467"/>
              <a:gd name="T30" fmla="*/ 5023 w 13526"/>
              <a:gd name="T31" fmla="*/ 160 h 467"/>
              <a:gd name="T32" fmla="*/ 4617 w 13526"/>
              <a:gd name="T33" fmla="*/ 178 h 467"/>
              <a:gd name="T34" fmla="*/ 3799 w 13526"/>
              <a:gd name="T35" fmla="*/ 217 h 467"/>
              <a:gd name="T36" fmla="*/ 3329 w 13526"/>
              <a:gd name="T37" fmla="*/ 240 h 467"/>
              <a:gd name="T38" fmla="*/ 2918 w 13526"/>
              <a:gd name="T39" fmla="*/ 261 h 467"/>
              <a:gd name="T40" fmla="*/ 2099 w 13526"/>
              <a:gd name="T41" fmla="*/ 306 h 467"/>
              <a:gd name="T42" fmla="*/ 1636 w 13526"/>
              <a:gd name="T43" fmla="*/ 332 h 467"/>
              <a:gd name="T44" fmla="*/ 1032 w 13526"/>
              <a:gd name="T45" fmla="*/ 369 h 467"/>
              <a:gd name="T46" fmla="*/ 201 w 13526"/>
              <a:gd name="T47" fmla="*/ 423 h 467"/>
              <a:gd name="T48" fmla="*/ 0 w 13526"/>
              <a:gd name="T49" fmla="*/ 437 h 467"/>
              <a:gd name="T50" fmla="*/ 4 w 13526"/>
              <a:gd name="T51" fmla="*/ 466 h 467"/>
              <a:gd name="T52" fmla="*/ 203 w 13526"/>
              <a:gd name="T53" fmla="*/ 453 h 467"/>
              <a:gd name="T54" fmla="*/ 1034 w 13526"/>
              <a:gd name="T55" fmla="*/ 399 h 467"/>
              <a:gd name="T56" fmla="*/ 1697 w 13526"/>
              <a:gd name="T57" fmla="*/ 359 h 467"/>
              <a:gd name="T58" fmla="*/ 2101 w 13526"/>
              <a:gd name="T59" fmla="*/ 336 h 467"/>
              <a:gd name="T60" fmla="*/ 2920 w 13526"/>
              <a:gd name="T61" fmla="*/ 291 h 467"/>
              <a:gd name="T62" fmla="*/ 3391 w 13526"/>
              <a:gd name="T63" fmla="*/ 267 h 467"/>
              <a:gd name="T64" fmla="*/ 3801 w 13526"/>
              <a:gd name="T65" fmla="*/ 247 h 467"/>
              <a:gd name="T66" fmla="*/ 4619 w 13526"/>
              <a:gd name="T67" fmla="*/ 208 h 467"/>
              <a:gd name="T68" fmla="*/ 5084 w 13526"/>
              <a:gd name="T69" fmla="*/ 188 h 467"/>
              <a:gd name="T70" fmla="*/ 5496 w 13526"/>
              <a:gd name="T71" fmla="*/ 171 h 467"/>
              <a:gd name="T72" fmla="*/ 6315 w 13526"/>
              <a:gd name="T73" fmla="*/ 140 h 467"/>
              <a:gd name="T74" fmla="*/ 6778 w 13526"/>
              <a:gd name="T75" fmla="*/ 124 h 467"/>
              <a:gd name="T76" fmla="*/ 7192 w 13526"/>
              <a:gd name="T77" fmla="*/ 110 h 467"/>
              <a:gd name="T78" fmla="*/ 8010 w 13526"/>
              <a:gd name="T79" fmla="*/ 85 h 467"/>
              <a:gd name="T80" fmla="*/ 8471 w 13526"/>
              <a:gd name="T81" fmla="*/ 74 h 467"/>
              <a:gd name="T82" fmla="*/ 8887 w 13526"/>
              <a:gd name="T83" fmla="*/ 64 h 467"/>
              <a:gd name="T84" fmla="*/ 9705 w 13526"/>
              <a:gd name="T85" fmla="*/ 49 h 467"/>
              <a:gd name="T86" fmla="*/ 10165 w 13526"/>
              <a:gd name="T87" fmla="*/ 42 h 467"/>
              <a:gd name="T88" fmla="*/ 10582 w 13526"/>
              <a:gd name="T89" fmla="*/ 37 h 467"/>
              <a:gd name="T90" fmla="*/ 11400 w 13526"/>
              <a:gd name="T91" fmla="*/ 31 h 467"/>
              <a:gd name="T92" fmla="*/ 11877 w 13526"/>
              <a:gd name="T93" fmla="*/ 30 h 467"/>
              <a:gd name="T94" fmla="*/ 12300 w 13526"/>
              <a:gd name="T95" fmla="*/ 31 h 467"/>
              <a:gd name="T96" fmla="*/ 13126 w 13526"/>
              <a:gd name="T97" fmla="*/ 37 h 467"/>
              <a:gd name="T98" fmla="*/ 13526 w 13526"/>
              <a:gd name="T99" fmla="*/ 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526" h="467">
                <a:moveTo>
                  <a:pt x="13526" y="13"/>
                </a:moveTo>
                <a:lnTo>
                  <a:pt x="13526" y="13"/>
                </a:lnTo>
                <a:lnTo>
                  <a:pt x="13526" y="13"/>
                </a:lnTo>
                <a:lnTo>
                  <a:pt x="13126" y="7"/>
                </a:lnTo>
                <a:lnTo>
                  <a:pt x="12718" y="3"/>
                </a:lnTo>
                <a:lnTo>
                  <a:pt x="12300" y="1"/>
                </a:lnTo>
                <a:lnTo>
                  <a:pt x="11877" y="0"/>
                </a:lnTo>
                <a:lnTo>
                  <a:pt x="11798" y="0"/>
                </a:lnTo>
                <a:lnTo>
                  <a:pt x="11798" y="0"/>
                </a:lnTo>
                <a:lnTo>
                  <a:pt x="11400" y="1"/>
                </a:lnTo>
                <a:lnTo>
                  <a:pt x="10994" y="3"/>
                </a:lnTo>
                <a:lnTo>
                  <a:pt x="10582" y="7"/>
                </a:lnTo>
                <a:lnTo>
                  <a:pt x="10164" y="12"/>
                </a:lnTo>
                <a:lnTo>
                  <a:pt x="10104" y="13"/>
                </a:lnTo>
                <a:lnTo>
                  <a:pt x="10104" y="13"/>
                </a:lnTo>
                <a:lnTo>
                  <a:pt x="9704" y="19"/>
                </a:lnTo>
                <a:lnTo>
                  <a:pt x="9298" y="25"/>
                </a:lnTo>
                <a:lnTo>
                  <a:pt x="8886" y="34"/>
                </a:lnTo>
                <a:lnTo>
                  <a:pt x="8471" y="44"/>
                </a:lnTo>
                <a:lnTo>
                  <a:pt x="8411" y="46"/>
                </a:lnTo>
                <a:lnTo>
                  <a:pt x="8411" y="46"/>
                </a:lnTo>
                <a:lnTo>
                  <a:pt x="8009" y="55"/>
                </a:lnTo>
                <a:lnTo>
                  <a:pt x="7602" y="67"/>
                </a:lnTo>
                <a:lnTo>
                  <a:pt x="7191" y="80"/>
                </a:lnTo>
                <a:lnTo>
                  <a:pt x="6777" y="94"/>
                </a:lnTo>
                <a:lnTo>
                  <a:pt x="6717" y="95"/>
                </a:lnTo>
                <a:lnTo>
                  <a:pt x="6717" y="95"/>
                </a:lnTo>
                <a:lnTo>
                  <a:pt x="6314" y="110"/>
                </a:lnTo>
                <a:lnTo>
                  <a:pt x="5905" y="125"/>
                </a:lnTo>
                <a:lnTo>
                  <a:pt x="5495" y="141"/>
                </a:lnTo>
                <a:lnTo>
                  <a:pt x="5083" y="158"/>
                </a:lnTo>
                <a:lnTo>
                  <a:pt x="5023" y="160"/>
                </a:lnTo>
                <a:lnTo>
                  <a:pt x="5023" y="160"/>
                </a:lnTo>
                <a:lnTo>
                  <a:pt x="4617" y="178"/>
                </a:lnTo>
                <a:lnTo>
                  <a:pt x="4208" y="198"/>
                </a:lnTo>
                <a:lnTo>
                  <a:pt x="3799" y="217"/>
                </a:lnTo>
                <a:lnTo>
                  <a:pt x="3389" y="237"/>
                </a:lnTo>
                <a:lnTo>
                  <a:pt x="3329" y="240"/>
                </a:lnTo>
                <a:lnTo>
                  <a:pt x="3329" y="240"/>
                </a:lnTo>
                <a:lnTo>
                  <a:pt x="2918" y="261"/>
                </a:lnTo>
                <a:lnTo>
                  <a:pt x="2508" y="283"/>
                </a:lnTo>
                <a:lnTo>
                  <a:pt x="2099" y="306"/>
                </a:lnTo>
                <a:lnTo>
                  <a:pt x="1696" y="329"/>
                </a:lnTo>
                <a:lnTo>
                  <a:pt x="1636" y="332"/>
                </a:lnTo>
                <a:lnTo>
                  <a:pt x="1636" y="332"/>
                </a:lnTo>
                <a:lnTo>
                  <a:pt x="1032" y="369"/>
                </a:lnTo>
                <a:lnTo>
                  <a:pt x="550" y="400"/>
                </a:lnTo>
                <a:lnTo>
                  <a:pt x="201" y="423"/>
                </a:lnTo>
                <a:lnTo>
                  <a:pt x="2" y="437"/>
                </a:lnTo>
                <a:lnTo>
                  <a:pt x="0" y="437"/>
                </a:lnTo>
                <a:lnTo>
                  <a:pt x="0" y="467"/>
                </a:lnTo>
                <a:lnTo>
                  <a:pt x="4" y="466"/>
                </a:lnTo>
                <a:lnTo>
                  <a:pt x="4" y="466"/>
                </a:lnTo>
                <a:lnTo>
                  <a:pt x="203" y="453"/>
                </a:lnTo>
                <a:lnTo>
                  <a:pt x="552" y="430"/>
                </a:lnTo>
                <a:lnTo>
                  <a:pt x="1034" y="399"/>
                </a:lnTo>
                <a:lnTo>
                  <a:pt x="1637" y="362"/>
                </a:lnTo>
                <a:lnTo>
                  <a:pt x="1697" y="359"/>
                </a:lnTo>
                <a:lnTo>
                  <a:pt x="1697" y="359"/>
                </a:lnTo>
                <a:lnTo>
                  <a:pt x="2101" y="336"/>
                </a:lnTo>
                <a:lnTo>
                  <a:pt x="2509" y="313"/>
                </a:lnTo>
                <a:lnTo>
                  <a:pt x="2920" y="291"/>
                </a:lnTo>
                <a:lnTo>
                  <a:pt x="3331" y="269"/>
                </a:lnTo>
                <a:lnTo>
                  <a:pt x="3391" y="267"/>
                </a:lnTo>
                <a:lnTo>
                  <a:pt x="3391" y="267"/>
                </a:lnTo>
                <a:lnTo>
                  <a:pt x="3801" y="247"/>
                </a:lnTo>
                <a:lnTo>
                  <a:pt x="4210" y="226"/>
                </a:lnTo>
                <a:lnTo>
                  <a:pt x="4619" y="208"/>
                </a:lnTo>
                <a:lnTo>
                  <a:pt x="5024" y="190"/>
                </a:lnTo>
                <a:lnTo>
                  <a:pt x="5084" y="188"/>
                </a:lnTo>
                <a:lnTo>
                  <a:pt x="5084" y="188"/>
                </a:lnTo>
                <a:lnTo>
                  <a:pt x="5496" y="171"/>
                </a:lnTo>
                <a:lnTo>
                  <a:pt x="5906" y="155"/>
                </a:lnTo>
                <a:lnTo>
                  <a:pt x="6315" y="140"/>
                </a:lnTo>
                <a:lnTo>
                  <a:pt x="6718" y="125"/>
                </a:lnTo>
                <a:lnTo>
                  <a:pt x="6778" y="124"/>
                </a:lnTo>
                <a:lnTo>
                  <a:pt x="6778" y="124"/>
                </a:lnTo>
                <a:lnTo>
                  <a:pt x="7192" y="110"/>
                </a:lnTo>
                <a:lnTo>
                  <a:pt x="7602" y="97"/>
                </a:lnTo>
                <a:lnTo>
                  <a:pt x="8010" y="85"/>
                </a:lnTo>
                <a:lnTo>
                  <a:pt x="8411" y="76"/>
                </a:lnTo>
                <a:lnTo>
                  <a:pt x="8471" y="74"/>
                </a:lnTo>
                <a:lnTo>
                  <a:pt x="8471" y="74"/>
                </a:lnTo>
                <a:lnTo>
                  <a:pt x="8887" y="64"/>
                </a:lnTo>
                <a:lnTo>
                  <a:pt x="9299" y="55"/>
                </a:lnTo>
                <a:lnTo>
                  <a:pt x="9705" y="49"/>
                </a:lnTo>
                <a:lnTo>
                  <a:pt x="10105" y="43"/>
                </a:lnTo>
                <a:lnTo>
                  <a:pt x="10165" y="42"/>
                </a:lnTo>
                <a:lnTo>
                  <a:pt x="10165" y="42"/>
                </a:lnTo>
                <a:lnTo>
                  <a:pt x="10582" y="37"/>
                </a:lnTo>
                <a:lnTo>
                  <a:pt x="10994" y="33"/>
                </a:lnTo>
                <a:lnTo>
                  <a:pt x="11400" y="31"/>
                </a:lnTo>
                <a:lnTo>
                  <a:pt x="11798" y="30"/>
                </a:lnTo>
                <a:lnTo>
                  <a:pt x="11877" y="30"/>
                </a:lnTo>
                <a:lnTo>
                  <a:pt x="11877" y="30"/>
                </a:lnTo>
                <a:lnTo>
                  <a:pt x="12300" y="31"/>
                </a:lnTo>
                <a:lnTo>
                  <a:pt x="12716" y="33"/>
                </a:lnTo>
                <a:lnTo>
                  <a:pt x="13126" y="37"/>
                </a:lnTo>
                <a:lnTo>
                  <a:pt x="13525" y="43"/>
                </a:lnTo>
                <a:lnTo>
                  <a:pt x="13526" y="43"/>
                </a:lnTo>
                <a:lnTo>
                  <a:pt x="13526" y="13"/>
                </a:lnTo>
                <a:close/>
              </a:path>
            </a:pathLst>
          </a:custGeom>
          <a:gradFill>
            <a:gsLst>
              <a:gs pos="1000">
                <a:schemeClr val="tx2"/>
              </a:gs>
              <a:gs pos="47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676767"/>
              </a:solidFill>
            </a:endParaRPr>
          </a:p>
        </p:txBody>
      </p:sp>
      <p:sp>
        <p:nvSpPr>
          <p:cNvPr id="567" name="Freeform 566"/>
          <p:cNvSpPr>
            <a:spLocks/>
          </p:cNvSpPr>
          <p:nvPr/>
        </p:nvSpPr>
        <p:spPr bwMode="auto">
          <a:xfrm>
            <a:off x="1669390" y="1163385"/>
            <a:ext cx="6408710" cy="223589"/>
          </a:xfrm>
          <a:custGeom>
            <a:avLst/>
            <a:gdLst>
              <a:gd name="T0" fmla="*/ 13526 w 13526"/>
              <a:gd name="T1" fmla="*/ 422 h 453"/>
              <a:gd name="T2" fmla="*/ 12812 w 13526"/>
              <a:gd name="T3" fmla="*/ 423 h 453"/>
              <a:gd name="T4" fmla="*/ 12334 w 13526"/>
              <a:gd name="T5" fmla="*/ 422 h 453"/>
              <a:gd name="T6" fmla="*/ 11798 w 13526"/>
              <a:gd name="T7" fmla="*/ 421 h 453"/>
              <a:gd name="T8" fmla="*/ 11386 w 13526"/>
              <a:gd name="T9" fmla="*/ 419 h 453"/>
              <a:gd name="T10" fmla="*/ 10568 w 13526"/>
              <a:gd name="T11" fmla="*/ 413 h 453"/>
              <a:gd name="T12" fmla="*/ 10105 w 13526"/>
              <a:gd name="T13" fmla="*/ 408 h 453"/>
              <a:gd name="T14" fmla="*/ 9692 w 13526"/>
              <a:gd name="T15" fmla="*/ 403 h 453"/>
              <a:gd name="T16" fmla="*/ 8873 w 13526"/>
              <a:gd name="T17" fmla="*/ 391 h 453"/>
              <a:gd name="T18" fmla="*/ 8411 w 13526"/>
              <a:gd name="T19" fmla="*/ 384 h 453"/>
              <a:gd name="T20" fmla="*/ 7997 w 13526"/>
              <a:gd name="T21" fmla="*/ 375 h 453"/>
              <a:gd name="T22" fmla="*/ 7179 w 13526"/>
              <a:gd name="T23" fmla="*/ 357 h 453"/>
              <a:gd name="T24" fmla="*/ 6717 w 13526"/>
              <a:gd name="T25" fmla="*/ 345 h 453"/>
              <a:gd name="T26" fmla="*/ 6302 w 13526"/>
              <a:gd name="T27" fmla="*/ 334 h 453"/>
              <a:gd name="T28" fmla="*/ 5484 w 13526"/>
              <a:gd name="T29" fmla="*/ 307 h 453"/>
              <a:gd name="T30" fmla="*/ 5024 w 13526"/>
              <a:gd name="T31" fmla="*/ 291 h 453"/>
              <a:gd name="T32" fmla="*/ 4606 w 13526"/>
              <a:gd name="T33" fmla="*/ 275 h 453"/>
              <a:gd name="T34" fmla="*/ 3788 w 13526"/>
              <a:gd name="T35" fmla="*/ 241 h 453"/>
              <a:gd name="T36" fmla="*/ 3331 w 13526"/>
              <a:gd name="T37" fmla="*/ 219 h 453"/>
              <a:gd name="T38" fmla="*/ 2906 w 13526"/>
              <a:gd name="T39" fmla="*/ 198 h 453"/>
              <a:gd name="T40" fmla="*/ 2088 w 13526"/>
              <a:gd name="T41" fmla="*/ 152 h 453"/>
              <a:gd name="T42" fmla="*/ 1637 w 13526"/>
              <a:gd name="T43" fmla="*/ 124 h 453"/>
              <a:gd name="T44" fmla="*/ 1314 w 13526"/>
              <a:gd name="T45" fmla="*/ 103 h 453"/>
              <a:gd name="T46" fmla="*/ 772 w 13526"/>
              <a:gd name="T47" fmla="*/ 64 h 453"/>
              <a:gd name="T48" fmla="*/ 366 w 13526"/>
              <a:gd name="T49" fmla="*/ 32 h 453"/>
              <a:gd name="T50" fmla="*/ 5 w 13526"/>
              <a:gd name="T51" fmla="*/ 0 h 453"/>
              <a:gd name="T52" fmla="*/ 0 w 13526"/>
              <a:gd name="T53" fmla="*/ 30 h 453"/>
              <a:gd name="T54" fmla="*/ 2 w 13526"/>
              <a:gd name="T55" fmla="*/ 30 h 453"/>
              <a:gd name="T56" fmla="*/ 363 w 13526"/>
              <a:gd name="T57" fmla="*/ 62 h 453"/>
              <a:gd name="T58" fmla="*/ 770 w 13526"/>
              <a:gd name="T59" fmla="*/ 94 h 453"/>
              <a:gd name="T60" fmla="*/ 1312 w 13526"/>
              <a:gd name="T61" fmla="*/ 133 h 453"/>
              <a:gd name="T62" fmla="*/ 1696 w 13526"/>
              <a:gd name="T63" fmla="*/ 158 h 453"/>
              <a:gd name="T64" fmla="*/ 2086 w 13526"/>
              <a:gd name="T65" fmla="*/ 182 h 453"/>
              <a:gd name="T66" fmla="*/ 2905 w 13526"/>
              <a:gd name="T67" fmla="*/ 228 h 453"/>
              <a:gd name="T68" fmla="*/ 3389 w 13526"/>
              <a:gd name="T69" fmla="*/ 251 h 453"/>
              <a:gd name="T70" fmla="*/ 3787 w 13526"/>
              <a:gd name="T71" fmla="*/ 270 h 453"/>
              <a:gd name="T72" fmla="*/ 4605 w 13526"/>
              <a:gd name="T73" fmla="*/ 305 h 453"/>
              <a:gd name="T74" fmla="*/ 5083 w 13526"/>
              <a:gd name="T75" fmla="*/ 323 h 453"/>
              <a:gd name="T76" fmla="*/ 5483 w 13526"/>
              <a:gd name="T77" fmla="*/ 337 h 453"/>
              <a:gd name="T78" fmla="*/ 6301 w 13526"/>
              <a:gd name="T79" fmla="*/ 363 h 453"/>
              <a:gd name="T80" fmla="*/ 6777 w 13526"/>
              <a:gd name="T81" fmla="*/ 376 h 453"/>
              <a:gd name="T82" fmla="*/ 7178 w 13526"/>
              <a:gd name="T83" fmla="*/ 387 h 453"/>
              <a:gd name="T84" fmla="*/ 7997 w 13526"/>
              <a:gd name="T85" fmla="*/ 405 h 453"/>
              <a:gd name="T86" fmla="*/ 8470 w 13526"/>
              <a:gd name="T87" fmla="*/ 415 h 453"/>
              <a:gd name="T88" fmla="*/ 8873 w 13526"/>
              <a:gd name="T89" fmla="*/ 421 h 453"/>
              <a:gd name="T90" fmla="*/ 9691 w 13526"/>
              <a:gd name="T91" fmla="*/ 433 h 453"/>
              <a:gd name="T92" fmla="*/ 10164 w 13526"/>
              <a:gd name="T93" fmla="*/ 439 h 453"/>
              <a:gd name="T94" fmla="*/ 10568 w 13526"/>
              <a:gd name="T95" fmla="*/ 443 h 453"/>
              <a:gd name="T96" fmla="*/ 11386 w 13526"/>
              <a:gd name="T97" fmla="*/ 449 h 453"/>
              <a:gd name="T98" fmla="*/ 11858 w 13526"/>
              <a:gd name="T99" fmla="*/ 451 h 453"/>
              <a:gd name="T100" fmla="*/ 12334 w 13526"/>
              <a:gd name="T101" fmla="*/ 452 h 453"/>
              <a:gd name="T102" fmla="*/ 12812 w 13526"/>
              <a:gd name="T103" fmla="*/ 453 h 453"/>
              <a:gd name="T104" fmla="*/ 13526 w 13526"/>
              <a:gd name="T105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26" h="453">
                <a:moveTo>
                  <a:pt x="13526" y="422"/>
                </a:moveTo>
                <a:lnTo>
                  <a:pt x="13526" y="422"/>
                </a:lnTo>
                <a:lnTo>
                  <a:pt x="13526" y="422"/>
                </a:lnTo>
                <a:lnTo>
                  <a:pt x="12812" y="423"/>
                </a:lnTo>
                <a:lnTo>
                  <a:pt x="12812" y="423"/>
                </a:lnTo>
                <a:lnTo>
                  <a:pt x="12334" y="422"/>
                </a:lnTo>
                <a:lnTo>
                  <a:pt x="11858" y="421"/>
                </a:lnTo>
                <a:lnTo>
                  <a:pt x="11798" y="421"/>
                </a:lnTo>
                <a:lnTo>
                  <a:pt x="11798" y="421"/>
                </a:lnTo>
                <a:lnTo>
                  <a:pt x="11386" y="419"/>
                </a:lnTo>
                <a:lnTo>
                  <a:pt x="10975" y="416"/>
                </a:lnTo>
                <a:lnTo>
                  <a:pt x="10568" y="413"/>
                </a:lnTo>
                <a:lnTo>
                  <a:pt x="10165" y="409"/>
                </a:lnTo>
                <a:lnTo>
                  <a:pt x="10105" y="408"/>
                </a:lnTo>
                <a:lnTo>
                  <a:pt x="10105" y="408"/>
                </a:lnTo>
                <a:lnTo>
                  <a:pt x="9692" y="403"/>
                </a:lnTo>
                <a:lnTo>
                  <a:pt x="9280" y="398"/>
                </a:lnTo>
                <a:lnTo>
                  <a:pt x="8873" y="391"/>
                </a:lnTo>
                <a:lnTo>
                  <a:pt x="8471" y="385"/>
                </a:lnTo>
                <a:lnTo>
                  <a:pt x="8411" y="384"/>
                </a:lnTo>
                <a:lnTo>
                  <a:pt x="8411" y="384"/>
                </a:lnTo>
                <a:lnTo>
                  <a:pt x="7997" y="375"/>
                </a:lnTo>
                <a:lnTo>
                  <a:pt x="7586" y="367"/>
                </a:lnTo>
                <a:lnTo>
                  <a:pt x="7179" y="357"/>
                </a:lnTo>
                <a:lnTo>
                  <a:pt x="6777" y="346"/>
                </a:lnTo>
                <a:lnTo>
                  <a:pt x="6717" y="345"/>
                </a:lnTo>
                <a:lnTo>
                  <a:pt x="6717" y="345"/>
                </a:lnTo>
                <a:lnTo>
                  <a:pt x="6302" y="334"/>
                </a:lnTo>
                <a:lnTo>
                  <a:pt x="5890" y="321"/>
                </a:lnTo>
                <a:lnTo>
                  <a:pt x="5484" y="307"/>
                </a:lnTo>
                <a:lnTo>
                  <a:pt x="5084" y="293"/>
                </a:lnTo>
                <a:lnTo>
                  <a:pt x="5024" y="291"/>
                </a:lnTo>
                <a:lnTo>
                  <a:pt x="5024" y="291"/>
                </a:lnTo>
                <a:lnTo>
                  <a:pt x="4606" y="275"/>
                </a:lnTo>
                <a:lnTo>
                  <a:pt x="4194" y="258"/>
                </a:lnTo>
                <a:lnTo>
                  <a:pt x="3788" y="241"/>
                </a:lnTo>
                <a:lnTo>
                  <a:pt x="3391" y="221"/>
                </a:lnTo>
                <a:lnTo>
                  <a:pt x="3331" y="219"/>
                </a:lnTo>
                <a:lnTo>
                  <a:pt x="3331" y="219"/>
                </a:lnTo>
                <a:lnTo>
                  <a:pt x="2906" y="198"/>
                </a:lnTo>
                <a:lnTo>
                  <a:pt x="2491" y="175"/>
                </a:lnTo>
                <a:lnTo>
                  <a:pt x="2088" y="152"/>
                </a:lnTo>
                <a:lnTo>
                  <a:pt x="1697" y="128"/>
                </a:lnTo>
                <a:lnTo>
                  <a:pt x="1637" y="124"/>
                </a:lnTo>
                <a:lnTo>
                  <a:pt x="1637" y="124"/>
                </a:lnTo>
                <a:lnTo>
                  <a:pt x="1314" y="103"/>
                </a:lnTo>
                <a:lnTo>
                  <a:pt x="1026" y="82"/>
                </a:lnTo>
                <a:lnTo>
                  <a:pt x="772" y="64"/>
                </a:lnTo>
                <a:lnTo>
                  <a:pt x="552" y="47"/>
                </a:lnTo>
                <a:lnTo>
                  <a:pt x="366" y="32"/>
                </a:lnTo>
                <a:lnTo>
                  <a:pt x="212" y="19"/>
                </a:lnTo>
                <a:lnTo>
                  <a:pt x="5" y="0"/>
                </a:lnTo>
                <a:lnTo>
                  <a:pt x="0" y="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210" y="49"/>
                </a:lnTo>
                <a:lnTo>
                  <a:pt x="363" y="62"/>
                </a:lnTo>
                <a:lnTo>
                  <a:pt x="550" y="77"/>
                </a:lnTo>
                <a:lnTo>
                  <a:pt x="770" y="94"/>
                </a:lnTo>
                <a:lnTo>
                  <a:pt x="1023" y="112"/>
                </a:lnTo>
                <a:lnTo>
                  <a:pt x="1312" y="133"/>
                </a:lnTo>
                <a:lnTo>
                  <a:pt x="1636" y="154"/>
                </a:lnTo>
                <a:lnTo>
                  <a:pt x="1696" y="158"/>
                </a:lnTo>
                <a:lnTo>
                  <a:pt x="1696" y="158"/>
                </a:lnTo>
                <a:lnTo>
                  <a:pt x="2086" y="182"/>
                </a:lnTo>
                <a:lnTo>
                  <a:pt x="2490" y="205"/>
                </a:lnTo>
                <a:lnTo>
                  <a:pt x="2905" y="228"/>
                </a:lnTo>
                <a:lnTo>
                  <a:pt x="3329" y="249"/>
                </a:lnTo>
                <a:lnTo>
                  <a:pt x="3389" y="251"/>
                </a:lnTo>
                <a:lnTo>
                  <a:pt x="3389" y="251"/>
                </a:lnTo>
                <a:lnTo>
                  <a:pt x="3787" y="270"/>
                </a:lnTo>
                <a:lnTo>
                  <a:pt x="4192" y="288"/>
                </a:lnTo>
                <a:lnTo>
                  <a:pt x="4605" y="305"/>
                </a:lnTo>
                <a:lnTo>
                  <a:pt x="5023" y="321"/>
                </a:lnTo>
                <a:lnTo>
                  <a:pt x="5083" y="323"/>
                </a:lnTo>
                <a:lnTo>
                  <a:pt x="5083" y="323"/>
                </a:lnTo>
                <a:lnTo>
                  <a:pt x="5483" y="337"/>
                </a:lnTo>
                <a:lnTo>
                  <a:pt x="5890" y="351"/>
                </a:lnTo>
                <a:lnTo>
                  <a:pt x="6301" y="363"/>
                </a:lnTo>
                <a:lnTo>
                  <a:pt x="6717" y="375"/>
                </a:lnTo>
                <a:lnTo>
                  <a:pt x="6777" y="376"/>
                </a:lnTo>
                <a:lnTo>
                  <a:pt x="6777" y="376"/>
                </a:lnTo>
                <a:lnTo>
                  <a:pt x="7178" y="387"/>
                </a:lnTo>
                <a:lnTo>
                  <a:pt x="7585" y="397"/>
                </a:lnTo>
                <a:lnTo>
                  <a:pt x="7997" y="405"/>
                </a:lnTo>
                <a:lnTo>
                  <a:pt x="8410" y="414"/>
                </a:lnTo>
                <a:lnTo>
                  <a:pt x="8470" y="415"/>
                </a:lnTo>
                <a:lnTo>
                  <a:pt x="8470" y="415"/>
                </a:lnTo>
                <a:lnTo>
                  <a:pt x="8873" y="421"/>
                </a:lnTo>
                <a:lnTo>
                  <a:pt x="9280" y="428"/>
                </a:lnTo>
                <a:lnTo>
                  <a:pt x="9691" y="433"/>
                </a:lnTo>
                <a:lnTo>
                  <a:pt x="10104" y="438"/>
                </a:lnTo>
                <a:lnTo>
                  <a:pt x="10164" y="439"/>
                </a:lnTo>
                <a:lnTo>
                  <a:pt x="10164" y="439"/>
                </a:lnTo>
                <a:lnTo>
                  <a:pt x="10568" y="443"/>
                </a:lnTo>
                <a:lnTo>
                  <a:pt x="10975" y="446"/>
                </a:lnTo>
                <a:lnTo>
                  <a:pt x="11386" y="449"/>
                </a:lnTo>
                <a:lnTo>
                  <a:pt x="11798" y="451"/>
                </a:lnTo>
                <a:lnTo>
                  <a:pt x="11858" y="451"/>
                </a:lnTo>
                <a:lnTo>
                  <a:pt x="11858" y="451"/>
                </a:lnTo>
                <a:lnTo>
                  <a:pt x="12334" y="452"/>
                </a:lnTo>
                <a:lnTo>
                  <a:pt x="12812" y="453"/>
                </a:lnTo>
                <a:lnTo>
                  <a:pt x="12812" y="453"/>
                </a:lnTo>
                <a:lnTo>
                  <a:pt x="13526" y="452"/>
                </a:lnTo>
                <a:lnTo>
                  <a:pt x="13526" y="452"/>
                </a:lnTo>
                <a:lnTo>
                  <a:pt x="13526" y="422"/>
                </a:lnTo>
                <a:close/>
              </a:path>
            </a:pathLst>
          </a:custGeom>
          <a:gradFill>
            <a:gsLst>
              <a:gs pos="1000">
                <a:schemeClr val="tx2"/>
              </a:gs>
              <a:gs pos="47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676767"/>
              </a:solidFill>
            </a:endParaRPr>
          </a:p>
        </p:txBody>
      </p:sp>
      <p:sp>
        <p:nvSpPr>
          <p:cNvPr id="568" name="Freeform 6"/>
          <p:cNvSpPr>
            <a:spLocks noChangeAspect="1" noEditPoints="1"/>
          </p:cNvSpPr>
          <p:nvPr/>
        </p:nvSpPr>
        <p:spPr bwMode="auto">
          <a:xfrm>
            <a:off x="7352529" y="2273558"/>
            <a:ext cx="344732" cy="128211"/>
          </a:xfrm>
          <a:custGeom>
            <a:avLst/>
            <a:gdLst>
              <a:gd name="T0" fmla="*/ 4420 w 5953"/>
              <a:gd name="T1" fmla="*/ 372 h 2214"/>
              <a:gd name="T2" fmla="*/ 3947 w 5953"/>
              <a:gd name="T3" fmla="*/ 585 h 2214"/>
              <a:gd name="T4" fmla="*/ 3540 w 5953"/>
              <a:gd name="T5" fmla="*/ 852 h 2214"/>
              <a:gd name="T6" fmla="*/ 3279 w 5953"/>
              <a:gd name="T7" fmla="*/ 1058 h 2214"/>
              <a:gd name="T8" fmla="*/ 3237 w 5953"/>
              <a:gd name="T9" fmla="*/ 1120 h 2214"/>
              <a:gd name="T10" fmla="*/ 3434 w 5953"/>
              <a:gd name="T11" fmla="*/ 1282 h 2214"/>
              <a:gd name="T12" fmla="*/ 3800 w 5953"/>
              <a:gd name="T13" fmla="*/ 1540 h 2214"/>
              <a:gd name="T14" fmla="*/ 4259 w 5953"/>
              <a:gd name="T15" fmla="*/ 1784 h 2214"/>
              <a:gd name="T16" fmla="*/ 4738 w 5953"/>
              <a:gd name="T17" fmla="*/ 1902 h 2214"/>
              <a:gd name="T18" fmla="*/ 5243 w 5953"/>
              <a:gd name="T19" fmla="*/ 1813 h 2214"/>
              <a:gd name="T20" fmla="*/ 5541 w 5953"/>
              <a:gd name="T21" fmla="*/ 1566 h 2214"/>
              <a:gd name="T22" fmla="*/ 5671 w 5953"/>
              <a:gd name="T23" fmla="*/ 1255 h 2214"/>
              <a:gd name="T24" fmla="*/ 5671 w 5953"/>
              <a:gd name="T25" fmla="*/ 959 h 2214"/>
              <a:gd name="T26" fmla="*/ 5541 w 5953"/>
              <a:gd name="T27" fmla="*/ 650 h 2214"/>
              <a:gd name="T28" fmla="*/ 5243 w 5953"/>
              <a:gd name="T29" fmla="*/ 401 h 2214"/>
              <a:gd name="T30" fmla="*/ 1114 w 5953"/>
              <a:gd name="T31" fmla="*/ 312 h 2214"/>
              <a:gd name="T32" fmla="*/ 646 w 5953"/>
              <a:gd name="T33" fmla="*/ 435 h 2214"/>
              <a:gd name="T34" fmla="*/ 381 w 5953"/>
              <a:gd name="T35" fmla="*/ 699 h 2214"/>
              <a:gd name="T36" fmla="*/ 274 w 5953"/>
              <a:gd name="T37" fmla="*/ 1009 h 2214"/>
              <a:gd name="T38" fmla="*/ 294 w 5953"/>
              <a:gd name="T39" fmla="*/ 1307 h 2214"/>
              <a:gd name="T40" fmla="*/ 450 w 5953"/>
              <a:gd name="T41" fmla="*/ 1613 h 2214"/>
              <a:gd name="T42" fmla="*/ 778 w 5953"/>
              <a:gd name="T43" fmla="*/ 1842 h 2214"/>
              <a:gd name="T44" fmla="*/ 1293 w 5953"/>
              <a:gd name="T45" fmla="*/ 1896 h 2214"/>
              <a:gd name="T46" fmla="*/ 1773 w 5953"/>
              <a:gd name="T47" fmla="*/ 1750 h 2214"/>
              <a:gd name="T48" fmla="*/ 2223 w 5953"/>
              <a:gd name="T49" fmla="*/ 1495 h 2214"/>
              <a:gd name="T50" fmla="*/ 2566 w 5953"/>
              <a:gd name="T51" fmla="*/ 1244 h 2214"/>
              <a:gd name="T52" fmla="*/ 2726 w 5953"/>
              <a:gd name="T53" fmla="*/ 1111 h 2214"/>
              <a:gd name="T54" fmla="*/ 2643 w 5953"/>
              <a:gd name="T55" fmla="*/ 1033 h 2214"/>
              <a:gd name="T56" fmla="*/ 2353 w 5953"/>
              <a:gd name="T57" fmla="*/ 809 h 2214"/>
              <a:gd name="T58" fmla="*/ 1930 w 5953"/>
              <a:gd name="T59" fmla="*/ 544 h 2214"/>
              <a:gd name="T60" fmla="*/ 1452 w 5953"/>
              <a:gd name="T61" fmla="*/ 349 h 2214"/>
              <a:gd name="T62" fmla="*/ 4940 w 5953"/>
              <a:gd name="T63" fmla="*/ 5 h 2214"/>
              <a:gd name="T64" fmla="*/ 5472 w 5953"/>
              <a:gd name="T65" fmla="*/ 188 h 2214"/>
              <a:gd name="T66" fmla="*/ 5839 w 5953"/>
              <a:gd name="T67" fmla="*/ 616 h 2214"/>
              <a:gd name="T68" fmla="*/ 5951 w 5953"/>
              <a:gd name="T69" fmla="*/ 1179 h 2214"/>
              <a:gd name="T70" fmla="*/ 5776 w 5953"/>
              <a:gd name="T71" fmla="*/ 1712 h 2214"/>
              <a:gd name="T72" fmla="*/ 5398 w 5953"/>
              <a:gd name="T73" fmla="*/ 2071 h 2214"/>
              <a:gd name="T74" fmla="*/ 4833 w 5953"/>
              <a:gd name="T75" fmla="*/ 2214 h 2214"/>
              <a:gd name="T76" fmla="*/ 4113 w 5953"/>
              <a:gd name="T77" fmla="*/ 2061 h 2214"/>
              <a:gd name="T78" fmla="*/ 3308 w 5953"/>
              <a:gd name="T79" fmla="*/ 1600 h 2214"/>
              <a:gd name="T80" fmla="*/ 2645 w 5953"/>
              <a:gd name="T81" fmla="*/ 1600 h 2214"/>
              <a:gd name="T82" fmla="*/ 1840 w 5953"/>
              <a:gd name="T83" fmla="*/ 2061 h 2214"/>
              <a:gd name="T84" fmla="*/ 1119 w 5953"/>
              <a:gd name="T85" fmla="*/ 2214 h 2214"/>
              <a:gd name="T86" fmla="*/ 554 w 5953"/>
              <a:gd name="T87" fmla="*/ 2071 h 2214"/>
              <a:gd name="T88" fmla="*/ 177 w 5953"/>
              <a:gd name="T89" fmla="*/ 1712 h 2214"/>
              <a:gd name="T90" fmla="*/ 2 w 5953"/>
              <a:gd name="T91" fmla="*/ 1179 h 2214"/>
              <a:gd name="T92" fmla="*/ 114 w 5953"/>
              <a:gd name="T93" fmla="*/ 616 h 2214"/>
              <a:gd name="T94" fmla="*/ 480 w 5953"/>
              <a:gd name="T95" fmla="*/ 188 h 2214"/>
              <a:gd name="T96" fmla="*/ 1013 w 5953"/>
              <a:gd name="T97" fmla="*/ 5 h 2214"/>
              <a:gd name="T98" fmla="*/ 1708 w 5953"/>
              <a:gd name="T99" fmla="*/ 105 h 2214"/>
              <a:gd name="T100" fmla="*/ 2513 w 5953"/>
              <a:gd name="T101" fmla="*/ 518 h 2214"/>
              <a:gd name="T102" fmla="*/ 3181 w 5953"/>
              <a:gd name="T103" fmla="*/ 715 h 2214"/>
              <a:gd name="T104" fmla="*/ 3985 w 5953"/>
              <a:gd name="T105" fmla="*/ 208 h 2214"/>
              <a:gd name="T106" fmla="*/ 4727 w 5953"/>
              <a:gd name="T107" fmla="*/ 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3" h="2214">
                <a:moveTo>
                  <a:pt x="4839" y="312"/>
                </a:moveTo>
                <a:lnTo>
                  <a:pt x="4738" y="312"/>
                </a:lnTo>
                <a:lnTo>
                  <a:pt x="4660" y="318"/>
                </a:lnTo>
                <a:lnTo>
                  <a:pt x="4580" y="330"/>
                </a:lnTo>
                <a:lnTo>
                  <a:pt x="4501" y="349"/>
                </a:lnTo>
                <a:lnTo>
                  <a:pt x="4420" y="372"/>
                </a:lnTo>
                <a:lnTo>
                  <a:pt x="4340" y="399"/>
                </a:lnTo>
                <a:lnTo>
                  <a:pt x="4259" y="430"/>
                </a:lnTo>
                <a:lnTo>
                  <a:pt x="4180" y="464"/>
                </a:lnTo>
                <a:lnTo>
                  <a:pt x="4100" y="502"/>
                </a:lnTo>
                <a:lnTo>
                  <a:pt x="4023" y="544"/>
                </a:lnTo>
                <a:lnTo>
                  <a:pt x="3947" y="585"/>
                </a:lnTo>
                <a:lnTo>
                  <a:pt x="3873" y="628"/>
                </a:lnTo>
                <a:lnTo>
                  <a:pt x="3800" y="674"/>
                </a:lnTo>
                <a:lnTo>
                  <a:pt x="3730" y="719"/>
                </a:lnTo>
                <a:lnTo>
                  <a:pt x="3663" y="764"/>
                </a:lnTo>
                <a:lnTo>
                  <a:pt x="3600" y="809"/>
                </a:lnTo>
                <a:lnTo>
                  <a:pt x="3540" y="852"/>
                </a:lnTo>
                <a:lnTo>
                  <a:pt x="3485" y="894"/>
                </a:lnTo>
                <a:lnTo>
                  <a:pt x="3434" y="932"/>
                </a:lnTo>
                <a:lnTo>
                  <a:pt x="3387" y="970"/>
                </a:lnTo>
                <a:lnTo>
                  <a:pt x="3346" y="1002"/>
                </a:lnTo>
                <a:lnTo>
                  <a:pt x="3309" y="1033"/>
                </a:lnTo>
                <a:lnTo>
                  <a:pt x="3279" y="1058"/>
                </a:lnTo>
                <a:lnTo>
                  <a:pt x="3255" y="1078"/>
                </a:lnTo>
                <a:lnTo>
                  <a:pt x="3237" y="1094"/>
                </a:lnTo>
                <a:lnTo>
                  <a:pt x="3226" y="1103"/>
                </a:lnTo>
                <a:lnTo>
                  <a:pt x="3223" y="1107"/>
                </a:lnTo>
                <a:lnTo>
                  <a:pt x="3226" y="1111"/>
                </a:lnTo>
                <a:lnTo>
                  <a:pt x="3237" y="1120"/>
                </a:lnTo>
                <a:lnTo>
                  <a:pt x="3255" y="1136"/>
                </a:lnTo>
                <a:lnTo>
                  <a:pt x="3279" y="1156"/>
                </a:lnTo>
                <a:lnTo>
                  <a:pt x="3309" y="1181"/>
                </a:lnTo>
                <a:lnTo>
                  <a:pt x="3346" y="1212"/>
                </a:lnTo>
                <a:lnTo>
                  <a:pt x="3387" y="1244"/>
                </a:lnTo>
                <a:lnTo>
                  <a:pt x="3434" y="1282"/>
                </a:lnTo>
                <a:lnTo>
                  <a:pt x="3485" y="1322"/>
                </a:lnTo>
                <a:lnTo>
                  <a:pt x="3540" y="1363"/>
                </a:lnTo>
                <a:lnTo>
                  <a:pt x="3600" y="1407"/>
                </a:lnTo>
                <a:lnTo>
                  <a:pt x="3663" y="1450"/>
                </a:lnTo>
                <a:lnTo>
                  <a:pt x="3730" y="1495"/>
                </a:lnTo>
                <a:lnTo>
                  <a:pt x="3800" y="1540"/>
                </a:lnTo>
                <a:lnTo>
                  <a:pt x="3873" y="1586"/>
                </a:lnTo>
                <a:lnTo>
                  <a:pt x="3947" y="1629"/>
                </a:lnTo>
                <a:lnTo>
                  <a:pt x="4023" y="1670"/>
                </a:lnTo>
                <a:lnTo>
                  <a:pt x="4100" y="1712"/>
                </a:lnTo>
                <a:lnTo>
                  <a:pt x="4180" y="1750"/>
                </a:lnTo>
                <a:lnTo>
                  <a:pt x="4259" y="1784"/>
                </a:lnTo>
                <a:lnTo>
                  <a:pt x="4340" y="1817"/>
                </a:lnTo>
                <a:lnTo>
                  <a:pt x="4420" y="1844"/>
                </a:lnTo>
                <a:lnTo>
                  <a:pt x="4501" y="1865"/>
                </a:lnTo>
                <a:lnTo>
                  <a:pt x="4580" y="1884"/>
                </a:lnTo>
                <a:lnTo>
                  <a:pt x="4660" y="1896"/>
                </a:lnTo>
                <a:lnTo>
                  <a:pt x="4738" y="1902"/>
                </a:lnTo>
                <a:lnTo>
                  <a:pt x="4839" y="1902"/>
                </a:lnTo>
                <a:lnTo>
                  <a:pt x="4933" y="1896"/>
                </a:lnTo>
                <a:lnTo>
                  <a:pt x="5019" y="1884"/>
                </a:lnTo>
                <a:lnTo>
                  <a:pt x="5100" y="1865"/>
                </a:lnTo>
                <a:lnTo>
                  <a:pt x="5174" y="1842"/>
                </a:lnTo>
                <a:lnTo>
                  <a:pt x="5243" y="1813"/>
                </a:lnTo>
                <a:lnTo>
                  <a:pt x="5306" y="1781"/>
                </a:lnTo>
                <a:lnTo>
                  <a:pt x="5364" y="1743"/>
                </a:lnTo>
                <a:lnTo>
                  <a:pt x="5416" y="1703"/>
                </a:lnTo>
                <a:lnTo>
                  <a:pt x="5462" y="1660"/>
                </a:lnTo>
                <a:lnTo>
                  <a:pt x="5503" y="1613"/>
                </a:lnTo>
                <a:lnTo>
                  <a:pt x="5541" y="1566"/>
                </a:lnTo>
                <a:lnTo>
                  <a:pt x="5572" y="1515"/>
                </a:lnTo>
                <a:lnTo>
                  <a:pt x="5601" y="1465"/>
                </a:lnTo>
                <a:lnTo>
                  <a:pt x="5624" y="1412"/>
                </a:lnTo>
                <a:lnTo>
                  <a:pt x="5642" y="1360"/>
                </a:lnTo>
                <a:lnTo>
                  <a:pt x="5658" y="1307"/>
                </a:lnTo>
                <a:lnTo>
                  <a:pt x="5671" y="1255"/>
                </a:lnTo>
                <a:lnTo>
                  <a:pt x="5678" y="1205"/>
                </a:lnTo>
                <a:lnTo>
                  <a:pt x="5684" y="1154"/>
                </a:lnTo>
                <a:lnTo>
                  <a:pt x="5685" y="1107"/>
                </a:lnTo>
                <a:lnTo>
                  <a:pt x="5684" y="1060"/>
                </a:lnTo>
                <a:lnTo>
                  <a:pt x="5678" y="1009"/>
                </a:lnTo>
                <a:lnTo>
                  <a:pt x="5671" y="959"/>
                </a:lnTo>
                <a:lnTo>
                  <a:pt x="5658" y="908"/>
                </a:lnTo>
                <a:lnTo>
                  <a:pt x="5642" y="856"/>
                </a:lnTo>
                <a:lnTo>
                  <a:pt x="5624" y="804"/>
                </a:lnTo>
                <a:lnTo>
                  <a:pt x="5601" y="751"/>
                </a:lnTo>
                <a:lnTo>
                  <a:pt x="5572" y="699"/>
                </a:lnTo>
                <a:lnTo>
                  <a:pt x="5541" y="650"/>
                </a:lnTo>
                <a:lnTo>
                  <a:pt x="5503" y="601"/>
                </a:lnTo>
                <a:lnTo>
                  <a:pt x="5462" y="554"/>
                </a:lnTo>
                <a:lnTo>
                  <a:pt x="5416" y="511"/>
                </a:lnTo>
                <a:lnTo>
                  <a:pt x="5364" y="471"/>
                </a:lnTo>
                <a:lnTo>
                  <a:pt x="5306" y="435"/>
                </a:lnTo>
                <a:lnTo>
                  <a:pt x="5243" y="401"/>
                </a:lnTo>
                <a:lnTo>
                  <a:pt x="5174" y="374"/>
                </a:lnTo>
                <a:lnTo>
                  <a:pt x="5100" y="349"/>
                </a:lnTo>
                <a:lnTo>
                  <a:pt x="5019" y="330"/>
                </a:lnTo>
                <a:lnTo>
                  <a:pt x="4933" y="318"/>
                </a:lnTo>
                <a:lnTo>
                  <a:pt x="4839" y="312"/>
                </a:lnTo>
                <a:close/>
                <a:moveTo>
                  <a:pt x="1114" y="312"/>
                </a:moveTo>
                <a:lnTo>
                  <a:pt x="1020" y="318"/>
                </a:lnTo>
                <a:lnTo>
                  <a:pt x="933" y="330"/>
                </a:lnTo>
                <a:lnTo>
                  <a:pt x="852" y="349"/>
                </a:lnTo>
                <a:lnTo>
                  <a:pt x="778" y="374"/>
                </a:lnTo>
                <a:lnTo>
                  <a:pt x="710" y="401"/>
                </a:lnTo>
                <a:lnTo>
                  <a:pt x="646" y="435"/>
                </a:lnTo>
                <a:lnTo>
                  <a:pt x="589" y="471"/>
                </a:lnTo>
                <a:lnTo>
                  <a:pt x="536" y="511"/>
                </a:lnTo>
                <a:lnTo>
                  <a:pt x="491" y="554"/>
                </a:lnTo>
                <a:lnTo>
                  <a:pt x="450" y="601"/>
                </a:lnTo>
                <a:lnTo>
                  <a:pt x="412" y="650"/>
                </a:lnTo>
                <a:lnTo>
                  <a:pt x="381" y="699"/>
                </a:lnTo>
                <a:lnTo>
                  <a:pt x="352" y="751"/>
                </a:lnTo>
                <a:lnTo>
                  <a:pt x="329" y="804"/>
                </a:lnTo>
                <a:lnTo>
                  <a:pt x="311" y="856"/>
                </a:lnTo>
                <a:lnTo>
                  <a:pt x="294" y="908"/>
                </a:lnTo>
                <a:lnTo>
                  <a:pt x="282" y="959"/>
                </a:lnTo>
                <a:lnTo>
                  <a:pt x="274" y="1009"/>
                </a:lnTo>
                <a:lnTo>
                  <a:pt x="269" y="1060"/>
                </a:lnTo>
                <a:lnTo>
                  <a:pt x="267" y="1107"/>
                </a:lnTo>
                <a:lnTo>
                  <a:pt x="269" y="1154"/>
                </a:lnTo>
                <a:lnTo>
                  <a:pt x="274" y="1205"/>
                </a:lnTo>
                <a:lnTo>
                  <a:pt x="282" y="1255"/>
                </a:lnTo>
                <a:lnTo>
                  <a:pt x="294" y="1307"/>
                </a:lnTo>
                <a:lnTo>
                  <a:pt x="311" y="1360"/>
                </a:lnTo>
                <a:lnTo>
                  <a:pt x="329" y="1412"/>
                </a:lnTo>
                <a:lnTo>
                  <a:pt x="352" y="1465"/>
                </a:lnTo>
                <a:lnTo>
                  <a:pt x="381" y="1515"/>
                </a:lnTo>
                <a:lnTo>
                  <a:pt x="412" y="1566"/>
                </a:lnTo>
                <a:lnTo>
                  <a:pt x="450" y="1613"/>
                </a:lnTo>
                <a:lnTo>
                  <a:pt x="491" y="1660"/>
                </a:lnTo>
                <a:lnTo>
                  <a:pt x="536" y="1703"/>
                </a:lnTo>
                <a:lnTo>
                  <a:pt x="589" y="1743"/>
                </a:lnTo>
                <a:lnTo>
                  <a:pt x="646" y="1781"/>
                </a:lnTo>
                <a:lnTo>
                  <a:pt x="710" y="1813"/>
                </a:lnTo>
                <a:lnTo>
                  <a:pt x="778" y="1842"/>
                </a:lnTo>
                <a:lnTo>
                  <a:pt x="852" y="1865"/>
                </a:lnTo>
                <a:lnTo>
                  <a:pt x="933" y="1884"/>
                </a:lnTo>
                <a:lnTo>
                  <a:pt x="1020" y="1896"/>
                </a:lnTo>
                <a:lnTo>
                  <a:pt x="1114" y="1902"/>
                </a:lnTo>
                <a:lnTo>
                  <a:pt x="1215" y="1902"/>
                </a:lnTo>
                <a:lnTo>
                  <a:pt x="1293" y="1896"/>
                </a:lnTo>
                <a:lnTo>
                  <a:pt x="1372" y="1884"/>
                </a:lnTo>
                <a:lnTo>
                  <a:pt x="1452" y="1865"/>
                </a:lnTo>
                <a:lnTo>
                  <a:pt x="1533" y="1844"/>
                </a:lnTo>
                <a:lnTo>
                  <a:pt x="1612" y="1817"/>
                </a:lnTo>
                <a:lnTo>
                  <a:pt x="1694" y="1784"/>
                </a:lnTo>
                <a:lnTo>
                  <a:pt x="1773" y="1750"/>
                </a:lnTo>
                <a:lnTo>
                  <a:pt x="1852" y="1712"/>
                </a:lnTo>
                <a:lnTo>
                  <a:pt x="1930" y="1670"/>
                </a:lnTo>
                <a:lnTo>
                  <a:pt x="2006" y="1629"/>
                </a:lnTo>
                <a:lnTo>
                  <a:pt x="2080" y="1586"/>
                </a:lnTo>
                <a:lnTo>
                  <a:pt x="2152" y="1540"/>
                </a:lnTo>
                <a:lnTo>
                  <a:pt x="2223" y="1495"/>
                </a:lnTo>
                <a:lnTo>
                  <a:pt x="2289" y="1450"/>
                </a:lnTo>
                <a:lnTo>
                  <a:pt x="2353" y="1407"/>
                </a:lnTo>
                <a:lnTo>
                  <a:pt x="2412" y="1363"/>
                </a:lnTo>
                <a:lnTo>
                  <a:pt x="2468" y="1322"/>
                </a:lnTo>
                <a:lnTo>
                  <a:pt x="2519" y="1282"/>
                </a:lnTo>
                <a:lnTo>
                  <a:pt x="2566" y="1244"/>
                </a:lnTo>
                <a:lnTo>
                  <a:pt x="2607" y="1212"/>
                </a:lnTo>
                <a:lnTo>
                  <a:pt x="2643" y="1181"/>
                </a:lnTo>
                <a:lnTo>
                  <a:pt x="2674" y="1156"/>
                </a:lnTo>
                <a:lnTo>
                  <a:pt x="2697" y="1136"/>
                </a:lnTo>
                <a:lnTo>
                  <a:pt x="2715" y="1120"/>
                </a:lnTo>
                <a:lnTo>
                  <a:pt x="2726" y="1111"/>
                </a:lnTo>
                <a:lnTo>
                  <a:pt x="2730" y="1107"/>
                </a:lnTo>
                <a:lnTo>
                  <a:pt x="2726" y="1103"/>
                </a:lnTo>
                <a:lnTo>
                  <a:pt x="2715" y="1094"/>
                </a:lnTo>
                <a:lnTo>
                  <a:pt x="2697" y="1078"/>
                </a:lnTo>
                <a:lnTo>
                  <a:pt x="2674" y="1058"/>
                </a:lnTo>
                <a:lnTo>
                  <a:pt x="2643" y="1033"/>
                </a:lnTo>
                <a:lnTo>
                  <a:pt x="2607" y="1002"/>
                </a:lnTo>
                <a:lnTo>
                  <a:pt x="2566" y="970"/>
                </a:lnTo>
                <a:lnTo>
                  <a:pt x="2519" y="932"/>
                </a:lnTo>
                <a:lnTo>
                  <a:pt x="2468" y="894"/>
                </a:lnTo>
                <a:lnTo>
                  <a:pt x="2412" y="852"/>
                </a:lnTo>
                <a:lnTo>
                  <a:pt x="2353" y="809"/>
                </a:lnTo>
                <a:lnTo>
                  <a:pt x="2289" y="764"/>
                </a:lnTo>
                <a:lnTo>
                  <a:pt x="2223" y="719"/>
                </a:lnTo>
                <a:lnTo>
                  <a:pt x="2152" y="674"/>
                </a:lnTo>
                <a:lnTo>
                  <a:pt x="2080" y="628"/>
                </a:lnTo>
                <a:lnTo>
                  <a:pt x="2006" y="585"/>
                </a:lnTo>
                <a:lnTo>
                  <a:pt x="1930" y="544"/>
                </a:lnTo>
                <a:lnTo>
                  <a:pt x="1852" y="502"/>
                </a:lnTo>
                <a:lnTo>
                  <a:pt x="1773" y="464"/>
                </a:lnTo>
                <a:lnTo>
                  <a:pt x="1694" y="430"/>
                </a:lnTo>
                <a:lnTo>
                  <a:pt x="1612" y="399"/>
                </a:lnTo>
                <a:lnTo>
                  <a:pt x="1533" y="372"/>
                </a:lnTo>
                <a:lnTo>
                  <a:pt x="1452" y="349"/>
                </a:lnTo>
                <a:lnTo>
                  <a:pt x="1372" y="330"/>
                </a:lnTo>
                <a:lnTo>
                  <a:pt x="1293" y="318"/>
                </a:lnTo>
                <a:lnTo>
                  <a:pt x="1215" y="312"/>
                </a:lnTo>
                <a:lnTo>
                  <a:pt x="1114" y="312"/>
                </a:lnTo>
                <a:close/>
                <a:moveTo>
                  <a:pt x="4833" y="0"/>
                </a:moveTo>
                <a:lnTo>
                  <a:pt x="4940" y="5"/>
                </a:lnTo>
                <a:lnTo>
                  <a:pt x="5046" y="18"/>
                </a:lnTo>
                <a:lnTo>
                  <a:pt x="5151" y="43"/>
                </a:lnTo>
                <a:lnTo>
                  <a:pt x="5236" y="69"/>
                </a:lnTo>
                <a:lnTo>
                  <a:pt x="5319" y="103"/>
                </a:lnTo>
                <a:lnTo>
                  <a:pt x="5398" y="143"/>
                </a:lnTo>
                <a:lnTo>
                  <a:pt x="5472" y="188"/>
                </a:lnTo>
                <a:lnTo>
                  <a:pt x="5545" y="242"/>
                </a:lnTo>
                <a:lnTo>
                  <a:pt x="5611" y="300"/>
                </a:lnTo>
                <a:lnTo>
                  <a:pt x="5678" y="372"/>
                </a:lnTo>
                <a:lnTo>
                  <a:pt x="5740" y="450"/>
                </a:lnTo>
                <a:lnTo>
                  <a:pt x="5794" y="531"/>
                </a:lnTo>
                <a:lnTo>
                  <a:pt x="5839" y="616"/>
                </a:lnTo>
                <a:lnTo>
                  <a:pt x="5879" y="706"/>
                </a:lnTo>
                <a:lnTo>
                  <a:pt x="5909" y="796"/>
                </a:lnTo>
                <a:lnTo>
                  <a:pt x="5931" y="890"/>
                </a:lnTo>
                <a:lnTo>
                  <a:pt x="5945" y="986"/>
                </a:lnTo>
                <a:lnTo>
                  <a:pt x="5953" y="1084"/>
                </a:lnTo>
                <a:lnTo>
                  <a:pt x="5951" y="1179"/>
                </a:lnTo>
                <a:lnTo>
                  <a:pt x="5940" y="1277"/>
                </a:lnTo>
                <a:lnTo>
                  <a:pt x="5922" y="1372"/>
                </a:lnTo>
                <a:lnTo>
                  <a:pt x="5893" y="1466"/>
                </a:lnTo>
                <a:lnTo>
                  <a:pt x="5857" y="1558"/>
                </a:lnTo>
                <a:lnTo>
                  <a:pt x="5819" y="1636"/>
                </a:lnTo>
                <a:lnTo>
                  <a:pt x="5776" y="1712"/>
                </a:lnTo>
                <a:lnTo>
                  <a:pt x="5725" y="1784"/>
                </a:lnTo>
                <a:lnTo>
                  <a:pt x="5671" y="1851"/>
                </a:lnTo>
                <a:lnTo>
                  <a:pt x="5611" y="1914"/>
                </a:lnTo>
                <a:lnTo>
                  <a:pt x="5545" y="1974"/>
                </a:lnTo>
                <a:lnTo>
                  <a:pt x="5472" y="2026"/>
                </a:lnTo>
                <a:lnTo>
                  <a:pt x="5398" y="2071"/>
                </a:lnTo>
                <a:lnTo>
                  <a:pt x="5319" y="2111"/>
                </a:lnTo>
                <a:lnTo>
                  <a:pt x="5236" y="2145"/>
                </a:lnTo>
                <a:lnTo>
                  <a:pt x="5151" y="2172"/>
                </a:lnTo>
                <a:lnTo>
                  <a:pt x="5046" y="2196"/>
                </a:lnTo>
                <a:lnTo>
                  <a:pt x="4940" y="2210"/>
                </a:lnTo>
                <a:lnTo>
                  <a:pt x="4833" y="2214"/>
                </a:lnTo>
                <a:lnTo>
                  <a:pt x="4727" y="2212"/>
                </a:lnTo>
                <a:lnTo>
                  <a:pt x="4606" y="2198"/>
                </a:lnTo>
                <a:lnTo>
                  <a:pt x="4483" y="2176"/>
                </a:lnTo>
                <a:lnTo>
                  <a:pt x="4364" y="2147"/>
                </a:lnTo>
                <a:lnTo>
                  <a:pt x="4245" y="2109"/>
                </a:lnTo>
                <a:lnTo>
                  <a:pt x="4113" y="2061"/>
                </a:lnTo>
                <a:lnTo>
                  <a:pt x="3985" y="2006"/>
                </a:lnTo>
                <a:lnTo>
                  <a:pt x="3856" y="1945"/>
                </a:lnTo>
                <a:lnTo>
                  <a:pt x="3714" y="1869"/>
                </a:lnTo>
                <a:lnTo>
                  <a:pt x="3575" y="1786"/>
                </a:lnTo>
                <a:lnTo>
                  <a:pt x="3439" y="1696"/>
                </a:lnTo>
                <a:lnTo>
                  <a:pt x="3308" y="1600"/>
                </a:lnTo>
                <a:lnTo>
                  <a:pt x="3181" y="1499"/>
                </a:lnTo>
                <a:lnTo>
                  <a:pt x="3076" y="1409"/>
                </a:lnTo>
                <a:lnTo>
                  <a:pt x="2975" y="1315"/>
                </a:lnTo>
                <a:lnTo>
                  <a:pt x="2876" y="1409"/>
                </a:lnTo>
                <a:lnTo>
                  <a:pt x="2771" y="1499"/>
                </a:lnTo>
                <a:lnTo>
                  <a:pt x="2645" y="1600"/>
                </a:lnTo>
                <a:lnTo>
                  <a:pt x="2513" y="1696"/>
                </a:lnTo>
                <a:lnTo>
                  <a:pt x="2378" y="1786"/>
                </a:lnTo>
                <a:lnTo>
                  <a:pt x="2239" y="1869"/>
                </a:lnTo>
                <a:lnTo>
                  <a:pt x="2096" y="1945"/>
                </a:lnTo>
                <a:lnTo>
                  <a:pt x="1968" y="2006"/>
                </a:lnTo>
                <a:lnTo>
                  <a:pt x="1840" y="2061"/>
                </a:lnTo>
                <a:lnTo>
                  <a:pt x="1708" y="2109"/>
                </a:lnTo>
                <a:lnTo>
                  <a:pt x="1589" y="2147"/>
                </a:lnTo>
                <a:lnTo>
                  <a:pt x="1470" y="2176"/>
                </a:lnTo>
                <a:lnTo>
                  <a:pt x="1347" y="2198"/>
                </a:lnTo>
                <a:lnTo>
                  <a:pt x="1226" y="2212"/>
                </a:lnTo>
                <a:lnTo>
                  <a:pt x="1119" y="2214"/>
                </a:lnTo>
                <a:lnTo>
                  <a:pt x="1013" y="2210"/>
                </a:lnTo>
                <a:lnTo>
                  <a:pt x="906" y="2196"/>
                </a:lnTo>
                <a:lnTo>
                  <a:pt x="802" y="2172"/>
                </a:lnTo>
                <a:lnTo>
                  <a:pt x="717" y="2145"/>
                </a:lnTo>
                <a:lnTo>
                  <a:pt x="634" y="2111"/>
                </a:lnTo>
                <a:lnTo>
                  <a:pt x="554" y="2071"/>
                </a:lnTo>
                <a:lnTo>
                  <a:pt x="480" y="2026"/>
                </a:lnTo>
                <a:lnTo>
                  <a:pt x="408" y="1974"/>
                </a:lnTo>
                <a:lnTo>
                  <a:pt x="341" y="1914"/>
                </a:lnTo>
                <a:lnTo>
                  <a:pt x="282" y="1851"/>
                </a:lnTo>
                <a:lnTo>
                  <a:pt x="227" y="1784"/>
                </a:lnTo>
                <a:lnTo>
                  <a:pt x="177" y="1712"/>
                </a:lnTo>
                <a:lnTo>
                  <a:pt x="134" y="1636"/>
                </a:lnTo>
                <a:lnTo>
                  <a:pt x="96" y="1558"/>
                </a:lnTo>
                <a:lnTo>
                  <a:pt x="60" y="1466"/>
                </a:lnTo>
                <a:lnTo>
                  <a:pt x="31" y="1372"/>
                </a:lnTo>
                <a:lnTo>
                  <a:pt x="13" y="1277"/>
                </a:lnTo>
                <a:lnTo>
                  <a:pt x="2" y="1179"/>
                </a:lnTo>
                <a:lnTo>
                  <a:pt x="0" y="1084"/>
                </a:lnTo>
                <a:lnTo>
                  <a:pt x="7" y="986"/>
                </a:lnTo>
                <a:lnTo>
                  <a:pt x="22" y="890"/>
                </a:lnTo>
                <a:lnTo>
                  <a:pt x="43" y="796"/>
                </a:lnTo>
                <a:lnTo>
                  <a:pt x="74" y="706"/>
                </a:lnTo>
                <a:lnTo>
                  <a:pt x="114" y="616"/>
                </a:lnTo>
                <a:lnTo>
                  <a:pt x="159" y="531"/>
                </a:lnTo>
                <a:lnTo>
                  <a:pt x="213" y="450"/>
                </a:lnTo>
                <a:lnTo>
                  <a:pt x="273" y="372"/>
                </a:lnTo>
                <a:lnTo>
                  <a:pt x="341" y="300"/>
                </a:lnTo>
                <a:lnTo>
                  <a:pt x="408" y="242"/>
                </a:lnTo>
                <a:lnTo>
                  <a:pt x="480" y="188"/>
                </a:lnTo>
                <a:lnTo>
                  <a:pt x="554" y="143"/>
                </a:lnTo>
                <a:lnTo>
                  <a:pt x="634" y="103"/>
                </a:lnTo>
                <a:lnTo>
                  <a:pt x="717" y="69"/>
                </a:lnTo>
                <a:lnTo>
                  <a:pt x="802" y="43"/>
                </a:lnTo>
                <a:lnTo>
                  <a:pt x="906" y="18"/>
                </a:lnTo>
                <a:lnTo>
                  <a:pt x="1013" y="5"/>
                </a:lnTo>
                <a:lnTo>
                  <a:pt x="1119" y="0"/>
                </a:lnTo>
                <a:lnTo>
                  <a:pt x="1226" y="4"/>
                </a:lnTo>
                <a:lnTo>
                  <a:pt x="1347" y="16"/>
                </a:lnTo>
                <a:lnTo>
                  <a:pt x="1470" y="38"/>
                </a:lnTo>
                <a:lnTo>
                  <a:pt x="1589" y="69"/>
                </a:lnTo>
                <a:lnTo>
                  <a:pt x="1708" y="105"/>
                </a:lnTo>
                <a:lnTo>
                  <a:pt x="1840" y="153"/>
                </a:lnTo>
                <a:lnTo>
                  <a:pt x="1968" y="208"/>
                </a:lnTo>
                <a:lnTo>
                  <a:pt x="2096" y="269"/>
                </a:lnTo>
                <a:lnTo>
                  <a:pt x="2239" y="345"/>
                </a:lnTo>
                <a:lnTo>
                  <a:pt x="2378" y="428"/>
                </a:lnTo>
                <a:lnTo>
                  <a:pt x="2513" y="518"/>
                </a:lnTo>
                <a:lnTo>
                  <a:pt x="2645" y="614"/>
                </a:lnTo>
                <a:lnTo>
                  <a:pt x="2771" y="715"/>
                </a:lnTo>
                <a:lnTo>
                  <a:pt x="2876" y="805"/>
                </a:lnTo>
                <a:lnTo>
                  <a:pt x="2975" y="899"/>
                </a:lnTo>
                <a:lnTo>
                  <a:pt x="3076" y="805"/>
                </a:lnTo>
                <a:lnTo>
                  <a:pt x="3181" y="715"/>
                </a:lnTo>
                <a:lnTo>
                  <a:pt x="3308" y="614"/>
                </a:lnTo>
                <a:lnTo>
                  <a:pt x="3439" y="518"/>
                </a:lnTo>
                <a:lnTo>
                  <a:pt x="3575" y="428"/>
                </a:lnTo>
                <a:lnTo>
                  <a:pt x="3714" y="345"/>
                </a:lnTo>
                <a:lnTo>
                  <a:pt x="3856" y="269"/>
                </a:lnTo>
                <a:lnTo>
                  <a:pt x="3985" y="208"/>
                </a:lnTo>
                <a:lnTo>
                  <a:pt x="4113" y="153"/>
                </a:lnTo>
                <a:lnTo>
                  <a:pt x="4245" y="105"/>
                </a:lnTo>
                <a:lnTo>
                  <a:pt x="4364" y="69"/>
                </a:lnTo>
                <a:lnTo>
                  <a:pt x="4483" y="38"/>
                </a:lnTo>
                <a:lnTo>
                  <a:pt x="4606" y="16"/>
                </a:lnTo>
                <a:lnTo>
                  <a:pt x="4727" y="4"/>
                </a:lnTo>
                <a:lnTo>
                  <a:pt x="483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37076" tIns="137076" rIns="137076" bIns="137076" anchor="ctr">
            <a:noAutofit/>
          </a:bodyPr>
          <a:lstStyle/>
          <a:p>
            <a:pPr algn="ctr" defTabSz="514067">
              <a:lnSpc>
                <a:spcPct val="95000"/>
              </a:lnSpc>
              <a:spcBef>
                <a:spcPts val="810"/>
              </a:spcBef>
              <a:buClr>
                <a:srgbClr val="D81F28"/>
              </a:buClr>
              <a:buSzPct val="90000"/>
            </a:pPr>
            <a:endParaRPr lang="en-US" sz="1575" dirty="0">
              <a:solidFill>
                <a:srgbClr val="FFFFFF"/>
              </a:solidFill>
              <a:cs typeface="CiscoSans"/>
            </a:endParaRPr>
          </a:p>
        </p:txBody>
      </p:sp>
      <p:sp>
        <p:nvSpPr>
          <p:cNvPr id="569" name="Rectangle 568"/>
          <p:cNvSpPr/>
          <p:nvPr/>
        </p:nvSpPr>
        <p:spPr>
          <a:xfrm>
            <a:off x="1775341" y="1034613"/>
            <a:ext cx="2249553" cy="2287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Before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7050817" y="1202328"/>
            <a:ext cx="1124129" cy="1608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After</a:t>
            </a:r>
          </a:p>
        </p:txBody>
      </p:sp>
      <p:sp>
        <p:nvSpPr>
          <p:cNvPr id="571" name="Rectangle 570"/>
          <p:cNvSpPr/>
          <p:nvPr/>
        </p:nvSpPr>
        <p:spPr>
          <a:xfrm>
            <a:off x="4165722" y="1119797"/>
            <a:ext cx="2731558" cy="2287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During</a:t>
            </a:r>
          </a:p>
        </p:txBody>
      </p:sp>
      <p:sp>
        <p:nvSpPr>
          <p:cNvPr id="572" name="Freeform 5"/>
          <p:cNvSpPr>
            <a:spLocks/>
          </p:cNvSpPr>
          <p:nvPr/>
        </p:nvSpPr>
        <p:spPr bwMode="auto">
          <a:xfrm>
            <a:off x="4115161" y="1201022"/>
            <a:ext cx="99918" cy="83880"/>
          </a:xfrm>
          <a:custGeom>
            <a:avLst/>
            <a:gdLst>
              <a:gd name="T0" fmla="*/ 3289 w 5146"/>
              <a:gd name="T1" fmla="*/ 111 h 4320"/>
              <a:gd name="T2" fmla="*/ 3219 w 5146"/>
              <a:gd name="T3" fmla="*/ 60 h 4320"/>
              <a:gd name="T4" fmla="*/ 3143 w 5146"/>
              <a:gd name="T5" fmla="*/ 25 h 4320"/>
              <a:gd name="T6" fmla="*/ 3064 w 5146"/>
              <a:gd name="T7" fmla="*/ 5 h 4320"/>
              <a:gd name="T8" fmla="*/ 2981 w 5146"/>
              <a:gd name="T9" fmla="*/ 2 h 4320"/>
              <a:gd name="T10" fmla="*/ 2899 w 5146"/>
              <a:gd name="T11" fmla="*/ 13 h 4320"/>
              <a:gd name="T12" fmla="*/ 2821 w 5146"/>
              <a:gd name="T13" fmla="*/ 41 h 4320"/>
              <a:gd name="T14" fmla="*/ 2748 w 5146"/>
              <a:gd name="T15" fmla="*/ 84 h 4320"/>
              <a:gd name="T16" fmla="*/ 2697 w 5146"/>
              <a:gd name="T17" fmla="*/ 127 h 4320"/>
              <a:gd name="T18" fmla="*/ 2644 w 5146"/>
              <a:gd name="T19" fmla="*/ 195 h 4320"/>
              <a:gd name="T20" fmla="*/ 2604 w 5146"/>
              <a:gd name="T21" fmla="*/ 270 h 4320"/>
              <a:gd name="T22" fmla="*/ 2580 w 5146"/>
              <a:gd name="T23" fmla="*/ 350 h 4320"/>
              <a:gd name="T24" fmla="*/ 2572 w 5146"/>
              <a:gd name="T25" fmla="*/ 433 h 4320"/>
              <a:gd name="T26" fmla="*/ 2580 w 5146"/>
              <a:gd name="T27" fmla="*/ 515 h 4320"/>
              <a:gd name="T28" fmla="*/ 2604 w 5146"/>
              <a:gd name="T29" fmla="*/ 595 h 4320"/>
              <a:gd name="T30" fmla="*/ 2644 w 5146"/>
              <a:gd name="T31" fmla="*/ 671 h 4320"/>
              <a:gd name="T32" fmla="*/ 2699 w 5146"/>
              <a:gd name="T33" fmla="*/ 737 h 4320"/>
              <a:gd name="T34" fmla="*/ 384 w 5146"/>
              <a:gd name="T35" fmla="*/ 1738 h 4320"/>
              <a:gd name="T36" fmla="*/ 300 w 5146"/>
              <a:gd name="T37" fmla="*/ 1749 h 4320"/>
              <a:gd name="T38" fmla="*/ 224 w 5146"/>
              <a:gd name="T39" fmla="*/ 1776 h 4320"/>
              <a:gd name="T40" fmla="*/ 157 w 5146"/>
              <a:gd name="T41" fmla="*/ 1816 h 4320"/>
              <a:gd name="T42" fmla="*/ 101 w 5146"/>
              <a:gd name="T43" fmla="*/ 1868 h 4320"/>
              <a:gd name="T44" fmla="*/ 56 w 5146"/>
              <a:gd name="T45" fmla="*/ 1932 h 4320"/>
              <a:gd name="T46" fmla="*/ 22 w 5146"/>
              <a:gd name="T47" fmla="*/ 2005 h 4320"/>
              <a:gd name="T48" fmla="*/ 5 w 5146"/>
              <a:gd name="T49" fmla="*/ 2085 h 4320"/>
              <a:gd name="T50" fmla="*/ 0 w 5146"/>
              <a:gd name="T51" fmla="*/ 2150 h 4320"/>
              <a:gd name="T52" fmla="*/ 8 w 5146"/>
              <a:gd name="T53" fmla="*/ 2238 h 4320"/>
              <a:gd name="T54" fmla="*/ 33 w 5146"/>
              <a:gd name="T55" fmla="*/ 2319 h 4320"/>
              <a:gd name="T56" fmla="*/ 73 w 5146"/>
              <a:gd name="T57" fmla="*/ 2393 h 4320"/>
              <a:gd name="T58" fmla="*/ 124 w 5146"/>
              <a:gd name="T59" fmla="*/ 2458 h 4320"/>
              <a:gd name="T60" fmla="*/ 187 w 5146"/>
              <a:gd name="T61" fmla="*/ 2510 h 4320"/>
              <a:gd name="T62" fmla="*/ 260 w 5146"/>
              <a:gd name="T63" fmla="*/ 2552 h 4320"/>
              <a:gd name="T64" fmla="*/ 339 w 5146"/>
              <a:gd name="T65" fmla="*/ 2577 h 4320"/>
              <a:gd name="T66" fmla="*/ 427 w 5146"/>
              <a:gd name="T67" fmla="*/ 2587 h 4320"/>
              <a:gd name="T68" fmla="*/ 2686 w 5146"/>
              <a:gd name="T69" fmla="*/ 3598 h 4320"/>
              <a:gd name="T70" fmla="*/ 2634 w 5146"/>
              <a:gd name="T71" fmla="*/ 3668 h 4320"/>
              <a:gd name="T72" fmla="*/ 2599 w 5146"/>
              <a:gd name="T73" fmla="*/ 3746 h 4320"/>
              <a:gd name="T74" fmla="*/ 2580 w 5146"/>
              <a:gd name="T75" fmla="*/ 3827 h 4320"/>
              <a:gd name="T76" fmla="*/ 2575 w 5146"/>
              <a:gd name="T77" fmla="*/ 3909 h 4320"/>
              <a:gd name="T78" fmla="*/ 2588 w 5146"/>
              <a:gd name="T79" fmla="*/ 3992 h 4320"/>
              <a:gd name="T80" fmla="*/ 2615 w 5146"/>
              <a:gd name="T81" fmla="*/ 4069 h 4320"/>
              <a:gd name="T82" fmla="*/ 2658 w 5146"/>
              <a:gd name="T83" fmla="*/ 4144 h 4320"/>
              <a:gd name="T84" fmla="*/ 2701 w 5146"/>
              <a:gd name="T85" fmla="*/ 4193 h 4320"/>
              <a:gd name="T86" fmla="*/ 2769 w 5146"/>
              <a:gd name="T87" fmla="*/ 4249 h 4320"/>
              <a:gd name="T88" fmla="*/ 2843 w 5146"/>
              <a:gd name="T89" fmla="*/ 4288 h 4320"/>
              <a:gd name="T90" fmla="*/ 2923 w 5146"/>
              <a:gd name="T91" fmla="*/ 4312 h 4320"/>
              <a:gd name="T92" fmla="*/ 3005 w 5146"/>
              <a:gd name="T93" fmla="*/ 4320 h 4320"/>
              <a:gd name="T94" fmla="*/ 3086 w 5146"/>
              <a:gd name="T95" fmla="*/ 4312 h 4320"/>
              <a:gd name="T96" fmla="*/ 3165 w 5146"/>
              <a:gd name="T97" fmla="*/ 4288 h 4320"/>
              <a:gd name="T98" fmla="*/ 3240 w 5146"/>
              <a:gd name="T99" fmla="*/ 4249 h 4320"/>
              <a:gd name="T100" fmla="*/ 3308 w 5146"/>
              <a:gd name="T101" fmla="*/ 4193 h 4320"/>
              <a:gd name="T102" fmla="*/ 5046 w 5146"/>
              <a:gd name="T103" fmla="*/ 2431 h 4320"/>
              <a:gd name="T104" fmla="*/ 5097 w 5146"/>
              <a:gd name="T105" fmla="*/ 2357 h 4320"/>
              <a:gd name="T106" fmla="*/ 5129 w 5146"/>
              <a:gd name="T107" fmla="*/ 2279 h 4320"/>
              <a:gd name="T108" fmla="*/ 5144 w 5146"/>
              <a:gd name="T109" fmla="*/ 2196 h 4320"/>
              <a:gd name="T110" fmla="*/ 5143 w 5146"/>
              <a:gd name="T111" fmla="*/ 2114 h 4320"/>
              <a:gd name="T112" fmla="*/ 5124 w 5146"/>
              <a:gd name="T113" fmla="*/ 2033 h 4320"/>
              <a:gd name="T114" fmla="*/ 5087 w 5146"/>
              <a:gd name="T115" fmla="*/ 1952 h 4320"/>
              <a:gd name="T116" fmla="*/ 5033 w 5146"/>
              <a:gd name="T117" fmla="*/ 187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6" h="4320">
                <a:moveTo>
                  <a:pt x="5000" y="1841"/>
                </a:moveTo>
                <a:lnTo>
                  <a:pt x="3305" y="127"/>
                </a:lnTo>
                <a:lnTo>
                  <a:pt x="3305" y="127"/>
                </a:lnTo>
                <a:lnTo>
                  <a:pt x="3289" y="111"/>
                </a:lnTo>
                <a:lnTo>
                  <a:pt x="3273" y="97"/>
                </a:lnTo>
                <a:lnTo>
                  <a:pt x="3256" y="84"/>
                </a:lnTo>
                <a:lnTo>
                  <a:pt x="3238" y="71"/>
                </a:lnTo>
                <a:lnTo>
                  <a:pt x="3219" y="60"/>
                </a:lnTo>
                <a:lnTo>
                  <a:pt x="3202" y="49"/>
                </a:lnTo>
                <a:lnTo>
                  <a:pt x="3183" y="41"/>
                </a:lnTo>
                <a:lnTo>
                  <a:pt x="3164" y="32"/>
                </a:lnTo>
                <a:lnTo>
                  <a:pt x="3143" y="25"/>
                </a:lnTo>
                <a:lnTo>
                  <a:pt x="3124" y="19"/>
                </a:lnTo>
                <a:lnTo>
                  <a:pt x="3103" y="13"/>
                </a:lnTo>
                <a:lnTo>
                  <a:pt x="3083" y="8"/>
                </a:lnTo>
                <a:lnTo>
                  <a:pt x="3064" y="5"/>
                </a:lnTo>
                <a:lnTo>
                  <a:pt x="3043" y="3"/>
                </a:lnTo>
                <a:lnTo>
                  <a:pt x="3023" y="2"/>
                </a:lnTo>
                <a:lnTo>
                  <a:pt x="3002" y="0"/>
                </a:lnTo>
                <a:lnTo>
                  <a:pt x="2981" y="2"/>
                </a:lnTo>
                <a:lnTo>
                  <a:pt x="2961" y="3"/>
                </a:lnTo>
                <a:lnTo>
                  <a:pt x="2940" y="5"/>
                </a:lnTo>
                <a:lnTo>
                  <a:pt x="2920" y="8"/>
                </a:lnTo>
                <a:lnTo>
                  <a:pt x="2899" y="13"/>
                </a:lnTo>
                <a:lnTo>
                  <a:pt x="2880" y="19"/>
                </a:lnTo>
                <a:lnTo>
                  <a:pt x="2859" y="25"/>
                </a:lnTo>
                <a:lnTo>
                  <a:pt x="2840" y="32"/>
                </a:lnTo>
                <a:lnTo>
                  <a:pt x="2821" y="41"/>
                </a:lnTo>
                <a:lnTo>
                  <a:pt x="2802" y="49"/>
                </a:lnTo>
                <a:lnTo>
                  <a:pt x="2783" y="60"/>
                </a:lnTo>
                <a:lnTo>
                  <a:pt x="2766" y="71"/>
                </a:lnTo>
                <a:lnTo>
                  <a:pt x="2748" y="84"/>
                </a:lnTo>
                <a:lnTo>
                  <a:pt x="2731" y="97"/>
                </a:lnTo>
                <a:lnTo>
                  <a:pt x="2715" y="111"/>
                </a:lnTo>
                <a:lnTo>
                  <a:pt x="2697" y="127"/>
                </a:lnTo>
                <a:lnTo>
                  <a:pt x="2697" y="127"/>
                </a:lnTo>
                <a:lnTo>
                  <a:pt x="2683" y="143"/>
                </a:lnTo>
                <a:lnTo>
                  <a:pt x="2669" y="160"/>
                </a:lnTo>
                <a:lnTo>
                  <a:pt x="2655" y="178"/>
                </a:lnTo>
                <a:lnTo>
                  <a:pt x="2644" y="195"/>
                </a:lnTo>
                <a:lnTo>
                  <a:pt x="2632" y="213"/>
                </a:lnTo>
                <a:lnTo>
                  <a:pt x="2621" y="232"/>
                </a:lnTo>
                <a:lnTo>
                  <a:pt x="2612" y="251"/>
                </a:lnTo>
                <a:lnTo>
                  <a:pt x="2604" y="270"/>
                </a:lnTo>
                <a:lnTo>
                  <a:pt x="2596" y="290"/>
                </a:lnTo>
                <a:lnTo>
                  <a:pt x="2590" y="309"/>
                </a:lnTo>
                <a:lnTo>
                  <a:pt x="2585" y="330"/>
                </a:lnTo>
                <a:lnTo>
                  <a:pt x="2580" y="350"/>
                </a:lnTo>
                <a:lnTo>
                  <a:pt x="2577" y="371"/>
                </a:lnTo>
                <a:lnTo>
                  <a:pt x="2574" y="392"/>
                </a:lnTo>
                <a:lnTo>
                  <a:pt x="2572" y="412"/>
                </a:lnTo>
                <a:lnTo>
                  <a:pt x="2572" y="433"/>
                </a:lnTo>
                <a:lnTo>
                  <a:pt x="2572" y="454"/>
                </a:lnTo>
                <a:lnTo>
                  <a:pt x="2574" y="474"/>
                </a:lnTo>
                <a:lnTo>
                  <a:pt x="2577" y="495"/>
                </a:lnTo>
                <a:lnTo>
                  <a:pt x="2580" y="515"/>
                </a:lnTo>
                <a:lnTo>
                  <a:pt x="2585" y="536"/>
                </a:lnTo>
                <a:lnTo>
                  <a:pt x="2590" y="555"/>
                </a:lnTo>
                <a:lnTo>
                  <a:pt x="2596" y="576"/>
                </a:lnTo>
                <a:lnTo>
                  <a:pt x="2604" y="595"/>
                </a:lnTo>
                <a:lnTo>
                  <a:pt x="2612" y="614"/>
                </a:lnTo>
                <a:lnTo>
                  <a:pt x="2621" y="633"/>
                </a:lnTo>
                <a:lnTo>
                  <a:pt x="2632" y="652"/>
                </a:lnTo>
                <a:lnTo>
                  <a:pt x="2644" y="671"/>
                </a:lnTo>
                <a:lnTo>
                  <a:pt x="2656" y="688"/>
                </a:lnTo>
                <a:lnTo>
                  <a:pt x="2669" y="706"/>
                </a:lnTo>
                <a:lnTo>
                  <a:pt x="2683" y="722"/>
                </a:lnTo>
                <a:lnTo>
                  <a:pt x="2699" y="737"/>
                </a:lnTo>
                <a:lnTo>
                  <a:pt x="3658" y="1738"/>
                </a:lnTo>
                <a:lnTo>
                  <a:pt x="406" y="1738"/>
                </a:lnTo>
                <a:lnTo>
                  <a:pt x="406" y="1738"/>
                </a:lnTo>
                <a:lnTo>
                  <a:pt x="384" y="1738"/>
                </a:lnTo>
                <a:lnTo>
                  <a:pt x="363" y="1740"/>
                </a:lnTo>
                <a:lnTo>
                  <a:pt x="341" y="1741"/>
                </a:lnTo>
                <a:lnTo>
                  <a:pt x="320" y="1746"/>
                </a:lnTo>
                <a:lnTo>
                  <a:pt x="300" y="1749"/>
                </a:lnTo>
                <a:lnTo>
                  <a:pt x="281" y="1756"/>
                </a:lnTo>
                <a:lnTo>
                  <a:pt x="262" y="1762"/>
                </a:lnTo>
                <a:lnTo>
                  <a:pt x="243" y="1768"/>
                </a:lnTo>
                <a:lnTo>
                  <a:pt x="224" y="1776"/>
                </a:lnTo>
                <a:lnTo>
                  <a:pt x="206" y="1786"/>
                </a:lnTo>
                <a:lnTo>
                  <a:pt x="190" y="1795"/>
                </a:lnTo>
                <a:lnTo>
                  <a:pt x="173" y="1805"/>
                </a:lnTo>
                <a:lnTo>
                  <a:pt x="157" y="1816"/>
                </a:lnTo>
                <a:lnTo>
                  <a:pt x="143" y="1829"/>
                </a:lnTo>
                <a:lnTo>
                  <a:pt x="128" y="1841"/>
                </a:lnTo>
                <a:lnTo>
                  <a:pt x="114" y="1854"/>
                </a:lnTo>
                <a:lnTo>
                  <a:pt x="101" y="1868"/>
                </a:lnTo>
                <a:lnTo>
                  <a:pt x="89" y="1884"/>
                </a:lnTo>
                <a:lnTo>
                  <a:pt x="76" y="1898"/>
                </a:lnTo>
                <a:lnTo>
                  <a:pt x="65" y="1914"/>
                </a:lnTo>
                <a:lnTo>
                  <a:pt x="56" y="1932"/>
                </a:lnTo>
                <a:lnTo>
                  <a:pt x="46" y="1949"/>
                </a:lnTo>
                <a:lnTo>
                  <a:pt x="38" y="1967"/>
                </a:lnTo>
                <a:lnTo>
                  <a:pt x="30" y="1986"/>
                </a:lnTo>
                <a:lnTo>
                  <a:pt x="22" y="2005"/>
                </a:lnTo>
                <a:lnTo>
                  <a:pt x="17" y="2024"/>
                </a:lnTo>
                <a:lnTo>
                  <a:pt x="11" y="2044"/>
                </a:lnTo>
                <a:lnTo>
                  <a:pt x="8" y="2065"/>
                </a:lnTo>
                <a:lnTo>
                  <a:pt x="5" y="2085"/>
                </a:lnTo>
                <a:lnTo>
                  <a:pt x="2" y="2106"/>
                </a:lnTo>
                <a:lnTo>
                  <a:pt x="0" y="2128"/>
                </a:lnTo>
                <a:lnTo>
                  <a:pt x="0" y="2150"/>
                </a:lnTo>
                <a:lnTo>
                  <a:pt x="0" y="2150"/>
                </a:lnTo>
                <a:lnTo>
                  <a:pt x="0" y="2173"/>
                </a:lnTo>
                <a:lnTo>
                  <a:pt x="2" y="2195"/>
                </a:lnTo>
                <a:lnTo>
                  <a:pt x="5" y="2217"/>
                </a:lnTo>
                <a:lnTo>
                  <a:pt x="8" y="2238"/>
                </a:lnTo>
                <a:lnTo>
                  <a:pt x="13" y="2258"/>
                </a:lnTo>
                <a:lnTo>
                  <a:pt x="19" y="2279"/>
                </a:lnTo>
                <a:lnTo>
                  <a:pt x="25" y="2300"/>
                </a:lnTo>
                <a:lnTo>
                  <a:pt x="33" y="2319"/>
                </a:lnTo>
                <a:lnTo>
                  <a:pt x="41" y="2339"/>
                </a:lnTo>
                <a:lnTo>
                  <a:pt x="51" y="2357"/>
                </a:lnTo>
                <a:lnTo>
                  <a:pt x="62" y="2376"/>
                </a:lnTo>
                <a:lnTo>
                  <a:pt x="73" y="2393"/>
                </a:lnTo>
                <a:lnTo>
                  <a:pt x="84" y="2411"/>
                </a:lnTo>
                <a:lnTo>
                  <a:pt x="97" y="2426"/>
                </a:lnTo>
                <a:lnTo>
                  <a:pt x="109" y="2442"/>
                </a:lnTo>
                <a:lnTo>
                  <a:pt x="124" y="2458"/>
                </a:lnTo>
                <a:lnTo>
                  <a:pt x="140" y="2472"/>
                </a:lnTo>
                <a:lnTo>
                  <a:pt x="154" y="2485"/>
                </a:lnTo>
                <a:lnTo>
                  <a:pt x="171" y="2499"/>
                </a:lnTo>
                <a:lnTo>
                  <a:pt x="187" y="2510"/>
                </a:lnTo>
                <a:lnTo>
                  <a:pt x="205" y="2522"/>
                </a:lnTo>
                <a:lnTo>
                  <a:pt x="222" y="2533"/>
                </a:lnTo>
                <a:lnTo>
                  <a:pt x="241" y="2542"/>
                </a:lnTo>
                <a:lnTo>
                  <a:pt x="260" y="2552"/>
                </a:lnTo>
                <a:lnTo>
                  <a:pt x="279" y="2560"/>
                </a:lnTo>
                <a:lnTo>
                  <a:pt x="300" y="2566"/>
                </a:lnTo>
                <a:lnTo>
                  <a:pt x="319" y="2572"/>
                </a:lnTo>
                <a:lnTo>
                  <a:pt x="339" y="2577"/>
                </a:lnTo>
                <a:lnTo>
                  <a:pt x="362" y="2580"/>
                </a:lnTo>
                <a:lnTo>
                  <a:pt x="382" y="2583"/>
                </a:lnTo>
                <a:lnTo>
                  <a:pt x="404" y="2585"/>
                </a:lnTo>
                <a:lnTo>
                  <a:pt x="427" y="2587"/>
                </a:lnTo>
                <a:lnTo>
                  <a:pt x="3692" y="2587"/>
                </a:lnTo>
                <a:lnTo>
                  <a:pt x="2701" y="3583"/>
                </a:lnTo>
                <a:lnTo>
                  <a:pt x="2701" y="3583"/>
                </a:lnTo>
                <a:lnTo>
                  <a:pt x="2686" y="3598"/>
                </a:lnTo>
                <a:lnTo>
                  <a:pt x="2672" y="3616"/>
                </a:lnTo>
                <a:lnTo>
                  <a:pt x="2658" y="3633"/>
                </a:lnTo>
                <a:lnTo>
                  <a:pt x="2647" y="3651"/>
                </a:lnTo>
                <a:lnTo>
                  <a:pt x="2634" y="3668"/>
                </a:lnTo>
                <a:lnTo>
                  <a:pt x="2625" y="3687"/>
                </a:lnTo>
                <a:lnTo>
                  <a:pt x="2615" y="3706"/>
                </a:lnTo>
                <a:lnTo>
                  <a:pt x="2607" y="3725"/>
                </a:lnTo>
                <a:lnTo>
                  <a:pt x="2599" y="3746"/>
                </a:lnTo>
                <a:lnTo>
                  <a:pt x="2593" y="3765"/>
                </a:lnTo>
                <a:lnTo>
                  <a:pt x="2588" y="3786"/>
                </a:lnTo>
                <a:lnTo>
                  <a:pt x="2583" y="3806"/>
                </a:lnTo>
                <a:lnTo>
                  <a:pt x="2580" y="3827"/>
                </a:lnTo>
                <a:lnTo>
                  <a:pt x="2577" y="3847"/>
                </a:lnTo>
                <a:lnTo>
                  <a:pt x="2575" y="3868"/>
                </a:lnTo>
                <a:lnTo>
                  <a:pt x="2575" y="3889"/>
                </a:lnTo>
                <a:lnTo>
                  <a:pt x="2575" y="3909"/>
                </a:lnTo>
                <a:lnTo>
                  <a:pt x="2577" y="3930"/>
                </a:lnTo>
                <a:lnTo>
                  <a:pt x="2580" y="3950"/>
                </a:lnTo>
                <a:lnTo>
                  <a:pt x="2583" y="3971"/>
                </a:lnTo>
                <a:lnTo>
                  <a:pt x="2588" y="3992"/>
                </a:lnTo>
                <a:lnTo>
                  <a:pt x="2593" y="4011"/>
                </a:lnTo>
                <a:lnTo>
                  <a:pt x="2599" y="4031"/>
                </a:lnTo>
                <a:lnTo>
                  <a:pt x="2607" y="4050"/>
                </a:lnTo>
                <a:lnTo>
                  <a:pt x="2615" y="4069"/>
                </a:lnTo>
                <a:lnTo>
                  <a:pt x="2625" y="4088"/>
                </a:lnTo>
                <a:lnTo>
                  <a:pt x="2634" y="4107"/>
                </a:lnTo>
                <a:lnTo>
                  <a:pt x="2647" y="4127"/>
                </a:lnTo>
                <a:lnTo>
                  <a:pt x="2658" y="4144"/>
                </a:lnTo>
                <a:lnTo>
                  <a:pt x="2672" y="4161"/>
                </a:lnTo>
                <a:lnTo>
                  <a:pt x="2686" y="4177"/>
                </a:lnTo>
                <a:lnTo>
                  <a:pt x="2701" y="4193"/>
                </a:lnTo>
                <a:lnTo>
                  <a:pt x="2701" y="4193"/>
                </a:lnTo>
                <a:lnTo>
                  <a:pt x="2717" y="4209"/>
                </a:lnTo>
                <a:lnTo>
                  <a:pt x="2734" y="4223"/>
                </a:lnTo>
                <a:lnTo>
                  <a:pt x="2751" y="4236"/>
                </a:lnTo>
                <a:lnTo>
                  <a:pt x="2769" y="4249"/>
                </a:lnTo>
                <a:lnTo>
                  <a:pt x="2786" y="4260"/>
                </a:lnTo>
                <a:lnTo>
                  <a:pt x="2805" y="4271"/>
                </a:lnTo>
                <a:lnTo>
                  <a:pt x="2824" y="4280"/>
                </a:lnTo>
                <a:lnTo>
                  <a:pt x="2843" y="4288"/>
                </a:lnTo>
                <a:lnTo>
                  <a:pt x="2862" y="4296"/>
                </a:lnTo>
                <a:lnTo>
                  <a:pt x="2883" y="4303"/>
                </a:lnTo>
                <a:lnTo>
                  <a:pt x="2902" y="4307"/>
                </a:lnTo>
                <a:lnTo>
                  <a:pt x="2923" y="4312"/>
                </a:lnTo>
                <a:lnTo>
                  <a:pt x="2943" y="4315"/>
                </a:lnTo>
                <a:lnTo>
                  <a:pt x="2964" y="4318"/>
                </a:lnTo>
                <a:lnTo>
                  <a:pt x="2985" y="4320"/>
                </a:lnTo>
                <a:lnTo>
                  <a:pt x="3005" y="4320"/>
                </a:lnTo>
                <a:lnTo>
                  <a:pt x="3024" y="4320"/>
                </a:lnTo>
                <a:lnTo>
                  <a:pt x="3045" y="4318"/>
                </a:lnTo>
                <a:lnTo>
                  <a:pt x="3065" y="4315"/>
                </a:lnTo>
                <a:lnTo>
                  <a:pt x="3086" y="4312"/>
                </a:lnTo>
                <a:lnTo>
                  <a:pt x="3107" y="4307"/>
                </a:lnTo>
                <a:lnTo>
                  <a:pt x="3126" y="4303"/>
                </a:lnTo>
                <a:lnTo>
                  <a:pt x="3146" y="4296"/>
                </a:lnTo>
                <a:lnTo>
                  <a:pt x="3165" y="4288"/>
                </a:lnTo>
                <a:lnTo>
                  <a:pt x="3184" y="4280"/>
                </a:lnTo>
                <a:lnTo>
                  <a:pt x="3203" y="4271"/>
                </a:lnTo>
                <a:lnTo>
                  <a:pt x="3222" y="4260"/>
                </a:lnTo>
                <a:lnTo>
                  <a:pt x="3240" y="4249"/>
                </a:lnTo>
                <a:lnTo>
                  <a:pt x="3257" y="4236"/>
                </a:lnTo>
                <a:lnTo>
                  <a:pt x="3275" y="4223"/>
                </a:lnTo>
                <a:lnTo>
                  <a:pt x="3292" y="4209"/>
                </a:lnTo>
                <a:lnTo>
                  <a:pt x="3308" y="4193"/>
                </a:lnTo>
                <a:lnTo>
                  <a:pt x="5014" y="2464"/>
                </a:lnTo>
                <a:lnTo>
                  <a:pt x="5014" y="2464"/>
                </a:lnTo>
                <a:lnTo>
                  <a:pt x="5030" y="2449"/>
                </a:lnTo>
                <a:lnTo>
                  <a:pt x="5046" y="2431"/>
                </a:lnTo>
                <a:lnTo>
                  <a:pt x="5060" y="2412"/>
                </a:lnTo>
                <a:lnTo>
                  <a:pt x="5073" y="2395"/>
                </a:lnTo>
                <a:lnTo>
                  <a:pt x="5086" y="2376"/>
                </a:lnTo>
                <a:lnTo>
                  <a:pt x="5097" y="2357"/>
                </a:lnTo>
                <a:lnTo>
                  <a:pt x="5106" y="2338"/>
                </a:lnTo>
                <a:lnTo>
                  <a:pt x="5114" y="2319"/>
                </a:lnTo>
                <a:lnTo>
                  <a:pt x="5122" y="2298"/>
                </a:lnTo>
                <a:lnTo>
                  <a:pt x="5129" y="2279"/>
                </a:lnTo>
                <a:lnTo>
                  <a:pt x="5135" y="2258"/>
                </a:lnTo>
                <a:lnTo>
                  <a:pt x="5138" y="2238"/>
                </a:lnTo>
                <a:lnTo>
                  <a:pt x="5143" y="2217"/>
                </a:lnTo>
                <a:lnTo>
                  <a:pt x="5144" y="2196"/>
                </a:lnTo>
                <a:lnTo>
                  <a:pt x="5146" y="2176"/>
                </a:lnTo>
                <a:lnTo>
                  <a:pt x="5146" y="2155"/>
                </a:lnTo>
                <a:lnTo>
                  <a:pt x="5144" y="2135"/>
                </a:lnTo>
                <a:lnTo>
                  <a:pt x="5143" y="2114"/>
                </a:lnTo>
                <a:lnTo>
                  <a:pt x="5140" y="2093"/>
                </a:lnTo>
                <a:lnTo>
                  <a:pt x="5135" y="2073"/>
                </a:lnTo>
                <a:lnTo>
                  <a:pt x="5130" y="2052"/>
                </a:lnTo>
                <a:lnTo>
                  <a:pt x="5124" y="2033"/>
                </a:lnTo>
                <a:lnTo>
                  <a:pt x="5116" y="2013"/>
                </a:lnTo>
                <a:lnTo>
                  <a:pt x="5108" y="1992"/>
                </a:lnTo>
                <a:lnTo>
                  <a:pt x="5098" y="1973"/>
                </a:lnTo>
                <a:lnTo>
                  <a:pt x="5087" y="1952"/>
                </a:lnTo>
                <a:lnTo>
                  <a:pt x="5075" y="1933"/>
                </a:lnTo>
                <a:lnTo>
                  <a:pt x="5062" y="1914"/>
                </a:lnTo>
                <a:lnTo>
                  <a:pt x="5048" y="1895"/>
                </a:lnTo>
                <a:lnTo>
                  <a:pt x="5033" y="1876"/>
                </a:lnTo>
                <a:lnTo>
                  <a:pt x="5018" y="1859"/>
                </a:lnTo>
                <a:lnTo>
                  <a:pt x="5000" y="18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454751"/>
              </a:solidFill>
            </a:endParaRPr>
          </a:p>
        </p:txBody>
      </p:sp>
      <p:sp>
        <p:nvSpPr>
          <p:cNvPr id="573" name="Freeform 5"/>
          <p:cNvSpPr>
            <a:spLocks/>
          </p:cNvSpPr>
          <p:nvPr/>
        </p:nvSpPr>
        <p:spPr bwMode="auto">
          <a:xfrm>
            <a:off x="6885101" y="1267583"/>
            <a:ext cx="99918" cy="83880"/>
          </a:xfrm>
          <a:custGeom>
            <a:avLst/>
            <a:gdLst>
              <a:gd name="T0" fmla="*/ 3289 w 5146"/>
              <a:gd name="T1" fmla="*/ 111 h 4320"/>
              <a:gd name="T2" fmla="*/ 3219 w 5146"/>
              <a:gd name="T3" fmla="*/ 60 h 4320"/>
              <a:gd name="T4" fmla="*/ 3143 w 5146"/>
              <a:gd name="T5" fmla="*/ 25 h 4320"/>
              <a:gd name="T6" fmla="*/ 3064 w 5146"/>
              <a:gd name="T7" fmla="*/ 5 h 4320"/>
              <a:gd name="T8" fmla="*/ 2981 w 5146"/>
              <a:gd name="T9" fmla="*/ 2 h 4320"/>
              <a:gd name="T10" fmla="*/ 2899 w 5146"/>
              <a:gd name="T11" fmla="*/ 13 h 4320"/>
              <a:gd name="T12" fmla="*/ 2821 w 5146"/>
              <a:gd name="T13" fmla="*/ 41 h 4320"/>
              <a:gd name="T14" fmla="*/ 2748 w 5146"/>
              <a:gd name="T15" fmla="*/ 84 h 4320"/>
              <a:gd name="T16" fmla="*/ 2697 w 5146"/>
              <a:gd name="T17" fmla="*/ 127 h 4320"/>
              <a:gd name="T18" fmla="*/ 2644 w 5146"/>
              <a:gd name="T19" fmla="*/ 195 h 4320"/>
              <a:gd name="T20" fmla="*/ 2604 w 5146"/>
              <a:gd name="T21" fmla="*/ 270 h 4320"/>
              <a:gd name="T22" fmla="*/ 2580 w 5146"/>
              <a:gd name="T23" fmla="*/ 350 h 4320"/>
              <a:gd name="T24" fmla="*/ 2572 w 5146"/>
              <a:gd name="T25" fmla="*/ 433 h 4320"/>
              <a:gd name="T26" fmla="*/ 2580 w 5146"/>
              <a:gd name="T27" fmla="*/ 515 h 4320"/>
              <a:gd name="T28" fmla="*/ 2604 w 5146"/>
              <a:gd name="T29" fmla="*/ 595 h 4320"/>
              <a:gd name="T30" fmla="*/ 2644 w 5146"/>
              <a:gd name="T31" fmla="*/ 671 h 4320"/>
              <a:gd name="T32" fmla="*/ 2699 w 5146"/>
              <a:gd name="T33" fmla="*/ 737 h 4320"/>
              <a:gd name="T34" fmla="*/ 384 w 5146"/>
              <a:gd name="T35" fmla="*/ 1738 h 4320"/>
              <a:gd name="T36" fmla="*/ 300 w 5146"/>
              <a:gd name="T37" fmla="*/ 1749 h 4320"/>
              <a:gd name="T38" fmla="*/ 224 w 5146"/>
              <a:gd name="T39" fmla="*/ 1776 h 4320"/>
              <a:gd name="T40" fmla="*/ 157 w 5146"/>
              <a:gd name="T41" fmla="*/ 1816 h 4320"/>
              <a:gd name="T42" fmla="*/ 101 w 5146"/>
              <a:gd name="T43" fmla="*/ 1868 h 4320"/>
              <a:gd name="T44" fmla="*/ 56 w 5146"/>
              <a:gd name="T45" fmla="*/ 1932 h 4320"/>
              <a:gd name="T46" fmla="*/ 22 w 5146"/>
              <a:gd name="T47" fmla="*/ 2005 h 4320"/>
              <a:gd name="T48" fmla="*/ 5 w 5146"/>
              <a:gd name="T49" fmla="*/ 2085 h 4320"/>
              <a:gd name="T50" fmla="*/ 0 w 5146"/>
              <a:gd name="T51" fmla="*/ 2150 h 4320"/>
              <a:gd name="T52" fmla="*/ 8 w 5146"/>
              <a:gd name="T53" fmla="*/ 2238 h 4320"/>
              <a:gd name="T54" fmla="*/ 33 w 5146"/>
              <a:gd name="T55" fmla="*/ 2319 h 4320"/>
              <a:gd name="T56" fmla="*/ 73 w 5146"/>
              <a:gd name="T57" fmla="*/ 2393 h 4320"/>
              <a:gd name="T58" fmla="*/ 124 w 5146"/>
              <a:gd name="T59" fmla="*/ 2458 h 4320"/>
              <a:gd name="T60" fmla="*/ 187 w 5146"/>
              <a:gd name="T61" fmla="*/ 2510 h 4320"/>
              <a:gd name="T62" fmla="*/ 260 w 5146"/>
              <a:gd name="T63" fmla="*/ 2552 h 4320"/>
              <a:gd name="T64" fmla="*/ 339 w 5146"/>
              <a:gd name="T65" fmla="*/ 2577 h 4320"/>
              <a:gd name="T66" fmla="*/ 427 w 5146"/>
              <a:gd name="T67" fmla="*/ 2587 h 4320"/>
              <a:gd name="T68" fmla="*/ 2686 w 5146"/>
              <a:gd name="T69" fmla="*/ 3598 h 4320"/>
              <a:gd name="T70" fmla="*/ 2634 w 5146"/>
              <a:gd name="T71" fmla="*/ 3668 h 4320"/>
              <a:gd name="T72" fmla="*/ 2599 w 5146"/>
              <a:gd name="T73" fmla="*/ 3746 h 4320"/>
              <a:gd name="T74" fmla="*/ 2580 w 5146"/>
              <a:gd name="T75" fmla="*/ 3827 h 4320"/>
              <a:gd name="T76" fmla="*/ 2575 w 5146"/>
              <a:gd name="T77" fmla="*/ 3909 h 4320"/>
              <a:gd name="T78" fmla="*/ 2588 w 5146"/>
              <a:gd name="T79" fmla="*/ 3992 h 4320"/>
              <a:gd name="T80" fmla="*/ 2615 w 5146"/>
              <a:gd name="T81" fmla="*/ 4069 h 4320"/>
              <a:gd name="T82" fmla="*/ 2658 w 5146"/>
              <a:gd name="T83" fmla="*/ 4144 h 4320"/>
              <a:gd name="T84" fmla="*/ 2701 w 5146"/>
              <a:gd name="T85" fmla="*/ 4193 h 4320"/>
              <a:gd name="T86" fmla="*/ 2769 w 5146"/>
              <a:gd name="T87" fmla="*/ 4249 h 4320"/>
              <a:gd name="T88" fmla="*/ 2843 w 5146"/>
              <a:gd name="T89" fmla="*/ 4288 h 4320"/>
              <a:gd name="T90" fmla="*/ 2923 w 5146"/>
              <a:gd name="T91" fmla="*/ 4312 h 4320"/>
              <a:gd name="T92" fmla="*/ 3005 w 5146"/>
              <a:gd name="T93" fmla="*/ 4320 h 4320"/>
              <a:gd name="T94" fmla="*/ 3086 w 5146"/>
              <a:gd name="T95" fmla="*/ 4312 h 4320"/>
              <a:gd name="T96" fmla="*/ 3165 w 5146"/>
              <a:gd name="T97" fmla="*/ 4288 h 4320"/>
              <a:gd name="T98" fmla="*/ 3240 w 5146"/>
              <a:gd name="T99" fmla="*/ 4249 h 4320"/>
              <a:gd name="T100" fmla="*/ 3308 w 5146"/>
              <a:gd name="T101" fmla="*/ 4193 h 4320"/>
              <a:gd name="T102" fmla="*/ 5046 w 5146"/>
              <a:gd name="T103" fmla="*/ 2431 h 4320"/>
              <a:gd name="T104" fmla="*/ 5097 w 5146"/>
              <a:gd name="T105" fmla="*/ 2357 h 4320"/>
              <a:gd name="T106" fmla="*/ 5129 w 5146"/>
              <a:gd name="T107" fmla="*/ 2279 h 4320"/>
              <a:gd name="T108" fmla="*/ 5144 w 5146"/>
              <a:gd name="T109" fmla="*/ 2196 h 4320"/>
              <a:gd name="T110" fmla="*/ 5143 w 5146"/>
              <a:gd name="T111" fmla="*/ 2114 h 4320"/>
              <a:gd name="T112" fmla="*/ 5124 w 5146"/>
              <a:gd name="T113" fmla="*/ 2033 h 4320"/>
              <a:gd name="T114" fmla="*/ 5087 w 5146"/>
              <a:gd name="T115" fmla="*/ 1952 h 4320"/>
              <a:gd name="T116" fmla="*/ 5033 w 5146"/>
              <a:gd name="T117" fmla="*/ 187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6" h="4320">
                <a:moveTo>
                  <a:pt x="5000" y="1841"/>
                </a:moveTo>
                <a:lnTo>
                  <a:pt x="3305" y="127"/>
                </a:lnTo>
                <a:lnTo>
                  <a:pt x="3305" y="127"/>
                </a:lnTo>
                <a:lnTo>
                  <a:pt x="3289" y="111"/>
                </a:lnTo>
                <a:lnTo>
                  <a:pt x="3273" y="97"/>
                </a:lnTo>
                <a:lnTo>
                  <a:pt x="3256" y="84"/>
                </a:lnTo>
                <a:lnTo>
                  <a:pt x="3238" y="71"/>
                </a:lnTo>
                <a:lnTo>
                  <a:pt x="3219" y="60"/>
                </a:lnTo>
                <a:lnTo>
                  <a:pt x="3202" y="49"/>
                </a:lnTo>
                <a:lnTo>
                  <a:pt x="3183" y="41"/>
                </a:lnTo>
                <a:lnTo>
                  <a:pt x="3164" y="32"/>
                </a:lnTo>
                <a:lnTo>
                  <a:pt x="3143" y="25"/>
                </a:lnTo>
                <a:lnTo>
                  <a:pt x="3124" y="19"/>
                </a:lnTo>
                <a:lnTo>
                  <a:pt x="3103" y="13"/>
                </a:lnTo>
                <a:lnTo>
                  <a:pt x="3083" y="8"/>
                </a:lnTo>
                <a:lnTo>
                  <a:pt x="3064" y="5"/>
                </a:lnTo>
                <a:lnTo>
                  <a:pt x="3043" y="3"/>
                </a:lnTo>
                <a:lnTo>
                  <a:pt x="3023" y="2"/>
                </a:lnTo>
                <a:lnTo>
                  <a:pt x="3002" y="0"/>
                </a:lnTo>
                <a:lnTo>
                  <a:pt x="2981" y="2"/>
                </a:lnTo>
                <a:lnTo>
                  <a:pt x="2961" y="3"/>
                </a:lnTo>
                <a:lnTo>
                  <a:pt x="2940" y="5"/>
                </a:lnTo>
                <a:lnTo>
                  <a:pt x="2920" y="8"/>
                </a:lnTo>
                <a:lnTo>
                  <a:pt x="2899" y="13"/>
                </a:lnTo>
                <a:lnTo>
                  <a:pt x="2880" y="19"/>
                </a:lnTo>
                <a:lnTo>
                  <a:pt x="2859" y="25"/>
                </a:lnTo>
                <a:lnTo>
                  <a:pt x="2840" y="32"/>
                </a:lnTo>
                <a:lnTo>
                  <a:pt x="2821" y="41"/>
                </a:lnTo>
                <a:lnTo>
                  <a:pt x="2802" y="49"/>
                </a:lnTo>
                <a:lnTo>
                  <a:pt x="2783" y="60"/>
                </a:lnTo>
                <a:lnTo>
                  <a:pt x="2766" y="71"/>
                </a:lnTo>
                <a:lnTo>
                  <a:pt x="2748" y="84"/>
                </a:lnTo>
                <a:lnTo>
                  <a:pt x="2731" y="97"/>
                </a:lnTo>
                <a:lnTo>
                  <a:pt x="2715" y="111"/>
                </a:lnTo>
                <a:lnTo>
                  <a:pt x="2697" y="127"/>
                </a:lnTo>
                <a:lnTo>
                  <a:pt x="2697" y="127"/>
                </a:lnTo>
                <a:lnTo>
                  <a:pt x="2683" y="143"/>
                </a:lnTo>
                <a:lnTo>
                  <a:pt x="2669" y="160"/>
                </a:lnTo>
                <a:lnTo>
                  <a:pt x="2655" y="178"/>
                </a:lnTo>
                <a:lnTo>
                  <a:pt x="2644" y="195"/>
                </a:lnTo>
                <a:lnTo>
                  <a:pt x="2632" y="213"/>
                </a:lnTo>
                <a:lnTo>
                  <a:pt x="2621" y="232"/>
                </a:lnTo>
                <a:lnTo>
                  <a:pt x="2612" y="251"/>
                </a:lnTo>
                <a:lnTo>
                  <a:pt x="2604" y="270"/>
                </a:lnTo>
                <a:lnTo>
                  <a:pt x="2596" y="290"/>
                </a:lnTo>
                <a:lnTo>
                  <a:pt x="2590" y="309"/>
                </a:lnTo>
                <a:lnTo>
                  <a:pt x="2585" y="330"/>
                </a:lnTo>
                <a:lnTo>
                  <a:pt x="2580" y="350"/>
                </a:lnTo>
                <a:lnTo>
                  <a:pt x="2577" y="371"/>
                </a:lnTo>
                <a:lnTo>
                  <a:pt x="2574" y="392"/>
                </a:lnTo>
                <a:lnTo>
                  <a:pt x="2572" y="412"/>
                </a:lnTo>
                <a:lnTo>
                  <a:pt x="2572" y="433"/>
                </a:lnTo>
                <a:lnTo>
                  <a:pt x="2572" y="454"/>
                </a:lnTo>
                <a:lnTo>
                  <a:pt x="2574" y="474"/>
                </a:lnTo>
                <a:lnTo>
                  <a:pt x="2577" y="495"/>
                </a:lnTo>
                <a:lnTo>
                  <a:pt x="2580" y="515"/>
                </a:lnTo>
                <a:lnTo>
                  <a:pt x="2585" y="536"/>
                </a:lnTo>
                <a:lnTo>
                  <a:pt x="2590" y="555"/>
                </a:lnTo>
                <a:lnTo>
                  <a:pt x="2596" y="576"/>
                </a:lnTo>
                <a:lnTo>
                  <a:pt x="2604" y="595"/>
                </a:lnTo>
                <a:lnTo>
                  <a:pt x="2612" y="614"/>
                </a:lnTo>
                <a:lnTo>
                  <a:pt x="2621" y="633"/>
                </a:lnTo>
                <a:lnTo>
                  <a:pt x="2632" y="652"/>
                </a:lnTo>
                <a:lnTo>
                  <a:pt x="2644" y="671"/>
                </a:lnTo>
                <a:lnTo>
                  <a:pt x="2656" y="688"/>
                </a:lnTo>
                <a:lnTo>
                  <a:pt x="2669" y="706"/>
                </a:lnTo>
                <a:lnTo>
                  <a:pt x="2683" y="722"/>
                </a:lnTo>
                <a:lnTo>
                  <a:pt x="2699" y="737"/>
                </a:lnTo>
                <a:lnTo>
                  <a:pt x="3658" y="1738"/>
                </a:lnTo>
                <a:lnTo>
                  <a:pt x="406" y="1738"/>
                </a:lnTo>
                <a:lnTo>
                  <a:pt x="406" y="1738"/>
                </a:lnTo>
                <a:lnTo>
                  <a:pt x="384" y="1738"/>
                </a:lnTo>
                <a:lnTo>
                  <a:pt x="363" y="1740"/>
                </a:lnTo>
                <a:lnTo>
                  <a:pt x="341" y="1741"/>
                </a:lnTo>
                <a:lnTo>
                  <a:pt x="320" y="1746"/>
                </a:lnTo>
                <a:lnTo>
                  <a:pt x="300" y="1749"/>
                </a:lnTo>
                <a:lnTo>
                  <a:pt x="281" y="1756"/>
                </a:lnTo>
                <a:lnTo>
                  <a:pt x="262" y="1762"/>
                </a:lnTo>
                <a:lnTo>
                  <a:pt x="243" y="1768"/>
                </a:lnTo>
                <a:lnTo>
                  <a:pt x="224" y="1776"/>
                </a:lnTo>
                <a:lnTo>
                  <a:pt x="206" y="1786"/>
                </a:lnTo>
                <a:lnTo>
                  <a:pt x="190" y="1795"/>
                </a:lnTo>
                <a:lnTo>
                  <a:pt x="173" y="1805"/>
                </a:lnTo>
                <a:lnTo>
                  <a:pt x="157" y="1816"/>
                </a:lnTo>
                <a:lnTo>
                  <a:pt x="143" y="1829"/>
                </a:lnTo>
                <a:lnTo>
                  <a:pt x="128" y="1841"/>
                </a:lnTo>
                <a:lnTo>
                  <a:pt x="114" y="1854"/>
                </a:lnTo>
                <a:lnTo>
                  <a:pt x="101" y="1868"/>
                </a:lnTo>
                <a:lnTo>
                  <a:pt x="89" y="1884"/>
                </a:lnTo>
                <a:lnTo>
                  <a:pt x="76" y="1898"/>
                </a:lnTo>
                <a:lnTo>
                  <a:pt x="65" y="1914"/>
                </a:lnTo>
                <a:lnTo>
                  <a:pt x="56" y="1932"/>
                </a:lnTo>
                <a:lnTo>
                  <a:pt x="46" y="1949"/>
                </a:lnTo>
                <a:lnTo>
                  <a:pt x="38" y="1967"/>
                </a:lnTo>
                <a:lnTo>
                  <a:pt x="30" y="1986"/>
                </a:lnTo>
                <a:lnTo>
                  <a:pt x="22" y="2005"/>
                </a:lnTo>
                <a:lnTo>
                  <a:pt x="17" y="2024"/>
                </a:lnTo>
                <a:lnTo>
                  <a:pt x="11" y="2044"/>
                </a:lnTo>
                <a:lnTo>
                  <a:pt x="8" y="2065"/>
                </a:lnTo>
                <a:lnTo>
                  <a:pt x="5" y="2085"/>
                </a:lnTo>
                <a:lnTo>
                  <a:pt x="2" y="2106"/>
                </a:lnTo>
                <a:lnTo>
                  <a:pt x="0" y="2128"/>
                </a:lnTo>
                <a:lnTo>
                  <a:pt x="0" y="2150"/>
                </a:lnTo>
                <a:lnTo>
                  <a:pt x="0" y="2150"/>
                </a:lnTo>
                <a:lnTo>
                  <a:pt x="0" y="2173"/>
                </a:lnTo>
                <a:lnTo>
                  <a:pt x="2" y="2195"/>
                </a:lnTo>
                <a:lnTo>
                  <a:pt x="5" y="2217"/>
                </a:lnTo>
                <a:lnTo>
                  <a:pt x="8" y="2238"/>
                </a:lnTo>
                <a:lnTo>
                  <a:pt x="13" y="2258"/>
                </a:lnTo>
                <a:lnTo>
                  <a:pt x="19" y="2279"/>
                </a:lnTo>
                <a:lnTo>
                  <a:pt x="25" y="2300"/>
                </a:lnTo>
                <a:lnTo>
                  <a:pt x="33" y="2319"/>
                </a:lnTo>
                <a:lnTo>
                  <a:pt x="41" y="2339"/>
                </a:lnTo>
                <a:lnTo>
                  <a:pt x="51" y="2357"/>
                </a:lnTo>
                <a:lnTo>
                  <a:pt x="62" y="2376"/>
                </a:lnTo>
                <a:lnTo>
                  <a:pt x="73" y="2393"/>
                </a:lnTo>
                <a:lnTo>
                  <a:pt x="84" y="2411"/>
                </a:lnTo>
                <a:lnTo>
                  <a:pt x="97" y="2426"/>
                </a:lnTo>
                <a:lnTo>
                  <a:pt x="109" y="2442"/>
                </a:lnTo>
                <a:lnTo>
                  <a:pt x="124" y="2458"/>
                </a:lnTo>
                <a:lnTo>
                  <a:pt x="140" y="2472"/>
                </a:lnTo>
                <a:lnTo>
                  <a:pt x="154" y="2485"/>
                </a:lnTo>
                <a:lnTo>
                  <a:pt x="171" y="2499"/>
                </a:lnTo>
                <a:lnTo>
                  <a:pt x="187" y="2510"/>
                </a:lnTo>
                <a:lnTo>
                  <a:pt x="205" y="2522"/>
                </a:lnTo>
                <a:lnTo>
                  <a:pt x="222" y="2533"/>
                </a:lnTo>
                <a:lnTo>
                  <a:pt x="241" y="2542"/>
                </a:lnTo>
                <a:lnTo>
                  <a:pt x="260" y="2552"/>
                </a:lnTo>
                <a:lnTo>
                  <a:pt x="279" y="2560"/>
                </a:lnTo>
                <a:lnTo>
                  <a:pt x="300" y="2566"/>
                </a:lnTo>
                <a:lnTo>
                  <a:pt x="319" y="2572"/>
                </a:lnTo>
                <a:lnTo>
                  <a:pt x="339" y="2577"/>
                </a:lnTo>
                <a:lnTo>
                  <a:pt x="362" y="2580"/>
                </a:lnTo>
                <a:lnTo>
                  <a:pt x="382" y="2583"/>
                </a:lnTo>
                <a:lnTo>
                  <a:pt x="404" y="2585"/>
                </a:lnTo>
                <a:lnTo>
                  <a:pt x="427" y="2587"/>
                </a:lnTo>
                <a:lnTo>
                  <a:pt x="3692" y="2587"/>
                </a:lnTo>
                <a:lnTo>
                  <a:pt x="2701" y="3583"/>
                </a:lnTo>
                <a:lnTo>
                  <a:pt x="2701" y="3583"/>
                </a:lnTo>
                <a:lnTo>
                  <a:pt x="2686" y="3598"/>
                </a:lnTo>
                <a:lnTo>
                  <a:pt x="2672" y="3616"/>
                </a:lnTo>
                <a:lnTo>
                  <a:pt x="2658" y="3633"/>
                </a:lnTo>
                <a:lnTo>
                  <a:pt x="2647" y="3651"/>
                </a:lnTo>
                <a:lnTo>
                  <a:pt x="2634" y="3668"/>
                </a:lnTo>
                <a:lnTo>
                  <a:pt x="2625" y="3687"/>
                </a:lnTo>
                <a:lnTo>
                  <a:pt x="2615" y="3706"/>
                </a:lnTo>
                <a:lnTo>
                  <a:pt x="2607" y="3725"/>
                </a:lnTo>
                <a:lnTo>
                  <a:pt x="2599" y="3746"/>
                </a:lnTo>
                <a:lnTo>
                  <a:pt x="2593" y="3765"/>
                </a:lnTo>
                <a:lnTo>
                  <a:pt x="2588" y="3786"/>
                </a:lnTo>
                <a:lnTo>
                  <a:pt x="2583" y="3806"/>
                </a:lnTo>
                <a:lnTo>
                  <a:pt x="2580" y="3827"/>
                </a:lnTo>
                <a:lnTo>
                  <a:pt x="2577" y="3847"/>
                </a:lnTo>
                <a:lnTo>
                  <a:pt x="2575" y="3868"/>
                </a:lnTo>
                <a:lnTo>
                  <a:pt x="2575" y="3889"/>
                </a:lnTo>
                <a:lnTo>
                  <a:pt x="2575" y="3909"/>
                </a:lnTo>
                <a:lnTo>
                  <a:pt x="2577" y="3930"/>
                </a:lnTo>
                <a:lnTo>
                  <a:pt x="2580" y="3950"/>
                </a:lnTo>
                <a:lnTo>
                  <a:pt x="2583" y="3971"/>
                </a:lnTo>
                <a:lnTo>
                  <a:pt x="2588" y="3992"/>
                </a:lnTo>
                <a:lnTo>
                  <a:pt x="2593" y="4011"/>
                </a:lnTo>
                <a:lnTo>
                  <a:pt x="2599" y="4031"/>
                </a:lnTo>
                <a:lnTo>
                  <a:pt x="2607" y="4050"/>
                </a:lnTo>
                <a:lnTo>
                  <a:pt x="2615" y="4069"/>
                </a:lnTo>
                <a:lnTo>
                  <a:pt x="2625" y="4088"/>
                </a:lnTo>
                <a:lnTo>
                  <a:pt x="2634" y="4107"/>
                </a:lnTo>
                <a:lnTo>
                  <a:pt x="2647" y="4127"/>
                </a:lnTo>
                <a:lnTo>
                  <a:pt x="2658" y="4144"/>
                </a:lnTo>
                <a:lnTo>
                  <a:pt x="2672" y="4161"/>
                </a:lnTo>
                <a:lnTo>
                  <a:pt x="2686" y="4177"/>
                </a:lnTo>
                <a:lnTo>
                  <a:pt x="2701" y="4193"/>
                </a:lnTo>
                <a:lnTo>
                  <a:pt x="2701" y="4193"/>
                </a:lnTo>
                <a:lnTo>
                  <a:pt x="2717" y="4209"/>
                </a:lnTo>
                <a:lnTo>
                  <a:pt x="2734" y="4223"/>
                </a:lnTo>
                <a:lnTo>
                  <a:pt x="2751" y="4236"/>
                </a:lnTo>
                <a:lnTo>
                  <a:pt x="2769" y="4249"/>
                </a:lnTo>
                <a:lnTo>
                  <a:pt x="2786" y="4260"/>
                </a:lnTo>
                <a:lnTo>
                  <a:pt x="2805" y="4271"/>
                </a:lnTo>
                <a:lnTo>
                  <a:pt x="2824" y="4280"/>
                </a:lnTo>
                <a:lnTo>
                  <a:pt x="2843" y="4288"/>
                </a:lnTo>
                <a:lnTo>
                  <a:pt x="2862" y="4296"/>
                </a:lnTo>
                <a:lnTo>
                  <a:pt x="2883" y="4303"/>
                </a:lnTo>
                <a:lnTo>
                  <a:pt x="2902" y="4307"/>
                </a:lnTo>
                <a:lnTo>
                  <a:pt x="2923" y="4312"/>
                </a:lnTo>
                <a:lnTo>
                  <a:pt x="2943" y="4315"/>
                </a:lnTo>
                <a:lnTo>
                  <a:pt x="2964" y="4318"/>
                </a:lnTo>
                <a:lnTo>
                  <a:pt x="2985" y="4320"/>
                </a:lnTo>
                <a:lnTo>
                  <a:pt x="3005" y="4320"/>
                </a:lnTo>
                <a:lnTo>
                  <a:pt x="3024" y="4320"/>
                </a:lnTo>
                <a:lnTo>
                  <a:pt x="3045" y="4318"/>
                </a:lnTo>
                <a:lnTo>
                  <a:pt x="3065" y="4315"/>
                </a:lnTo>
                <a:lnTo>
                  <a:pt x="3086" y="4312"/>
                </a:lnTo>
                <a:lnTo>
                  <a:pt x="3107" y="4307"/>
                </a:lnTo>
                <a:lnTo>
                  <a:pt x="3126" y="4303"/>
                </a:lnTo>
                <a:lnTo>
                  <a:pt x="3146" y="4296"/>
                </a:lnTo>
                <a:lnTo>
                  <a:pt x="3165" y="4288"/>
                </a:lnTo>
                <a:lnTo>
                  <a:pt x="3184" y="4280"/>
                </a:lnTo>
                <a:lnTo>
                  <a:pt x="3203" y="4271"/>
                </a:lnTo>
                <a:lnTo>
                  <a:pt x="3222" y="4260"/>
                </a:lnTo>
                <a:lnTo>
                  <a:pt x="3240" y="4249"/>
                </a:lnTo>
                <a:lnTo>
                  <a:pt x="3257" y="4236"/>
                </a:lnTo>
                <a:lnTo>
                  <a:pt x="3275" y="4223"/>
                </a:lnTo>
                <a:lnTo>
                  <a:pt x="3292" y="4209"/>
                </a:lnTo>
                <a:lnTo>
                  <a:pt x="3308" y="4193"/>
                </a:lnTo>
                <a:lnTo>
                  <a:pt x="5014" y="2464"/>
                </a:lnTo>
                <a:lnTo>
                  <a:pt x="5014" y="2464"/>
                </a:lnTo>
                <a:lnTo>
                  <a:pt x="5030" y="2449"/>
                </a:lnTo>
                <a:lnTo>
                  <a:pt x="5046" y="2431"/>
                </a:lnTo>
                <a:lnTo>
                  <a:pt x="5060" y="2412"/>
                </a:lnTo>
                <a:lnTo>
                  <a:pt x="5073" y="2395"/>
                </a:lnTo>
                <a:lnTo>
                  <a:pt x="5086" y="2376"/>
                </a:lnTo>
                <a:lnTo>
                  <a:pt x="5097" y="2357"/>
                </a:lnTo>
                <a:lnTo>
                  <a:pt x="5106" y="2338"/>
                </a:lnTo>
                <a:lnTo>
                  <a:pt x="5114" y="2319"/>
                </a:lnTo>
                <a:lnTo>
                  <a:pt x="5122" y="2298"/>
                </a:lnTo>
                <a:lnTo>
                  <a:pt x="5129" y="2279"/>
                </a:lnTo>
                <a:lnTo>
                  <a:pt x="5135" y="2258"/>
                </a:lnTo>
                <a:lnTo>
                  <a:pt x="5138" y="2238"/>
                </a:lnTo>
                <a:lnTo>
                  <a:pt x="5143" y="2217"/>
                </a:lnTo>
                <a:lnTo>
                  <a:pt x="5144" y="2196"/>
                </a:lnTo>
                <a:lnTo>
                  <a:pt x="5146" y="2176"/>
                </a:lnTo>
                <a:lnTo>
                  <a:pt x="5146" y="2155"/>
                </a:lnTo>
                <a:lnTo>
                  <a:pt x="5144" y="2135"/>
                </a:lnTo>
                <a:lnTo>
                  <a:pt x="5143" y="2114"/>
                </a:lnTo>
                <a:lnTo>
                  <a:pt x="5140" y="2093"/>
                </a:lnTo>
                <a:lnTo>
                  <a:pt x="5135" y="2073"/>
                </a:lnTo>
                <a:lnTo>
                  <a:pt x="5130" y="2052"/>
                </a:lnTo>
                <a:lnTo>
                  <a:pt x="5124" y="2033"/>
                </a:lnTo>
                <a:lnTo>
                  <a:pt x="5116" y="2013"/>
                </a:lnTo>
                <a:lnTo>
                  <a:pt x="5108" y="1992"/>
                </a:lnTo>
                <a:lnTo>
                  <a:pt x="5098" y="1973"/>
                </a:lnTo>
                <a:lnTo>
                  <a:pt x="5087" y="1952"/>
                </a:lnTo>
                <a:lnTo>
                  <a:pt x="5075" y="1933"/>
                </a:lnTo>
                <a:lnTo>
                  <a:pt x="5062" y="1914"/>
                </a:lnTo>
                <a:lnTo>
                  <a:pt x="5048" y="1895"/>
                </a:lnTo>
                <a:lnTo>
                  <a:pt x="5033" y="1876"/>
                </a:lnTo>
                <a:lnTo>
                  <a:pt x="5018" y="1859"/>
                </a:lnTo>
                <a:lnTo>
                  <a:pt x="5000" y="18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/>
          </a:p>
        </p:txBody>
      </p:sp>
      <p:sp>
        <p:nvSpPr>
          <p:cNvPr id="574" name="Rectangle 846"/>
          <p:cNvSpPr/>
          <p:nvPr/>
        </p:nvSpPr>
        <p:spPr>
          <a:xfrm>
            <a:off x="6960115" y="1418799"/>
            <a:ext cx="1125500" cy="1073150"/>
          </a:xfrm>
          <a:custGeom>
            <a:avLst/>
            <a:gdLst>
              <a:gd name="connsiteX0" fmla="*/ 0 w 1191121"/>
              <a:gd name="connsiteY0" fmla="*/ 0 h 1665854"/>
              <a:gd name="connsiteX1" fmla="*/ 1191121 w 1191121"/>
              <a:gd name="connsiteY1" fmla="*/ 0 h 1665854"/>
              <a:gd name="connsiteX2" fmla="*/ 1191121 w 1191121"/>
              <a:gd name="connsiteY2" fmla="*/ 1665854 h 1665854"/>
              <a:gd name="connsiteX3" fmla="*/ 0 w 1191121"/>
              <a:gd name="connsiteY3" fmla="*/ 1665854 h 1665854"/>
              <a:gd name="connsiteX4" fmla="*/ 0 w 1191121"/>
              <a:gd name="connsiteY4" fmla="*/ 0 h 1665854"/>
              <a:gd name="connsiteX0" fmla="*/ 0 w 1191121"/>
              <a:gd name="connsiteY0" fmla="*/ 0 h 1665854"/>
              <a:gd name="connsiteX1" fmla="*/ 1191121 w 1191121"/>
              <a:gd name="connsiteY1" fmla="*/ 0 h 1665854"/>
              <a:gd name="connsiteX2" fmla="*/ 1191121 w 1191121"/>
              <a:gd name="connsiteY2" fmla="*/ 1665854 h 1665854"/>
              <a:gd name="connsiteX3" fmla="*/ 0 w 1191121"/>
              <a:gd name="connsiteY3" fmla="*/ 1658234 h 1665854"/>
              <a:gd name="connsiteX4" fmla="*/ 0 w 1191121"/>
              <a:gd name="connsiteY4" fmla="*/ 0 h 166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21" h="1665854">
                <a:moveTo>
                  <a:pt x="0" y="0"/>
                </a:moveTo>
                <a:lnTo>
                  <a:pt x="1191121" y="0"/>
                </a:lnTo>
                <a:lnTo>
                  <a:pt x="1191121" y="1665854"/>
                </a:lnTo>
                <a:lnTo>
                  <a:pt x="0" y="1658234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40000"/>
            </a:srgbClr>
          </a:solidFill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vert="horz" wrap="square" lIns="68556" tIns="274225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676767"/>
              </a:solidFill>
            </a:endParaRPr>
          </a:p>
        </p:txBody>
      </p:sp>
      <p:sp>
        <p:nvSpPr>
          <p:cNvPr id="575" name="Rectangle 574"/>
          <p:cNvSpPr/>
          <p:nvPr/>
        </p:nvSpPr>
        <p:spPr>
          <a:xfrm>
            <a:off x="6972523" y="1980543"/>
            <a:ext cx="1049861" cy="323161"/>
          </a:xfrm>
          <a:prstGeom prst="rect">
            <a:avLst/>
          </a:prstGeom>
        </p:spPr>
        <p:txBody>
          <a:bodyPr wrap="square" lIns="68574" tIns="34288" rIns="68574" bIns="34288">
            <a:spAutoFit/>
          </a:bodyPr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25" dirty="0">
                <a:solidFill>
                  <a:srgbClr val="323D3E"/>
                </a:solidFill>
              </a:rPr>
              <a:t>ファイル</a:t>
            </a:r>
            <a:r>
              <a:rPr lang="en-US" sz="825" dirty="0">
                <a:solidFill>
                  <a:srgbClr val="323D3E"/>
                </a:solidFill>
              </a:rPr>
              <a:t/>
            </a:r>
            <a:br>
              <a:rPr lang="en-US" sz="825" dirty="0">
                <a:solidFill>
                  <a:srgbClr val="323D3E"/>
                </a:solidFill>
              </a:rPr>
            </a:br>
            <a:r>
              <a:rPr lang="ja-JP" altLang="en-US" sz="825" dirty="0">
                <a:solidFill>
                  <a:srgbClr val="323D3E"/>
                </a:solidFill>
              </a:rPr>
              <a:t>レトロスペクティブ</a:t>
            </a:r>
            <a:endParaRPr lang="en-US" sz="825" dirty="0">
              <a:solidFill>
                <a:srgbClr val="323D3E"/>
              </a:solidFill>
            </a:endParaRPr>
          </a:p>
        </p:txBody>
      </p:sp>
      <p:sp>
        <p:nvSpPr>
          <p:cNvPr id="576" name="Bent-Up Arrow 575"/>
          <p:cNvSpPr>
            <a:spLocks/>
          </p:cNvSpPr>
          <p:nvPr/>
        </p:nvSpPr>
        <p:spPr>
          <a:xfrm rot="5400000" flipH="1">
            <a:off x="1218267" y="1825290"/>
            <a:ext cx="297638" cy="440716"/>
          </a:xfrm>
          <a:prstGeom prst="bentUpArrow">
            <a:avLst>
              <a:gd name="adj1" fmla="val 26799"/>
              <a:gd name="adj2" fmla="val 28478"/>
              <a:gd name="adj3" fmla="val 24252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77" name="Freeform 576"/>
          <p:cNvSpPr>
            <a:spLocks noEditPoints="1"/>
          </p:cNvSpPr>
          <p:nvPr/>
        </p:nvSpPr>
        <p:spPr bwMode="auto">
          <a:xfrm flipH="1">
            <a:off x="8235973" y="1690608"/>
            <a:ext cx="476627" cy="529678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7" y="74"/>
              </a:cxn>
              <a:cxn ang="0">
                <a:pos x="272" y="381"/>
              </a:cxn>
              <a:cxn ang="0">
                <a:pos x="207" y="406"/>
              </a:cxn>
              <a:cxn ang="0">
                <a:pos x="362" y="381"/>
              </a:cxn>
              <a:cxn ang="0">
                <a:pos x="324" y="238"/>
              </a:cxn>
              <a:cxn ang="0">
                <a:pos x="362" y="218"/>
              </a:cxn>
              <a:cxn ang="0">
                <a:pos x="166" y="194"/>
              </a:cxn>
              <a:cxn ang="0">
                <a:pos x="147" y="218"/>
              </a:cxn>
              <a:cxn ang="0">
                <a:pos x="272" y="218"/>
              </a:cxn>
              <a:cxn ang="0">
                <a:pos x="272" y="381"/>
              </a:cxn>
              <a:cxn ang="0">
                <a:pos x="0" y="297"/>
              </a:cxn>
              <a:cxn ang="0">
                <a:pos x="47" y="309"/>
              </a:cxn>
              <a:cxn ang="0">
                <a:pos x="53" y="342"/>
              </a:cxn>
              <a:cxn ang="0">
                <a:pos x="8" y="377"/>
              </a:cxn>
              <a:cxn ang="0">
                <a:pos x="12" y="387"/>
              </a:cxn>
              <a:cxn ang="0">
                <a:pos x="7" y="398"/>
              </a:cxn>
              <a:cxn ang="0">
                <a:pos x="24" y="398"/>
              </a:cxn>
              <a:cxn ang="0">
                <a:pos x="18" y="387"/>
              </a:cxn>
              <a:cxn ang="0">
                <a:pos x="53" y="386"/>
              </a:cxn>
              <a:cxn ang="0">
                <a:pos x="54" y="400"/>
              </a:cxn>
              <a:cxn ang="0">
                <a:pos x="57" y="408"/>
              </a:cxn>
              <a:cxn ang="0">
                <a:pos x="65" y="400"/>
              </a:cxn>
              <a:cxn ang="0">
                <a:pos x="68" y="386"/>
              </a:cxn>
              <a:cxn ang="0">
                <a:pos x="69" y="383"/>
              </a:cxn>
              <a:cxn ang="0">
                <a:pos x="103" y="390"/>
              </a:cxn>
              <a:cxn ang="0">
                <a:pos x="106" y="407"/>
              </a:cxn>
              <a:cxn ang="0">
                <a:pos x="109" y="390"/>
              </a:cxn>
              <a:cxn ang="0">
                <a:pos x="114" y="388"/>
              </a:cxn>
              <a:cxn ang="0">
                <a:pos x="69" y="365"/>
              </a:cxn>
              <a:cxn ang="0">
                <a:pos x="75" y="342"/>
              </a:cxn>
              <a:cxn ang="0">
                <a:pos x="117" y="309"/>
              </a:cxn>
              <a:cxn ang="0">
                <a:pos x="129" y="294"/>
              </a:cxn>
              <a:cxn ang="0">
                <a:pos x="153" y="285"/>
              </a:cxn>
              <a:cxn ang="0">
                <a:pos x="154" y="401"/>
              </a:cxn>
              <a:cxn ang="0">
                <a:pos x="205" y="265"/>
              </a:cxn>
              <a:cxn ang="0">
                <a:pos x="205" y="264"/>
              </a:cxn>
              <a:cxn ang="0">
                <a:pos x="205" y="264"/>
              </a:cxn>
              <a:cxn ang="0">
                <a:pos x="181" y="235"/>
              </a:cxn>
              <a:cxn ang="0">
                <a:pos x="119" y="194"/>
              </a:cxn>
              <a:cxn ang="0">
                <a:pos x="206" y="194"/>
              </a:cxn>
              <a:cxn ang="0">
                <a:pos x="311" y="188"/>
              </a:cxn>
              <a:cxn ang="0">
                <a:pos x="315" y="176"/>
              </a:cxn>
              <a:cxn ang="0">
                <a:pos x="367" y="68"/>
              </a:cxn>
              <a:cxn ang="0">
                <a:pos x="312" y="171"/>
              </a:cxn>
              <a:cxn ang="0">
                <a:pos x="307" y="174"/>
              </a:cxn>
              <a:cxn ang="0">
                <a:pos x="206" y="154"/>
              </a:cxn>
              <a:cxn ang="0">
                <a:pos x="132" y="132"/>
              </a:cxn>
              <a:cxn ang="0">
                <a:pos x="92" y="86"/>
              </a:cxn>
              <a:cxn ang="0">
                <a:pos x="38" y="168"/>
              </a:cxn>
              <a:cxn ang="0">
                <a:pos x="35" y="168"/>
              </a:cxn>
              <a:cxn ang="0">
                <a:pos x="23" y="133"/>
              </a:cxn>
              <a:cxn ang="0">
                <a:pos x="2" y="145"/>
              </a:cxn>
              <a:cxn ang="0">
                <a:pos x="2" y="230"/>
              </a:cxn>
              <a:cxn ang="0">
                <a:pos x="12" y="282"/>
              </a:cxn>
              <a:cxn ang="0">
                <a:pos x="0" y="294"/>
              </a:cxn>
              <a:cxn ang="0">
                <a:pos x="35" y="282"/>
              </a:cxn>
              <a:cxn ang="0">
                <a:pos x="24" y="272"/>
              </a:cxn>
            </a:cxnLst>
            <a:rect l="0" t="0" r="r" b="b"/>
            <a:pathLst>
              <a:path w="367" h="408">
                <a:moveTo>
                  <a:pt x="154" y="37"/>
                </a:moveTo>
                <a:cubicBezTo>
                  <a:pt x="154" y="16"/>
                  <a:pt x="137" y="0"/>
                  <a:pt x="117" y="0"/>
                </a:cubicBezTo>
                <a:cubicBezTo>
                  <a:pt x="97" y="0"/>
                  <a:pt x="80" y="16"/>
                  <a:pt x="80" y="37"/>
                </a:cubicBezTo>
                <a:cubicBezTo>
                  <a:pt x="80" y="57"/>
                  <a:pt x="97" y="74"/>
                  <a:pt x="117" y="74"/>
                </a:cubicBezTo>
                <a:cubicBezTo>
                  <a:pt x="137" y="74"/>
                  <a:pt x="154" y="57"/>
                  <a:pt x="154" y="37"/>
                </a:cubicBezTo>
                <a:close/>
                <a:moveTo>
                  <a:pt x="272" y="381"/>
                </a:moveTo>
                <a:cubicBezTo>
                  <a:pt x="207" y="381"/>
                  <a:pt x="207" y="381"/>
                  <a:pt x="207" y="381"/>
                </a:cubicBezTo>
                <a:cubicBezTo>
                  <a:pt x="207" y="406"/>
                  <a:pt x="207" y="406"/>
                  <a:pt x="207" y="406"/>
                </a:cubicBezTo>
                <a:cubicBezTo>
                  <a:pt x="362" y="406"/>
                  <a:pt x="362" y="406"/>
                  <a:pt x="362" y="406"/>
                </a:cubicBezTo>
                <a:cubicBezTo>
                  <a:pt x="362" y="381"/>
                  <a:pt x="362" y="381"/>
                  <a:pt x="362" y="381"/>
                </a:cubicBezTo>
                <a:cubicBezTo>
                  <a:pt x="324" y="381"/>
                  <a:pt x="324" y="381"/>
                  <a:pt x="324" y="381"/>
                </a:cubicBezTo>
                <a:cubicBezTo>
                  <a:pt x="324" y="238"/>
                  <a:pt x="324" y="238"/>
                  <a:pt x="324" y="238"/>
                </a:cubicBezTo>
                <a:cubicBezTo>
                  <a:pt x="324" y="218"/>
                  <a:pt x="324" y="218"/>
                  <a:pt x="324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194"/>
                  <a:pt x="362" y="194"/>
                  <a:pt x="362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33"/>
                  <a:pt x="272" y="233"/>
                  <a:pt x="272" y="233"/>
                </a:cubicBezTo>
                <a:lnTo>
                  <a:pt x="272" y="381"/>
                </a:lnTo>
                <a:close/>
                <a:moveTo>
                  <a:pt x="0" y="294"/>
                </a:moveTo>
                <a:cubicBezTo>
                  <a:pt x="0" y="297"/>
                  <a:pt x="0" y="297"/>
                  <a:pt x="0" y="297"/>
                </a:cubicBezTo>
                <a:cubicBezTo>
                  <a:pt x="0" y="303"/>
                  <a:pt x="6" y="309"/>
                  <a:pt x="12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53" y="342"/>
                  <a:pt x="53" y="342"/>
                  <a:pt x="53" y="342"/>
                </a:cubicBezTo>
                <a:cubicBezTo>
                  <a:pt x="53" y="365"/>
                  <a:pt x="53" y="365"/>
                  <a:pt x="53" y="365"/>
                </a:cubicBezTo>
                <a:cubicBezTo>
                  <a:pt x="8" y="377"/>
                  <a:pt x="8" y="377"/>
                  <a:pt x="8" y="377"/>
                </a:cubicBezTo>
                <a:cubicBezTo>
                  <a:pt x="8" y="388"/>
                  <a:pt x="8" y="388"/>
                  <a:pt x="8" y="388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9" y="391"/>
                  <a:pt x="7" y="394"/>
                  <a:pt x="7" y="398"/>
                </a:cubicBezTo>
                <a:cubicBezTo>
                  <a:pt x="7" y="403"/>
                  <a:pt x="11" y="407"/>
                  <a:pt x="15" y="407"/>
                </a:cubicBezTo>
                <a:cubicBezTo>
                  <a:pt x="20" y="407"/>
                  <a:pt x="24" y="403"/>
                  <a:pt x="24" y="398"/>
                </a:cubicBezTo>
                <a:cubicBezTo>
                  <a:pt x="24" y="394"/>
                  <a:pt x="22" y="391"/>
                  <a:pt x="18" y="390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3" y="383"/>
                  <a:pt x="53" y="383"/>
                  <a:pt x="53" y="383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400"/>
                  <a:pt x="54" y="400"/>
                  <a:pt x="54" y="400"/>
                </a:cubicBezTo>
                <a:cubicBezTo>
                  <a:pt x="57" y="400"/>
                  <a:pt x="57" y="400"/>
                  <a:pt x="57" y="400"/>
                </a:cubicBezTo>
                <a:cubicBezTo>
                  <a:pt x="57" y="408"/>
                  <a:pt x="57" y="408"/>
                  <a:pt x="57" y="408"/>
                </a:cubicBezTo>
                <a:cubicBezTo>
                  <a:pt x="65" y="408"/>
                  <a:pt x="65" y="408"/>
                  <a:pt x="65" y="408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8" y="400"/>
                  <a:pt x="68" y="400"/>
                  <a:pt x="68" y="40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69" y="386"/>
                  <a:pt x="69" y="386"/>
                  <a:pt x="69" y="386"/>
                </a:cubicBezTo>
                <a:cubicBezTo>
                  <a:pt x="69" y="383"/>
                  <a:pt x="69" y="383"/>
                  <a:pt x="69" y="383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0" y="391"/>
                  <a:pt x="97" y="394"/>
                  <a:pt x="97" y="398"/>
                </a:cubicBezTo>
                <a:cubicBezTo>
                  <a:pt x="97" y="403"/>
                  <a:pt x="101" y="407"/>
                  <a:pt x="106" y="407"/>
                </a:cubicBezTo>
                <a:cubicBezTo>
                  <a:pt x="111" y="407"/>
                  <a:pt x="115" y="403"/>
                  <a:pt x="115" y="398"/>
                </a:cubicBezTo>
                <a:cubicBezTo>
                  <a:pt x="115" y="394"/>
                  <a:pt x="112" y="391"/>
                  <a:pt x="109" y="390"/>
                </a:cubicBezTo>
                <a:cubicBezTo>
                  <a:pt x="109" y="387"/>
                  <a:pt x="109" y="387"/>
                  <a:pt x="109" y="387"/>
                </a:cubicBezTo>
                <a:cubicBezTo>
                  <a:pt x="114" y="388"/>
                  <a:pt x="114" y="388"/>
                  <a:pt x="114" y="388"/>
                </a:cubicBezTo>
                <a:cubicBezTo>
                  <a:pt x="114" y="377"/>
                  <a:pt x="114" y="377"/>
                  <a:pt x="114" y="377"/>
                </a:cubicBezTo>
                <a:cubicBezTo>
                  <a:pt x="69" y="365"/>
                  <a:pt x="69" y="365"/>
                  <a:pt x="69" y="365"/>
                </a:cubicBezTo>
                <a:cubicBezTo>
                  <a:pt x="69" y="342"/>
                  <a:pt x="69" y="342"/>
                  <a:pt x="69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24" y="309"/>
                  <a:pt x="129" y="303"/>
                  <a:pt x="129" y="297"/>
                </a:cubicBezTo>
                <a:cubicBezTo>
                  <a:pt x="129" y="294"/>
                  <a:pt x="129" y="294"/>
                  <a:pt x="129" y="294"/>
                </a:cubicBezTo>
                <a:cubicBezTo>
                  <a:pt x="129" y="290"/>
                  <a:pt x="127" y="287"/>
                  <a:pt x="124" y="285"/>
                </a:cubicBezTo>
                <a:cubicBezTo>
                  <a:pt x="153" y="285"/>
                  <a:pt x="153" y="285"/>
                  <a:pt x="153" y="285"/>
                </a:cubicBezTo>
                <a:cubicBezTo>
                  <a:pt x="135" y="374"/>
                  <a:pt x="135" y="374"/>
                  <a:pt x="135" y="374"/>
                </a:cubicBezTo>
                <a:cubicBezTo>
                  <a:pt x="133" y="386"/>
                  <a:pt x="141" y="398"/>
                  <a:pt x="154" y="401"/>
                </a:cubicBezTo>
                <a:cubicBezTo>
                  <a:pt x="167" y="403"/>
                  <a:pt x="179" y="395"/>
                  <a:pt x="181" y="384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05" y="265"/>
                  <a:pt x="205" y="265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2"/>
                  <a:pt x="205" y="260"/>
                  <a:pt x="205" y="258"/>
                </a:cubicBezTo>
                <a:cubicBezTo>
                  <a:pt x="204" y="245"/>
                  <a:pt x="194" y="235"/>
                  <a:pt x="181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213" y="194"/>
                  <a:pt x="217" y="190"/>
                  <a:pt x="21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3" y="178"/>
                  <a:pt x="314" y="177"/>
                  <a:pt x="315" y="176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12" y="171"/>
                  <a:pt x="312" y="171"/>
                  <a:pt x="312" y="171"/>
                </a:cubicBezTo>
                <a:cubicBezTo>
                  <a:pt x="312" y="171"/>
                  <a:pt x="311" y="170"/>
                  <a:pt x="311" y="170"/>
                </a:cubicBezTo>
                <a:cubicBezTo>
                  <a:pt x="309" y="170"/>
                  <a:pt x="307" y="172"/>
                  <a:pt x="307" y="174"/>
                </a:cubicBezTo>
                <a:cubicBezTo>
                  <a:pt x="307" y="174"/>
                  <a:pt x="225" y="174"/>
                  <a:pt x="225" y="174"/>
                </a:cubicBezTo>
                <a:cubicBezTo>
                  <a:pt x="225" y="163"/>
                  <a:pt x="217" y="154"/>
                  <a:pt x="206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12"/>
                  <a:pt x="124" y="93"/>
                  <a:pt x="104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73" y="82"/>
                  <a:pt x="53" y="95"/>
                  <a:pt x="49" y="114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38"/>
                  <a:pt x="29" y="133"/>
                  <a:pt x="23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7" y="133"/>
                  <a:pt x="2" y="138"/>
                  <a:pt x="2" y="145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7"/>
                  <a:pt x="6" y="242"/>
                  <a:pt x="12" y="24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6" y="282"/>
                  <a:pt x="0" y="288"/>
                  <a:pt x="0" y="294"/>
                </a:cubicBezTo>
                <a:close/>
                <a:moveTo>
                  <a:pt x="24" y="272"/>
                </a:moveTo>
                <a:cubicBezTo>
                  <a:pt x="27" y="276"/>
                  <a:pt x="30" y="280"/>
                  <a:pt x="35" y="282"/>
                </a:cubicBezTo>
                <a:cubicBezTo>
                  <a:pt x="24" y="282"/>
                  <a:pt x="24" y="282"/>
                  <a:pt x="24" y="282"/>
                </a:cubicBezTo>
                <a:lnTo>
                  <a:pt x="24" y="27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74" tIns="34288" rIns="68574" bIns="34288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578" name="Group 577"/>
          <p:cNvGrpSpPr/>
          <p:nvPr/>
        </p:nvGrpSpPr>
        <p:grpSpPr>
          <a:xfrm>
            <a:off x="6544966" y="3590941"/>
            <a:ext cx="620453" cy="588802"/>
            <a:chOff x="5326855" y="2779521"/>
            <a:chExt cx="2283621" cy="2167128"/>
          </a:xfrm>
          <a:solidFill>
            <a:srgbClr val="686A79"/>
          </a:solidFill>
        </p:grpSpPr>
        <p:sp>
          <p:nvSpPr>
            <p:cNvPr id="579" name="Freeform 578"/>
            <p:cNvSpPr/>
            <p:nvPr/>
          </p:nvSpPr>
          <p:spPr>
            <a:xfrm>
              <a:off x="5326855" y="3228976"/>
              <a:ext cx="1147085" cy="1083470"/>
            </a:xfrm>
            <a:custGeom>
              <a:avLst/>
              <a:gdLst>
                <a:gd name="connsiteX0" fmla="*/ 1090612 w 1147085"/>
                <a:gd name="connsiteY0" fmla="*/ 0 h 1083469"/>
                <a:gd name="connsiteX1" fmla="*/ 1147085 w 1147085"/>
                <a:gd name="connsiteY1" fmla="*/ 460567 h 1083469"/>
                <a:gd name="connsiteX2" fmla="*/ 1078295 w 1147085"/>
                <a:gd name="connsiteY2" fmla="*/ 504743 h 1083469"/>
                <a:gd name="connsiteX3" fmla="*/ 1025237 w 1147085"/>
                <a:gd name="connsiteY3" fmla="*/ 72025 h 1083469"/>
                <a:gd name="connsiteX4" fmla="*/ 79622 w 1147085"/>
                <a:gd name="connsiteY4" fmla="*/ 171129 h 1083469"/>
                <a:gd name="connsiteX5" fmla="*/ 186985 w 1147085"/>
                <a:gd name="connsiteY5" fmla="*/ 990798 h 1083469"/>
                <a:gd name="connsiteX6" fmla="*/ 186985 w 1147085"/>
                <a:gd name="connsiteY6" fmla="*/ 1011445 h 1083469"/>
                <a:gd name="connsiteX7" fmla="*/ 977729 w 1147085"/>
                <a:gd name="connsiteY7" fmla="*/ 857154 h 1083469"/>
                <a:gd name="connsiteX8" fmla="*/ 977729 w 1147085"/>
                <a:gd name="connsiteY8" fmla="*/ 916854 h 1083469"/>
                <a:gd name="connsiteX9" fmla="*/ 123825 w 1147085"/>
                <a:gd name="connsiteY9" fmla="*/ 1083469 h 1083469"/>
                <a:gd name="connsiteX10" fmla="*/ 0 w 1147085"/>
                <a:gd name="connsiteY10" fmla="*/ 114300 h 1083469"/>
                <a:gd name="connsiteX11" fmla="*/ 1090612 w 1147085"/>
                <a:gd name="connsiteY11" fmla="*/ 0 h 1083469"/>
                <a:gd name="connsiteX0" fmla="*/ 1090612 w 1147085"/>
                <a:gd name="connsiteY0" fmla="*/ 0 h 1083469"/>
                <a:gd name="connsiteX1" fmla="*/ 1147085 w 1147085"/>
                <a:gd name="connsiteY1" fmla="*/ 460567 h 1083469"/>
                <a:gd name="connsiteX2" fmla="*/ 1078295 w 1147085"/>
                <a:gd name="connsiteY2" fmla="*/ 504743 h 1083469"/>
                <a:gd name="connsiteX3" fmla="*/ 1025237 w 1147085"/>
                <a:gd name="connsiteY3" fmla="*/ 72025 h 1083469"/>
                <a:gd name="connsiteX4" fmla="*/ 79622 w 1147085"/>
                <a:gd name="connsiteY4" fmla="*/ 171129 h 1083469"/>
                <a:gd name="connsiteX5" fmla="*/ 186985 w 1147085"/>
                <a:gd name="connsiteY5" fmla="*/ 1011445 h 1083469"/>
                <a:gd name="connsiteX6" fmla="*/ 977729 w 1147085"/>
                <a:gd name="connsiteY6" fmla="*/ 857154 h 1083469"/>
                <a:gd name="connsiteX7" fmla="*/ 977729 w 1147085"/>
                <a:gd name="connsiteY7" fmla="*/ 916854 h 1083469"/>
                <a:gd name="connsiteX8" fmla="*/ 123825 w 1147085"/>
                <a:gd name="connsiteY8" fmla="*/ 1083469 h 1083469"/>
                <a:gd name="connsiteX9" fmla="*/ 0 w 1147085"/>
                <a:gd name="connsiteY9" fmla="*/ 114300 h 1083469"/>
                <a:gd name="connsiteX10" fmla="*/ 1090612 w 1147085"/>
                <a:gd name="connsiteY10" fmla="*/ 0 h 108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85" h="1083469">
                  <a:moveTo>
                    <a:pt x="1090612" y="0"/>
                  </a:moveTo>
                  <a:lnTo>
                    <a:pt x="1147085" y="460567"/>
                  </a:lnTo>
                  <a:cubicBezTo>
                    <a:pt x="1121629" y="471368"/>
                    <a:pt x="1098257" y="486098"/>
                    <a:pt x="1078295" y="504743"/>
                  </a:cubicBezTo>
                  <a:lnTo>
                    <a:pt x="1025237" y="72025"/>
                  </a:lnTo>
                  <a:lnTo>
                    <a:pt x="79622" y="171129"/>
                  </a:lnTo>
                  <a:lnTo>
                    <a:pt x="186985" y="1011445"/>
                  </a:lnTo>
                  <a:lnTo>
                    <a:pt x="977729" y="857154"/>
                  </a:lnTo>
                  <a:lnTo>
                    <a:pt x="977729" y="916854"/>
                  </a:lnTo>
                  <a:lnTo>
                    <a:pt x="123825" y="1083469"/>
                  </a:lnTo>
                  <a:lnTo>
                    <a:pt x="0" y="114300"/>
                  </a:lnTo>
                  <a:lnTo>
                    <a:pt x="10906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74" tIns="34288" rIns="68574" bIns="34288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0" name="Oval 23"/>
            <p:cNvSpPr/>
            <p:nvPr/>
          </p:nvSpPr>
          <p:spPr bwMode="auto">
            <a:xfrm>
              <a:off x="5472972" y="4217017"/>
              <a:ext cx="831611" cy="515320"/>
            </a:xfrm>
            <a:custGeom>
              <a:avLst/>
              <a:gdLst/>
              <a:ahLst/>
              <a:cxnLst/>
              <a:rect l="l" t="t" r="r" b="b"/>
              <a:pathLst>
                <a:path w="831613" h="515322">
                  <a:moveTo>
                    <a:pt x="656506" y="0"/>
                  </a:moveTo>
                  <a:cubicBezTo>
                    <a:pt x="722980" y="12459"/>
                    <a:pt x="782484" y="33487"/>
                    <a:pt x="831613" y="60220"/>
                  </a:cubicBezTo>
                  <a:lnTo>
                    <a:pt x="831613" y="156807"/>
                  </a:lnTo>
                  <a:lnTo>
                    <a:pt x="790343" y="156807"/>
                  </a:lnTo>
                  <a:cubicBezTo>
                    <a:pt x="689578" y="156807"/>
                    <a:pt x="607892" y="247187"/>
                    <a:pt x="607892" y="358678"/>
                  </a:cubicBezTo>
                  <a:cubicBezTo>
                    <a:pt x="607892" y="412735"/>
                    <a:pt x="627095" y="461830"/>
                    <a:pt x="658968" y="497546"/>
                  </a:cubicBezTo>
                  <a:cubicBezTo>
                    <a:pt x="605816" y="509342"/>
                    <a:pt x="548050" y="515322"/>
                    <a:pt x="487726" y="515322"/>
                  </a:cubicBezTo>
                  <a:cubicBezTo>
                    <a:pt x="218362" y="515322"/>
                    <a:pt x="0" y="396081"/>
                    <a:pt x="0" y="248990"/>
                  </a:cubicBezTo>
                  <a:cubicBezTo>
                    <a:pt x="0" y="198934"/>
                    <a:pt x="25288" y="152104"/>
                    <a:pt x="70263" y="11319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74" tIns="34288" rIns="68574" bIns="34288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1" name="Rounded Rectangle 13"/>
            <p:cNvSpPr/>
            <p:nvPr/>
          </p:nvSpPr>
          <p:spPr bwMode="auto">
            <a:xfrm>
              <a:off x="6127750" y="3705226"/>
              <a:ext cx="1375516" cy="1241423"/>
            </a:xfrm>
            <a:custGeom>
              <a:avLst/>
              <a:gdLst/>
              <a:ahLst/>
              <a:cxnLst/>
              <a:rect l="l" t="t" r="r" b="b"/>
              <a:pathLst>
                <a:path w="1375518" h="1241425">
                  <a:moveTo>
                    <a:pt x="880211" y="0"/>
                  </a:moveTo>
                  <a:lnTo>
                    <a:pt x="1125002" y="0"/>
                  </a:lnTo>
                  <a:cubicBezTo>
                    <a:pt x="1202113" y="0"/>
                    <a:pt x="1271265" y="34077"/>
                    <a:pt x="1317403" y="88704"/>
                  </a:cubicBezTo>
                  <a:cubicBezTo>
                    <a:pt x="1244331" y="103169"/>
                    <a:pt x="1190628" y="168346"/>
                    <a:pt x="1190628" y="246066"/>
                  </a:cubicBezTo>
                  <a:lnTo>
                    <a:pt x="1190628" y="708029"/>
                  </a:lnTo>
                  <a:lnTo>
                    <a:pt x="929175" y="708029"/>
                  </a:lnTo>
                  <a:lnTo>
                    <a:pt x="803618" y="172438"/>
                  </a:lnTo>
                  <a:close/>
                  <a:moveTo>
                    <a:pt x="481554" y="0"/>
                  </a:moveTo>
                  <a:lnTo>
                    <a:pt x="726347" y="0"/>
                  </a:lnTo>
                  <a:lnTo>
                    <a:pt x="802940" y="172436"/>
                  </a:lnTo>
                  <a:lnTo>
                    <a:pt x="674361" y="720915"/>
                  </a:lnTo>
                  <a:cubicBezTo>
                    <a:pt x="614856" y="745801"/>
                    <a:pt x="573090" y="804586"/>
                    <a:pt x="573090" y="873128"/>
                  </a:cubicBezTo>
                  <a:cubicBezTo>
                    <a:pt x="573090" y="964310"/>
                    <a:pt x="647007" y="1038227"/>
                    <a:pt x="738189" y="1038227"/>
                  </a:cubicBezTo>
                  <a:lnTo>
                    <a:pt x="1375518" y="1038227"/>
                  </a:lnTo>
                  <a:cubicBezTo>
                    <a:pt x="1351252" y="1154299"/>
                    <a:pt x="1248302" y="1241425"/>
                    <a:pt x="1125002" y="1241425"/>
                  </a:cubicBezTo>
                  <a:lnTo>
                    <a:pt x="481554" y="1241425"/>
                  </a:lnTo>
                  <a:cubicBezTo>
                    <a:pt x="358254" y="1241425"/>
                    <a:pt x="255302" y="1154298"/>
                    <a:pt x="231037" y="1038224"/>
                  </a:cubicBezTo>
                  <a:lnTo>
                    <a:pt x="165099" y="1038224"/>
                  </a:lnTo>
                  <a:cubicBezTo>
                    <a:pt x="73917" y="1038224"/>
                    <a:pt x="0" y="964307"/>
                    <a:pt x="0" y="873125"/>
                  </a:cubicBezTo>
                  <a:cubicBezTo>
                    <a:pt x="0" y="781943"/>
                    <a:pt x="73917" y="708026"/>
                    <a:pt x="165099" y="708026"/>
                  </a:cubicBezTo>
                  <a:lnTo>
                    <a:pt x="225428" y="708026"/>
                  </a:lnTo>
                  <a:lnTo>
                    <a:pt x="225428" y="256126"/>
                  </a:lnTo>
                  <a:cubicBezTo>
                    <a:pt x="225428" y="114672"/>
                    <a:pt x="340100" y="0"/>
                    <a:pt x="481554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74" tIns="34288" rIns="68574" bIns="34288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2" name="Oval 581"/>
            <p:cNvSpPr/>
            <p:nvPr/>
          </p:nvSpPr>
          <p:spPr bwMode="auto">
            <a:xfrm>
              <a:off x="6524624" y="2779521"/>
              <a:ext cx="835026" cy="83502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74" tIns="34288" rIns="68574" bIns="34288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3" name="Rounded Rectangle 14"/>
            <p:cNvSpPr/>
            <p:nvPr/>
          </p:nvSpPr>
          <p:spPr bwMode="auto">
            <a:xfrm>
              <a:off x="6740523" y="3829049"/>
              <a:ext cx="869953" cy="874713"/>
            </a:xfrm>
            <a:custGeom>
              <a:avLst/>
              <a:gdLst>
                <a:gd name="connsiteX0" fmla="*/ 744540 w 869954"/>
                <a:gd name="connsiteY0" fmla="*/ 0 h 874713"/>
                <a:gd name="connsiteX1" fmla="*/ 869954 w 869954"/>
                <a:gd name="connsiteY1" fmla="*/ 125414 h 874713"/>
                <a:gd name="connsiteX2" fmla="*/ 869953 w 869954"/>
                <a:gd name="connsiteY2" fmla="*/ 706437 h 874713"/>
                <a:gd name="connsiteX3" fmla="*/ 869952 w 869954"/>
                <a:gd name="connsiteY3" fmla="*/ 749299 h 874713"/>
                <a:gd name="connsiteX4" fmla="*/ 744538 w 869954"/>
                <a:gd name="connsiteY4" fmla="*/ 874713 h 874713"/>
                <a:gd name="connsiteX5" fmla="*/ 125414 w 869954"/>
                <a:gd name="connsiteY5" fmla="*/ 874712 h 874713"/>
                <a:gd name="connsiteX6" fmla="*/ 0 w 869954"/>
                <a:gd name="connsiteY6" fmla="*/ 749298 h 874713"/>
                <a:gd name="connsiteX7" fmla="*/ 1 w 869954"/>
                <a:gd name="connsiteY7" fmla="*/ 749299 h 874713"/>
                <a:gd name="connsiteX8" fmla="*/ 125415 w 869954"/>
                <a:gd name="connsiteY8" fmla="*/ 623885 h 874713"/>
                <a:gd name="connsiteX9" fmla="*/ 619126 w 869954"/>
                <a:gd name="connsiteY9" fmla="*/ 623885 h 874713"/>
                <a:gd name="connsiteX10" fmla="*/ 619126 w 869954"/>
                <a:gd name="connsiteY10" fmla="*/ 125414 h 874713"/>
                <a:gd name="connsiteX11" fmla="*/ 744540 w 869954"/>
                <a:gd name="connsiteY11" fmla="*/ 0 h 8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954" h="874713">
                  <a:moveTo>
                    <a:pt x="744540" y="0"/>
                  </a:moveTo>
                  <a:cubicBezTo>
                    <a:pt x="813804" y="0"/>
                    <a:pt x="869954" y="56150"/>
                    <a:pt x="869954" y="125414"/>
                  </a:cubicBezTo>
                  <a:cubicBezTo>
                    <a:pt x="869954" y="319088"/>
                    <a:pt x="869953" y="512763"/>
                    <a:pt x="869953" y="706437"/>
                  </a:cubicBezTo>
                  <a:cubicBezTo>
                    <a:pt x="869953" y="720724"/>
                    <a:pt x="869952" y="735012"/>
                    <a:pt x="869952" y="749299"/>
                  </a:cubicBezTo>
                  <a:cubicBezTo>
                    <a:pt x="869952" y="818563"/>
                    <a:pt x="813802" y="874713"/>
                    <a:pt x="744538" y="874713"/>
                  </a:cubicBezTo>
                  <a:lnTo>
                    <a:pt x="125414" y="874712"/>
                  </a:lnTo>
                  <a:cubicBezTo>
                    <a:pt x="56150" y="874712"/>
                    <a:pt x="0" y="818562"/>
                    <a:pt x="0" y="749298"/>
                  </a:cubicBezTo>
                  <a:lnTo>
                    <a:pt x="1" y="749299"/>
                  </a:lnTo>
                  <a:cubicBezTo>
                    <a:pt x="1" y="680035"/>
                    <a:pt x="56151" y="623885"/>
                    <a:pt x="125415" y="623885"/>
                  </a:cubicBezTo>
                  <a:lnTo>
                    <a:pt x="619126" y="623885"/>
                  </a:lnTo>
                  <a:lnTo>
                    <a:pt x="619126" y="125414"/>
                  </a:lnTo>
                  <a:cubicBezTo>
                    <a:pt x="619126" y="56150"/>
                    <a:pt x="675276" y="0"/>
                    <a:pt x="744540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74" tIns="34288" rIns="68574" bIns="34288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84" name="Rectangle 583"/>
          <p:cNvSpPr/>
          <p:nvPr/>
        </p:nvSpPr>
        <p:spPr>
          <a:xfrm>
            <a:off x="6989602" y="1474270"/>
            <a:ext cx="1032782" cy="323161"/>
          </a:xfrm>
          <a:prstGeom prst="rect">
            <a:avLst/>
          </a:prstGeom>
        </p:spPr>
        <p:txBody>
          <a:bodyPr wrap="square" lIns="68574" tIns="34288" rIns="68574" bIns="34288">
            <a:spAutoFit/>
          </a:bodyPr>
          <a:lstStyle/>
          <a:p>
            <a:pPr algn="ctr" defTabSz="685565"/>
            <a:r>
              <a:rPr lang="ja-JP" altLang="en-US" sz="825" dirty="0" smtClean="0">
                <a:solidFill>
                  <a:schemeClr val="tx1">
                    <a:lumMod val="75000"/>
                  </a:schemeClr>
                </a:solidFill>
              </a:rPr>
              <a:t>ファイル</a:t>
            </a:r>
            <a:r>
              <a:rPr lang="en-US" sz="825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825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825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ja-JP" altLang="en-US" sz="825" dirty="0">
                <a:solidFill>
                  <a:schemeClr val="tx1">
                    <a:lumMod val="75000"/>
                  </a:schemeClr>
                </a:solidFill>
              </a:rPr>
              <a:t>サンドボックス</a:t>
            </a:r>
            <a:endParaRPr lang="en-US" sz="825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85" name="Group 584"/>
          <p:cNvGrpSpPr/>
          <p:nvPr/>
        </p:nvGrpSpPr>
        <p:grpSpPr>
          <a:xfrm>
            <a:off x="7451020" y="1774643"/>
            <a:ext cx="134456" cy="146813"/>
            <a:chOff x="-3431415" y="2420127"/>
            <a:chExt cx="510980" cy="507223"/>
          </a:xfrm>
          <a:solidFill>
            <a:schemeClr val="tx1"/>
          </a:solidFill>
        </p:grpSpPr>
        <p:grpSp>
          <p:nvGrpSpPr>
            <p:cNvPr id="643" name="Group 642"/>
            <p:cNvGrpSpPr/>
            <p:nvPr/>
          </p:nvGrpSpPr>
          <p:grpSpPr>
            <a:xfrm>
              <a:off x="-3431415" y="2420127"/>
              <a:ext cx="510980" cy="507223"/>
              <a:chOff x="10574866" y="2808944"/>
              <a:chExt cx="510980" cy="507223"/>
            </a:xfrm>
            <a:grpFill/>
          </p:grpSpPr>
          <p:sp>
            <p:nvSpPr>
              <p:cNvPr id="645" name="Rectangle 50"/>
              <p:cNvSpPr/>
              <p:nvPr/>
            </p:nvSpPr>
            <p:spPr>
              <a:xfrm>
                <a:off x="10574866" y="2808946"/>
                <a:ext cx="211787" cy="211786"/>
              </a:xfrm>
              <a:custGeom>
                <a:avLst/>
                <a:gdLst/>
                <a:ahLst/>
                <a:cxnLst/>
                <a:rect l="l" t="t" r="r" b="b"/>
                <a:pathLst>
                  <a:path w="281889" h="281888">
                    <a:moveTo>
                      <a:pt x="0" y="0"/>
                    </a:moveTo>
                    <a:lnTo>
                      <a:pt x="37785" y="0"/>
                    </a:lnTo>
                    <a:lnTo>
                      <a:pt x="37785" y="1"/>
                    </a:lnTo>
                    <a:lnTo>
                      <a:pt x="281889" y="1"/>
                    </a:lnTo>
                    <a:lnTo>
                      <a:pt x="281889" y="37786"/>
                    </a:lnTo>
                    <a:lnTo>
                      <a:pt x="37785" y="37786"/>
                    </a:lnTo>
                    <a:lnTo>
                      <a:pt x="37785" y="281888"/>
                    </a:lnTo>
                    <a:lnTo>
                      <a:pt x="0" y="281888"/>
                    </a:ln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Rectangle 50"/>
              <p:cNvSpPr/>
              <p:nvPr/>
            </p:nvSpPr>
            <p:spPr>
              <a:xfrm rot="5400000">
                <a:off x="10874059" y="2808945"/>
                <a:ext cx="211787" cy="211786"/>
              </a:xfrm>
              <a:custGeom>
                <a:avLst/>
                <a:gdLst/>
                <a:ahLst/>
                <a:cxnLst/>
                <a:rect l="l" t="t" r="r" b="b"/>
                <a:pathLst>
                  <a:path w="281889" h="281888">
                    <a:moveTo>
                      <a:pt x="0" y="0"/>
                    </a:moveTo>
                    <a:lnTo>
                      <a:pt x="37785" y="0"/>
                    </a:lnTo>
                    <a:lnTo>
                      <a:pt x="37785" y="1"/>
                    </a:lnTo>
                    <a:lnTo>
                      <a:pt x="281889" y="1"/>
                    </a:lnTo>
                    <a:lnTo>
                      <a:pt x="281889" y="37786"/>
                    </a:lnTo>
                    <a:lnTo>
                      <a:pt x="37785" y="37786"/>
                    </a:lnTo>
                    <a:lnTo>
                      <a:pt x="37785" y="281888"/>
                    </a:lnTo>
                    <a:lnTo>
                      <a:pt x="0" y="281888"/>
                    </a:ln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Rectangle 50"/>
              <p:cNvSpPr/>
              <p:nvPr/>
            </p:nvSpPr>
            <p:spPr>
              <a:xfrm flipV="1">
                <a:off x="10574866" y="3097125"/>
                <a:ext cx="211788" cy="211786"/>
              </a:xfrm>
              <a:custGeom>
                <a:avLst/>
                <a:gdLst/>
                <a:ahLst/>
                <a:cxnLst/>
                <a:rect l="l" t="t" r="r" b="b"/>
                <a:pathLst>
                  <a:path w="281889" h="281888">
                    <a:moveTo>
                      <a:pt x="0" y="0"/>
                    </a:moveTo>
                    <a:lnTo>
                      <a:pt x="37785" y="0"/>
                    </a:lnTo>
                    <a:lnTo>
                      <a:pt x="37785" y="1"/>
                    </a:lnTo>
                    <a:lnTo>
                      <a:pt x="281889" y="1"/>
                    </a:lnTo>
                    <a:lnTo>
                      <a:pt x="281889" y="37786"/>
                    </a:lnTo>
                    <a:lnTo>
                      <a:pt x="37785" y="37786"/>
                    </a:lnTo>
                    <a:lnTo>
                      <a:pt x="37785" y="281888"/>
                    </a:lnTo>
                    <a:lnTo>
                      <a:pt x="0" y="281888"/>
                    </a:ln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Rectangle 50"/>
              <p:cNvSpPr/>
              <p:nvPr/>
            </p:nvSpPr>
            <p:spPr>
              <a:xfrm rot="16200000" flipV="1">
                <a:off x="10874059" y="3104381"/>
                <a:ext cx="211787" cy="211786"/>
              </a:xfrm>
              <a:custGeom>
                <a:avLst/>
                <a:gdLst/>
                <a:ahLst/>
                <a:cxnLst/>
                <a:rect l="l" t="t" r="r" b="b"/>
                <a:pathLst>
                  <a:path w="281889" h="281888">
                    <a:moveTo>
                      <a:pt x="0" y="0"/>
                    </a:moveTo>
                    <a:lnTo>
                      <a:pt x="37785" y="0"/>
                    </a:lnTo>
                    <a:lnTo>
                      <a:pt x="37785" y="1"/>
                    </a:lnTo>
                    <a:lnTo>
                      <a:pt x="281889" y="1"/>
                    </a:lnTo>
                    <a:lnTo>
                      <a:pt x="281889" y="37786"/>
                    </a:lnTo>
                    <a:lnTo>
                      <a:pt x="37785" y="37786"/>
                    </a:lnTo>
                    <a:lnTo>
                      <a:pt x="37785" y="281888"/>
                    </a:lnTo>
                    <a:lnTo>
                      <a:pt x="0" y="281888"/>
                    </a:ln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4" name="Rounded Rectangle 643"/>
            <p:cNvSpPr/>
            <p:nvPr/>
          </p:nvSpPr>
          <p:spPr>
            <a:xfrm>
              <a:off x="-3285466" y="2570426"/>
              <a:ext cx="213891" cy="213891"/>
            </a:xfrm>
            <a:prstGeom prst="roundRect">
              <a:avLst>
                <a:gd name="adj" fmla="val 4739"/>
              </a:avLst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65"/>
              <a:endParaRPr lang="en-US" sz="127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4998665" y="1403165"/>
            <a:ext cx="251108" cy="137736"/>
            <a:chOff x="9041333" y="1643268"/>
            <a:chExt cx="238652" cy="130904"/>
          </a:xfrm>
        </p:grpSpPr>
        <p:sp>
          <p:nvSpPr>
            <p:cNvPr id="651" name="Freeform 10"/>
            <p:cNvSpPr>
              <a:spLocks/>
            </p:cNvSpPr>
            <p:nvPr/>
          </p:nvSpPr>
          <p:spPr bwMode="auto">
            <a:xfrm>
              <a:off x="9041333" y="1643268"/>
              <a:ext cx="238652" cy="130904"/>
            </a:xfrm>
            <a:custGeom>
              <a:avLst/>
              <a:gdLst>
                <a:gd name="connsiteX0" fmla="*/ 0 w 342349"/>
                <a:gd name="connsiteY0" fmla="*/ 0 h 187783"/>
                <a:gd name="connsiteX1" fmla="*/ 342349 w 342349"/>
                <a:gd name="connsiteY1" fmla="*/ 6882 h 187783"/>
                <a:gd name="connsiteX2" fmla="*/ 340676 w 342349"/>
                <a:gd name="connsiteY2" fmla="*/ 187783 h 187783"/>
                <a:gd name="connsiteX3" fmla="*/ 0 w 342349"/>
                <a:gd name="connsiteY3" fmla="*/ 187783 h 187783"/>
                <a:gd name="connsiteX4" fmla="*/ 0 w 342349"/>
                <a:gd name="connsiteY4" fmla="*/ 0 h 187783"/>
                <a:gd name="connsiteX0" fmla="*/ 0 w 342349"/>
                <a:gd name="connsiteY0" fmla="*/ 0 h 187783"/>
                <a:gd name="connsiteX1" fmla="*/ 342349 w 342349"/>
                <a:gd name="connsiteY1" fmla="*/ 8555 h 187783"/>
                <a:gd name="connsiteX2" fmla="*/ 340676 w 342349"/>
                <a:gd name="connsiteY2" fmla="*/ 187783 h 187783"/>
                <a:gd name="connsiteX3" fmla="*/ 0 w 342349"/>
                <a:gd name="connsiteY3" fmla="*/ 187783 h 187783"/>
                <a:gd name="connsiteX4" fmla="*/ 0 w 342349"/>
                <a:gd name="connsiteY4" fmla="*/ 0 h 18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49" h="187783">
                  <a:moveTo>
                    <a:pt x="0" y="0"/>
                  </a:moveTo>
                  <a:lnTo>
                    <a:pt x="342349" y="8555"/>
                  </a:lnTo>
                  <a:cubicBezTo>
                    <a:pt x="341791" y="68855"/>
                    <a:pt x="341234" y="127483"/>
                    <a:pt x="340676" y="187783"/>
                  </a:cubicBezTo>
                  <a:lnTo>
                    <a:pt x="0" y="187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652" name="Group 651"/>
            <p:cNvGrpSpPr/>
            <p:nvPr/>
          </p:nvGrpSpPr>
          <p:grpSpPr>
            <a:xfrm>
              <a:off x="9071767" y="1674710"/>
              <a:ext cx="176616" cy="68016"/>
              <a:chOff x="6333457" y="3372600"/>
              <a:chExt cx="622146" cy="239584"/>
            </a:xfrm>
          </p:grpSpPr>
          <p:sp>
            <p:nvSpPr>
              <p:cNvPr id="653" name="Freeform 65"/>
              <p:cNvSpPr>
                <a:spLocks noEditPoints="1"/>
              </p:cNvSpPr>
              <p:nvPr/>
            </p:nvSpPr>
            <p:spPr bwMode="auto">
              <a:xfrm>
                <a:off x="6333457" y="3372600"/>
                <a:ext cx="223598" cy="239584"/>
              </a:xfrm>
              <a:custGeom>
                <a:avLst/>
                <a:gdLst>
                  <a:gd name="T0" fmla="*/ 2436 w 2436"/>
                  <a:gd name="T1" fmla="*/ 2427 h 2427"/>
                  <a:gd name="T2" fmla="*/ 1902 w 2436"/>
                  <a:gd name="T3" fmla="*/ 2427 h 2427"/>
                  <a:gd name="T4" fmla="*/ 1691 w 2436"/>
                  <a:gd name="T5" fmla="*/ 1876 h 2427"/>
                  <a:gd name="T6" fmla="*/ 719 w 2436"/>
                  <a:gd name="T7" fmla="*/ 1876 h 2427"/>
                  <a:gd name="T8" fmla="*/ 520 w 2436"/>
                  <a:gd name="T9" fmla="*/ 2427 h 2427"/>
                  <a:gd name="T10" fmla="*/ 0 w 2436"/>
                  <a:gd name="T11" fmla="*/ 2427 h 2427"/>
                  <a:gd name="T12" fmla="*/ 946 w 2436"/>
                  <a:gd name="T13" fmla="*/ 0 h 2427"/>
                  <a:gd name="T14" fmla="*/ 1464 w 2436"/>
                  <a:gd name="T15" fmla="*/ 0 h 2427"/>
                  <a:gd name="T16" fmla="*/ 2436 w 2436"/>
                  <a:gd name="T17" fmla="*/ 2427 h 2427"/>
                  <a:gd name="T18" fmla="*/ 1532 w 2436"/>
                  <a:gd name="T19" fmla="*/ 1466 h 2427"/>
                  <a:gd name="T20" fmla="*/ 1199 w 2436"/>
                  <a:gd name="T21" fmla="*/ 565 h 2427"/>
                  <a:gd name="T22" fmla="*/ 870 w 2436"/>
                  <a:gd name="T23" fmla="*/ 1466 h 2427"/>
                  <a:gd name="T24" fmla="*/ 1532 w 2436"/>
                  <a:gd name="T25" fmla="*/ 1466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6" h="2427">
                    <a:moveTo>
                      <a:pt x="2436" y="2427"/>
                    </a:moveTo>
                    <a:lnTo>
                      <a:pt x="1902" y="2427"/>
                    </a:lnTo>
                    <a:lnTo>
                      <a:pt x="1691" y="1876"/>
                    </a:lnTo>
                    <a:lnTo>
                      <a:pt x="719" y="1876"/>
                    </a:lnTo>
                    <a:lnTo>
                      <a:pt x="520" y="2427"/>
                    </a:lnTo>
                    <a:lnTo>
                      <a:pt x="0" y="2427"/>
                    </a:lnTo>
                    <a:lnTo>
                      <a:pt x="946" y="0"/>
                    </a:lnTo>
                    <a:lnTo>
                      <a:pt x="1464" y="0"/>
                    </a:lnTo>
                    <a:lnTo>
                      <a:pt x="2436" y="2427"/>
                    </a:lnTo>
                    <a:close/>
                    <a:moveTo>
                      <a:pt x="1532" y="1466"/>
                    </a:moveTo>
                    <a:lnTo>
                      <a:pt x="1199" y="565"/>
                    </a:lnTo>
                    <a:lnTo>
                      <a:pt x="870" y="1466"/>
                    </a:lnTo>
                    <a:lnTo>
                      <a:pt x="1532" y="14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654" name="Freeform 66"/>
              <p:cNvSpPr>
                <a:spLocks/>
              </p:cNvSpPr>
              <p:nvPr/>
            </p:nvSpPr>
            <p:spPr bwMode="auto">
              <a:xfrm>
                <a:off x="6552833" y="3372600"/>
                <a:ext cx="215153" cy="239584"/>
              </a:xfrm>
              <a:custGeom>
                <a:avLst/>
                <a:gdLst>
                  <a:gd name="T0" fmla="*/ 0 w 2344"/>
                  <a:gd name="T1" fmla="*/ 2427 h 2427"/>
                  <a:gd name="T2" fmla="*/ 0 w 2344"/>
                  <a:gd name="T3" fmla="*/ 0 h 2427"/>
                  <a:gd name="T4" fmla="*/ 733 w 2344"/>
                  <a:gd name="T5" fmla="*/ 0 h 2427"/>
                  <a:gd name="T6" fmla="*/ 1173 w 2344"/>
                  <a:gd name="T7" fmla="*/ 1656 h 2427"/>
                  <a:gd name="T8" fmla="*/ 1609 w 2344"/>
                  <a:gd name="T9" fmla="*/ 0 h 2427"/>
                  <a:gd name="T10" fmla="*/ 2344 w 2344"/>
                  <a:gd name="T11" fmla="*/ 0 h 2427"/>
                  <a:gd name="T12" fmla="*/ 2344 w 2344"/>
                  <a:gd name="T13" fmla="*/ 2427 h 2427"/>
                  <a:gd name="T14" fmla="*/ 1888 w 2344"/>
                  <a:gd name="T15" fmla="*/ 2427 h 2427"/>
                  <a:gd name="T16" fmla="*/ 1888 w 2344"/>
                  <a:gd name="T17" fmla="*/ 516 h 2427"/>
                  <a:gd name="T18" fmla="*/ 1407 w 2344"/>
                  <a:gd name="T19" fmla="*/ 2427 h 2427"/>
                  <a:gd name="T20" fmla="*/ 936 w 2344"/>
                  <a:gd name="T21" fmla="*/ 2427 h 2427"/>
                  <a:gd name="T22" fmla="*/ 454 w 2344"/>
                  <a:gd name="T23" fmla="*/ 516 h 2427"/>
                  <a:gd name="T24" fmla="*/ 454 w 2344"/>
                  <a:gd name="T25" fmla="*/ 2427 h 2427"/>
                  <a:gd name="T26" fmla="*/ 0 w 2344"/>
                  <a:gd name="T27" fmla="*/ 2427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4" h="2427">
                    <a:moveTo>
                      <a:pt x="0" y="2427"/>
                    </a:moveTo>
                    <a:lnTo>
                      <a:pt x="0" y="0"/>
                    </a:lnTo>
                    <a:lnTo>
                      <a:pt x="733" y="0"/>
                    </a:lnTo>
                    <a:lnTo>
                      <a:pt x="1173" y="1656"/>
                    </a:lnTo>
                    <a:lnTo>
                      <a:pt x="1609" y="0"/>
                    </a:lnTo>
                    <a:lnTo>
                      <a:pt x="2344" y="0"/>
                    </a:lnTo>
                    <a:lnTo>
                      <a:pt x="2344" y="2427"/>
                    </a:lnTo>
                    <a:lnTo>
                      <a:pt x="1888" y="2427"/>
                    </a:lnTo>
                    <a:lnTo>
                      <a:pt x="1888" y="516"/>
                    </a:lnTo>
                    <a:lnTo>
                      <a:pt x="1407" y="2427"/>
                    </a:lnTo>
                    <a:lnTo>
                      <a:pt x="936" y="2427"/>
                    </a:lnTo>
                    <a:lnTo>
                      <a:pt x="454" y="516"/>
                    </a:lnTo>
                    <a:lnTo>
                      <a:pt x="454" y="2427"/>
                    </a:lnTo>
                    <a:lnTo>
                      <a:pt x="0" y="24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655" name="Freeform 67"/>
              <p:cNvSpPr>
                <a:spLocks noEditPoints="1"/>
              </p:cNvSpPr>
              <p:nvPr/>
            </p:nvSpPr>
            <p:spPr bwMode="auto">
              <a:xfrm>
                <a:off x="6785059" y="3372600"/>
                <a:ext cx="170544" cy="239584"/>
              </a:xfrm>
              <a:custGeom>
                <a:avLst/>
                <a:gdLst>
                  <a:gd name="T0" fmla="*/ 787 w 1858"/>
                  <a:gd name="T1" fmla="*/ 0 h 2427"/>
                  <a:gd name="T2" fmla="*/ 991 w 1858"/>
                  <a:gd name="T3" fmla="*/ 2 h 2427"/>
                  <a:gd name="T4" fmla="*/ 1223 w 1858"/>
                  <a:gd name="T5" fmla="*/ 14 h 2427"/>
                  <a:gd name="T6" fmla="*/ 1369 w 1858"/>
                  <a:gd name="T7" fmla="*/ 37 h 2427"/>
                  <a:gd name="T8" fmla="*/ 1420 w 1858"/>
                  <a:gd name="T9" fmla="*/ 52 h 2427"/>
                  <a:gd name="T10" fmla="*/ 1493 w 1858"/>
                  <a:gd name="T11" fmla="*/ 82 h 2427"/>
                  <a:gd name="T12" fmla="*/ 1560 w 1858"/>
                  <a:gd name="T13" fmla="*/ 122 h 2427"/>
                  <a:gd name="T14" fmla="*/ 1624 w 1858"/>
                  <a:gd name="T15" fmla="*/ 171 h 2427"/>
                  <a:gd name="T16" fmla="*/ 1682 w 1858"/>
                  <a:gd name="T17" fmla="*/ 230 h 2427"/>
                  <a:gd name="T18" fmla="*/ 1718 w 1858"/>
                  <a:gd name="T19" fmla="*/ 274 h 2427"/>
                  <a:gd name="T20" fmla="*/ 1765 w 1858"/>
                  <a:gd name="T21" fmla="*/ 345 h 2427"/>
                  <a:gd name="T22" fmla="*/ 1804 w 1858"/>
                  <a:gd name="T23" fmla="*/ 426 h 2427"/>
                  <a:gd name="T24" fmla="*/ 1832 w 1858"/>
                  <a:gd name="T25" fmla="*/ 513 h 2427"/>
                  <a:gd name="T26" fmla="*/ 1849 w 1858"/>
                  <a:gd name="T27" fmla="*/ 607 h 2427"/>
                  <a:gd name="T28" fmla="*/ 1858 w 1858"/>
                  <a:gd name="T29" fmla="*/ 710 h 2427"/>
                  <a:gd name="T30" fmla="*/ 1858 w 1858"/>
                  <a:gd name="T31" fmla="*/ 801 h 2427"/>
                  <a:gd name="T32" fmla="*/ 1839 w 1858"/>
                  <a:gd name="T33" fmla="*/ 953 h 2427"/>
                  <a:gd name="T34" fmla="*/ 1797 w 1858"/>
                  <a:gd name="T35" fmla="*/ 1084 h 2427"/>
                  <a:gd name="T36" fmla="*/ 1757 w 1858"/>
                  <a:gd name="T37" fmla="*/ 1159 h 2427"/>
                  <a:gd name="T38" fmla="*/ 1685 w 1858"/>
                  <a:gd name="T39" fmla="*/ 1258 h 2427"/>
                  <a:gd name="T40" fmla="*/ 1601 w 1858"/>
                  <a:gd name="T41" fmla="*/ 1338 h 2427"/>
                  <a:gd name="T42" fmla="*/ 1540 w 1858"/>
                  <a:gd name="T43" fmla="*/ 1382 h 2427"/>
                  <a:gd name="T44" fmla="*/ 1446 w 1858"/>
                  <a:gd name="T45" fmla="*/ 1434 h 2427"/>
                  <a:gd name="T46" fmla="*/ 1350 w 1858"/>
                  <a:gd name="T47" fmla="*/ 1469 h 2427"/>
                  <a:gd name="T48" fmla="*/ 1272 w 1858"/>
                  <a:gd name="T49" fmla="*/ 1485 h 2427"/>
                  <a:gd name="T50" fmla="*/ 1102 w 1858"/>
                  <a:gd name="T51" fmla="*/ 1502 h 2427"/>
                  <a:gd name="T52" fmla="*/ 890 w 1858"/>
                  <a:gd name="T53" fmla="*/ 1511 h 2427"/>
                  <a:gd name="T54" fmla="*/ 490 w 1858"/>
                  <a:gd name="T55" fmla="*/ 2427 h 2427"/>
                  <a:gd name="T56" fmla="*/ 490 w 1858"/>
                  <a:gd name="T57" fmla="*/ 1099 h 2427"/>
                  <a:gd name="T58" fmla="*/ 827 w 1858"/>
                  <a:gd name="T59" fmla="*/ 1098 h 2427"/>
                  <a:gd name="T60" fmla="*/ 999 w 1858"/>
                  <a:gd name="T61" fmla="*/ 1089 h 2427"/>
                  <a:gd name="T62" fmla="*/ 1118 w 1858"/>
                  <a:gd name="T63" fmla="*/ 1070 h 2427"/>
                  <a:gd name="T64" fmla="*/ 1169 w 1858"/>
                  <a:gd name="T65" fmla="*/ 1050 h 2427"/>
                  <a:gd name="T66" fmla="*/ 1232 w 1858"/>
                  <a:gd name="T67" fmla="*/ 1012 h 2427"/>
                  <a:gd name="T68" fmla="*/ 1284 w 1858"/>
                  <a:gd name="T69" fmla="*/ 961 h 2427"/>
                  <a:gd name="T70" fmla="*/ 1312 w 1858"/>
                  <a:gd name="T71" fmla="*/ 921 h 2427"/>
                  <a:gd name="T72" fmla="*/ 1340 w 1858"/>
                  <a:gd name="T73" fmla="*/ 853 h 2427"/>
                  <a:gd name="T74" fmla="*/ 1354 w 1858"/>
                  <a:gd name="T75" fmla="*/ 780 h 2427"/>
                  <a:gd name="T76" fmla="*/ 1352 w 1858"/>
                  <a:gd name="T77" fmla="*/ 721 h 2427"/>
                  <a:gd name="T78" fmla="*/ 1334 w 1858"/>
                  <a:gd name="T79" fmla="*/ 632 h 2427"/>
                  <a:gd name="T80" fmla="*/ 1294 w 1858"/>
                  <a:gd name="T81" fmla="*/ 557 h 2427"/>
                  <a:gd name="T82" fmla="*/ 1256 w 1858"/>
                  <a:gd name="T83" fmla="*/ 513 h 2427"/>
                  <a:gd name="T84" fmla="*/ 1188 w 1858"/>
                  <a:gd name="T85" fmla="*/ 464 h 2427"/>
                  <a:gd name="T86" fmla="*/ 1108 w 1858"/>
                  <a:gd name="T87" fmla="*/ 433 h 2427"/>
                  <a:gd name="T88" fmla="*/ 1054 w 1858"/>
                  <a:gd name="T89" fmla="*/ 422 h 2427"/>
                  <a:gd name="T90" fmla="*/ 848 w 1858"/>
                  <a:gd name="T91" fmla="*/ 412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58" h="2427">
                    <a:moveTo>
                      <a:pt x="0" y="2427"/>
                    </a:moveTo>
                    <a:lnTo>
                      <a:pt x="0" y="0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93" y="0"/>
                    </a:lnTo>
                    <a:lnTo>
                      <a:pt x="991" y="2"/>
                    </a:lnTo>
                    <a:lnTo>
                      <a:pt x="1078" y="5"/>
                    </a:lnTo>
                    <a:lnTo>
                      <a:pt x="1155" y="9"/>
                    </a:lnTo>
                    <a:lnTo>
                      <a:pt x="1223" y="14"/>
                    </a:lnTo>
                    <a:lnTo>
                      <a:pt x="1282" y="19"/>
                    </a:lnTo>
                    <a:lnTo>
                      <a:pt x="1329" y="28"/>
                    </a:lnTo>
                    <a:lnTo>
                      <a:pt x="1369" y="37"/>
                    </a:lnTo>
                    <a:lnTo>
                      <a:pt x="1369" y="37"/>
                    </a:lnTo>
                    <a:lnTo>
                      <a:pt x="1394" y="44"/>
                    </a:lnTo>
                    <a:lnTo>
                      <a:pt x="1420" y="52"/>
                    </a:lnTo>
                    <a:lnTo>
                      <a:pt x="1444" y="61"/>
                    </a:lnTo>
                    <a:lnTo>
                      <a:pt x="1469" y="72"/>
                    </a:lnTo>
                    <a:lnTo>
                      <a:pt x="1493" y="82"/>
                    </a:lnTo>
                    <a:lnTo>
                      <a:pt x="1516" y="94"/>
                    </a:lnTo>
                    <a:lnTo>
                      <a:pt x="1539" y="108"/>
                    </a:lnTo>
                    <a:lnTo>
                      <a:pt x="1560" y="122"/>
                    </a:lnTo>
                    <a:lnTo>
                      <a:pt x="1582" y="138"/>
                    </a:lnTo>
                    <a:lnTo>
                      <a:pt x="1603" y="154"/>
                    </a:lnTo>
                    <a:lnTo>
                      <a:pt x="1624" y="171"/>
                    </a:lnTo>
                    <a:lnTo>
                      <a:pt x="1643" y="190"/>
                    </a:lnTo>
                    <a:lnTo>
                      <a:pt x="1663" y="209"/>
                    </a:lnTo>
                    <a:lnTo>
                      <a:pt x="1682" y="230"/>
                    </a:lnTo>
                    <a:lnTo>
                      <a:pt x="1701" y="251"/>
                    </a:lnTo>
                    <a:lnTo>
                      <a:pt x="1718" y="274"/>
                    </a:lnTo>
                    <a:lnTo>
                      <a:pt x="1718" y="274"/>
                    </a:lnTo>
                    <a:lnTo>
                      <a:pt x="1736" y="297"/>
                    </a:lnTo>
                    <a:lnTo>
                      <a:pt x="1752" y="321"/>
                    </a:lnTo>
                    <a:lnTo>
                      <a:pt x="1765" y="345"/>
                    </a:lnTo>
                    <a:lnTo>
                      <a:pt x="1779" y="372"/>
                    </a:lnTo>
                    <a:lnTo>
                      <a:pt x="1792" y="398"/>
                    </a:lnTo>
                    <a:lnTo>
                      <a:pt x="1804" y="426"/>
                    </a:lnTo>
                    <a:lnTo>
                      <a:pt x="1814" y="454"/>
                    </a:lnTo>
                    <a:lnTo>
                      <a:pt x="1823" y="483"/>
                    </a:lnTo>
                    <a:lnTo>
                      <a:pt x="1832" y="513"/>
                    </a:lnTo>
                    <a:lnTo>
                      <a:pt x="1839" y="544"/>
                    </a:lnTo>
                    <a:lnTo>
                      <a:pt x="1846" y="576"/>
                    </a:lnTo>
                    <a:lnTo>
                      <a:pt x="1849" y="607"/>
                    </a:lnTo>
                    <a:lnTo>
                      <a:pt x="1854" y="642"/>
                    </a:lnTo>
                    <a:lnTo>
                      <a:pt x="1856" y="675"/>
                    </a:lnTo>
                    <a:lnTo>
                      <a:pt x="1858" y="710"/>
                    </a:lnTo>
                    <a:lnTo>
                      <a:pt x="1858" y="747"/>
                    </a:lnTo>
                    <a:lnTo>
                      <a:pt x="1858" y="747"/>
                    </a:lnTo>
                    <a:lnTo>
                      <a:pt x="1858" y="801"/>
                    </a:lnTo>
                    <a:lnTo>
                      <a:pt x="1854" y="853"/>
                    </a:lnTo>
                    <a:lnTo>
                      <a:pt x="1847" y="904"/>
                    </a:lnTo>
                    <a:lnTo>
                      <a:pt x="1839" y="953"/>
                    </a:lnTo>
                    <a:lnTo>
                      <a:pt x="1827" y="998"/>
                    </a:lnTo>
                    <a:lnTo>
                      <a:pt x="1813" y="1042"/>
                    </a:lnTo>
                    <a:lnTo>
                      <a:pt x="1797" y="1084"/>
                    </a:lnTo>
                    <a:lnTo>
                      <a:pt x="1778" y="1122"/>
                    </a:lnTo>
                    <a:lnTo>
                      <a:pt x="1778" y="1122"/>
                    </a:lnTo>
                    <a:lnTo>
                      <a:pt x="1757" y="1159"/>
                    </a:lnTo>
                    <a:lnTo>
                      <a:pt x="1734" y="1194"/>
                    </a:lnTo>
                    <a:lnTo>
                      <a:pt x="1711" y="1227"/>
                    </a:lnTo>
                    <a:lnTo>
                      <a:pt x="1685" y="1258"/>
                    </a:lnTo>
                    <a:lnTo>
                      <a:pt x="1659" y="1288"/>
                    </a:lnTo>
                    <a:lnTo>
                      <a:pt x="1631" y="1314"/>
                    </a:lnTo>
                    <a:lnTo>
                      <a:pt x="1601" y="1338"/>
                    </a:lnTo>
                    <a:lnTo>
                      <a:pt x="1572" y="1361"/>
                    </a:lnTo>
                    <a:lnTo>
                      <a:pt x="1572" y="1361"/>
                    </a:lnTo>
                    <a:lnTo>
                      <a:pt x="1540" y="1382"/>
                    </a:lnTo>
                    <a:lnTo>
                      <a:pt x="1509" y="1401"/>
                    </a:lnTo>
                    <a:lnTo>
                      <a:pt x="1478" y="1419"/>
                    </a:lnTo>
                    <a:lnTo>
                      <a:pt x="1446" y="1434"/>
                    </a:lnTo>
                    <a:lnTo>
                      <a:pt x="1413" y="1447"/>
                    </a:lnTo>
                    <a:lnTo>
                      <a:pt x="1382" y="1459"/>
                    </a:lnTo>
                    <a:lnTo>
                      <a:pt x="1350" y="1469"/>
                    </a:lnTo>
                    <a:lnTo>
                      <a:pt x="1317" y="1476"/>
                    </a:lnTo>
                    <a:lnTo>
                      <a:pt x="1317" y="1476"/>
                    </a:lnTo>
                    <a:lnTo>
                      <a:pt x="1272" y="1485"/>
                    </a:lnTo>
                    <a:lnTo>
                      <a:pt x="1219" y="1492"/>
                    </a:lnTo>
                    <a:lnTo>
                      <a:pt x="1163" y="1497"/>
                    </a:lnTo>
                    <a:lnTo>
                      <a:pt x="1102" y="1502"/>
                    </a:lnTo>
                    <a:lnTo>
                      <a:pt x="1036" y="1506"/>
                    </a:lnTo>
                    <a:lnTo>
                      <a:pt x="966" y="1509"/>
                    </a:lnTo>
                    <a:lnTo>
                      <a:pt x="890" y="1511"/>
                    </a:lnTo>
                    <a:lnTo>
                      <a:pt x="809" y="1511"/>
                    </a:lnTo>
                    <a:lnTo>
                      <a:pt x="490" y="1511"/>
                    </a:lnTo>
                    <a:lnTo>
                      <a:pt x="490" y="2427"/>
                    </a:lnTo>
                    <a:lnTo>
                      <a:pt x="0" y="2427"/>
                    </a:lnTo>
                    <a:close/>
                    <a:moveTo>
                      <a:pt x="490" y="410"/>
                    </a:moveTo>
                    <a:lnTo>
                      <a:pt x="490" y="1099"/>
                    </a:lnTo>
                    <a:lnTo>
                      <a:pt x="757" y="1099"/>
                    </a:lnTo>
                    <a:lnTo>
                      <a:pt x="757" y="1099"/>
                    </a:lnTo>
                    <a:lnTo>
                      <a:pt x="827" y="1098"/>
                    </a:lnTo>
                    <a:lnTo>
                      <a:pt x="891" y="1096"/>
                    </a:lnTo>
                    <a:lnTo>
                      <a:pt x="947" y="1094"/>
                    </a:lnTo>
                    <a:lnTo>
                      <a:pt x="999" y="1089"/>
                    </a:lnTo>
                    <a:lnTo>
                      <a:pt x="1045" y="1084"/>
                    </a:lnTo>
                    <a:lnTo>
                      <a:pt x="1085" y="1078"/>
                    </a:lnTo>
                    <a:lnTo>
                      <a:pt x="1118" y="1070"/>
                    </a:lnTo>
                    <a:lnTo>
                      <a:pt x="1144" y="1061"/>
                    </a:lnTo>
                    <a:lnTo>
                      <a:pt x="1144" y="1061"/>
                    </a:lnTo>
                    <a:lnTo>
                      <a:pt x="1169" y="1050"/>
                    </a:lnTo>
                    <a:lnTo>
                      <a:pt x="1191" y="1040"/>
                    </a:lnTo>
                    <a:lnTo>
                      <a:pt x="1212" y="1026"/>
                    </a:lnTo>
                    <a:lnTo>
                      <a:pt x="1232" y="1012"/>
                    </a:lnTo>
                    <a:lnTo>
                      <a:pt x="1251" y="996"/>
                    </a:lnTo>
                    <a:lnTo>
                      <a:pt x="1268" y="979"/>
                    </a:lnTo>
                    <a:lnTo>
                      <a:pt x="1284" y="961"/>
                    </a:lnTo>
                    <a:lnTo>
                      <a:pt x="1298" y="942"/>
                    </a:lnTo>
                    <a:lnTo>
                      <a:pt x="1298" y="942"/>
                    </a:lnTo>
                    <a:lnTo>
                      <a:pt x="1312" y="921"/>
                    </a:lnTo>
                    <a:lnTo>
                      <a:pt x="1322" y="899"/>
                    </a:lnTo>
                    <a:lnTo>
                      <a:pt x="1333" y="878"/>
                    </a:lnTo>
                    <a:lnTo>
                      <a:pt x="1340" y="853"/>
                    </a:lnTo>
                    <a:lnTo>
                      <a:pt x="1347" y="831"/>
                    </a:lnTo>
                    <a:lnTo>
                      <a:pt x="1350" y="804"/>
                    </a:lnTo>
                    <a:lnTo>
                      <a:pt x="1354" y="780"/>
                    </a:lnTo>
                    <a:lnTo>
                      <a:pt x="1354" y="752"/>
                    </a:lnTo>
                    <a:lnTo>
                      <a:pt x="1354" y="752"/>
                    </a:lnTo>
                    <a:lnTo>
                      <a:pt x="1352" y="721"/>
                    </a:lnTo>
                    <a:lnTo>
                      <a:pt x="1348" y="689"/>
                    </a:lnTo>
                    <a:lnTo>
                      <a:pt x="1343" y="660"/>
                    </a:lnTo>
                    <a:lnTo>
                      <a:pt x="1334" y="632"/>
                    </a:lnTo>
                    <a:lnTo>
                      <a:pt x="1324" y="605"/>
                    </a:lnTo>
                    <a:lnTo>
                      <a:pt x="1310" y="581"/>
                    </a:lnTo>
                    <a:lnTo>
                      <a:pt x="1294" y="557"/>
                    </a:lnTo>
                    <a:lnTo>
                      <a:pt x="1275" y="534"/>
                    </a:lnTo>
                    <a:lnTo>
                      <a:pt x="1275" y="534"/>
                    </a:lnTo>
                    <a:lnTo>
                      <a:pt x="1256" y="513"/>
                    </a:lnTo>
                    <a:lnTo>
                      <a:pt x="1235" y="496"/>
                    </a:lnTo>
                    <a:lnTo>
                      <a:pt x="1212" y="478"/>
                    </a:lnTo>
                    <a:lnTo>
                      <a:pt x="1188" y="464"/>
                    </a:lnTo>
                    <a:lnTo>
                      <a:pt x="1162" y="452"/>
                    </a:lnTo>
                    <a:lnTo>
                      <a:pt x="1136" y="441"/>
                    </a:lnTo>
                    <a:lnTo>
                      <a:pt x="1108" y="433"/>
                    </a:lnTo>
                    <a:lnTo>
                      <a:pt x="1080" y="428"/>
                    </a:lnTo>
                    <a:lnTo>
                      <a:pt x="1080" y="428"/>
                    </a:lnTo>
                    <a:lnTo>
                      <a:pt x="1054" y="422"/>
                    </a:lnTo>
                    <a:lnTo>
                      <a:pt x="1024" y="419"/>
                    </a:lnTo>
                    <a:lnTo>
                      <a:pt x="947" y="414"/>
                    </a:lnTo>
                    <a:lnTo>
                      <a:pt x="848" y="412"/>
                    </a:lnTo>
                    <a:lnTo>
                      <a:pt x="725" y="410"/>
                    </a:lnTo>
                    <a:lnTo>
                      <a:pt x="490" y="4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</p:grpSp>
      </p:grpSp>
      <p:sp>
        <p:nvSpPr>
          <p:cNvPr id="656" name="Rectangle 655"/>
          <p:cNvSpPr/>
          <p:nvPr/>
        </p:nvSpPr>
        <p:spPr>
          <a:xfrm>
            <a:off x="6983987" y="1468864"/>
            <a:ext cx="1038397" cy="489031"/>
          </a:xfrm>
          <a:prstGeom prst="rect">
            <a:avLst/>
          </a:prstGeom>
          <a:noFill/>
          <a:ln w="63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/>
        </p:nvSpPr>
        <p:spPr>
          <a:xfrm>
            <a:off x="6983987" y="1977186"/>
            <a:ext cx="1038397" cy="490100"/>
          </a:xfrm>
          <a:prstGeom prst="rect">
            <a:avLst/>
          </a:prstGeom>
          <a:noFill/>
          <a:ln w="63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58" name="Freeform 6"/>
          <p:cNvSpPr>
            <a:spLocks noChangeAspect="1" noEditPoints="1"/>
          </p:cNvSpPr>
          <p:nvPr/>
        </p:nvSpPr>
        <p:spPr bwMode="auto">
          <a:xfrm>
            <a:off x="7347550" y="2307162"/>
            <a:ext cx="344732" cy="128211"/>
          </a:xfrm>
          <a:custGeom>
            <a:avLst/>
            <a:gdLst>
              <a:gd name="T0" fmla="*/ 4420 w 5953"/>
              <a:gd name="T1" fmla="*/ 372 h 2214"/>
              <a:gd name="T2" fmla="*/ 3947 w 5953"/>
              <a:gd name="T3" fmla="*/ 585 h 2214"/>
              <a:gd name="T4" fmla="*/ 3540 w 5953"/>
              <a:gd name="T5" fmla="*/ 852 h 2214"/>
              <a:gd name="T6" fmla="*/ 3279 w 5953"/>
              <a:gd name="T7" fmla="*/ 1058 h 2214"/>
              <a:gd name="T8" fmla="*/ 3237 w 5953"/>
              <a:gd name="T9" fmla="*/ 1120 h 2214"/>
              <a:gd name="T10" fmla="*/ 3434 w 5953"/>
              <a:gd name="T11" fmla="*/ 1282 h 2214"/>
              <a:gd name="T12" fmla="*/ 3800 w 5953"/>
              <a:gd name="T13" fmla="*/ 1540 h 2214"/>
              <a:gd name="T14" fmla="*/ 4259 w 5953"/>
              <a:gd name="T15" fmla="*/ 1784 h 2214"/>
              <a:gd name="T16" fmla="*/ 4738 w 5953"/>
              <a:gd name="T17" fmla="*/ 1902 h 2214"/>
              <a:gd name="T18" fmla="*/ 5243 w 5953"/>
              <a:gd name="T19" fmla="*/ 1813 h 2214"/>
              <a:gd name="T20" fmla="*/ 5541 w 5953"/>
              <a:gd name="T21" fmla="*/ 1566 h 2214"/>
              <a:gd name="T22" fmla="*/ 5671 w 5953"/>
              <a:gd name="T23" fmla="*/ 1255 h 2214"/>
              <a:gd name="T24" fmla="*/ 5671 w 5953"/>
              <a:gd name="T25" fmla="*/ 959 h 2214"/>
              <a:gd name="T26" fmla="*/ 5541 w 5953"/>
              <a:gd name="T27" fmla="*/ 650 h 2214"/>
              <a:gd name="T28" fmla="*/ 5243 w 5953"/>
              <a:gd name="T29" fmla="*/ 401 h 2214"/>
              <a:gd name="T30" fmla="*/ 1114 w 5953"/>
              <a:gd name="T31" fmla="*/ 312 h 2214"/>
              <a:gd name="T32" fmla="*/ 646 w 5953"/>
              <a:gd name="T33" fmla="*/ 435 h 2214"/>
              <a:gd name="T34" fmla="*/ 381 w 5953"/>
              <a:gd name="T35" fmla="*/ 699 h 2214"/>
              <a:gd name="T36" fmla="*/ 274 w 5953"/>
              <a:gd name="T37" fmla="*/ 1009 h 2214"/>
              <a:gd name="T38" fmla="*/ 294 w 5953"/>
              <a:gd name="T39" fmla="*/ 1307 h 2214"/>
              <a:gd name="T40" fmla="*/ 450 w 5953"/>
              <a:gd name="T41" fmla="*/ 1613 h 2214"/>
              <a:gd name="T42" fmla="*/ 778 w 5953"/>
              <a:gd name="T43" fmla="*/ 1842 h 2214"/>
              <a:gd name="T44" fmla="*/ 1293 w 5953"/>
              <a:gd name="T45" fmla="*/ 1896 h 2214"/>
              <a:gd name="T46" fmla="*/ 1773 w 5953"/>
              <a:gd name="T47" fmla="*/ 1750 h 2214"/>
              <a:gd name="T48" fmla="*/ 2223 w 5953"/>
              <a:gd name="T49" fmla="*/ 1495 h 2214"/>
              <a:gd name="T50" fmla="*/ 2566 w 5953"/>
              <a:gd name="T51" fmla="*/ 1244 h 2214"/>
              <a:gd name="T52" fmla="*/ 2726 w 5953"/>
              <a:gd name="T53" fmla="*/ 1111 h 2214"/>
              <a:gd name="T54" fmla="*/ 2643 w 5953"/>
              <a:gd name="T55" fmla="*/ 1033 h 2214"/>
              <a:gd name="T56" fmla="*/ 2353 w 5953"/>
              <a:gd name="T57" fmla="*/ 809 h 2214"/>
              <a:gd name="T58" fmla="*/ 1930 w 5953"/>
              <a:gd name="T59" fmla="*/ 544 h 2214"/>
              <a:gd name="T60" fmla="*/ 1452 w 5953"/>
              <a:gd name="T61" fmla="*/ 349 h 2214"/>
              <a:gd name="T62" fmla="*/ 4940 w 5953"/>
              <a:gd name="T63" fmla="*/ 5 h 2214"/>
              <a:gd name="T64" fmla="*/ 5472 w 5953"/>
              <a:gd name="T65" fmla="*/ 188 h 2214"/>
              <a:gd name="T66" fmla="*/ 5839 w 5953"/>
              <a:gd name="T67" fmla="*/ 616 h 2214"/>
              <a:gd name="T68" fmla="*/ 5951 w 5953"/>
              <a:gd name="T69" fmla="*/ 1179 h 2214"/>
              <a:gd name="T70" fmla="*/ 5776 w 5953"/>
              <a:gd name="T71" fmla="*/ 1712 h 2214"/>
              <a:gd name="T72" fmla="*/ 5398 w 5953"/>
              <a:gd name="T73" fmla="*/ 2071 h 2214"/>
              <a:gd name="T74" fmla="*/ 4833 w 5953"/>
              <a:gd name="T75" fmla="*/ 2214 h 2214"/>
              <a:gd name="T76" fmla="*/ 4113 w 5953"/>
              <a:gd name="T77" fmla="*/ 2061 h 2214"/>
              <a:gd name="T78" fmla="*/ 3308 w 5953"/>
              <a:gd name="T79" fmla="*/ 1600 h 2214"/>
              <a:gd name="T80" fmla="*/ 2645 w 5953"/>
              <a:gd name="T81" fmla="*/ 1600 h 2214"/>
              <a:gd name="T82" fmla="*/ 1840 w 5953"/>
              <a:gd name="T83" fmla="*/ 2061 h 2214"/>
              <a:gd name="T84" fmla="*/ 1119 w 5953"/>
              <a:gd name="T85" fmla="*/ 2214 h 2214"/>
              <a:gd name="T86" fmla="*/ 554 w 5953"/>
              <a:gd name="T87" fmla="*/ 2071 h 2214"/>
              <a:gd name="T88" fmla="*/ 177 w 5953"/>
              <a:gd name="T89" fmla="*/ 1712 h 2214"/>
              <a:gd name="T90" fmla="*/ 2 w 5953"/>
              <a:gd name="T91" fmla="*/ 1179 h 2214"/>
              <a:gd name="T92" fmla="*/ 114 w 5953"/>
              <a:gd name="T93" fmla="*/ 616 h 2214"/>
              <a:gd name="T94" fmla="*/ 480 w 5953"/>
              <a:gd name="T95" fmla="*/ 188 h 2214"/>
              <a:gd name="T96" fmla="*/ 1013 w 5953"/>
              <a:gd name="T97" fmla="*/ 5 h 2214"/>
              <a:gd name="T98" fmla="*/ 1708 w 5953"/>
              <a:gd name="T99" fmla="*/ 105 h 2214"/>
              <a:gd name="T100" fmla="*/ 2513 w 5953"/>
              <a:gd name="T101" fmla="*/ 518 h 2214"/>
              <a:gd name="T102" fmla="*/ 3181 w 5953"/>
              <a:gd name="T103" fmla="*/ 715 h 2214"/>
              <a:gd name="T104" fmla="*/ 3985 w 5953"/>
              <a:gd name="T105" fmla="*/ 208 h 2214"/>
              <a:gd name="T106" fmla="*/ 4727 w 5953"/>
              <a:gd name="T107" fmla="*/ 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3" h="2214">
                <a:moveTo>
                  <a:pt x="4839" y="312"/>
                </a:moveTo>
                <a:lnTo>
                  <a:pt x="4738" y="312"/>
                </a:lnTo>
                <a:lnTo>
                  <a:pt x="4660" y="318"/>
                </a:lnTo>
                <a:lnTo>
                  <a:pt x="4580" y="330"/>
                </a:lnTo>
                <a:lnTo>
                  <a:pt x="4501" y="349"/>
                </a:lnTo>
                <a:lnTo>
                  <a:pt x="4420" y="372"/>
                </a:lnTo>
                <a:lnTo>
                  <a:pt x="4340" y="399"/>
                </a:lnTo>
                <a:lnTo>
                  <a:pt x="4259" y="430"/>
                </a:lnTo>
                <a:lnTo>
                  <a:pt x="4180" y="464"/>
                </a:lnTo>
                <a:lnTo>
                  <a:pt x="4100" y="502"/>
                </a:lnTo>
                <a:lnTo>
                  <a:pt x="4023" y="544"/>
                </a:lnTo>
                <a:lnTo>
                  <a:pt x="3947" y="585"/>
                </a:lnTo>
                <a:lnTo>
                  <a:pt x="3873" y="628"/>
                </a:lnTo>
                <a:lnTo>
                  <a:pt x="3800" y="674"/>
                </a:lnTo>
                <a:lnTo>
                  <a:pt x="3730" y="719"/>
                </a:lnTo>
                <a:lnTo>
                  <a:pt x="3663" y="764"/>
                </a:lnTo>
                <a:lnTo>
                  <a:pt x="3600" y="809"/>
                </a:lnTo>
                <a:lnTo>
                  <a:pt x="3540" y="852"/>
                </a:lnTo>
                <a:lnTo>
                  <a:pt x="3485" y="894"/>
                </a:lnTo>
                <a:lnTo>
                  <a:pt x="3434" y="932"/>
                </a:lnTo>
                <a:lnTo>
                  <a:pt x="3387" y="970"/>
                </a:lnTo>
                <a:lnTo>
                  <a:pt x="3346" y="1002"/>
                </a:lnTo>
                <a:lnTo>
                  <a:pt x="3309" y="1033"/>
                </a:lnTo>
                <a:lnTo>
                  <a:pt x="3279" y="1058"/>
                </a:lnTo>
                <a:lnTo>
                  <a:pt x="3255" y="1078"/>
                </a:lnTo>
                <a:lnTo>
                  <a:pt x="3237" y="1094"/>
                </a:lnTo>
                <a:lnTo>
                  <a:pt x="3226" y="1103"/>
                </a:lnTo>
                <a:lnTo>
                  <a:pt x="3223" y="1107"/>
                </a:lnTo>
                <a:lnTo>
                  <a:pt x="3226" y="1111"/>
                </a:lnTo>
                <a:lnTo>
                  <a:pt x="3237" y="1120"/>
                </a:lnTo>
                <a:lnTo>
                  <a:pt x="3255" y="1136"/>
                </a:lnTo>
                <a:lnTo>
                  <a:pt x="3279" y="1156"/>
                </a:lnTo>
                <a:lnTo>
                  <a:pt x="3309" y="1181"/>
                </a:lnTo>
                <a:lnTo>
                  <a:pt x="3346" y="1212"/>
                </a:lnTo>
                <a:lnTo>
                  <a:pt x="3387" y="1244"/>
                </a:lnTo>
                <a:lnTo>
                  <a:pt x="3434" y="1282"/>
                </a:lnTo>
                <a:lnTo>
                  <a:pt x="3485" y="1322"/>
                </a:lnTo>
                <a:lnTo>
                  <a:pt x="3540" y="1363"/>
                </a:lnTo>
                <a:lnTo>
                  <a:pt x="3600" y="1407"/>
                </a:lnTo>
                <a:lnTo>
                  <a:pt x="3663" y="1450"/>
                </a:lnTo>
                <a:lnTo>
                  <a:pt x="3730" y="1495"/>
                </a:lnTo>
                <a:lnTo>
                  <a:pt x="3800" y="1540"/>
                </a:lnTo>
                <a:lnTo>
                  <a:pt x="3873" y="1586"/>
                </a:lnTo>
                <a:lnTo>
                  <a:pt x="3947" y="1629"/>
                </a:lnTo>
                <a:lnTo>
                  <a:pt x="4023" y="1670"/>
                </a:lnTo>
                <a:lnTo>
                  <a:pt x="4100" y="1712"/>
                </a:lnTo>
                <a:lnTo>
                  <a:pt x="4180" y="1750"/>
                </a:lnTo>
                <a:lnTo>
                  <a:pt x="4259" y="1784"/>
                </a:lnTo>
                <a:lnTo>
                  <a:pt x="4340" y="1817"/>
                </a:lnTo>
                <a:lnTo>
                  <a:pt x="4420" y="1844"/>
                </a:lnTo>
                <a:lnTo>
                  <a:pt x="4501" y="1865"/>
                </a:lnTo>
                <a:lnTo>
                  <a:pt x="4580" y="1884"/>
                </a:lnTo>
                <a:lnTo>
                  <a:pt x="4660" y="1896"/>
                </a:lnTo>
                <a:lnTo>
                  <a:pt x="4738" y="1902"/>
                </a:lnTo>
                <a:lnTo>
                  <a:pt x="4839" y="1902"/>
                </a:lnTo>
                <a:lnTo>
                  <a:pt x="4933" y="1896"/>
                </a:lnTo>
                <a:lnTo>
                  <a:pt x="5019" y="1884"/>
                </a:lnTo>
                <a:lnTo>
                  <a:pt x="5100" y="1865"/>
                </a:lnTo>
                <a:lnTo>
                  <a:pt x="5174" y="1842"/>
                </a:lnTo>
                <a:lnTo>
                  <a:pt x="5243" y="1813"/>
                </a:lnTo>
                <a:lnTo>
                  <a:pt x="5306" y="1781"/>
                </a:lnTo>
                <a:lnTo>
                  <a:pt x="5364" y="1743"/>
                </a:lnTo>
                <a:lnTo>
                  <a:pt x="5416" y="1703"/>
                </a:lnTo>
                <a:lnTo>
                  <a:pt x="5462" y="1660"/>
                </a:lnTo>
                <a:lnTo>
                  <a:pt x="5503" y="1613"/>
                </a:lnTo>
                <a:lnTo>
                  <a:pt x="5541" y="1566"/>
                </a:lnTo>
                <a:lnTo>
                  <a:pt x="5572" y="1515"/>
                </a:lnTo>
                <a:lnTo>
                  <a:pt x="5601" y="1465"/>
                </a:lnTo>
                <a:lnTo>
                  <a:pt x="5624" y="1412"/>
                </a:lnTo>
                <a:lnTo>
                  <a:pt x="5642" y="1360"/>
                </a:lnTo>
                <a:lnTo>
                  <a:pt x="5658" y="1307"/>
                </a:lnTo>
                <a:lnTo>
                  <a:pt x="5671" y="1255"/>
                </a:lnTo>
                <a:lnTo>
                  <a:pt x="5678" y="1205"/>
                </a:lnTo>
                <a:lnTo>
                  <a:pt x="5684" y="1154"/>
                </a:lnTo>
                <a:lnTo>
                  <a:pt x="5685" y="1107"/>
                </a:lnTo>
                <a:lnTo>
                  <a:pt x="5684" y="1060"/>
                </a:lnTo>
                <a:lnTo>
                  <a:pt x="5678" y="1009"/>
                </a:lnTo>
                <a:lnTo>
                  <a:pt x="5671" y="959"/>
                </a:lnTo>
                <a:lnTo>
                  <a:pt x="5658" y="908"/>
                </a:lnTo>
                <a:lnTo>
                  <a:pt x="5642" y="856"/>
                </a:lnTo>
                <a:lnTo>
                  <a:pt x="5624" y="804"/>
                </a:lnTo>
                <a:lnTo>
                  <a:pt x="5601" y="751"/>
                </a:lnTo>
                <a:lnTo>
                  <a:pt x="5572" y="699"/>
                </a:lnTo>
                <a:lnTo>
                  <a:pt x="5541" y="650"/>
                </a:lnTo>
                <a:lnTo>
                  <a:pt x="5503" y="601"/>
                </a:lnTo>
                <a:lnTo>
                  <a:pt x="5462" y="554"/>
                </a:lnTo>
                <a:lnTo>
                  <a:pt x="5416" y="511"/>
                </a:lnTo>
                <a:lnTo>
                  <a:pt x="5364" y="471"/>
                </a:lnTo>
                <a:lnTo>
                  <a:pt x="5306" y="435"/>
                </a:lnTo>
                <a:lnTo>
                  <a:pt x="5243" y="401"/>
                </a:lnTo>
                <a:lnTo>
                  <a:pt x="5174" y="374"/>
                </a:lnTo>
                <a:lnTo>
                  <a:pt x="5100" y="349"/>
                </a:lnTo>
                <a:lnTo>
                  <a:pt x="5019" y="330"/>
                </a:lnTo>
                <a:lnTo>
                  <a:pt x="4933" y="318"/>
                </a:lnTo>
                <a:lnTo>
                  <a:pt x="4839" y="312"/>
                </a:lnTo>
                <a:close/>
                <a:moveTo>
                  <a:pt x="1114" y="312"/>
                </a:moveTo>
                <a:lnTo>
                  <a:pt x="1020" y="318"/>
                </a:lnTo>
                <a:lnTo>
                  <a:pt x="933" y="330"/>
                </a:lnTo>
                <a:lnTo>
                  <a:pt x="852" y="349"/>
                </a:lnTo>
                <a:lnTo>
                  <a:pt x="778" y="374"/>
                </a:lnTo>
                <a:lnTo>
                  <a:pt x="710" y="401"/>
                </a:lnTo>
                <a:lnTo>
                  <a:pt x="646" y="435"/>
                </a:lnTo>
                <a:lnTo>
                  <a:pt x="589" y="471"/>
                </a:lnTo>
                <a:lnTo>
                  <a:pt x="536" y="511"/>
                </a:lnTo>
                <a:lnTo>
                  <a:pt x="491" y="554"/>
                </a:lnTo>
                <a:lnTo>
                  <a:pt x="450" y="601"/>
                </a:lnTo>
                <a:lnTo>
                  <a:pt x="412" y="650"/>
                </a:lnTo>
                <a:lnTo>
                  <a:pt x="381" y="699"/>
                </a:lnTo>
                <a:lnTo>
                  <a:pt x="352" y="751"/>
                </a:lnTo>
                <a:lnTo>
                  <a:pt x="329" y="804"/>
                </a:lnTo>
                <a:lnTo>
                  <a:pt x="311" y="856"/>
                </a:lnTo>
                <a:lnTo>
                  <a:pt x="294" y="908"/>
                </a:lnTo>
                <a:lnTo>
                  <a:pt x="282" y="959"/>
                </a:lnTo>
                <a:lnTo>
                  <a:pt x="274" y="1009"/>
                </a:lnTo>
                <a:lnTo>
                  <a:pt x="269" y="1060"/>
                </a:lnTo>
                <a:lnTo>
                  <a:pt x="267" y="1107"/>
                </a:lnTo>
                <a:lnTo>
                  <a:pt x="269" y="1154"/>
                </a:lnTo>
                <a:lnTo>
                  <a:pt x="274" y="1205"/>
                </a:lnTo>
                <a:lnTo>
                  <a:pt x="282" y="1255"/>
                </a:lnTo>
                <a:lnTo>
                  <a:pt x="294" y="1307"/>
                </a:lnTo>
                <a:lnTo>
                  <a:pt x="311" y="1360"/>
                </a:lnTo>
                <a:lnTo>
                  <a:pt x="329" y="1412"/>
                </a:lnTo>
                <a:lnTo>
                  <a:pt x="352" y="1465"/>
                </a:lnTo>
                <a:lnTo>
                  <a:pt x="381" y="1515"/>
                </a:lnTo>
                <a:lnTo>
                  <a:pt x="412" y="1566"/>
                </a:lnTo>
                <a:lnTo>
                  <a:pt x="450" y="1613"/>
                </a:lnTo>
                <a:lnTo>
                  <a:pt x="491" y="1660"/>
                </a:lnTo>
                <a:lnTo>
                  <a:pt x="536" y="1703"/>
                </a:lnTo>
                <a:lnTo>
                  <a:pt x="589" y="1743"/>
                </a:lnTo>
                <a:lnTo>
                  <a:pt x="646" y="1781"/>
                </a:lnTo>
                <a:lnTo>
                  <a:pt x="710" y="1813"/>
                </a:lnTo>
                <a:lnTo>
                  <a:pt x="778" y="1842"/>
                </a:lnTo>
                <a:lnTo>
                  <a:pt x="852" y="1865"/>
                </a:lnTo>
                <a:lnTo>
                  <a:pt x="933" y="1884"/>
                </a:lnTo>
                <a:lnTo>
                  <a:pt x="1020" y="1896"/>
                </a:lnTo>
                <a:lnTo>
                  <a:pt x="1114" y="1902"/>
                </a:lnTo>
                <a:lnTo>
                  <a:pt x="1215" y="1902"/>
                </a:lnTo>
                <a:lnTo>
                  <a:pt x="1293" y="1896"/>
                </a:lnTo>
                <a:lnTo>
                  <a:pt x="1372" y="1884"/>
                </a:lnTo>
                <a:lnTo>
                  <a:pt x="1452" y="1865"/>
                </a:lnTo>
                <a:lnTo>
                  <a:pt x="1533" y="1844"/>
                </a:lnTo>
                <a:lnTo>
                  <a:pt x="1612" y="1817"/>
                </a:lnTo>
                <a:lnTo>
                  <a:pt x="1694" y="1784"/>
                </a:lnTo>
                <a:lnTo>
                  <a:pt x="1773" y="1750"/>
                </a:lnTo>
                <a:lnTo>
                  <a:pt x="1852" y="1712"/>
                </a:lnTo>
                <a:lnTo>
                  <a:pt x="1930" y="1670"/>
                </a:lnTo>
                <a:lnTo>
                  <a:pt x="2006" y="1629"/>
                </a:lnTo>
                <a:lnTo>
                  <a:pt x="2080" y="1586"/>
                </a:lnTo>
                <a:lnTo>
                  <a:pt x="2152" y="1540"/>
                </a:lnTo>
                <a:lnTo>
                  <a:pt x="2223" y="1495"/>
                </a:lnTo>
                <a:lnTo>
                  <a:pt x="2289" y="1450"/>
                </a:lnTo>
                <a:lnTo>
                  <a:pt x="2353" y="1407"/>
                </a:lnTo>
                <a:lnTo>
                  <a:pt x="2412" y="1363"/>
                </a:lnTo>
                <a:lnTo>
                  <a:pt x="2468" y="1322"/>
                </a:lnTo>
                <a:lnTo>
                  <a:pt x="2519" y="1282"/>
                </a:lnTo>
                <a:lnTo>
                  <a:pt x="2566" y="1244"/>
                </a:lnTo>
                <a:lnTo>
                  <a:pt x="2607" y="1212"/>
                </a:lnTo>
                <a:lnTo>
                  <a:pt x="2643" y="1181"/>
                </a:lnTo>
                <a:lnTo>
                  <a:pt x="2674" y="1156"/>
                </a:lnTo>
                <a:lnTo>
                  <a:pt x="2697" y="1136"/>
                </a:lnTo>
                <a:lnTo>
                  <a:pt x="2715" y="1120"/>
                </a:lnTo>
                <a:lnTo>
                  <a:pt x="2726" y="1111"/>
                </a:lnTo>
                <a:lnTo>
                  <a:pt x="2730" y="1107"/>
                </a:lnTo>
                <a:lnTo>
                  <a:pt x="2726" y="1103"/>
                </a:lnTo>
                <a:lnTo>
                  <a:pt x="2715" y="1094"/>
                </a:lnTo>
                <a:lnTo>
                  <a:pt x="2697" y="1078"/>
                </a:lnTo>
                <a:lnTo>
                  <a:pt x="2674" y="1058"/>
                </a:lnTo>
                <a:lnTo>
                  <a:pt x="2643" y="1033"/>
                </a:lnTo>
                <a:lnTo>
                  <a:pt x="2607" y="1002"/>
                </a:lnTo>
                <a:lnTo>
                  <a:pt x="2566" y="970"/>
                </a:lnTo>
                <a:lnTo>
                  <a:pt x="2519" y="932"/>
                </a:lnTo>
                <a:lnTo>
                  <a:pt x="2468" y="894"/>
                </a:lnTo>
                <a:lnTo>
                  <a:pt x="2412" y="852"/>
                </a:lnTo>
                <a:lnTo>
                  <a:pt x="2353" y="809"/>
                </a:lnTo>
                <a:lnTo>
                  <a:pt x="2289" y="764"/>
                </a:lnTo>
                <a:lnTo>
                  <a:pt x="2223" y="719"/>
                </a:lnTo>
                <a:lnTo>
                  <a:pt x="2152" y="674"/>
                </a:lnTo>
                <a:lnTo>
                  <a:pt x="2080" y="628"/>
                </a:lnTo>
                <a:lnTo>
                  <a:pt x="2006" y="585"/>
                </a:lnTo>
                <a:lnTo>
                  <a:pt x="1930" y="544"/>
                </a:lnTo>
                <a:lnTo>
                  <a:pt x="1852" y="502"/>
                </a:lnTo>
                <a:lnTo>
                  <a:pt x="1773" y="464"/>
                </a:lnTo>
                <a:lnTo>
                  <a:pt x="1694" y="430"/>
                </a:lnTo>
                <a:lnTo>
                  <a:pt x="1612" y="399"/>
                </a:lnTo>
                <a:lnTo>
                  <a:pt x="1533" y="372"/>
                </a:lnTo>
                <a:lnTo>
                  <a:pt x="1452" y="349"/>
                </a:lnTo>
                <a:lnTo>
                  <a:pt x="1372" y="330"/>
                </a:lnTo>
                <a:lnTo>
                  <a:pt x="1293" y="318"/>
                </a:lnTo>
                <a:lnTo>
                  <a:pt x="1215" y="312"/>
                </a:lnTo>
                <a:lnTo>
                  <a:pt x="1114" y="312"/>
                </a:lnTo>
                <a:close/>
                <a:moveTo>
                  <a:pt x="4833" y="0"/>
                </a:moveTo>
                <a:lnTo>
                  <a:pt x="4940" y="5"/>
                </a:lnTo>
                <a:lnTo>
                  <a:pt x="5046" y="18"/>
                </a:lnTo>
                <a:lnTo>
                  <a:pt x="5151" y="43"/>
                </a:lnTo>
                <a:lnTo>
                  <a:pt x="5236" y="69"/>
                </a:lnTo>
                <a:lnTo>
                  <a:pt x="5319" y="103"/>
                </a:lnTo>
                <a:lnTo>
                  <a:pt x="5398" y="143"/>
                </a:lnTo>
                <a:lnTo>
                  <a:pt x="5472" y="188"/>
                </a:lnTo>
                <a:lnTo>
                  <a:pt x="5545" y="242"/>
                </a:lnTo>
                <a:lnTo>
                  <a:pt x="5611" y="300"/>
                </a:lnTo>
                <a:lnTo>
                  <a:pt x="5678" y="372"/>
                </a:lnTo>
                <a:lnTo>
                  <a:pt x="5740" y="450"/>
                </a:lnTo>
                <a:lnTo>
                  <a:pt x="5794" y="531"/>
                </a:lnTo>
                <a:lnTo>
                  <a:pt x="5839" y="616"/>
                </a:lnTo>
                <a:lnTo>
                  <a:pt x="5879" y="706"/>
                </a:lnTo>
                <a:lnTo>
                  <a:pt x="5909" y="796"/>
                </a:lnTo>
                <a:lnTo>
                  <a:pt x="5931" y="890"/>
                </a:lnTo>
                <a:lnTo>
                  <a:pt x="5945" y="986"/>
                </a:lnTo>
                <a:lnTo>
                  <a:pt x="5953" y="1084"/>
                </a:lnTo>
                <a:lnTo>
                  <a:pt x="5951" y="1179"/>
                </a:lnTo>
                <a:lnTo>
                  <a:pt x="5940" y="1277"/>
                </a:lnTo>
                <a:lnTo>
                  <a:pt x="5922" y="1372"/>
                </a:lnTo>
                <a:lnTo>
                  <a:pt x="5893" y="1466"/>
                </a:lnTo>
                <a:lnTo>
                  <a:pt x="5857" y="1558"/>
                </a:lnTo>
                <a:lnTo>
                  <a:pt x="5819" y="1636"/>
                </a:lnTo>
                <a:lnTo>
                  <a:pt x="5776" y="1712"/>
                </a:lnTo>
                <a:lnTo>
                  <a:pt x="5725" y="1784"/>
                </a:lnTo>
                <a:lnTo>
                  <a:pt x="5671" y="1851"/>
                </a:lnTo>
                <a:lnTo>
                  <a:pt x="5611" y="1914"/>
                </a:lnTo>
                <a:lnTo>
                  <a:pt x="5545" y="1974"/>
                </a:lnTo>
                <a:lnTo>
                  <a:pt x="5472" y="2026"/>
                </a:lnTo>
                <a:lnTo>
                  <a:pt x="5398" y="2071"/>
                </a:lnTo>
                <a:lnTo>
                  <a:pt x="5319" y="2111"/>
                </a:lnTo>
                <a:lnTo>
                  <a:pt x="5236" y="2145"/>
                </a:lnTo>
                <a:lnTo>
                  <a:pt x="5151" y="2172"/>
                </a:lnTo>
                <a:lnTo>
                  <a:pt x="5046" y="2196"/>
                </a:lnTo>
                <a:lnTo>
                  <a:pt x="4940" y="2210"/>
                </a:lnTo>
                <a:lnTo>
                  <a:pt x="4833" y="2214"/>
                </a:lnTo>
                <a:lnTo>
                  <a:pt x="4727" y="2212"/>
                </a:lnTo>
                <a:lnTo>
                  <a:pt x="4606" y="2198"/>
                </a:lnTo>
                <a:lnTo>
                  <a:pt x="4483" y="2176"/>
                </a:lnTo>
                <a:lnTo>
                  <a:pt x="4364" y="2147"/>
                </a:lnTo>
                <a:lnTo>
                  <a:pt x="4245" y="2109"/>
                </a:lnTo>
                <a:lnTo>
                  <a:pt x="4113" y="2061"/>
                </a:lnTo>
                <a:lnTo>
                  <a:pt x="3985" y="2006"/>
                </a:lnTo>
                <a:lnTo>
                  <a:pt x="3856" y="1945"/>
                </a:lnTo>
                <a:lnTo>
                  <a:pt x="3714" y="1869"/>
                </a:lnTo>
                <a:lnTo>
                  <a:pt x="3575" y="1786"/>
                </a:lnTo>
                <a:lnTo>
                  <a:pt x="3439" y="1696"/>
                </a:lnTo>
                <a:lnTo>
                  <a:pt x="3308" y="1600"/>
                </a:lnTo>
                <a:lnTo>
                  <a:pt x="3181" y="1499"/>
                </a:lnTo>
                <a:lnTo>
                  <a:pt x="3076" y="1409"/>
                </a:lnTo>
                <a:lnTo>
                  <a:pt x="2975" y="1315"/>
                </a:lnTo>
                <a:lnTo>
                  <a:pt x="2876" y="1409"/>
                </a:lnTo>
                <a:lnTo>
                  <a:pt x="2771" y="1499"/>
                </a:lnTo>
                <a:lnTo>
                  <a:pt x="2645" y="1600"/>
                </a:lnTo>
                <a:lnTo>
                  <a:pt x="2513" y="1696"/>
                </a:lnTo>
                <a:lnTo>
                  <a:pt x="2378" y="1786"/>
                </a:lnTo>
                <a:lnTo>
                  <a:pt x="2239" y="1869"/>
                </a:lnTo>
                <a:lnTo>
                  <a:pt x="2096" y="1945"/>
                </a:lnTo>
                <a:lnTo>
                  <a:pt x="1968" y="2006"/>
                </a:lnTo>
                <a:lnTo>
                  <a:pt x="1840" y="2061"/>
                </a:lnTo>
                <a:lnTo>
                  <a:pt x="1708" y="2109"/>
                </a:lnTo>
                <a:lnTo>
                  <a:pt x="1589" y="2147"/>
                </a:lnTo>
                <a:lnTo>
                  <a:pt x="1470" y="2176"/>
                </a:lnTo>
                <a:lnTo>
                  <a:pt x="1347" y="2198"/>
                </a:lnTo>
                <a:lnTo>
                  <a:pt x="1226" y="2212"/>
                </a:lnTo>
                <a:lnTo>
                  <a:pt x="1119" y="2214"/>
                </a:lnTo>
                <a:lnTo>
                  <a:pt x="1013" y="2210"/>
                </a:lnTo>
                <a:lnTo>
                  <a:pt x="906" y="2196"/>
                </a:lnTo>
                <a:lnTo>
                  <a:pt x="802" y="2172"/>
                </a:lnTo>
                <a:lnTo>
                  <a:pt x="717" y="2145"/>
                </a:lnTo>
                <a:lnTo>
                  <a:pt x="634" y="2111"/>
                </a:lnTo>
                <a:lnTo>
                  <a:pt x="554" y="2071"/>
                </a:lnTo>
                <a:lnTo>
                  <a:pt x="480" y="2026"/>
                </a:lnTo>
                <a:lnTo>
                  <a:pt x="408" y="1974"/>
                </a:lnTo>
                <a:lnTo>
                  <a:pt x="341" y="1914"/>
                </a:lnTo>
                <a:lnTo>
                  <a:pt x="282" y="1851"/>
                </a:lnTo>
                <a:lnTo>
                  <a:pt x="227" y="1784"/>
                </a:lnTo>
                <a:lnTo>
                  <a:pt x="177" y="1712"/>
                </a:lnTo>
                <a:lnTo>
                  <a:pt x="134" y="1636"/>
                </a:lnTo>
                <a:lnTo>
                  <a:pt x="96" y="1558"/>
                </a:lnTo>
                <a:lnTo>
                  <a:pt x="60" y="1466"/>
                </a:lnTo>
                <a:lnTo>
                  <a:pt x="31" y="1372"/>
                </a:lnTo>
                <a:lnTo>
                  <a:pt x="13" y="1277"/>
                </a:lnTo>
                <a:lnTo>
                  <a:pt x="2" y="1179"/>
                </a:lnTo>
                <a:lnTo>
                  <a:pt x="0" y="1084"/>
                </a:lnTo>
                <a:lnTo>
                  <a:pt x="7" y="986"/>
                </a:lnTo>
                <a:lnTo>
                  <a:pt x="22" y="890"/>
                </a:lnTo>
                <a:lnTo>
                  <a:pt x="43" y="796"/>
                </a:lnTo>
                <a:lnTo>
                  <a:pt x="74" y="706"/>
                </a:lnTo>
                <a:lnTo>
                  <a:pt x="114" y="616"/>
                </a:lnTo>
                <a:lnTo>
                  <a:pt x="159" y="531"/>
                </a:lnTo>
                <a:lnTo>
                  <a:pt x="213" y="450"/>
                </a:lnTo>
                <a:lnTo>
                  <a:pt x="273" y="372"/>
                </a:lnTo>
                <a:lnTo>
                  <a:pt x="341" y="300"/>
                </a:lnTo>
                <a:lnTo>
                  <a:pt x="408" y="242"/>
                </a:lnTo>
                <a:lnTo>
                  <a:pt x="480" y="188"/>
                </a:lnTo>
                <a:lnTo>
                  <a:pt x="554" y="143"/>
                </a:lnTo>
                <a:lnTo>
                  <a:pt x="634" y="103"/>
                </a:lnTo>
                <a:lnTo>
                  <a:pt x="717" y="69"/>
                </a:lnTo>
                <a:lnTo>
                  <a:pt x="802" y="43"/>
                </a:lnTo>
                <a:lnTo>
                  <a:pt x="906" y="18"/>
                </a:lnTo>
                <a:lnTo>
                  <a:pt x="1013" y="5"/>
                </a:lnTo>
                <a:lnTo>
                  <a:pt x="1119" y="0"/>
                </a:lnTo>
                <a:lnTo>
                  <a:pt x="1226" y="4"/>
                </a:lnTo>
                <a:lnTo>
                  <a:pt x="1347" y="16"/>
                </a:lnTo>
                <a:lnTo>
                  <a:pt x="1470" y="38"/>
                </a:lnTo>
                <a:lnTo>
                  <a:pt x="1589" y="69"/>
                </a:lnTo>
                <a:lnTo>
                  <a:pt x="1708" y="105"/>
                </a:lnTo>
                <a:lnTo>
                  <a:pt x="1840" y="153"/>
                </a:lnTo>
                <a:lnTo>
                  <a:pt x="1968" y="208"/>
                </a:lnTo>
                <a:lnTo>
                  <a:pt x="2096" y="269"/>
                </a:lnTo>
                <a:lnTo>
                  <a:pt x="2239" y="345"/>
                </a:lnTo>
                <a:lnTo>
                  <a:pt x="2378" y="428"/>
                </a:lnTo>
                <a:lnTo>
                  <a:pt x="2513" y="518"/>
                </a:lnTo>
                <a:lnTo>
                  <a:pt x="2645" y="614"/>
                </a:lnTo>
                <a:lnTo>
                  <a:pt x="2771" y="715"/>
                </a:lnTo>
                <a:lnTo>
                  <a:pt x="2876" y="805"/>
                </a:lnTo>
                <a:lnTo>
                  <a:pt x="2975" y="899"/>
                </a:lnTo>
                <a:lnTo>
                  <a:pt x="3076" y="805"/>
                </a:lnTo>
                <a:lnTo>
                  <a:pt x="3181" y="715"/>
                </a:lnTo>
                <a:lnTo>
                  <a:pt x="3308" y="614"/>
                </a:lnTo>
                <a:lnTo>
                  <a:pt x="3439" y="518"/>
                </a:lnTo>
                <a:lnTo>
                  <a:pt x="3575" y="428"/>
                </a:lnTo>
                <a:lnTo>
                  <a:pt x="3714" y="345"/>
                </a:lnTo>
                <a:lnTo>
                  <a:pt x="3856" y="269"/>
                </a:lnTo>
                <a:lnTo>
                  <a:pt x="3985" y="208"/>
                </a:lnTo>
                <a:lnTo>
                  <a:pt x="4113" y="153"/>
                </a:lnTo>
                <a:lnTo>
                  <a:pt x="4245" y="105"/>
                </a:lnTo>
                <a:lnTo>
                  <a:pt x="4364" y="69"/>
                </a:lnTo>
                <a:lnTo>
                  <a:pt x="4483" y="38"/>
                </a:lnTo>
                <a:lnTo>
                  <a:pt x="4606" y="16"/>
                </a:lnTo>
                <a:lnTo>
                  <a:pt x="4727" y="4"/>
                </a:lnTo>
                <a:lnTo>
                  <a:pt x="4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137076" tIns="137076" rIns="137076" bIns="137076" anchor="ctr">
            <a:noAutofit/>
          </a:bodyPr>
          <a:lstStyle/>
          <a:p>
            <a:pPr algn="ctr" defTabSz="514067">
              <a:lnSpc>
                <a:spcPct val="95000"/>
              </a:lnSpc>
              <a:spcBef>
                <a:spcPts val="810"/>
              </a:spcBef>
              <a:buClr>
                <a:srgbClr val="D81F28"/>
              </a:buClr>
              <a:buSzPct val="90000"/>
            </a:pPr>
            <a:endParaRPr lang="en-US" sz="1575" dirty="0">
              <a:solidFill>
                <a:srgbClr val="FFFFFF"/>
              </a:solidFill>
              <a:cs typeface="CiscoSans"/>
            </a:endParaRPr>
          </a:p>
        </p:txBody>
      </p:sp>
      <p:grpSp>
        <p:nvGrpSpPr>
          <p:cNvPr id="659" name="Group 658"/>
          <p:cNvGrpSpPr/>
          <p:nvPr/>
        </p:nvGrpSpPr>
        <p:grpSpPr>
          <a:xfrm>
            <a:off x="1925711" y="1877118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660" name="Freeform 65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61" name="Freeform 66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62" name="Freeform 66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63" name="Freeform 66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4" name="Group 663"/>
          <p:cNvGrpSpPr/>
          <p:nvPr/>
        </p:nvGrpSpPr>
        <p:grpSpPr>
          <a:xfrm>
            <a:off x="1290649" y="4060288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665" name="Freeform 66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66" name="Freeform 66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67" name="Freeform 66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68" name="Freeform 66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9" name="Group 668"/>
          <p:cNvGrpSpPr/>
          <p:nvPr/>
        </p:nvGrpSpPr>
        <p:grpSpPr>
          <a:xfrm>
            <a:off x="1434192" y="4345219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670" name="Freeform 66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71" name="Freeform 67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72" name="Freeform 67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73" name="Freeform 67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4" name="Group 673"/>
          <p:cNvGrpSpPr/>
          <p:nvPr/>
        </p:nvGrpSpPr>
        <p:grpSpPr>
          <a:xfrm>
            <a:off x="2611648" y="1991087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675" name="Freeform 67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76" name="Freeform 67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77" name="Freeform 67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78" name="Freeform 67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9" name="Group 678"/>
          <p:cNvGrpSpPr/>
          <p:nvPr/>
        </p:nvGrpSpPr>
        <p:grpSpPr>
          <a:xfrm>
            <a:off x="2554359" y="1926750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680" name="Freeform 67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81" name="Freeform 68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82" name="Freeform 68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83" name="Freeform 68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84" name="Freeform 5"/>
          <p:cNvSpPr>
            <a:spLocks/>
          </p:cNvSpPr>
          <p:nvPr/>
        </p:nvSpPr>
        <p:spPr bwMode="auto">
          <a:xfrm>
            <a:off x="2476655" y="3400627"/>
            <a:ext cx="807670" cy="1364975"/>
          </a:xfrm>
          <a:custGeom>
            <a:avLst/>
            <a:gdLst>
              <a:gd name="T0" fmla="*/ 0 w 1634"/>
              <a:gd name="T1" fmla="*/ 3036 h 3036"/>
              <a:gd name="T2" fmla="*/ 0 w 1634"/>
              <a:gd name="T3" fmla="*/ 3036 h 3036"/>
              <a:gd name="T4" fmla="*/ 210 w 1634"/>
              <a:gd name="T5" fmla="*/ 3021 h 3036"/>
              <a:gd name="T6" fmla="*/ 559 w 1634"/>
              <a:gd name="T7" fmla="*/ 2997 h 3036"/>
              <a:gd name="T8" fmla="*/ 1037 w 1634"/>
              <a:gd name="T9" fmla="*/ 2967 h 3036"/>
              <a:gd name="T10" fmla="*/ 1634 w 1634"/>
              <a:gd name="T11" fmla="*/ 2931 h 3036"/>
              <a:gd name="T12" fmla="*/ 1634 w 1634"/>
              <a:gd name="T13" fmla="*/ 124 h 3036"/>
              <a:gd name="T14" fmla="*/ 1634 w 1634"/>
              <a:gd name="T15" fmla="*/ 124 h 3036"/>
              <a:gd name="T16" fmla="*/ 1307 w 1634"/>
              <a:gd name="T17" fmla="*/ 103 h 3036"/>
              <a:gd name="T18" fmla="*/ 1015 w 1634"/>
              <a:gd name="T19" fmla="*/ 83 h 3036"/>
              <a:gd name="T20" fmla="*/ 758 w 1634"/>
              <a:gd name="T21" fmla="*/ 64 h 3036"/>
              <a:gd name="T22" fmla="*/ 537 w 1634"/>
              <a:gd name="T23" fmla="*/ 46 h 3036"/>
              <a:gd name="T24" fmla="*/ 350 w 1634"/>
              <a:gd name="T25" fmla="*/ 31 h 3036"/>
              <a:gd name="T26" fmla="*/ 199 w 1634"/>
              <a:gd name="T27" fmla="*/ 19 h 3036"/>
              <a:gd name="T28" fmla="*/ 0 w 1634"/>
              <a:gd name="T29" fmla="*/ 0 h 3036"/>
              <a:gd name="T30" fmla="*/ 0 w 1634"/>
              <a:gd name="T31" fmla="*/ 3036 h 3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4" h="3036">
                <a:moveTo>
                  <a:pt x="0" y="3036"/>
                </a:moveTo>
                <a:lnTo>
                  <a:pt x="0" y="3036"/>
                </a:lnTo>
                <a:lnTo>
                  <a:pt x="210" y="3021"/>
                </a:lnTo>
                <a:lnTo>
                  <a:pt x="559" y="2997"/>
                </a:lnTo>
                <a:lnTo>
                  <a:pt x="1037" y="2967"/>
                </a:lnTo>
                <a:lnTo>
                  <a:pt x="1634" y="2931"/>
                </a:lnTo>
                <a:lnTo>
                  <a:pt x="1634" y="124"/>
                </a:lnTo>
                <a:lnTo>
                  <a:pt x="1634" y="124"/>
                </a:lnTo>
                <a:lnTo>
                  <a:pt x="1307" y="103"/>
                </a:lnTo>
                <a:lnTo>
                  <a:pt x="1015" y="83"/>
                </a:lnTo>
                <a:lnTo>
                  <a:pt x="758" y="64"/>
                </a:lnTo>
                <a:lnTo>
                  <a:pt x="537" y="46"/>
                </a:lnTo>
                <a:lnTo>
                  <a:pt x="350" y="31"/>
                </a:lnTo>
                <a:lnTo>
                  <a:pt x="199" y="19"/>
                </a:lnTo>
                <a:lnTo>
                  <a:pt x="0" y="0"/>
                </a:lnTo>
                <a:lnTo>
                  <a:pt x="0" y="3036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wrap="square" lIns="68556" tIns="342781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r>
              <a:rPr lang="ja-JP" altLang="en-US" sz="825" dirty="0" smtClean="0">
                <a:solidFill>
                  <a:srgbClr val="093A75"/>
                </a:solidFill>
              </a:rPr>
              <a:t>アンチスパム</a:t>
            </a:r>
            <a:r>
              <a:rPr lang="en-US" sz="825" dirty="0" smtClean="0">
                <a:solidFill>
                  <a:srgbClr val="093A75"/>
                </a:solidFill>
              </a:rPr>
              <a:t/>
            </a:r>
            <a:br>
              <a:rPr lang="en-US" sz="825" dirty="0" smtClean="0">
                <a:solidFill>
                  <a:srgbClr val="093A75"/>
                </a:solidFill>
              </a:rPr>
            </a:br>
            <a:r>
              <a:rPr lang="ja-JP" altLang="en-US" sz="825" dirty="0" smtClean="0">
                <a:solidFill>
                  <a:srgbClr val="093A75"/>
                </a:solidFill>
              </a:rPr>
              <a:t>アンチ</a:t>
            </a:r>
            <a:r>
              <a:rPr lang="ja-JP" altLang="en-US" sz="825" dirty="0">
                <a:solidFill>
                  <a:srgbClr val="093A75"/>
                </a:solidFill>
              </a:rPr>
              <a:t>ウイルス</a:t>
            </a:r>
            <a:endParaRPr lang="en-US" sz="825" dirty="0">
              <a:solidFill>
                <a:srgbClr val="093A75"/>
              </a:solidFill>
            </a:endParaRPr>
          </a:p>
        </p:txBody>
      </p:sp>
      <p:sp>
        <p:nvSpPr>
          <p:cNvPr id="685" name="Freeform 7"/>
          <p:cNvSpPr>
            <a:spLocks/>
          </p:cNvSpPr>
          <p:nvPr/>
        </p:nvSpPr>
        <p:spPr bwMode="auto">
          <a:xfrm>
            <a:off x="1666957" y="3295000"/>
            <a:ext cx="836564" cy="1533545"/>
          </a:xfrm>
          <a:custGeom>
            <a:avLst/>
            <a:gdLst>
              <a:gd name="T0" fmla="*/ 1634 w 1634"/>
              <a:gd name="T1" fmla="*/ 91 h 2799"/>
              <a:gd name="T2" fmla="*/ 1634 w 1634"/>
              <a:gd name="T3" fmla="*/ 91 h 2799"/>
              <a:gd name="T4" fmla="*/ 1175 w 1634"/>
              <a:gd name="T5" fmla="*/ 67 h 2799"/>
              <a:gd name="T6" fmla="*/ 750 w 1634"/>
              <a:gd name="T7" fmla="*/ 44 h 2799"/>
              <a:gd name="T8" fmla="*/ 358 w 1634"/>
              <a:gd name="T9" fmla="*/ 21 h 2799"/>
              <a:gd name="T10" fmla="*/ 0 w 1634"/>
              <a:gd name="T11" fmla="*/ 0 h 2799"/>
              <a:gd name="T12" fmla="*/ 0 w 1634"/>
              <a:gd name="T13" fmla="*/ 2799 h 2799"/>
              <a:gd name="T14" fmla="*/ 0 w 1634"/>
              <a:gd name="T15" fmla="*/ 2799 h 2799"/>
              <a:gd name="T16" fmla="*/ 368 w 1634"/>
              <a:gd name="T17" fmla="*/ 2777 h 2799"/>
              <a:gd name="T18" fmla="*/ 764 w 1634"/>
              <a:gd name="T19" fmla="*/ 2756 h 2799"/>
              <a:gd name="T20" fmla="*/ 1186 w 1634"/>
              <a:gd name="T21" fmla="*/ 2732 h 2799"/>
              <a:gd name="T22" fmla="*/ 1634 w 1634"/>
              <a:gd name="T23" fmla="*/ 2710 h 2799"/>
              <a:gd name="T24" fmla="*/ 1634 w 1634"/>
              <a:gd name="T25" fmla="*/ 91 h 2799"/>
              <a:gd name="connsiteX0" fmla="*/ 10000 w 10000"/>
              <a:gd name="connsiteY0" fmla="*/ 562 h 10000"/>
              <a:gd name="connsiteX1" fmla="*/ 10000 w 10000"/>
              <a:gd name="connsiteY1" fmla="*/ 325 h 10000"/>
              <a:gd name="connsiteX2" fmla="*/ 7191 w 10000"/>
              <a:gd name="connsiteY2" fmla="*/ 239 h 10000"/>
              <a:gd name="connsiteX3" fmla="*/ 4590 w 10000"/>
              <a:gd name="connsiteY3" fmla="*/ 157 h 10000"/>
              <a:gd name="connsiteX4" fmla="*/ 2191 w 10000"/>
              <a:gd name="connsiteY4" fmla="*/ 75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2252 w 10000"/>
              <a:gd name="connsiteY8" fmla="*/ 9921 h 10000"/>
              <a:gd name="connsiteX9" fmla="*/ 4676 w 10000"/>
              <a:gd name="connsiteY9" fmla="*/ 9846 h 10000"/>
              <a:gd name="connsiteX10" fmla="*/ 7258 w 10000"/>
              <a:gd name="connsiteY10" fmla="*/ 9761 h 10000"/>
              <a:gd name="connsiteX11" fmla="*/ 10000 w 10000"/>
              <a:gd name="connsiteY11" fmla="*/ 9682 h 10000"/>
              <a:gd name="connsiteX12" fmla="*/ 10000 w 10000"/>
              <a:gd name="connsiteY12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7191 w 10000"/>
              <a:gd name="connsiteY2" fmla="*/ 239 h 10000"/>
              <a:gd name="connsiteX3" fmla="*/ 4590 w 10000"/>
              <a:gd name="connsiteY3" fmla="*/ 157 h 10000"/>
              <a:gd name="connsiteX4" fmla="*/ 2191 w 10000"/>
              <a:gd name="connsiteY4" fmla="*/ 75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2252 w 10000"/>
              <a:gd name="connsiteY8" fmla="*/ 9921 h 10000"/>
              <a:gd name="connsiteX9" fmla="*/ 4676 w 10000"/>
              <a:gd name="connsiteY9" fmla="*/ 9846 h 10000"/>
              <a:gd name="connsiteX10" fmla="*/ 7258 w 10000"/>
              <a:gd name="connsiteY10" fmla="*/ 9761 h 10000"/>
              <a:gd name="connsiteX11" fmla="*/ 10000 w 10000"/>
              <a:gd name="connsiteY11" fmla="*/ 9682 h 10000"/>
              <a:gd name="connsiteX12" fmla="*/ 10000 w 10000"/>
              <a:gd name="connsiteY12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7218 w 10000"/>
              <a:gd name="connsiteY2" fmla="*/ 328 h 10000"/>
              <a:gd name="connsiteX3" fmla="*/ 4590 w 10000"/>
              <a:gd name="connsiteY3" fmla="*/ 157 h 10000"/>
              <a:gd name="connsiteX4" fmla="*/ 2191 w 10000"/>
              <a:gd name="connsiteY4" fmla="*/ 75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2252 w 10000"/>
              <a:gd name="connsiteY8" fmla="*/ 9921 h 10000"/>
              <a:gd name="connsiteX9" fmla="*/ 4676 w 10000"/>
              <a:gd name="connsiteY9" fmla="*/ 9846 h 10000"/>
              <a:gd name="connsiteX10" fmla="*/ 7258 w 10000"/>
              <a:gd name="connsiteY10" fmla="*/ 9761 h 10000"/>
              <a:gd name="connsiteX11" fmla="*/ 10000 w 10000"/>
              <a:gd name="connsiteY11" fmla="*/ 9682 h 10000"/>
              <a:gd name="connsiteX12" fmla="*/ 10000 w 10000"/>
              <a:gd name="connsiteY12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7218 w 10000"/>
              <a:gd name="connsiteY2" fmla="*/ 328 h 10000"/>
              <a:gd name="connsiteX3" fmla="*/ 4563 w 10000"/>
              <a:gd name="connsiteY3" fmla="*/ 216 h 10000"/>
              <a:gd name="connsiteX4" fmla="*/ 2191 w 10000"/>
              <a:gd name="connsiteY4" fmla="*/ 75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2252 w 10000"/>
              <a:gd name="connsiteY8" fmla="*/ 9921 h 10000"/>
              <a:gd name="connsiteX9" fmla="*/ 4676 w 10000"/>
              <a:gd name="connsiteY9" fmla="*/ 9846 h 10000"/>
              <a:gd name="connsiteX10" fmla="*/ 7258 w 10000"/>
              <a:gd name="connsiteY10" fmla="*/ 9761 h 10000"/>
              <a:gd name="connsiteX11" fmla="*/ 10000 w 10000"/>
              <a:gd name="connsiteY11" fmla="*/ 9682 h 10000"/>
              <a:gd name="connsiteX12" fmla="*/ 10000 w 10000"/>
              <a:gd name="connsiteY12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7218 w 10000"/>
              <a:gd name="connsiteY2" fmla="*/ 328 h 10000"/>
              <a:gd name="connsiteX3" fmla="*/ 4563 w 10000"/>
              <a:gd name="connsiteY3" fmla="*/ 216 h 10000"/>
              <a:gd name="connsiteX4" fmla="*/ 2191 w 10000"/>
              <a:gd name="connsiteY4" fmla="*/ 119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2252 w 10000"/>
              <a:gd name="connsiteY8" fmla="*/ 9921 h 10000"/>
              <a:gd name="connsiteX9" fmla="*/ 4676 w 10000"/>
              <a:gd name="connsiteY9" fmla="*/ 9846 h 10000"/>
              <a:gd name="connsiteX10" fmla="*/ 7258 w 10000"/>
              <a:gd name="connsiteY10" fmla="*/ 9761 h 10000"/>
              <a:gd name="connsiteX11" fmla="*/ 10000 w 10000"/>
              <a:gd name="connsiteY11" fmla="*/ 9682 h 10000"/>
              <a:gd name="connsiteX12" fmla="*/ 10000 w 10000"/>
              <a:gd name="connsiteY12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7218 w 10000"/>
              <a:gd name="connsiteY2" fmla="*/ 328 h 10000"/>
              <a:gd name="connsiteX3" fmla="*/ 2191 w 10000"/>
              <a:gd name="connsiteY3" fmla="*/ 119 h 10000"/>
              <a:gd name="connsiteX4" fmla="*/ 0 w 10000"/>
              <a:gd name="connsiteY4" fmla="*/ 0 h 10000"/>
              <a:gd name="connsiteX5" fmla="*/ 0 w 10000"/>
              <a:gd name="connsiteY5" fmla="*/ 10000 h 10000"/>
              <a:gd name="connsiteX6" fmla="*/ 0 w 10000"/>
              <a:gd name="connsiteY6" fmla="*/ 10000 h 10000"/>
              <a:gd name="connsiteX7" fmla="*/ 2252 w 10000"/>
              <a:gd name="connsiteY7" fmla="*/ 9921 h 10000"/>
              <a:gd name="connsiteX8" fmla="*/ 4676 w 10000"/>
              <a:gd name="connsiteY8" fmla="*/ 9846 h 10000"/>
              <a:gd name="connsiteX9" fmla="*/ 7258 w 10000"/>
              <a:gd name="connsiteY9" fmla="*/ 9761 h 10000"/>
              <a:gd name="connsiteX10" fmla="*/ 10000 w 10000"/>
              <a:gd name="connsiteY10" fmla="*/ 9682 h 10000"/>
              <a:gd name="connsiteX11" fmla="*/ 10000 w 10000"/>
              <a:gd name="connsiteY11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2191 w 10000"/>
              <a:gd name="connsiteY2" fmla="*/ 119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0 w 10000"/>
              <a:gd name="connsiteY5" fmla="*/ 10000 h 10000"/>
              <a:gd name="connsiteX6" fmla="*/ 2252 w 10000"/>
              <a:gd name="connsiteY6" fmla="*/ 9921 h 10000"/>
              <a:gd name="connsiteX7" fmla="*/ 4676 w 10000"/>
              <a:gd name="connsiteY7" fmla="*/ 9846 h 10000"/>
              <a:gd name="connsiteX8" fmla="*/ 7258 w 10000"/>
              <a:gd name="connsiteY8" fmla="*/ 9761 h 10000"/>
              <a:gd name="connsiteX9" fmla="*/ 10000 w 10000"/>
              <a:gd name="connsiteY9" fmla="*/ 9682 h 10000"/>
              <a:gd name="connsiteX10" fmla="*/ 10000 w 10000"/>
              <a:gd name="connsiteY10" fmla="*/ 562 h 10000"/>
              <a:gd name="connsiteX0" fmla="*/ 10000 w 10000"/>
              <a:gd name="connsiteY0" fmla="*/ 562 h 10000"/>
              <a:gd name="connsiteX1" fmla="*/ 9946 w 10000"/>
              <a:gd name="connsiteY1" fmla="*/ 488 h 10000"/>
              <a:gd name="connsiteX2" fmla="*/ 0 w 10000"/>
              <a:gd name="connsiteY2" fmla="*/ 0 h 10000"/>
              <a:gd name="connsiteX3" fmla="*/ 0 w 10000"/>
              <a:gd name="connsiteY3" fmla="*/ 10000 h 10000"/>
              <a:gd name="connsiteX4" fmla="*/ 0 w 10000"/>
              <a:gd name="connsiteY4" fmla="*/ 10000 h 10000"/>
              <a:gd name="connsiteX5" fmla="*/ 2252 w 10000"/>
              <a:gd name="connsiteY5" fmla="*/ 9921 h 10000"/>
              <a:gd name="connsiteX6" fmla="*/ 4676 w 10000"/>
              <a:gd name="connsiteY6" fmla="*/ 9846 h 10000"/>
              <a:gd name="connsiteX7" fmla="*/ 7258 w 10000"/>
              <a:gd name="connsiteY7" fmla="*/ 9761 h 10000"/>
              <a:gd name="connsiteX8" fmla="*/ 10000 w 10000"/>
              <a:gd name="connsiteY8" fmla="*/ 9682 h 10000"/>
              <a:gd name="connsiteX9" fmla="*/ 10000 w 10000"/>
              <a:gd name="connsiteY9" fmla="*/ 562 h 10000"/>
              <a:gd name="connsiteX0" fmla="*/ 10000 w 10000"/>
              <a:gd name="connsiteY0" fmla="*/ 636 h 10074"/>
              <a:gd name="connsiteX1" fmla="*/ 9946 w 10000"/>
              <a:gd name="connsiteY1" fmla="*/ 562 h 10074"/>
              <a:gd name="connsiteX2" fmla="*/ 27 w 10000"/>
              <a:gd name="connsiteY2" fmla="*/ 0 h 10074"/>
              <a:gd name="connsiteX3" fmla="*/ 0 w 10000"/>
              <a:gd name="connsiteY3" fmla="*/ 10074 h 10074"/>
              <a:gd name="connsiteX4" fmla="*/ 0 w 10000"/>
              <a:gd name="connsiteY4" fmla="*/ 10074 h 10074"/>
              <a:gd name="connsiteX5" fmla="*/ 2252 w 10000"/>
              <a:gd name="connsiteY5" fmla="*/ 9995 h 10074"/>
              <a:gd name="connsiteX6" fmla="*/ 4676 w 10000"/>
              <a:gd name="connsiteY6" fmla="*/ 9920 h 10074"/>
              <a:gd name="connsiteX7" fmla="*/ 7258 w 10000"/>
              <a:gd name="connsiteY7" fmla="*/ 9835 h 10074"/>
              <a:gd name="connsiteX8" fmla="*/ 10000 w 10000"/>
              <a:gd name="connsiteY8" fmla="*/ 9756 h 10074"/>
              <a:gd name="connsiteX9" fmla="*/ 10000 w 10000"/>
              <a:gd name="connsiteY9" fmla="*/ 636 h 10074"/>
              <a:gd name="connsiteX0" fmla="*/ 10000 w 10000"/>
              <a:gd name="connsiteY0" fmla="*/ 695 h 10133"/>
              <a:gd name="connsiteX1" fmla="*/ 9946 w 10000"/>
              <a:gd name="connsiteY1" fmla="*/ 621 h 10133"/>
              <a:gd name="connsiteX2" fmla="*/ 27 w 10000"/>
              <a:gd name="connsiteY2" fmla="*/ 0 h 10133"/>
              <a:gd name="connsiteX3" fmla="*/ 0 w 10000"/>
              <a:gd name="connsiteY3" fmla="*/ 10133 h 10133"/>
              <a:gd name="connsiteX4" fmla="*/ 0 w 10000"/>
              <a:gd name="connsiteY4" fmla="*/ 10133 h 10133"/>
              <a:gd name="connsiteX5" fmla="*/ 2252 w 10000"/>
              <a:gd name="connsiteY5" fmla="*/ 10054 h 10133"/>
              <a:gd name="connsiteX6" fmla="*/ 4676 w 10000"/>
              <a:gd name="connsiteY6" fmla="*/ 9979 h 10133"/>
              <a:gd name="connsiteX7" fmla="*/ 7258 w 10000"/>
              <a:gd name="connsiteY7" fmla="*/ 9894 h 10133"/>
              <a:gd name="connsiteX8" fmla="*/ 10000 w 10000"/>
              <a:gd name="connsiteY8" fmla="*/ 9815 h 10133"/>
              <a:gd name="connsiteX9" fmla="*/ 10000 w 10000"/>
              <a:gd name="connsiteY9" fmla="*/ 695 h 10133"/>
              <a:gd name="connsiteX0" fmla="*/ 10000 w 10000"/>
              <a:gd name="connsiteY0" fmla="*/ 9815 h 10133"/>
              <a:gd name="connsiteX1" fmla="*/ 9946 w 10000"/>
              <a:gd name="connsiteY1" fmla="*/ 621 h 10133"/>
              <a:gd name="connsiteX2" fmla="*/ 27 w 10000"/>
              <a:gd name="connsiteY2" fmla="*/ 0 h 10133"/>
              <a:gd name="connsiteX3" fmla="*/ 0 w 10000"/>
              <a:gd name="connsiteY3" fmla="*/ 10133 h 10133"/>
              <a:gd name="connsiteX4" fmla="*/ 0 w 10000"/>
              <a:gd name="connsiteY4" fmla="*/ 10133 h 10133"/>
              <a:gd name="connsiteX5" fmla="*/ 2252 w 10000"/>
              <a:gd name="connsiteY5" fmla="*/ 10054 h 10133"/>
              <a:gd name="connsiteX6" fmla="*/ 4676 w 10000"/>
              <a:gd name="connsiteY6" fmla="*/ 9979 h 10133"/>
              <a:gd name="connsiteX7" fmla="*/ 7258 w 10000"/>
              <a:gd name="connsiteY7" fmla="*/ 9894 h 10133"/>
              <a:gd name="connsiteX8" fmla="*/ 10000 w 10000"/>
              <a:gd name="connsiteY8" fmla="*/ 9815 h 10133"/>
              <a:gd name="connsiteX0" fmla="*/ 10000 w 10000"/>
              <a:gd name="connsiteY0" fmla="*/ 9815 h 10133"/>
              <a:gd name="connsiteX1" fmla="*/ 9946 w 10000"/>
              <a:gd name="connsiteY1" fmla="*/ 547 h 10133"/>
              <a:gd name="connsiteX2" fmla="*/ 27 w 10000"/>
              <a:gd name="connsiteY2" fmla="*/ 0 h 10133"/>
              <a:gd name="connsiteX3" fmla="*/ 0 w 10000"/>
              <a:gd name="connsiteY3" fmla="*/ 10133 h 10133"/>
              <a:gd name="connsiteX4" fmla="*/ 0 w 10000"/>
              <a:gd name="connsiteY4" fmla="*/ 10133 h 10133"/>
              <a:gd name="connsiteX5" fmla="*/ 2252 w 10000"/>
              <a:gd name="connsiteY5" fmla="*/ 10054 h 10133"/>
              <a:gd name="connsiteX6" fmla="*/ 4676 w 10000"/>
              <a:gd name="connsiteY6" fmla="*/ 9979 h 10133"/>
              <a:gd name="connsiteX7" fmla="*/ 7258 w 10000"/>
              <a:gd name="connsiteY7" fmla="*/ 9894 h 10133"/>
              <a:gd name="connsiteX8" fmla="*/ 10000 w 10000"/>
              <a:gd name="connsiteY8" fmla="*/ 9815 h 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133">
                <a:moveTo>
                  <a:pt x="10000" y="9815"/>
                </a:moveTo>
                <a:cubicBezTo>
                  <a:pt x="9982" y="6750"/>
                  <a:pt x="9964" y="3612"/>
                  <a:pt x="9946" y="547"/>
                </a:cubicBezTo>
                <a:lnTo>
                  <a:pt x="27" y="0"/>
                </a:lnTo>
                <a:cubicBezTo>
                  <a:pt x="18" y="3378"/>
                  <a:pt x="9" y="6755"/>
                  <a:pt x="0" y="10133"/>
                </a:cubicBezTo>
                <a:lnTo>
                  <a:pt x="0" y="10133"/>
                </a:lnTo>
                <a:lnTo>
                  <a:pt x="2252" y="10054"/>
                </a:lnTo>
                <a:lnTo>
                  <a:pt x="4676" y="9979"/>
                </a:lnTo>
                <a:lnTo>
                  <a:pt x="7258" y="9894"/>
                </a:lnTo>
                <a:lnTo>
                  <a:pt x="10000" y="9815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76200" cmpd="sng">
            <a:solidFill>
              <a:schemeClr val="bg2"/>
            </a:solidFill>
          </a:ln>
        </p:spPr>
        <p:txBody>
          <a:bodyPr vert="horz" wrap="square" lIns="68556" tIns="342781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FFFFFF"/>
              </a:solidFill>
            </a:endParaRPr>
          </a:p>
          <a:p>
            <a:pPr algn="ctr" defTabSz="685565"/>
            <a:endParaRPr lang="en-US" sz="825" dirty="0">
              <a:solidFill>
                <a:srgbClr val="FFFFFF"/>
              </a:solidFill>
            </a:endParaRPr>
          </a:p>
          <a:p>
            <a:pPr algn="ctr" defTabSz="685565"/>
            <a:endParaRPr lang="en-US" sz="825" dirty="0">
              <a:solidFill>
                <a:srgbClr val="FFFFFF"/>
              </a:solidFill>
            </a:endParaRPr>
          </a:p>
          <a:p>
            <a:pPr algn="ctr" defTabSz="685565"/>
            <a:endParaRPr lang="en-US" sz="825" dirty="0">
              <a:solidFill>
                <a:srgbClr val="FFFFFF"/>
              </a:solidFill>
            </a:endParaRPr>
          </a:p>
          <a:p>
            <a:pPr algn="ctr" defTabSz="685565"/>
            <a:r>
              <a:rPr lang="ja-JP" altLang="en-US" sz="825" dirty="0" smtClean="0">
                <a:solidFill>
                  <a:srgbClr val="FFFFFF"/>
                </a:solidFill>
              </a:rPr>
              <a:t>メールフロー</a:t>
            </a:r>
            <a:endParaRPr lang="en-US" altLang="ja-JP" sz="825" dirty="0">
              <a:solidFill>
                <a:srgbClr val="FFFFFF"/>
              </a:solidFill>
            </a:endParaRPr>
          </a:p>
          <a:p>
            <a:pPr algn="ctr" defTabSz="685565"/>
            <a:r>
              <a:rPr lang="ja-JP" altLang="en-US" sz="825" dirty="0" smtClean="0">
                <a:solidFill>
                  <a:srgbClr val="FFFFFF"/>
                </a:solidFill>
              </a:rPr>
              <a:t>ポリシー</a:t>
            </a: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686" name="Freeform 9"/>
          <p:cNvSpPr>
            <a:spLocks/>
          </p:cNvSpPr>
          <p:nvPr/>
        </p:nvSpPr>
        <p:spPr bwMode="auto">
          <a:xfrm>
            <a:off x="3322968" y="3462280"/>
            <a:ext cx="804722" cy="1261496"/>
          </a:xfrm>
          <a:custGeom>
            <a:avLst/>
            <a:gdLst>
              <a:gd name="T0" fmla="*/ 1634 w 1634"/>
              <a:gd name="T1" fmla="*/ 69 h 2614"/>
              <a:gd name="T2" fmla="*/ 1634 w 1634"/>
              <a:gd name="T3" fmla="*/ 69 h 2614"/>
              <a:gd name="T4" fmla="*/ 1196 w 1634"/>
              <a:gd name="T5" fmla="*/ 52 h 2614"/>
              <a:gd name="T6" fmla="*/ 777 w 1634"/>
              <a:gd name="T7" fmla="*/ 35 h 2614"/>
              <a:gd name="T8" fmla="*/ 378 w 1634"/>
              <a:gd name="T9" fmla="*/ 18 h 2614"/>
              <a:gd name="T10" fmla="*/ 0 w 1634"/>
              <a:gd name="T11" fmla="*/ 0 h 2614"/>
              <a:gd name="T12" fmla="*/ 0 w 1634"/>
              <a:gd name="T13" fmla="*/ 2614 h 2614"/>
              <a:gd name="T14" fmla="*/ 0 w 1634"/>
              <a:gd name="T15" fmla="*/ 2614 h 2614"/>
              <a:gd name="T16" fmla="*/ 387 w 1634"/>
              <a:gd name="T17" fmla="*/ 2594 h 2614"/>
              <a:gd name="T18" fmla="*/ 789 w 1634"/>
              <a:gd name="T19" fmla="*/ 2575 h 2614"/>
              <a:gd name="T20" fmla="*/ 1205 w 1634"/>
              <a:gd name="T21" fmla="*/ 2556 h 2614"/>
              <a:gd name="T22" fmla="*/ 1634 w 1634"/>
              <a:gd name="T23" fmla="*/ 2538 h 2614"/>
              <a:gd name="T24" fmla="*/ 1634 w 1634"/>
              <a:gd name="T25" fmla="*/ 69 h 2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4" h="2614">
                <a:moveTo>
                  <a:pt x="1634" y="69"/>
                </a:moveTo>
                <a:lnTo>
                  <a:pt x="1634" y="69"/>
                </a:lnTo>
                <a:lnTo>
                  <a:pt x="1196" y="52"/>
                </a:lnTo>
                <a:lnTo>
                  <a:pt x="777" y="35"/>
                </a:lnTo>
                <a:lnTo>
                  <a:pt x="378" y="18"/>
                </a:lnTo>
                <a:lnTo>
                  <a:pt x="0" y="0"/>
                </a:lnTo>
                <a:lnTo>
                  <a:pt x="0" y="2614"/>
                </a:lnTo>
                <a:lnTo>
                  <a:pt x="0" y="2614"/>
                </a:lnTo>
                <a:lnTo>
                  <a:pt x="387" y="2594"/>
                </a:lnTo>
                <a:lnTo>
                  <a:pt x="789" y="2575"/>
                </a:lnTo>
                <a:lnTo>
                  <a:pt x="1205" y="2556"/>
                </a:lnTo>
                <a:lnTo>
                  <a:pt x="1634" y="2538"/>
                </a:lnTo>
                <a:lnTo>
                  <a:pt x="1634" y="69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wrap="square" lIns="68556" tIns="240010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 smtClean="0">
              <a:solidFill>
                <a:srgbClr val="093A75"/>
              </a:solidFill>
            </a:endParaRPr>
          </a:p>
          <a:p>
            <a:pPr algn="ctr" defTabSz="685565"/>
            <a:r>
              <a:rPr lang="en-US" sz="825" dirty="0" smtClean="0">
                <a:solidFill>
                  <a:srgbClr val="093A75"/>
                </a:solidFill>
              </a:rPr>
              <a:t>DLP</a:t>
            </a:r>
            <a:r>
              <a:rPr lang="ja-JP" altLang="en-US" sz="825" dirty="0" smtClean="0">
                <a:solidFill>
                  <a:srgbClr val="093A75"/>
                </a:solidFill>
              </a:rPr>
              <a:t>対策</a:t>
            </a:r>
            <a:endParaRPr lang="en-US" sz="825" dirty="0">
              <a:solidFill>
                <a:srgbClr val="093A75"/>
              </a:solidFill>
            </a:endParaRPr>
          </a:p>
        </p:txBody>
      </p:sp>
      <p:sp>
        <p:nvSpPr>
          <p:cNvPr id="687" name="Freeform 6"/>
          <p:cNvSpPr>
            <a:spLocks/>
          </p:cNvSpPr>
          <p:nvPr/>
        </p:nvSpPr>
        <p:spPr bwMode="auto">
          <a:xfrm>
            <a:off x="4176078" y="3487157"/>
            <a:ext cx="804722" cy="1199927"/>
          </a:xfrm>
          <a:custGeom>
            <a:avLst/>
            <a:gdLst>
              <a:gd name="T0" fmla="*/ 1634 w 1634"/>
              <a:gd name="T1" fmla="*/ 53 h 2463"/>
              <a:gd name="T2" fmla="*/ 1634 w 1634"/>
              <a:gd name="T3" fmla="*/ 53 h 2463"/>
              <a:gd name="T4" fmla="*/ 1204 w 1634"/>
              <a:gd name="T5" fmla="*/ 40 h 2463"/>
              <a:gd name="T6" fmla="*/ 788 w 1634"/>
              <a:gd name="T7" fmla="*/ 27 h 2463"/>
              <a:gd name="T8" fmla="*/ 387 w 1634"/>
              <a:gd name="T9" fmla="*/ 14 h 2463"/>
              <a:gd name="T10" fmla="*/ 0 w 1634"/>
              <a:gd name="T11" fmla="*/ 0 h 2463"/>
              <a:gd name="T12" fmla="*/ 0 w 1634"/>
              <a:gd name="T13" fmla="*/ 2463 h 2463"/>
              <a:gd name="T14" fmla="*/ 0 w 1634"/>
              <a:gd name="T15" fmla="*/ 2463 h 2463"/>
              <a:gd name="T16" fmla="*/ 396 w 1634"/>
              <a:gd name="T17" fmla="*/ 2447 h 2463"/>
              <a:gd name="T18" fmla="*/ 801 w 1634"/>
              <a:gd name="T19" fmla="*/ 2431 h 2463"/>
              <a:gd name="T20" fmla="*/ 1214 w 1634"/>
              <a:gd name="T21" fmla="*/ 2415 h 2463"/>
              <a:gd name="T22" fmla="*/ 1634 w 1634"/>
              <a:gd name="T23" fmla="*/ 2401 h 2463"/>
              <a:gd name="T24" fmla="*/ 1634 w 1634"/>
              <a:gd name="T25" fmla="*/ 53 h 2463"/>
              <a:gd name="connsiteX0" fmla="*/ 10000 w 10000"/>
              <a:gd name="connsiteY0" fmla="*/ 215 h 10000"/>
              <a:gd name="connsiteX1" fmla="*/ 10000 w 10000"/>
              <a:gd name="connsiteY1" fmla="*/ 215 h 10000"/>
              <a:gd name="connsiteX2" fmla="*/ 7368 w 10000"/>
              <a:gd name="connsiteY2" fmla="*/ 162 h 10000"/>
              <a:gd name="connsiteX3" fmla="*/ 4823 w 10000"/>
              <a:gd name="connsiteY3" fmla="*/ 110 h 10000"/>
              <a:gd name="connsiteX4" fmla="*/ 2368 w 10000"/>
              <a:gd name="connsiteY4" fmla="*/ 57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4902 w 10000"/>
              <a:gd name="connsiteY8" fmla="*/ 9870 h 10000"/>
              <a:gd name="connsiteX9" fmla="*/ 7430 w 10000"/>
              <a:gd name="connsiteY9" fmla="*/ 9805 h 10000"/>
              <a:gd name="connsiteX10" fmla="*/ 10000 w 10000"/>
              <a:gd name="connsiteY10" fmla="*/ 9748 h 10000"/>
              <a:gd name="connsiteX11" fmla="*/ 10000 w 10000"/>
              <a:gd name="connsiteY11" fmla="*/ 215 h 10000"/>
              <a:gd name="connsiteX0" fmla="*/ 10000 w 10000"/>
              <a:gd name="connsiteY0" fmla="*/ 215 h 10000"/>
              <a:gd name="connsiteX1" fmla="*/ 10000 w 10000"/>
              <a:gd name="connsiteY1" fmla="*/ 215 h 10000"/>
              <a:gd name="connsiteX2" fmla="*/ 7368 w 10000"/>
              <a:gd name="connsiteY2" fmla="*/ 162 h 10000"/>
              <a:gd name="connsiteX3" fmla="*/ 4823 w 10000"/>
              <a:gd name="connsiteY3" fmla="*/ 110 h 10000"/>
              <a:gd name="connsiteX4" fmla="*/ 2368 w 10000"/>
              <a:gd name="connsiteY4" fmla="*/ 57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7430 w 10000"/>
              <a:gd name="connsiteY8" fmla="*/ 9805 h 10000"/>
              <a:gd name="connsiteX9" fmla="*/ 10000 w 10000"/>
              <a:gd name="connsiteY9" fmla="*/ 9748 h 10000"/>
              <a:gd name="connsiteX10" fmla="*/ 10000 w 10000"/>
              <a:gd name="connsiteY10" fmla="*/ 215 h 10000"/>
              <a:gd name="connsiteX0" fmla="*/ 10000 w 10000"/>
              <a:gd name="connsiteY0" fmla="*/ 215 h 10000"/>
              <a:gd name="connsiteX1" fmla="*/ 10000 w 10000"/>
              <a:gd name="connsiteY1" fmla="*/ 215 h 10000"/>
              <a:gd name="connsiteX2" fmla="*/ 7368 w 10000"/>
              <a:gd name="connsiteY2" fmla="*/ 162 h 10000"/>
              <a:gd name="connsiteX3" fmla="*/ 4823 w 10000"/>
              <a:gd name="connsiteY3" fmla="*/ 110 h 10000"/>
              <a:gd name="connsiteX4" fmla="*/ 2368 w 10000"/>
              <a:gd name="connsiteY4" fmla="*/ 57 h 10000"/>
              <a:gd name="connsiteX5" fmla="*/ 0 w 10000"/>
              <a:gd name="connsiteY5" fmla="*/ 0 h 10000"/>
              <a:gd name="connsiteX6" fmla="*/ 0 w 10000"/>
              <a:gd name="connsiteY6" fmla="*/ 10000 h 10000"/>
              <a:gd name="connsiteX7" fmla="*/ 0 w 10000"/>
              <a:gd name="connsiteY7" fmla="*/ 10000 h 10000"/>
              <a:gd name="connsiteX8" fmla="*/ 10000 w 10000"/>
              <a:gd name="connsiteY8" fmla="*/ 9748 h 10000"/>
              <a:gd name="connsiteX9" fmla="*/ 10000 w 10000"/>
              <a:gd name="connsiteY9" fmla="*/ 2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10000" y="215"/>
                </a:moveTo>
                <a:lnTo>
                  <a:pt x="10000" y="215"/>
                </a:lnTo>
                <a:lnTo>
                  <a:pt x="7368" y="162"/>
                </a:lnTo>
                <a:lnTo>
                  <a:pt x="4823" y="110"/>
                </a:lnTo>
                <a:lnTo>
                  <a:pt x="2368" y="57"/>
                </a:lnTo>
                <a:lnTo>
                  <a:pt x="0" y="0"/>
                </a:lnTo>
                <a:lnTo>
                  <a:pt x="0" y="10000"/>
                </a:lnTo>
                <a:lnTo>
                  <a:pt x="0" y="10000"/>
                </a:lnTo>
                <a:lnTo>
                  <a:pt x="10000" y="9748"/>
                </a:lnTo>
                <a:lnTo>
                  <a:pt x="10000" y="215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wrap="square" lIns="68556" tIns="274225" rIns="68556" bIns="34279" numCol="1" anchor="t" anchorCtr="0" compatLnSpc="1">
            <a:prstTxWarp prst="textNoShape">
              <a:avLst/>
            </a:prstTxWarp>
          </a:bodyPr>
          <a:lstStyle/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endParaRPr lang="en-US" sz="825" dirty="0">
              <a:solidFill>
                <a:srgbClr val="093A75"/>
              </a:solidFill>
            </a:endParaRPr>
          </a:p>
          <a:p>
            <a:pPr algn="ctr" defTabSz="685565"/>
            <a:r>
              <a:rPr lang="ja-JP" altLang="en-US" sz="825" dirty="0" smtClean="0">
                <a:solidFill>
                  <a:srgbClr val="093A75"/>
                </a:solidFill>
              </a:rPr>
              <a:t>暗号化</a:t>
            </a:r>
            <a:endParaRPr lang="en-US" sz="825" dirty="0">
              <a:solidFill>
                <a:srgbClr val="093A75"/>
              </a:solidFill>
            </a:endParaRPr>
          </a:p>
        </p:txBody>
      </p:sp>
      <p:sp>
        <p:nvSpPr>
          <p:cNvPr id="688" name="Freeform 687"/>
          <p:cNvSpPr>
            <a:spLocks noEditPoints="1"/>
          </p:cNvSpPr>
          <p:nvPr/>
        </p:nvSpPr>
        <p:spPr bwMode="auto">
          <a:xfrm flipH="1">
            <a:off x="824863" y="3799740"/>
            <a:ext cx="476627" cy="529678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7" y="74"/>
              </a:cxn>
              <a:cxn ang="0">
                <a:pos x="272" y="381"/>
              </a:cxn>
              <a:cxn ang="0">
                <a:pos x="207" y="406"/>
              </a:cxn>
              <a:cxn ang="0">
                <a:pos x="362" y="381"/>
              </a:cxn>
              <a:cxn ang="0">
                <a:pos x="324" y="238"/>
              </a:cxn>
              <a:cxn ang="0">
                <a:pos x="362" y="218"/>
              </a:cxn>
              <a:cxn ang="0">
                <a:pos x="166" y="194"/>
              </a:cxn>
              <a:cxn ang="0">
                <a:pos x="147" y="218"/>
              </a:cxn>
              <a:cxn ang="0">
                <a:pos x="272" y="218"/>
              </a:cxn>
              <a:cxn ang="0">
                <a:pos x="272" y="381"/>
              </a:cxn>
              <a:cxn ang="0">
                <a:pos x="0" y="297"/>
              </a:cxn>
              <a:cxn ang="0">
                <a:pos x="47" y="309"/>
              </a:cxn>
              <a:cxn ang="0">
                <a:pos x="53" y="342"/>
              </a:cxn>
              <a:cxn ang="0">
                <a:pos x="8" y="377"/>
              </a:cxn>
              <a:cxn ang="0">
                <a:pos x="12" y="387"/>
              </a:cxn>
              <a:cxn ang="0">
                <a:pos x="7" y="398"/>
              </a:cxn>
              <a:cxn ang="0">
                <a:pos x="24" y="398"/>
              </a:cxn>
              <a:cxn ang="0">
                <a:pos x="18" y="387"/>
              </a:cxn>
              <a:cxn ang="0">
                <a:pos x="53" y="386"/>
              </a:cxn>
              <a:cxn ang="0">
                <a:pos x="54" y="400"/>
              </a:cxn>
              <a:cxn ang="0">
                <a:pos x="57" y="408"/>
              </a:cxn>
              <a:cxn ang="0">
                <a:pos x="65" y="400"/>
              </a:cxn>
              <a:cxn ang="0">
                <a:pos x="68" y="386"/>
              </a:cxn>
              <a:cxn ang="0">
                <a:pos x="69" y="383"/>
              </a:cxn>
              <a:cxn ang="0">
                <a:pos x="103" y="390"/>
              </a:cxn>
              <a:cxn ang="0">
                <a:pos x="106" y="407"/>
              </a:cxn>
              <a:cxn ang="0">
                <a:pos x="109" y="390"/>
              </a:cxn>
              <a:cxn ang="0">
                <a:pos x="114" y="388"/>
              </a:cxn>
              <a:cxn ang="0">
                <a:pos x="69" y="365"/>
              </a:cxn>
              <a:cxn ang="0">
                <a:pos x="75" y="342"/>
              </a:cxn>
              <a:cxn ang="0">
                <a:pos x="117" y="309"/>
              </a:cxn>
              <a:cxn ang="0">
                <a:pos x="129" y="294"/>
              </a:cxn>
              <a:cxn ang="0">
                <a:pos x="153" y="285"/>
              </a:cxn>
              <a:cxn ang="0">
                <a:pos x="154" y="401"/>
              </a:cxn>
              <a:cxn ang="0">
                <a:pos x="205" y="265"/>
              </a:cxn>
              <a:cxn ang="0">
                <a:pos x="205" y="264"/>
              </a:cxn>
              <a:cxn ang="0">
                <a:pos x="205" y="264"/>
              </a:cxn>
              <a:cxn ang="0">
                <a:pos x="181" y="235"/>
              </a:cxn>
              <a:cxn ang="0">
                <a:pos x="119" y="194"/>
              </a:cxn>
              <a:cxn ang="0">
                <a:pos x="206" y="194"/>
              </a:cxn>
              <a:cxn ang="0">
                <a:pos x="311" y="188"/>
              </a:cxn>
              <a:cxn ang="0">
                <a:pos x="315" y="176"/>
              </a:cxn>
              <a:cxn ang="0">
                <a:pos x="367" y="68"/>
              </a:cxn>
              <a:cxn ang="0">
                <a:pos x="312" y="171"/>
              </a:cxn>
              <a:cxn ang="0">
                <a:pos x="307" y="174"/>
              </a:cxn>
              <a:cxn ang="0">
                <a:pos x="206" y="154"/>
              </a:cxn>
              <a:cxn ang="0">
                <a:pos x="132" y="132"/>
              </a:cxn>
              <a:cxn ang="0">
                <a:pos x="92" y="86"/>
              </a:cxn>
              <a:cxn ang="0">
                <a:pos x="38" y="168"/>
              </a:cxn>
              <a:cxn ang="0">
                <a:pos x="35" y="168"/>
              </a:cxn>
              <a:cxn ang="0">
                <a:pos x="23" y="133"/>
              </a:cxn>
              <a:cxn ang="0">
                <a:pos x="2" y="145"/>
              </a:cxn>
              <a:cxn ang="0">
                <a:pos x="2" y="230"/>
              </a:cxn>
              <a:cxn ang="0">
                <a:pos x="12" y="282"/>
              </a:cxn>
              <a:cxn ang="0">
                <a:pos x="0" y="294"/>
              </a:cxn>
              <a:cxn ang="0">
                <a:pos x="35" y="282"/>
              </a:cxn>
              <a:cxn ang="0">
                <a:pos x="24" y="272"/>
              </a:cxn>
            </a:cxnLst>
            <a:rect l="0" t="0" r="r" b="b"/>
            <a:pathLst>
              <a:path w="367" h="408">
                <a:moveTo>
                  <a:pt x="154" y="37"/>
                </a:moveTo>
                <a:cubicBezTo>
                  <a:pt x="154" y="16"/>
                  <a:pt x="137" y="0"/>
                  <a:pt x="117" y="0"/>
                </a:cubicBezTo>
                <a:cubicBezTo>
                  <a:pt x="97" y="0"/>
                  <a:pt x="80" y="16"/>
                  <a:pt x="80" y="37"/>
                </a:cubicBezTo>
                <a:cubicBezTo>
                  <a:pt x="80" y="57"/>
                  <a:pt x="97" y="74"/>
                  <a:pt x="117" y="74"/>
                </a:cubicBezTo>
                <a:cubicBezTo>
                  <a:pt x="137" y="74"/>
                  <a:pt x="154" y="57"/>
                  <a:pt x="154" y="37"/>
                </a:cubicBezTo>
                <a:close/>
                <a:moveTo>
                  <a:pt x="272" y="381"/>
                </a:moveTo>
                <a:cubicBezTo>
                  <a:pt x="207" y="381"/>
                  <a:pt x="207" y="381"/>
                  <a:pt x="207" y="381"/>
                </a:cubicBezTo>
                <a:cubicBezTo>
                  <a:pt x="207" y="406"/>
                  <a:pt x="207" y="406"/>
                  <a:pt x="207" y="406"/>
                </a:cubicBezTo>
                <a:cubicBezTo>
                  <a:pt x="362" y="406"/>
                  <a:pt x="362" y="406"/>
                  <a:pt x="362" y="406"/>
                </a:cubicBezTo>
                <a:cubicBezTo>
                  <a:pt x="362" y="381"/>
                  <a:pt x="362" y="381"/>
                  <a:pt x="362" y="381"/>
                </a:cubicBezTo>
                <a:cubicBezTo>
                  <a:pt x="324" y="381"/>
                  <a:pt x="324" y="381"/>
                  <a:pt x="324" y="381"/>
                </a:cubicBezTo>
                <a:cubicBezTo>
                  <a:pt x="324" y="238"/>
                  <a:pt x="324" y="238"/>
                  <a:pt x="324" y="238"/>
                </a:cubicBezTo>
                <a:cubicBezTo>
                  <a:pt x="324" y="218"/>
                  <a:pt x="324" y="218"/>
                  <a:pt x="324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194"/>
                  <a:pt x="362" y="194"/>
                  <a:pt x="362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218"/>
                  <a:pt x="147" y="218"/>
                  <a:pt x="147" y="218"/>
                </a:cubicBezTo>
                <a:cubicBezTo>
                  <a:pt x="221" y="218"/>
                  <a:pt x="221" y="218"/>
                  <a:pt x="221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33"/>
                  <a:pt x="272" y="233"/>
                  <a:pt x="272" y="233"/>
                </a:cubicBezTo>
                <a:lnTo>
                  <a:pt x="272" y="381"/>
                </a:lnTo>
                <a:close/>
                <a:moveTo>
                  <a:pt x="0" y="294"/>
                </a:moveTo>
                <a:cubicBezTo>
                  <a:pt x="0" y="297"/>
                  <a:pt x="0" y="297"/>
                  <a:pt x="0" y="297"/>
                </a:cubicBezTo>
                <a:cubicBezTo>
                  <a:pt x="0" y="303"/>
                  <a:pt x="6" y="309"/>
                  <a:pt x="12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53" y="342"/>
                  <a:pt x="53" y="342"/>
                  <a:pt x="53" y="342"/>
                </a:cubicBezTo>
                <a:cubicBezTo>
                  <a:pt x="53" y="365"/>
                  <a:pt x="53" y="365"/>
                  <a:pt x="53" y="365"/>
                </a:cubicBezTo>
                <a:cubicBezTo>
                  <a:pt x="8" y="377"/>
                  <a:pt x="8" y="377"/>
                  <a:pt x="8" y="377"/>
                </a:cubicBezTo>
                <a:cubicBezTo>
                  <a:pt x="8" y="388"/>
                  <a:pt x="8" y="388"/>
                  <a:pt x="8" y="388"/>
                </a:cubicBezTo>
                <a:cubicBezTo>
                  <a:pt x="12" y="387"/>
                  <a:pt x="12" y="387"/>
                  <a:pt x="12" y="387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9" y="391"/>
                  <a:pt x="7" y="394"/>
                  <a:pt x="7" y="398"/>
                </a:cubicBezTo>
                <a:cubicBezTo>
                  <a:pt x="7" y="403"/>
                  <a:pt x="11" y="407"/>
                  <a:pt x="15" y="407"/>
                </a:cubicBezTo>
                <a:cubicBezTo>
                  <a:pt x="20" y="407"/>
                  <a:pt x="24" y="403"/>
                  <a:pt x="24" y="398"/>
                </a:cubicBezTo>
                <a:cubicBezTo>
                  <a:pt x="24" y="394"/>
                  <a:pt x="22" y="391"/>
                  <a:pt x="18" y="390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3" y="383"/>
                  <a:pt x="53" y="383"/>
                  <a:pt x="53" y="383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400"/>
                  <a:pt x="54" y="400"/>
                  <a:pt x="54" y="400"/>
                </a:cubicBezTo>
                <a:cubicBezTo>
                  <a:pt x="57" y="400"/>
                  <a:pt x="57" y="400"/>
                  <a:pt x="57" y="400"/>
                </a:cubicBezTo>
                <a:cubicBezTo>
                  <a:pt x="57" y="408"/>
                  <a:pt x="57" y="408"/>
                  <a:pt x="57" y="408"/>
                </a:cubicBezTo>
                <a:cubicBezTo>
                  <a:pt x="65" y="408"/>
                  <a:pt x="65" y="408"/>
                  <a:pt x="65" y="408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8" y="400"/>
                  <a:pt x="68" y="400"/>
                  <a:pt x="68" y="40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69" y="386"/>
                  <a:pt x="69" y="386"/>
                  <a:pt x="69" y="386"/>
                </a:cubicBezTo>
                <a:cubicBezTo>
                  <a:pt x="69" y="383"/>
                  <a:pt x="69" y="383"/>
                  <a:pt x="69" y="383"/>
                </a:cubicBezTo>
                <a:cubicBezTo>
                  <a:pt x="103" y="387"/>
                  <a:pt x="103" y="387"/>
                  <a:pt x="103" y="387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100" y="391"/>
                  <a:pt x="97" y="394"/>
                  <a:pt x="97" y="398"/>
                </a:cubicBezTo>
                <a:cubicBezTo>
                  <a:pt x="97" y="403"/>
                  <a:pt x="101" y="407"/>
                  <a:pt x="106" y="407"/>
                </a:cubicBezTo>
                <a:cubicBezTo>
                  <a:pt x="111" y="407"/>
                  <a:pt x="115" y="403"/>
                  <a:pt x="115" y="398"/>
                </a:cubicBezTo>
                <a:cubicBezTo>
                  <a:pt x="115" y="394"/>
                  <a:pt x="112" y="391"/>
                  <a:pt x="109" y="390"/>
                </a:cubicBezTo>
                <a:cubicBezTo>
                  <a:pt x="109" y="387"/>
                  <a:pt x="109" y="387"/>
                  <a:pt x="109" y="387"/>
                </a:cubicBezTo>
                <a:cubicBezTo>
                  <a:pt x="114" y="388"/>
                  <a:pt x="114" y="388"/>
                  <a:pt x="114" y="388"/>
                </a:cubicBezTo>
                <a:cubicBezTo>
                  <a:pt x="114" y="377"/>
                  <a:pt x="114" y="377"/>
                  <a:pt x="114" y="377"/>
                </a:cubicBezTo>
                <a:cubicBezTo>
                  <a:pt x="69" y="365"/>
                  <a:pt x="69" y="365"/>
                  <a:pt x="69" y="365"/>
                </a:cubicBezTo>
                <a:cubicBezTo>
                  <a:pt x="69" y="342"/>
                  <a:pt x="69" y="342"/>
                  <a:pt x="69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24" y="309"/>
                  <a:pt x="129" y="303"/>
                  <a:pt x="129" y="297"/>
                </a:cubicBezTo>
                <a:cubicBezTo>
                  <a:pt x="129" y="294"/>
                  <a:pt x="129" y="294"/>
                  <a:pt x="129" y="294"/>
                </a:cubicBezTo>
                <a:cubicBezTo>
                  <a:pt x="129" y="290"/>
                  <a:pt x="127" y="287"/>
                  <a:pt x="124" y="285"/>
                </a:cubicBezTo>
                <a:cubicBezTo>
                  <a:pt x="153" y="285"/>
                  <a:pt x="153" y="285"/>
                  <a:pt x="153" y="285"/>
                </a:cubicBezTo>
                <a:cubicBezTo>
                  <a:pt x="135" y="374"/>
                  <a:pt x="135" y="374"/>
                  <a:pt x="135" y="374"/>
                </a:cubicBezTo>
                <a:cubicBezTo>
                  <a:pt x="133" y="386"/>
                  <a:pt x="141" y="398"/>
                  <a:pt x="154" y="401"/>
                </a:cubicBezTo>
                <a:cubicBezTo>
                  <a:pt x="167" y="403"/>
                  <a:pt x="179" y="395"/>
                  <a:pt x="181" y="384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05" y="265"/>
                  <a:pt x="205" y="265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4"/>
                  <a:pt x="205" y="264"/>
                  <a:pt x="205" y="264"/>
                </a:cubicBezTo>
                <a:cubicBezTo>
                  <a:pt x="205" y="262"/>
                  <a:pt x="205" y="260"/>
                  <a:pt x="205" y="258"/>
                </a:cubicBezTo>
                <a:cubicBezTo>
                  <a:pt x="204" y="245"/>
                  <a:pt x="194" y="235"/>
                  <a:pt x="181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213" y="194"/>
                  <a:pt x="217" y="190"/>
                  <a:pt x="21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11" y="178"/>
                  <a:pt x="311" y="178"/>
                  <a:pt x="311" y="178"/>
                </a:cubicBezTo>
                <a:cubicBezTo>
                  <a:pt x="313" y="178"/>
                  <a:pt x="314" y="177"/>
                  <a:pt x="315" y="176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12" y="171"/>
                  <a:pt x="312" y="171"/>
                  <a:pt x="312" y="171"/>
                </a:cubicBezTo>
                <a:cubicBezTo>
                  <a:pt x="312" y="171"/>
                  <a:pt x="311" y="170"/>
                  <a:pt x="311" y="170"/>
                </a:cubicBezTo>
                <a:cubicBezTo>
                  <a:pt x="309" y="170"/>
                  <a:pt x="307" y="172"/>
                  <a:pt x="307" y="174"/>
                </a:cubicBezTo>
                <a:cubicBezTo>
                  <a:pt x="307" y="174"/>
                  <a:pt x="225" y="174"/>
                  <a:pt x="225" y="174"/>
                </a:cubicBezTo>
                <a:cubicBezTo>
                  <a:pt x="225" y="163"/>
                  <a:pt x="217" y="154"/>
                  <a:pt x="206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12"/>
                  <a:pt x="124" y="93"/>
                  <a:pt x="104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73" y="82"/>
                  <a:pt x="53" y="95"/>
                  <a:pt x="49" y="114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38"/>
                  <a:pt x="29" y="133"/>
                  <a:pt x="23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7" y="133"/>
                  <a:pt x="2" y="138"/>
                  <a:pt x="2" y="145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7"/>
                  <a:pt x="6" y="242"/>
                  <a:pt x="12" y="24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6" y="282"/>
                  <a:pt x="0" y="288"/>
                  <a:pt x="0" y="294"/>
                </a:cubicBezTo>
                <a:close/>
                <a:moveTo>
                  <a:pt x="24" y="272"/>
                </a:moveTo>
                <a:cubicBezTo>
                  <a:pt x="27" y="276"/>
                  <a:pt x="30" y="280"/>
                  <a:pt x="35" y="282"/>
                </a:cubicBezTo>
                <a:cubicBezTo>
                  <a:pt x="24" y="282"/>
                  <a:pt x="24" y="282"/>
                  <a:pt x="24" y="282"/>
                </a:cubicBezTo>
                <a:lnTo>
                  <a:pt x="24" y="27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74" tIns="34288" rIns="68574" bIns="34288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689" name="Group 688"/>
          <p:cNvGrpSpPr/>
          <p:nvPr/>
        </p:nvGrpSpPr>
        <p:grpSpPr>
          <a:xfrm>
            <a:off x="5381522" y="3741312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358817" y="4175350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444152" y="2668155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4" name="Group 703"/>
          <p:cNvGrpSpPr/>
          <p:nvPr/>
        </p:nvGrpSpPr>
        <p:grpSpPr>
          <a:xfrm>
            <a:off x="781218" y="2669816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586590" y="2533803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3" name="Freeform 71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4269451" y="2185630"/>
            <a:ext cx="114580" cy="84476"/>
            <a:chOff x="11117263" y="6007100"/>
            <a:chExt cx="463550" cy="322263"/>
          </a:xfrm>
          <a:solidFill>
            <a:srgbClr val="6C1014"/>
          </a:solidFill>
          <a:effectLst/>
        </p:grpSpPr>
        <p:sp>
          <p:nvSpPr>
            <p:cNvPr id="715" name="Freeform 71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16" name="Freeform 71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17" name="Freeform 71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18" name="Freeform 71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9" name="Group 718"/>
          <p:cNvGrpSpPr/>
          <p:nvPr/>
        </p:nvGrpSpPr>
        <p:grpSpPr>
          <a:xfrm>
            <a:off x="1180638" y="2601874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20" name="Freeform 71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21" name="Freeform 72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22" name="Freeform 72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23" name="Freeform 72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549705" y="2331423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25" name="Freeform 72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26" name="Freeform 72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27" name="Freeform 72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28" name="Freeform 72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760814" y="1446238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30" name="Freeform 72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31" name="Freeform 73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32" name="Freeform 73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33" name="Freeform 73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34" name="Group 733"/>
          <p:cNvGrpSpPr/>
          <p:nvPr/>
        </p:nvGrpSpPr>
        <p:grpSpPr>
          <a:xfrm>
            <a:off x="514789" y="1647930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735" name="Freeform 73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36" name="Freeform 73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37" name="Freeform 73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38" name="Freeform 73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1001610" y="1403166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740" name="Freeform 73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41" name="Freeform 74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42" name="Freeform 74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43" name="Freeform 74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4" name="Group 743"/>
          <p:cNvGrpSpPr/>
          <p:nvPr/>
        </p:nvGrpSpPr>
        <p:grpSpPr>
          <a:xfrm>
            <a:off x="1116188" y="2359531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45" name="Freeform 74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46" name="Freeform 74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47" name="Freeform 74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48" name="Freeform 74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9" name="Group 748"/>
          <p:cNvGrpSpPr/>
          <p:nvPr/>
        </p:nvGrpSpPr>
        <p:grpSpPr>
          <a:xfrm>
            <a:off x="430034" y="2095569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50" name="Freeform 74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51" name="Freeform 75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52" name="Freeform 75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53" name="Freeform 75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4" name="Group 753"/>
          <p:cNvGrpSpPr/>
          <p:nvPr/>
        </p:nvGrpSpPr>
        <p:grpSpPr>
          <a:xfrm>
            <a:off x="1430364" y="1690609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55" name="Freeform 75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56" name="Freeform 75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57" name="Freeform 75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58" name="Freeform 75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1977507" y="2433912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60" name="Freeform 75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61" name="Freeform 76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62" name="Freeform 76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63" name="Freeform 76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64" name="Group 763"/>
          <p:cNvGrpSpPr/>
          <p:nvPr/>
        </p:nvGrpSpPr>
        <p:grpSpPr>
          <a:xfrm>
            <a:off x="1897904" y="2376366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65" name="Freeform 76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66" name="Freeform 76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67" name="Freeform 76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68" name="Freeform 76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69" name="Group 768"/>
          <p:cNvGrpSpPr/>
          <p:nvPr/>
        </p:nvGrpSpPr>
        <p:grpSpPr>
          <a:xfrm>
            <a:off x="1853551" y="1836980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70" name="Freeform 769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71" name="Freeform 770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72" name="Freeform 771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73" name="Freeform 77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1805286" y="2317292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75" name="Freeform 77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76" name="Freeform 77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77" name="Freeform 77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78" name="Freeform 77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9" name="Group 778"/>
          <p:cNvGrpSpPr/>
          <p:nvPr/>
        </p:nvGrpSpPr>
        <p:grpSpPr>
          <a:xfrm>
            <a:off x="2560263" y="2203172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780" name="Freeform 77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81" name="Freeform 78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82" name="Freeform 78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83" name="Freeform 78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84" name="Group 783"/>
          <p:cNvGrpSpPr/>
          <p:nvPr/>
        </p:nvGrpSpPr>
        <p:grpSpPr>
          <a:xfrm>
            <a:off x="2677443" y="2312964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785" name="Freeform 78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86" name="Freeform 78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87" name="Freeform 78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88" name="Freeform 78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89" name="Group 788"/>
          <p:cNvGrpSpPr/>
          <p:nvPr/>
        </p:nvGrpSpPr>
        <p:grpSpPr>
          <a:xfrm>
            <a:off x="2633419" y="2256424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790" name="Freeform 78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91" name="Freeform 79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92" name="Freeform 79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93" name="Freeform 79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94" name="Group 793"/>
          <p:cNvGrpSpPr/>
          <p:nvPr/>
        </p:nvGrpSpPr>
        <p:grpSpPr>
          <a:xfrm>
            <a:off x="4263611" y="1932845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795" name="Freeform 794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96" name="Freeform 795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97" name="Freeform 796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98" name="Freeform 79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281953" y="1778755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00" name="Freeform 79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01" name="Freeform 80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02" name="Freeform 80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03" name="Freeform 80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8208519" y="1727826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05" name="Freeform 80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06" name="Freeform 80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07" name="Freeform 80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08" name="Freeform 80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9" name="Group 808"/>
          <p:cNvGrpSpPr/>
          <p:nvPr/>
        </p:nvGrpSpPr>
        <p:grpSpPr>
          <a:xfrm>
            <a:off x="8134610" y="1685588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10" name="Freeform 80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11" name="Freeform 81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12" name="Freeform 81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13" name="Freeform 81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14" name="Group 813"/>
          <p:cNvGrpSpPr/>
          <p:nvPr/>
        </p:nvGrpSpPr>
        <p:grpSpPr>
          <a:xfrm>
            <a:off x="1409472" y="4227180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15" name="Freeform 81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16" name="Freeform 81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17" name="Freeform 81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18" name="Freeform 81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19" name="Group 818"/>
          <p:cNvGrpSpPr/>
          <p:nvPr/>
        </p:nvGrpSpPr>
        <p:grpSpPr>
          <a:xfrm>
            <a:off x="1511725" y="4122448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20" name="Freeform 81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21" name="Freeform 82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22" name="Freeform 82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23" name="Freeform 82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4" name="Group 823"/>
          <p:cNvGrpSpPr/>
          <p:nvPr/>
        </p:nvGrpSpPr>
        <p:grpSpPr>
          <a:xfrm>
            <a:off x="5462854" y="3921525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25" name="Freeform 82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26" name="Freeform 82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27" name="Freeform 82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28" name="Freeform 82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9" name="Group 828"/>
          <p:cNvGrpSpPr/>
          <p:nvPr/>
        </p:nvGrpSpPr>
        <p:grpSpPr>
          <a:xfrm>
            <a:off x="5494045" y="4095039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30" name="Freeform 82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31" name="Freeform 83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32" name="Freeform 83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33" name="Freeform 83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5420627" y="4291065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835" name="Freeform 83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36" name="Freeform 83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37" name="Freeform 83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38" name="Freeform 83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839" name="Rectangle 838"/>
          <p:cNvSpPr/>
          <p:nvPr/>
        </p:nvSpPr>
        <p:spPr>
          <a:xfrm>
            <a:off x="1291912" y="3061303"/>
            <a:ext cx="779057" cy="2287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Before</a:t>
            </a:r>
          </a:p>
        </p:txBody>
      </p:sp>
      <p:sp>
        <p:nvSpPr>
          <p:cNvPr id="840" name="Rectangle 839"/>
          <p:cNvSpPr/>
          <p:nvPr/>
        </p:nvSpPr>
        <p:spPr>
          <a:xfrm>
            <a:off x="2517359" y="3141661"/>
            <a:ext cx="1598500" cy="2287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During</a:t>
            </a:r>
          </a:p>
        </p:txBody>
      </p:sp>
      <p:sp>
        <p:nvSpPr>
          <p:cNvPr id="841" name="Rectangle 840"/>
          <p:cNvSpPr/>
          <p:nvPr/>
        </p:nvSpPr>
        <p:spPr>
          <a:xfrm>
            <a:off x="2071899" y="2053204"/>
            <a:ext cx="17601" cy="85101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/>
        </p:nvSpPr>
        <p:spPr>
          <a:xfrm>
            <a:off x="931157" y="3081283"/>
            <a:ext cx="58892" cy="1412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6" tIns="34279" rIns="68556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/>
        </p:nvSpPr>
        <p:spPr>
          <a:xfrm>
            <a:off x="3731490" y="2053054"/>
            <a:ext cx="17601" cy="85101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3671822" y="2770618"/>
            <a:ext cx="136940" cy="1369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45" name="Oval 844"/>
          <p:cNvSpPr/>
          <p:nvPr/>
        </p:nvSpPr>
        <p:spPr>
          <a:xfrm>
            <a:off x="2012231" y="2770768"/>
            <a:ext cx="136940" cy="1369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46" name="Rectangle 845"/>
          <p:cNvSpPr/>
          <p:nvPr/>
        </p:nvSpPr>
        <p:spPr>
          <a:xfrm>
            <a:off x="2888280" y="2058683"/>
            <a:ext cx="17601" cy="85101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2828611" y="2776247"/>
            <a:ext cx="136940" cy="1369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grpSp>
        <p:nvGrpSpPr>
          <p:cNvPr id="848" name="Group 847"/>
          <p:cNvGrpSpPr/>
          <p:nvPr/>
        </p:nvGrpSpPr>
        <p:grpSpPr>
          <a:xfrm>
            <a:off x="2059220" y="2383856"/>
            <a:ext cx="114580" cy="84476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849" name="Freeform 848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50" name="Freeform 849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51" name="Freeform 850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852" name="Freeform 851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53" name="Group 852"/>
          <p:cNvGrpSpPr>
            <a:grpSpLocks noChangeAspect="1"/>
          </p:cNvGrpSpPr>
          <p:nvPr/>
        </p:nvGrpSpPr>
        <p:grpSpPr>
          <a:xfrm>
            <a:off x="2749336" y="1980223"/>
            <a:ext cx="295491" cy="295492"/>
            <a:chOff x="1359694" y="2692138"/>
            <a:chExt cx="576263" cy="576263"/>
          </a:xfrm>
          <a:solidFill>
            <a:schemeClr val="tx2">
              <a:lumMod val="50000"/>
            </a:schemeClr>
          </a:solidFill>
        </p:grpSpPr>
        <p:sp>
          <p:nvSpPr>
            <p:cNvPr id="854" name="Oval 853"/>
            <p:cNvSpPr/>
            <p:nvPr/>
          </p:nvSpPr>
          <p:spPr>
            <a:xfrm>
              <a:off x="1359694" y="2692138"/>
              <a:ext cx="576263" cy="57626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55" name="Freeform 6"/>
            <p:cNvSpPr>
              <a:spLocks noChangeAspect="1" noEditPoints="1"/>
            </p:cNvSpPr>
            <p:nvPr/>
          </p:nvSpPr>
          <p:spPr bwMode="auto">
            <a:xfrm rot="5400000">
              <a:off x="1496148" y="2828627"/>
              <a:ext cx="324812" cy="324812"/>
            </a:xfrm>
            <a:custGeom>
              <a:avLst/>
              <a:gdLst>
                <a:gd name="T0" fmla="*/ 3905 w 4320"/>
                <a:gd name="T1" fmla="*/ 2377 h 4320"/>
                <a:gd name="T2" fmla="*/ 3524 w 4320"/>
                <a:gd name="T3" fmla="*/ 2003 h 4320"/>
                <a:gd name="T4" fmla="*/ 2602 w 4320"/>
                <a:gd name="T5" fmla="*/ 1930 h 4320"/>
                <a:gd name="T6" fmla="*/ 2396 w 4320"/>
                <a:gd name="T7" fmla="*/ 1792 h 4320"/>
                <a:gd name="T8" fmla="*/ 2595 w 4320"/>
                <a:gd name="T9" fmla="*/ 890 h 4320"/>
                <a:gd name="T10" fmla="*/ 2700 w 4320"/>
                <a:gd name="T11" fmla="*/ 441 h 4320"/>
                <a:gd name="T12" fmla="*/ 2510 w 4320"/>
                <a:gd name="T13" fmla="*/ 126 h 4320"/>
                <a:gd name="T14" fmla="*/ 2160 w 4320"/>
                <a:gd name="T15" fmla="*/ 0 h 4320"/>
                <a:gd name="T16" fmla="*/ 1830 w 4320"/>
                <a:gd name="T17" fmla="*/ 109 h 4320"/>
                <a:gd name="T18" fmla="*/ 1626 w 4320"/>
                <a:gd name="T19" fmla="*/ 414 h 4320"/>
                <a:gd name="T20" fmla="*/ 1702 w 4320"/>
                <a:gd name="T21" fmla="*/ 857 h 4320"/>
                <a:gd name="T22" fmla="*/ 1933 w 4320"/>
                <a:gd name="T23" fmla="*/ 1764 h 4320"/>
                <a:gd name="T24" fmla="*/ 1745 w 4320"/>
                <a:gd name="T25" fmla="*/ 1924 h 4320"/>
                <a:gd name="T26" fmla="*/ 837 w 4320"/>
                <a:gd name="T27" fmla="*/ 1988 h 4320"/>
                <a:gd name="T28" fmla="*/ 431 w 4320"/>
                <a:gd name="T29" fmla="*/ 2344 h 4320"/>
                <a:gd name="T30" fmla="*/ 333 w 4320"/>
                <a:gd name="T31" fmla="*/ 3262 h 4320"/>
                <a:gd name="T32" fmla="*/ 6 w 4320"/>
                <a:gd name="T33" fmla="*/ 3685 h 4320"/>
                <a:gd name="T34" fmla="*/ 79 w 4320"/>
                <a:gd name="T35" fmla="*/ 4054 h 4320"/>
                <a:gd name="T36" fmla="*/ 362 w 4320"/>
                <a:gd name="T37" fmla="*/ 4287 h 4320"/>
                <a:gd name="T38" fmla="*/ 715 w 4320"/>
                <a:gd name="T39" fmla="*/ 4296 h 4320"/>
                <a:gd name="T40" fmla="*/ 1008 w 4320"/>
                <a:gd name="T41" fmla="*/ 4077 h 4320"/>
                <a:gd name="T42" fmla="*/ 1102 w 4320"/>
                <a:gd name="T43" fmla="*/ 3727 h 4320"/>
                <a:gd name="T44" fmla="*/ 806 w 4320"/>
                <a:gd name="T45" fmla="*/ 3279 h 4320"/>
                <a:gd name="T46" fmla="*/ 852 w 4320"/>
                <a:gd name="T47" fmla="*/ 2489 h 4320"/>
                <a:gd name="T48" fmla="*/ 1586 w 4320"/>
                <a:gd name="T49" fmla="*/ 2378 h 4320"/>
                <a:gd name="T50" fmla="*/ 1838 w 4320"/>
                <a:gd name="T51" fmla="*/ 3320 h 4320"/>
                <a:gd name="T52" fmla="*/ 1609 w 4320"/>
                <a:gd name="T53" fmla="*/ 3769 h 4320"/>
                <a:gd name="T54" fmla="*/ 1735 w 4320"/>
                <a:gd name="T55" fmla="*/ 4119 h 4320"/>
                <a:gd name="T56" fmla="*/ 2049 w 4320"/>
                <a:gd name="T57" fmla="*/ 4309 h 4320"/>
                <a:gd name="T58" fmla="*/ 2398 w 4320"/>
                <a:gd name="T59" fmla="*/ 4265 h 4320"/>
                <a:gd name="T60" fmla="*/ 2657 w 4320"/>
                <a:gd name="T61" fmla="*/ 4008 h 4320"/>
                <a:gd name="T62" fmla="*/ 2687 w 4320"/>
                <a:gd name="T63" fmla="*/ 3606 h 4320"/>
                <a:gd name="T64" fmla="*/ 2378 w 4320"/>
                <a:gd name="T65" fmla="*/ 2321 h 4320"/>
                <a:gd name="T66" fmla="*/ 3303 w 4320"/>
                <a:gd name="T67" fmla="*/ 2390 h 4320"/>
                <a:gd name="T68" fmla="*/ 3510 w 4320"/>
                <a:gd name="T69" fmla="*/ 2555 h 4320"/>
                <a:gd name="T70" fmla="*/ 3386 w 4320"/>
                <a:gd name="T71" fmla="*/ 3372 h 4320"/>
                <a:gd name="T72" fmla="*/ 3220 w 4320"/>
                <a:gd name="T73" fmla="*/ 3825 h 4320"/>
                <a:gd name="T74" fmla="*/ 3379 w 4320"/>
                <a:gd name="T75" fmla="*/ 4159 h 4320"/>
                <a:gd name="T76" fmla="*/ 3713 w 4320"/>
                <a:gd name="T77" fmla="*/ 4317 h 4320"/>
                <a:gd name="T78" fmla="*/ 4054 w 4320"/>
                <a:gd name="T79" fmla="*/ 4241 h 4320"/>
                <a:gd name="T80" fmla="*/ 4287 w 4320"/>
                <a:gd name="T81" fmla="*/ 3958 h 4320"/>
                <a:gd name="T82" fmla="*/ 4267 w 4320"/>
                <a:gd name="T83" fmla="*/ 3532 h 4320"/>
                <a:gd name="T84" fmla="*/ 867 w 4320"/>
                <a:gd name="T85" fmla="*/ 3802 h 4320"/>
                <a:gd name="T86" fmla="*/ 585 w 4320"/>
                <a:gd name="T87" fmla="*/ 4086 h 4320"/>
                <a:gd name="T88" fmla="*/ 259 w 4320"/>
                <a:gd name="T89" fmla="*/ 3892 h 4320"/>
                <a:gd name="T90" fmla="*/ 349 w 4320"/>
                <a:gd name="T91" fmla="*/ 3523 h 4320"/>
                <a:gd name="T92" fmla="*/ 730 w 4320"/>
                <a:gd name="T93" fmla="*/ 3504 h 4320"/>
                <a:gd name="T94" fmla="*/ 1844 w 4320"/>
                <a:gd name="T95" fmla="*/ 518 h 4320"/>
                <a:gd name="T96" fmla="*/ 2127 w 4320"/>
                <a:gd name="T97" fmla="*/ 234 h 4320"/>
                <a:gd name="T98" fmla="*/ 2453 w 4320"/>
                <a:gd name="T99" fmla="*/ 428 h 4320"/>
                <a:gd name="T100" fmla="*/ 2363 w 4320"/>
                <a:gd name="T101" fmla="*/ 797 h 4320"/>
                <a:gd name="T102" fmla="*/ 1982 w 4320"/>
                <a:gd name="T103" fmla="*/ 816 h 4320"/>
                <a:gd name="T104" fmla="*/ 2476 w 4320"/>
                <a:gd name="T105" fmla="*/ 3802 h 4320"/>
                <a:gd name="T106" fmla="*/ 2193 w 4320"/>
                <a:gd name="T107" fmla="*/ 4086 h 4320"/>
                <a:gd name="T108" fmla="*/ 1867 w 4320"/>
                <a:gd name="T109" fmla="*/ 3892 h 4320"/>
                <a:gd name="T110" fmla="*/ 1958 w 4320"/>
                <a:gd name="T111" fmla="*/ 3523 h 4320"/>
                <a:gd name="T112" fmla="*/ 2338 w 4320"/>
                <a:gd name="T113" fmla="*/ 3504 h 4320"/>
                <a:gd name="T114" fmla="*/ 3735 w 4320"/>
                <a:gd name="T115" fmla="*/ 4086 h 4320"/>
                <a:gd name="T116" fmla="*/ 3453 w 4320"/>
                <a:gd name="T117" fmla="*/ 3802 h 4320"/>
                <a:gd name="T118" fmla="*/ 3645 w 4320"/>
                <a:gd name="T119" fmla="*/ 3476 h 4320"/>
                <a:gd name="T120" fmla="*/ 4014 w 4320"/>
                <a:gd name="T121" fmla="*/ 3566 h 4320"/>
                <a:gd name="T122" fmla="*/ 4033 w 4320"/>
                <a:gd name="T123" fmla="*/ 394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4320">
                  <a:moveTo>
                    <a:pt x="3987" y="3262"/>
                  </a:moveTo>
                  <a:lnTo>
                    <a:pt x="3987" y="2734"/>
                  </a:lnTo>
                  <a:lnTo>
                    <a:pt x="3987" y="2734"/>
                  </a:lnTo>
                  <a:lnTo>
                    <a:pt x="3987" y="2704"/>
                  </a:lnTo>
                  <a:lnTo>
                    <a:pt x="3984" y="2673"/>
                  </a:lnTo>
                  <a:lnTo>
                    <a:pt x="3981" y="2641"/>
                  </a:lnTo>
                  <a:lnTo>
                    <a:pt x="3977" y="2610"/>
                  </a:lnTo>
                  <a:lnTo>
                    <a:pt x="3971" y="2576"/>
                  </a:lnTo>
                  <a:lnTo>
                    <a:pt x="3964" y="2543"/>
                  </a:lnTo>
                  <a:lnTo>
                    <a:pt x="3955" y="2509"/>
                  </a:lnTo>
                  <a:lnTo>
                    <a:pt x="3945" y="2476"/>
                  </a:lnTo>
                  <a:lnTo>
                    <a:pt x="3934" y="2443"/>
                  </a:lnTo>
                  <a:lnTo>
                    <a:pt x="3921" y="2410"/>
                  </a:lnTo>
                  <a:lnTo>
                    <a:pt x="3905" y="2377"/>
                  </a:lnTo>
                  <a:lnTo>
                    <a:pt x="3889" y="2344"/>
                  </a:lnTo>
                  <a:lnTo>
                    <a:pt x="3872" y="2311"/>
                  </a:lnTo>
                  <a:lnTo>
                    <a:pt x="3852" y="2279"/>
                  </a:lnTo>
                  <a:lnTo>
                    <a:pt x="3832" y="2249"/>
                  </a:lnTo>
                  <a:lnTo>
                    <a:pt x="3809" y="2219"/>
                  </a:lnTo>
                  <a:lnTo>
                    <a:pt x="3784" y="2189"/>
                  </a:lnTo>
                  <a:lnTo>
                    <a:pt x="3758" y="2161"/>
                  </a:lnTo>
                  <a:lnTo>
                    <a:pt x="3730" y="2134"/>
                  </a:lnTo>
                  <a:lnTo>
                    <a:pt x="3701" y="2108"/>
                  </a:lnTo>
                  <a:lnTo>
                    <a:pt x="3669" y="2084"/>
                  </a:lnTo>
                  <a:lnTo>
                    <a:pt x="3636" y="2061"/>
                  </a:lnTo>
                  <a:lnTo>
                    <a:pt x="3600" y="2041"/>
                  </a:lnTo>
                  <a:lnTo>
                    <a:pt x="3563" y="2021"/>
                  </a:lnTo>
                  <a:lnTo>
                    <a:pt x="3524" y="2003"/>
                  </a:lnTo>
                  <a:lnTo>
                    <a:pt x="3483" y="1988"/>
                  </a:lnTo>
                  <a:lnTo>
                    <a:pt x="3440" y="1973"/>
                  </a:lnTo>
                  <a:lnTo>
                    <a:pt x="3395" y="1963"/>
                  </a:lnTo>
                  <a:lnTo>
                    <a:pt x="3348" y="1953"/>
                  </a:lnTo>
                  <a:lnTo>
                    <a:pt x="3299" y="1947"/>
                  </a:lnTo>
                  <a:lnTo>
                    <a:pt x="3247" y="1943"/>
                  </a:lnTo>
                  <a:lnTo>
                    <a:pt x="3194" y="1942"/>
                  </a:lnTo>
                  <a:lnTo>
                    <a:pt x="2734" y="1942"/>
                  </a:lnTo>
                  <a:lnTo>
                    <a:pt x="2734" y="1942"/>
                  </a:lnTo>
                  <a:lnTo>
                    <a:pt x="2704" y="1942"/>
                  </a:lnTo>
                  <a:lnTo>
                    <a:pt x="2677" y="1940"/>
                  </a:lnTo>
                  <a:lnTo>
                    <a:pt x="2651" y="1937"/>
                  </a:lnTo>
                  <a:lnTo>
                    <a:pt x="2627" y="1935"/>
                  </a:lnTo>
                  <a:lnTo>
                    <a:pt x="2602" y="1930"/>
                  </a:lnTo>
                  <a:lnTo>
                    <a:pt x="2581" y="1926"/>
                  </a:lnTo>
                  <a:lnTo>
                    <a:pt x="2561" y="1922"/>
                  </a:lnTo>
                  <a:lnTo>
                    <a:pt x="2542" y="1916"/>
                  </a:lnTo>
                  <a:lnTo>
                    <a:pt x="2525" y="1909"/>
                  </a:lnTo>
                  <a:lnTo>
                    <a:pt x="2509" y="1903"/>
                  </a:lnTo>
                  <a:lnTo>
                    <a:pt x="2493" y="1894"/>
                  </a:lnTo>
                  <a:lnTo>
                    <a:pt x="2480" y="1887"/>
                  </a:lnTo>
                  <a:lnTo>
                    <a:pt x="2467" y="1879"/>
                  </a:lnTo>
                  <a:lnTo>
                    <a:pt x="2456" y="1870"/>
                  </a:lnTo>
                  <a:lnTo>
                    <a:pt x="2444" y="1861"/>
                  </a:lnTo>
                  <a:lnTo>
                    <a:pt x="2436" y="1851"/>
                  </a:lnTo>
                  <a:lnTo>
                    <a:pt x="2419" y="1833"/>
                  </a:lnTo>
                  <a:lnTo>
                    <a:pt x="2406" y="1812"/>
                  </a:lnTo>
                  <a:lnTo>
                    <a:pt x="2396" y="1792"/>
                  </a:lnTo>
                  <a:lnTo>
                    <a:pt x="2388" y="1772"/>
                  </a:lnTo>
                  <a:lnTo>
                    <a:pt x="2384" y="1754"/>
                  </a:lnTo>
                  <a:lnTo>
                    <a:pt x="2381" y="1735"/>
                  </a:lnTo>
                  <a:lnTo>
                    <a:pt x="2378" y="1716"/>
                  </a:lnTo>
                  <a:lnTo>
                    <a:pt x="2378" y="1700"/>
                  </a:lnTo>
                  <a:lnTo>
                    <a:pt x="2378" y="1058"/>
                  </a:lnTo>
                  <a:lnTo>
                    <a:pt x="2378" y="1058"/>
                  </a:lnTo>
                  <a:lnTo>
                    <a:pt x="2414" y="1041"/>
                  </a:lnTo>
                  <a:lnTo>
                    <a:pt x="2449" y="1021"/>
                  </a:lnTo>
                  <a:lnTo>
                    <a:pt x="2482" y="1000"/>
                  </a:lnTo>
                  <a:lnTo>
                    <a:pt x="2513" y="975"/>
                  </a:lnTo>
                  <a:lnTo>
                    <a:pt x="2542" y="948"/>
                  </a:lnTo>
                  <a:lnTo>
                    <a:pt x="2569" y="921"/>
                  </a:lnTo>
                  <a:lnTo>
                    <a:pt x="2595" y="890"/>
                  </a:lnTo>
                  <a:lnTo>
                    <a:pt x="2618" y="857"/>
                  </a:lnTo>
                  <a:lnTo>
                    <a:pt x="2640" y="824"/>
                  </a:lnTo>
                  <a:lnTo>
                    <a:pt x="2658" y="788"/>
                  </a:lnTo>
                  <a:lnTo>
                    <a:pt x="2674" y="753"/>
                  </a:lnTo>
                  <a:lnTo>
                    <a:pt x="2687" y="714"/>
                  </a:lnTo>
                  <a:lnTo>
                    <a:pt x="2697" y="675"/>
                  </a:lnTo>
                  <a:lnTo>
                    <a:pt x="2706" y="635"/>
                  </a:lnTo>
                  <a:lnTo>
                    <a:pt x="2710" y="593"/>
                  </a:lnTo>
                  <a:lnTo>
                    <a:pt x="2711" y="551"/>
                  </a:lnTo>
                  <a:lnTo>
                    <a:pt x="2711" y="551"/>
                  </a:lnTo>
                  <a:lnTo>
                    <a:pt x="2711" y="523"/>
                  </a:lnTo>
                  <a:lnTo>
                    <a:pt x="2709" y="495"/>
                  </a:lnTo>
                  <a:lnTo>
                    <a:pt x="2706" y="467"/>
                  </a:lnTo>
                  <a:lnTo>
                    <a:pt x="2700" y="441"/>
                  </a:lnTo>
                  <a:lnTo>
                    <a:pt x="2694" y="414"/>
                  </a:lnTo>
                  <a:lnTo>
                    <a:pt x="2687" y="388"/>
                  </a:lnTo>
                  <a:lnTo>
                    <a:pt x="2678" y="362"/>
                  </a:lnTo>
                  <a:lnTo>
                    <a:pt x="2668" y="336"/>
                  </a:lnTo>
                  <a:lnTo>
                    <a:pt x="2657" y="312"/>
                  </a:lnTo>
                  <a:lnTo>
                    <a:pt x="2645" y="289"/>
                  </a:lnTo>
                  <a:lnTo>
                    <a:pt x="2631" y="266"/>
                  </a:lnTo>
                  <a:lnTo>
                    <a:pt x="2617" y="243"/>
                  </a:lnTo>
                  <a:lnTo>
                    <a:pt x="2602" y="221"/>
                  </a:lnTo>
                  <a:lnTo>
                    <a:pt x="2585" y="201"/>
                  </a:lnTo>
                  <a:lnTo>
                    <a:pt x="2568" y="181"/>
                  </a:lnTo>
                  <a:lnTo>
                    <a:pt x="2551" y="161"/>
                  </a:lnTo>
                  <a:lnTo>
                    <a:pt x="2531" y="144"/>
                  </a:lnTo>
                  <a:lnTo>
                    <a:pt x="2510" y="126"/>
                  </a:lnTo>
                  <a:lnTo>
                    <a:pt x="2490" y="109"/>
                  </a:lnTo>
                  <a:lnTo>
                    <a:pt x="2469" y="93"/>
                  </a:lnTo>
                  <a:lnTo>
                    <a:pt x="2446" y="79"/>
                  </a:lnTo>
                  <a:lnTo>
                    <a:pt x="2423" y="66"/>
                  </a:lnTo>
                  <a:lnTo>
                    <a:pt x="2398" y="55"/>
                  </a:lnTo>
                  <a:lnTo>
                    <a:pt x="2374" y="43"/>
                  </a:lnTo>
                  <a:lnTo>
                    <a:pt x="2350" y="33"/>
                  </a:lnTo>
                  <a:lnTo>
                    <a:pt x="2324" y="24"/>
                  </a:lnTo>
                  <a:lnTo>
                    <a:pt x="2298" y="17"/>
                  </a:lnTo>
                  <a:lnTo>
                    <a:pt x="2271" y="11"/>
                  </a:lnTo>
                  <a:lnTo>
                    <a:pt x="2243" y="6"/>
                  </a:lnTo>
                  <a:lnTo>
                    <a:pt x="2216" y="3"/>
                  </a:lnTo>
                  <a:lnTo>
                    <a:pt x="2189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31" y="0"/>
                  </a:lnTo>
                  <a:lnTo>
                    <a:pt x="2104" y="3"/>
                  </a:lnTo>
                  <a:lnTo>
                    <a:pt x="2077" y="6"/>
                  </a:lnTo>
                  <a:lnTo>
                    <a:pt x="2049" y="11"/>
                  </a:lnTo>
                  <a:lnTo>
                    <a:pt x="2022" y="17"/>
                  </a:lnTo>
                  <a:lnTo>
                    <a:pt x="1996" y="24"/>
                  </a:lnTo>
                  <a:lnTo>
                    <a:pt x="1970" y="33"/>
                  </a:lnTo>
                  <a:lnTo>
                    <a:pt x="1946" y="43"/>
                  </a:lnTo>
                  <a:lnTo>
                    <a:pt x="1922" y="55"/>
                  </a:lnTo>
                  <a:lnTo>
                    <a:pt x="1897" y="66"/>
                  </a:lnTo>
                  <a:lnTo>
                    <a:pt x="1874" y="79"/>
                  </a:lnTo>
                  <a:lnTo>
                    <a:pt x="1851" y="93"/>
                  </a:lnTo>
                  <a:lnTo>
                    <a:pt x="1830" y="109"/>
                  </a:lnTo>
                  <a:lnTo>
                    <a:pt x="1810" y="126"/>
                  </a:lnTo>
                  <a:lnTo>
                    <a:pt x="1789" y="144"/>
                  </a:lnTo>
                  <a:lnTo>
                    <a:pt x="1769" y="161"/>
                  </a:lnTo>
                  <a:lnTo>
                    <a:pt x="1752" y="181"/>
                  </a:lnTo>
                  <a:lnTo>
                    <a:pt x="1735" y="201"/>
                  </a:lnTo>
                  <a:lnTo>
                    <a:pt x="1718" y="221"/>
                  </a:lnTo>
                  <a:lnTo>
                    <a:pt x="1703" y="243"/>
                  </a:lnTo>
                  <a:lnTo>
                    <a:pt x="1689" y="266"/>
                  </a:lnTo>
                  <a:lnTo>
                    <a:pt x="1675" y="289"/>
                  </a:lnTo>
                  <a:lnTo>
                    <a:pt x="1663" y="312"/>
                  </a:lnTo>
                  <a:lnTo>
                    <a:pt x="1652" y="336"/>
                  </a:lnTo>
                  <a:lnTo>
                    <a:pt x="1642" y="362"/>
                  </a:lnTo>
                  <a:lnTo>
                    <a:pt x="1633" y="388"/>
                  </a:lnTo>
                  <a:lnTo>
                    <a:pt x="1626" y="414"/>
                  </a:lnTo>
                  <a:lnTo>
                    <a:pt x="1620" y="441"/>
                  </a:lnTo>
                  <a:lnTo>
                    <a:pt x="1614" y="467"/>
                  </a:lnTo>
                  <a:lnTo>
                    <a:pt x="1611" y="495"/>
                  </a:lnTo>
                  <a:lnTo>
                    <a:pt x="1609" y="523"/>
                  </a:lnTo>
                  <a:lnTo>
                    <a:pt x="1609" y="551"/>
                  </a:lnTo>
                  <a:lnTo>
                    <a:pt x="1609" y="551"/>
                  </a:lnTo>
                  <a:lnTo>
                    <a:pt x="1610" y="593"/>
                  </a:lnTo>
                  <a:lnTo>
                    <a:pt x="1614" y="635"/>
                  </a:lnTo>
                  <a:lnTo>
                    <a:pt x="1623" y="675"/>
                  </a:lnTo>
                  <a:lnTo>
                    <a:pt x="1633" y="714"/>
                  </a:lnTo>
                  <a:lnTo>
                    <a:pt x="1646" y="753"/>
                  </a:lnTo>
                  <a:lnTo>
                    <a:pt x="1662" y="788"/>
                  </a:lnTo>
                  <a:lnTo>
                    <a:pt x="1680" y="824"/>
                  </a:lnTo>
                  <a:lnTo>
                    <a:pt x="1702" y="857"/>
                  </a:lnTo>
                  <a:lnTo>
                    <a:pt x="1725" y="890"/>
                  </a:lnTo>
                  <a:lnTo>
                    <a:pt x="1751" y="921"/>
                  </a:lnTo>
                  <a:lnTo>
                    <a:pt x="1778" y="948"/>
                  </a:lnTo>
                  <a:lnTo>
                    <a:pt x="1807" y="975"/>
                  </a:lnTo>
                  <a:lnTo>
                    <a:pt x="1838" y="1000"/>
                  </a:lnTo>
                  <a:lnTo>
                    <a:pt x="1871" y="1021"/>
                  </a:lnTo>
                  <a:lnTo>
                    <a:pt x="1906" y="1041"/>
                  </a:lnTo>
                  <a:lnTo>
                    <a:pt x="1942" y="1058"/>
                  </a:lnTo>
                  <a:lnTo>
                    <a:pt x="1942" y="1700"/>
                  </a:lnTo>
                  <a:lnTo>
                    <a:pt x="1942" y="1700"/>
                  </a:lnTo>
                  <a:lnTo>
                    <a:pt x="1942" y="1713"/>
                  </a:lnTo>
                  <a:lnTo>
                    <a:pt x="1940" y="1728"/>
                  </a:lnTo>
                  <a:lnTo>
                    <a:pt x="1937" y="1745"/>
                  </a:lnTo>
                  <a:lnTo>
                    <a:pt x="1933" y="1764"/>
                  </a:lnTo>
                  <a:lnTo>
                    <a:pt x="1927" y="1782"/>
                  </a:lnTo>
                  <a:lnTo>
                    <a:pt x="1919" y="1802"/>
                  </a:lnTo>
                  <a:lnTo>
                    <a:pt x="1906" y="1824"/>
                  </a:lnTo>
                  <a:lnTo>
                    <a:pt x="1890" y="1844"/>
                  </a:lnTo>
                  <a:lnTo>
                    <a:pt x="1881" y="1853"/>
                  </a:lnTo>
                  <a:lnTo>
                    <a:pt x="1871" y="1863"/>
                  </a:lnTo>
                  <a:lnTo>
                    <a:pt x="1860" y="1873"/>
                  </a:lnTo>
                  <a:lnTo>
                    <a:pt x="1847" y="1881"/>
                  </a:lnTo>
                  <a:lnTo>
                    <a:pt x="1834" y="1890"/>
                  </a:lnTo>
                  <a:lnTo>
                    <a:pt x="1818" y="1897"/>
                  </a:lnTo>
                  <a:lnTo>
                    <a:pt x="1802" y="1906"/>
                  </a:lnTo>
                  <a:lnTo>
                    <a:pt x="1784" y="1913"/>
                  </a:lnTo>
                  <a:lnTo>
                    <a:pt x="1765" y="1919"/>
                  </a:lnTo>
                  <a:lnTo>
                    <a:pt x="1745" y="1924"/>
                  </a:lnTo>
                  <a:lnTo>
                    <a:pt x="1722" y="1930"/>
                  </a:lnTo>
                  <a:lnTo>
                    <a:pt x="1698" y="1933"/>
                  </a:lnTo>
                  <a:lnTo>
                    <a:pt x="1673" y="1937"/>
                  </a:lnTo>
                  <a:lnTo>
                    <a:pt x="1646" y="1940"/>
                  </a:lnTo>
                  <a:lnTo>
                    <a:pt x="1616" y="1942"/>
                  </a:lnTo>
                  <a:lnTo>
                    <a:pt x="1586" y="1942"/>
                  </a:lnTo>
                  <a:lnTo>
                    <a:pt x="1126" y="1942"/>
                  </a:lnTo>
                  <a:lnTo>
                    <a:pt x="1126" y="1942"/>
                  </a:lnTo>
                  <a:lnTo>
                    <a:pt x="1073" y="1943"/>
                  </a:lnTo>
                  <a:lnTo>
                    <a:pt x="1021" y="1947"/>
                  </a:lnTo>
                  <a:lnTo>
                    <a:pt x="972" y="1953"/>
                  </a:lnTo>
                  <a:lnTo>
                    <a:pt x="925" y="1963"/>
                  </a:lnTo>
                  <a:lnTo>
                    <a:pt x="880" y="1973"/>
                  </a:lnTo>
                  <a:lnTo>
                    <a:pt x="837" y="1988"/>
                  </a:lnTo>
                  <a:lnTo>
                    <a:pt x="796" y="2003"/>
                  </a:lnTo>
                  <a:lnTo>
                    <a:pt x="757" y="2021"/>
                  </a:lnTo>
                  <a:lnTo>
                    <a:pt x="720" y="2041"/>
                  </a:lnTo>
                  <a:lnTo>
                    <a:pt x="684" y="2061"/>
                  </a:lnTo>
                  <a:lnTo>
                    <a:pt x="651" y="2084"/>
                  </a:lnTo>
                  <a:lnTo>
                    <a:pt x="619" y="2108"/>
                  </a:lnTo>
                  <a:lnTo>
                    <a:pt x="590" y="2134"/>
                  </a:lnTo>
                  <a:lnTo>
                    <a:pt x="562" y="2161"/>
                  </a:lnTo>
                  <a:lnTo>
                    <a:pt x="536" y="2189"/>
                  </a:lnTo>
                  <a:lnTo>
                    <a:pt x="511" y="2219"/>
                  </a:lnTo>
                  <a:lnTo>
                    <a:pt x="488" y="2249"/>
                  </a:lnTo>
                  <a:lnTo>
                    <a:pt x="468" y="2279"/>
                  </a:lnTo>
                  <a:lnTo>
                    <a:pt x="448" y="2311"/>
                  </a:lnTo>
                  <a:lnTo>
                    <a:pt x="431" y="2344"/>
                  </a:lnTo>
                  <a:lnTo>
                    <a:pt x="415" y="2377"/>
                  </a:lnTo>
                  <a:lnTo>
                    <a:pt x="399" y="2410"/>
                  </a:lnTo>
                  <a:lnTo>
                    <a:pt x="386" y="2443"/>
                  </a:lnTo>
                  <a:lnTo>
                    <a:pt x="375" y="2476"/>
                  </a:lnTo>
                  <a:lnTo>
                    <a:pt x="365" y="2509"/>
                  </a:lnTo>
                  <a:lnTo>
                    <a:pt x="356" y="2543"/>
                  </a:lnTo>
                  <a:lnTo>
                    <a:pt x="349" y="2576"/>
                  </a:lnTo>
                  <a:lnTo>
                    <a:pt x="343" y="2610"/>
                  </a:lnTo>
                  <a:lnTo>
                    <a:pt x="339" y="2641"/>
                  </a:lnTo>
                  <a:lnTo>
                    <a:pt x="336" y="2673"/>
                  </a:lnTo>
                  <a:lnTo>
                    <a:pt x="333" y="2704"/>
                  </a:lnTo>
                  <a:lnTo>
                    <a:pt x="333" y="2734"/>
                  </a:lnTo>
                  <a:lnTo>
                    <a:pt x="333" y="3262"/>
                  </a:lnTo>
                  <a:lnTo>
                    <a:pt x="333" y="3262"/>
                  </a:lnTo>
                  <a:lnTo>
                    <a:pt x="297" y="3279"/>
                  </a:lnTo>
                  <a:lnTo>
                    <a:pt x="263" y="3299"/>
                  </a:lnTo>
                  <a:lnTo>
                    <a:pt x="230" y="3320"/>
                  </a:lnTo>
                  <a:lnTo>
                    <a:pt x="198" y="3345"/>
                  </a:lnTo>
                  <a:lnTo>
                    <a:pt x="169" y="3372"/>
                  </a:lnTo>
                  <a:lnTo>
                    <a:pt x="142" y="3399"/>
                  </a:lnTo>
                  <a:lnTo>
                    <a:pt x="116" y="3430"/>
                  </a:lnTo>
                  <a:lnTo>
                    <a:pt x="93" y="3463"/>
                  </a:lnTo>
                  <a:lnTo>
                    <a:pt x="72" y="3496"/>
                  </a:lnTo>
                  <a:lnTo>
                    <a:pt x="53" y="3532"/>
                  </a:lnTo>
                  <a:lnTo>
                    <a:pt x="37" y="3567"/>
                  </a:lnTo>
                  <a:lnTo>
                    <a:pt x="24" y="3606"/>
                  </a:lnTo>
                  <a:lnTo>
                    <a:pt x="14" y="3645"/>
                  </a:lnTo>
                  <a:lnTo>
                    <a:pt x="6" y="3685"/>
                  </a:lnTo>
                  <a:lnTo>
                    <a:pt x="1" y="3727"/>
                  </a:lnTo>
                  <a:lnTo>
                    <a:pt x="0" y="3769"/>
                  </a:lnTo>
                  <a:lnTo>
                    <a:pt x="0" y="3769"/>
                  </a:lnTo>
                  <a:lnTo>
                    <a:pt x="0" y="3797"/>
                  </a:lnTo>
                  <a:lnTo>
                    <a:pt x="3" y="3825"/>
                  </a:lnTo>
                  <a:lnTo>
                    <a:pt x="6" y="3853"/>
                  </a:lnTo>
                  <a:lnTo>
                    <a:pt x="11" y="3879"/>
                  </a:lnTo>
                  <a:lnTo>
                    <a:pt x="17" y="3906"/>
                  </a:lnTo>
                  <a:lnTo>
                    <a:pt x="24" y="3932"/>
                  </a:lnTo>
                  <a:lnTo>
                    <a:pt x="33" y="3958"/>
                  </a:lnTo>
                  <a:lnTo>
                    <a:pt x="43" y="3984"/>
                  </a:lnTo>
                  <a:lnTo>
                    <a:pt x="55" y="4008"/>
                  </a:lnTo>
                  <a:lnTo>
                    <a:pt x="66" y="4031"/>
                  </a:lnTo>
                  <a:lnTo>
                    <a:pt x="79" y="4054"/>
                  </a:lnTo>
                  <a:lnTo>
                    <a:pt x="93" y="4077"/>
                  </a:lnTo>
                  <a:lnTo>
                    <a:pt x="109" y="4099"/>
                  </a:lnTo>
                  <a:lnTo>
                    <a:pt x="126" y="4119"/>
                  </a:lnTo>
                  <a:lnTo>
                    <a:pt x="144" y="4139"/>
                  </a:lnTo>
                  <a:lnTo>
                    <a:pt x="161" y="4159"/>
                  </a:lnTo>
                  <a:lnTo>
                    <a:pt x="181" y="4176"/>
                  </a:lnTo>
                  <a:lnTo>
                    <a:pt x="201" y="4194"/>
                  </a:lnTo>
                  <a:lnTo>
                    <a:pt x="221" y="4211"/>
                  </a:lnTo>
                  <a:lnTo>
                    <a:pt x="243" y="4227"/>
                  </a:lnTo>
                  <a:lnTo>
                    <a:pt x="266" y="4241"/>
                  </a:lnTo>
                  <a:lnTo>
                    <a:pt x="289" y="4254"/>
                  </a:lnTo>
                  <a:lnTo>
                    <a:pt x="312" y="4265"/>
                  </a:lnTo>
                  <a:lnTo>
                    <a:pt x="336" y="4277"/>
                  </a:lnTo>
                  <a:lnTo>
                    <a:pt x="362" y="4287"/>
                  </a:lnTo>
                  <a:lnTo>
                    <a:pt x="388" y="4296"/>
                  </a:lnTo>
                  <a:lnTo>
                    <a:pt x="414" y="4303"/>
                  </a:lnTo>
                  <a:lnTo>
                    <a:pt x="441" y="4309"/>
                  </a:lnTo>
                  <a:lnTo>
                    <a:pt x="467" y="4314"/>
                  </a:lnTo>
                  <a:lnTo>
                    <a:pt x="495" y="4317"/>
                  </a:lnTo>
                  <a:lnTo>
                    <a:pt x="523" y="4320"/>
                  </a:lnTo>
                  <a:lnTo>
                    <a:pt x="551" y="4320"/>
                  </a:lnTo>
                  <a:lnTo>
                    <a:pt x="551" y="4320"/>
                  </a:lnTo>
                  <a:lnTo>
                    <a:pt x="580" y="4320"/>
                  </a:lnTo>
                  <a:lnTo>
                    <a:pt x="608" y="4317"/>
                  </a:lnTo>
                  <a:lnTo>
                    <a:pt x="635" y="4314"/>
                  </a:lnTo>
                  <a:lnTo>
                    <a:pt x="662" y="4309"/>
                  </a:lnTo>
                  <a:lnTo>
                    <a:pt x="689" y="4303"/>
                  </a:lnTo>
                  <a:lnTo>
                    <a:pt x="715" y="4296"/>
                  </a:lnTo>
                  <a:lnTo>
                    <a:pt x="741" y="4287"/>
                  </a:lnTo>
                  <a:lnTo>
                    <a:pt x="765" y="4277"/>
                  </a:lnTo>
                  <a:lnTo>
                    <a:pt x="790" y="4265"/>
                  </a:lnTo>
                  <a:lnTo>
                    <a:pt x="814" y="4254"/>
                  </a:lnTo>
                  <a:lnTo>
                    <a:pt x="837" y="4241"/>
                  </a:lnTo>
                  <a:lnTo>
                    <a:pt x="860" y="4227"/>
                  </a:lnTo>
                  <a:lnTo>
                    <a:pt x="882" y="4211"/>
                  </a:lnTo>
                  <a:lnTo>
                    <a:pt x="902" y="4194"/>
                  </a:lnTo>
                  <a:lnTo>
                    <a:pt x="922" y="4176"/>
                  </a:lnTo>
                  <a:lnTo>
                    <a:pt x="941" y="4159"/>
                  </a:lnTo>
                  <a:lnTo>
                    <a:pt x="959" y="4139"/>
                  </a:lnTo>
                  <a:lnTo>
                    <a:pt x="977" y="4119"/>
                  </a:lnTo>
                  <a:lnTo>
                    <a:pt x="994" y="4099"/>
                  </a:lnTo>
                  <a:lnTo>
                    <a:pt x="1008" y="4077"/>
                  </a:lnTo>
                  <a:lnTo>
                    <a:pt x="1023" y="4054"/>
                  </a:lnTo>
                  <a:lnTo>
                    <a:pt x="1037" y="4031"/>
                  </a:lnTo>
                  <a:lnTo>
                    <a:pt x="1048" y="4008"/>
                  </a:lnTo>
                  <a:lnTo>
                    <a:pt x="1060" y="3984"/>
                  </a:lnTo>
                  <a:lnTo>
                    <a:pt x="1070" y="3958"/>
                  </a:lnTo>
                  <a:lnTo>
                    <a:pt x="1079" y="3932"/>
                  </a:lnTo>
                  <a:lnTo>
                    <a:pt x="1086" y="3906"/>
                  </a:lnTo>
                  <a:lnTo>
                    <a:pt x="1091" y="3879"/>
                  </a:lnTo>
                  <a:lnTo>
                    <a:pt x="1097" y="3853"/>
                  </a:lnTo>
                  <a:lnTo>
                    <a:pt x="1100" y="3825"/>
                  </a:lnTo>
                  <a:lnTo>
                    <a:pt x="1102" y="3797"/>
                  </a:lnTo>
                  <a:lnTo>
                    <a:pt x="1103" y="3769"/>
                  </a:lnTo>
                  <a:lnTo>
                    <a:pt x="1103" y="3769"/>
                  </a:lnTo>
                  <a:lnTo>
                    <a:pt x="1102" y="3727"/>
                  </a:lnTo>
                  <a:lnTo>
                    <a:pt x="1097" y="3685"/>
                  </a:lnTo>
                  <a:lnTo>
                    <a:pt x="1089" y="3645"/>
                  </a:lnTo>
                  <a:lnTo>
                    <a:pt x="1079" y="3606"/>
                  </a:lnTo>
                  <a:lnTo>
                    <a:pt x="1066" y="3567"/>
                  </a:lnTo>
                  <a:lnTo>
                    <a:pt x="1050" y="3532"/>
                  </a:lnTo>
                  <a:lnTo>
                    <a:pt x="1031" y="3496"/>
                  </a:lnTo>
                  <a:lnTo>
                    <a:pt x="1010" y="3463"/>
                  </a:lnTo>
                  <a:lnTo>
                    <a:pt x="987" y="3430"/>
                  </a:lnTo>
                  <a:lnTo>
                    <a:pt x="961" y="3399"/>
                  </a:lnTo>
                  <a:lnTo>
                    <a:pt x="934" y="3372"/>
                  </a:lnTo>
                  <a:lnTo>
                    <a:pt x="905" y="3345"/>
                  </a:lnTo>
                  <a:lnTo>
                    <a:pt x="873" y="3320"/>
                  </a:lnTo>
                  <a:lnTo>
                    <a:pt x="840" y="3299"/>
                  </a:lnTo>
                  <a:lnTo>
                    <a:pt x="806" y="3279"/>
                  </a:lnTo>
                  <a:lnTo>
                    <a:pt x="770" y="3262"/>
                  </a:lnTo>
                  <a:lnTo>
                    <a:pt x="770" y="2734"/>
                  </a:lnTo>
                  <a:lnTo>
                    <a:pt x="770" y="2734"/>
                  </a:lnTo>
                  <a:lnTo>
                    <a:pt x="771" y="2701"/>
                  </a:lnTo>
                  <a:lnTo>
                    <a:pt x="774" y="2680"/>
                  </a:lnTo>
                  <a:lnTo>
                    <a:pt x="777" y="2654"/>
                  </a:lnTo>
                  <a:lnTo>
                    <a:pt x="784" y="2625"/>
                  </a:lnTo>
                  <a:lnTo>
                    <a:pt x="793" y="2595"/>
                  </a:lnTo>
                  <a:lnTo>
                    <a:pt x="806" y="2565"/>
                  </a:lnTo>
                  <a:lnTo>
                    <a:pt x="813" y="2549"/>
                  </a:lnTo>
                  <a:lnTo>
                    <a:pt x="820" y="2533"/>
                  </a:lnTo>
                  <a:lnTo>
                    <a:pt x="830" y="2519"/>
                  </a:lnTo>
                  <a:lnTo>
                    <a:pt x="840" y="2505"/>
                  </a:lnTo>
                  <a:lnTo>
                    <a:pt x="852" y="2489"/>
                  </a:lnTo>
                  <a:lnTo>
                    <a:pt x="865" y="2476"/>
                  </a:lnTo>
                  <a:lnTo>
                    <a:pt x="878" y="2462"/>
                  </a:lnTo>
                  <a:lnTo>
                    <a:pt x="893" y="2449"/>
                  </a:lnTo>
                  <a:lnTo>
                    <a:pt x="909" y="2437"/>
                  </a:lnTo>
                  <a:lnTo>
                    <a:pt x="928" y="2426"/>
                  </a:lnTo>
                  <a:lnTo>
                    <a:pt x="946" y="2416"/>
                  </a:lnTo>
                  <a:lnTo>
                    <a:pt x="967" y="2406"/>
                  </a:lnTo>
                  <a:lnTo>
                    <a:pt x="990" y="2398"/>
                  </a:lnTo>
                  <a:lnTo>
                    <a:pt x="1014" y="2391"/>
                  </a:lnTo>
                  <a:lnTo>
                    <a:pt x="1038" y="2385"/>
                  </a:lnTo>
                  <a:lnTo>
                    <a:pt x="1066" y="2381"/>
                  </a:lnTo>
                  <a:lnTo>
                    <a:pt x="1094" y="2380"/>
                  </a:lnTo>
                  <a:lnTo>
                    <a:pt x="1126" y="2378"/>
                  </a:lnTo>
                  <a:lnTo>
                    <a:pt x="1586" y="2378"/>
                  </a:lnTo>
                  <a:lnTo>
                    <a:pt x="1586" y="2378"/>
                  </a:lnTo>
                  <a:lnTo>
                    <a:pt x="1637" y="2377"/>
                  </a:lnTo>
                  <a:lnTo>
                    <a:pt x="1686" y="2374"/>
                  </a:lnTo>
                  <a:lnTo>
                    <a:pt x="1733" y="2370"/>
                  </a:lnTo>
                  <a:lnTo>
                    <a:pt x="1779" y="2364"/>
                  </a:lnTo>
                  <a:lnTo>
                    <a:pt x="1823" y="2355"/>
                  </a:lnTo>
                  <a:lnTo>
                    <a:pt x="1864" y="2345"/>
                  </a:lnTo>
                  <a:lnTo>
                    <a:pt x="1904" y="2334"/>
                  </a:lnTo>
                  <a:lnTo>
                    <a:pt x="1942" y="2321"/>
                  </a:lnTo>
                  <a:lnTo>
                    <a:pt x="1942" y="3263"/>
                  </a:lnTo>
                  <a:lnTo>
                    <a:pt x="1942" y="3263"/>
                  </a:lnTo>
                  <a:lnTo>
                    <a:pt x="1906" y="3279"/>
                  </a:lnTo>
                  <a:lnTo>
                    <a:pt x="1871" y="3299"/>
                  </a:lnTo>
                  <a:lnTo>
                    <a:pt x="1838" y="3320"/>
                  </a:lnTo>
                  <a:lnTo>
                    <a:pt x="1807" y="3345"/>
                  </a:lnTo>
                  <a:lnTo>
                    <a:pt x="1778" y="3372"/>
                  </a:lnTo>
                  <a:lnTo>
                    <a:pt x="1751" y="3399"/>
                  </a:lnTo>
                  <a:lnTo>
                    <a:pt x="1725" y="3430"/>
                  </a:lnTo>
                  <a:lnTo>
                    <a:pt x="1702" y="3463"/>
                  </a:lnTo>
                  <a:lnTo>
                    <a:pt x="1680" y="3496"/>
                  </a:lnTo>
                  <a:lnTo>
                    <a:pt x="1662" y="3532"/>
                  </a:lnTo>
                  <a:lnTo>
                    <a:pt x="1646" y="3567"/>
                  </a:lnTo>
                  <a:lnTo>
                    <a:pt x="1633" y="3606"/>
                  </a:lnTo>
                  <a:lnTo>
                    <a:pt x="1623" y="3645"/>
                  </a:lnTo>
                  <a:lnTo>
                    <a:pt x="1614" y="3685"/>
                  </a:lnTo>
                  <a:lnTo>
                    <a:pt x="1610" y="3727"/>
                  </a:lnTo>
                  <a:lnTo>
                    <a:pt x="1609" y="3769"/>
                  </a:lnTo>
                  <a:lnTo>
                    <a:pt x="1609" y="3769"/>
                  </a:lnTo>
                  <a:lnTo>
                    <a:pt x="1609" y="3797"/>
                  </a:lnTo>
                  <a:lnTo>
                    <a:pt x="1611" y="3825"/>
                  </a:lnTo>
                  <a:lnTo>
                    <a:pt x="1614" y="3853"/>
                  </a:lnTo>
                  <a:lnTo>
                    <a:pt x="1620" y="3879"/>
                  </a:lnTo>
                  <a:lnTo>
                    <a:pt x="1626" y="3906"/>
                  </a:lnTo>
                  <a:lnTo>
                    <a:pt x="1633" y="3932"/>
                  </a:lnTo>
                  <a:lnTo>
                    <a:pt x="1642" y="3958"/>
                  </a:lnTo>
                  <a:lnTo>
                    <a:pt x="1652" y="3984"/>
                  </a:lnTo>
                  <a:lnTo>
                    <a:pt x="1663" y="4008"/>
                  </a:lnTo>
                  <a:lnTo>
                    <a:pt x="1675" y="4031"/>
                  </a:lnTo>
                  <a:lnTo>
                    <a:pt x="1689" y="4054"/>
                  </a:lnTo>
                  <a:lnTo>
                    <a:pt x="1703" y="4077"/>
                  </a:lnTo>
                  <a:lnTo>
                    <a:pt x="1718" y="4099"/>
                  </a:lnTo>
                  <a:lnTo>
                    <a:pt x="1735" y="4119"/>
                  </a:lnTo>
                  <a:lnTo>
                    <a:pt x="1752" y="4139"/>
                  </a:lnTo>
                  <a:lnTo>
                    <a:pt x="1769" y="4159"/>
                  </a:lnTo>
                  <a:lnTo>
                    <a:pt x="1789" y="4176"/>
                  </a:lnTo>
                  <a:lnTo>
                    <a:pt x="1810" y="4194"/>
                  </a:lnTo>
                  <a:lnTo>
                    <a:pt x="1830" y="4211"/>
                  </a:lnTo>
                  <a:lnTo>
                    <a:pt x="1851" y="4227"/>
                  </a:lnTo>
                  <a:lnTo>
                    <a:pt x="1874" y="4241"/>
                  </a:lnTo>
                  <a:lnTo>
                    <a:pt x="1897" y="4254"/>
                  </a:lnTo>
                  <a:lnTo>
                    <a:pt x="1922" y="4265"/>
                  </a:lnTo>
                  <a:lnTo>
                    <a:pt x="1946" y="4277"/>
                  </a:lnTo>
                  <a:lnTo>
                    <a:pt x="1970" y="4287"/>
                  </a:lnTo>
                  <a:lnTo>
                    <a:pt x="1996" y="4296"/>
                  </a:lnTo>
                  <a:lnTo>
                    <a:pt x="2022" y="4303"/>
                  </a:lnTo>
                  <a:lnTo>
                    <a:pt x="2049" y="4309"/>
                  </a:lnTo>
                  <a:lnTo>
                    <a:pt x="2077" y="4314"/>
                  </a:lnTo>
                  <a:lnTo>
                    <a:pt x="2104" y="4317"/>
                  </a:lnTo>
                  <a:lnTo>
                    <a:pt x="2131" y="4320"/>
                  </a:lnTo>
                  <a:lnTo>
                    <a:pt x="2160" y="4320"/>
                  </a:lnTo>
                  <a:lnTo>
                    <a:pt x="2160" y="4320"/>
                  </a:lnTo>
                  <a:lnTo>
                    <a:pt x="2189" y="4320"/>
                  </a:lnTo>
                  <a:lnTo>
                    <a:pt x="2216" y="4317"/>
                  </a:lnTo>
                  <a:lnTo>
                    <a:pt x="2243" y="4314"/>
                  </a:lnTo>
                  <a:lnTo>
                    <a:pt x="2271" y="4309"/>
                  </a:lnTo>
                  <a:lnTo>
                    <a:pt x="2298" y="4303"/>
                  </a:lnTo>
                  <a:lnTo>
                    <a:pt x="2324" y="4296"/>
                  </a:lnTo>
                  <a:lnTo>
                    <a:pt x="2350" y="4287"/>
                  </a:lnTo>
                  <a:lnTo>
                    <a:pt x="2374" y="4277"/>
                  </a:lnTo>
                  <a:lnTo>
                    <a:pt x="2398" y="4265"/>
                  </a:lnTo>
                  <a:lnTo>
                    <a:pt x="2423" y="4254"/>
                  </a:lnTo>
                  <a:lnTo>
                    <a:pt x="2446" y="4241"/>
                  </a:lnTo>
                  <a:lnTo>
                    <a:pt x="2469" y="4227"/>
                  </a:lnTo>
                  <a:lnTo>
                    <a:pt x="2490" y="4211"/>
                  </a:lnTo>
                  <a:lnTo>
                    <a:pt x="2510" y="4194"/>
                  </a:lnTo>
                  <a:lnTo>
                    <a:pt x="2531" y="4176"/>
                  </a:lnTo>
                  <a:lnTo>
                    <a:pt x="2551" y="4159"/>
                  </a:lnTo>
                  <a:lnTo>
                    <a:pt x="2568" y="4139"/>
                  </a:lnTo>
                  <a:lnTo>
                    <a:pt x="2585" y="4119"/>
                  </a:lnTo>
                  <a:lnTo>
                    <a:pt x="2602" y="4099"/>
                  </a:lnTo>
                  <a:lnTo>
                    <a:pt x="2617" y="4077"/>
                  </a:lnTo>
                  <a:lnTo>
                    <a:pt x="2631" y="4054"/>
                  </a:lnTo>
                  <a:lnTo>
                    <a:pt x="2645" y="4031"/>
                  </a:lnTo>
                  <a:lnTo>
                    <a:pt x="2657" y="4008"/>
                  </a:lnTo>
                  <a:lnTo>
                    <a:pt x="2668" y="3984"/>
                  </a:lnTo>
                  <a:lnTo>
                    <a:pt x="2678" y="3958"/>
                  </a:lnTo>
                  <a:lnTo>
                    <a:pt x="2687" y="3932"/>
                  </a:lnTo>
                  <a:lnTo>
                    <a:pt x="2694" y="3906"/>
                  </a:lnTo>
                  <a:lnTo>
                    <a:pt x="2700" y="3879"/>
                  </a:lnTo>
                  <a:lnTo>
                    <a:pt x="2706" y="3853"/>
                  </a:lnTo>
                  <a:lnTo>
                    <a:pt x="2709" y="3825"/>
                  </a:lnTo>
                  <a:lnTo>
                    <a:pt x="2711" y="3797"/>
                  </a:lnTo>
                  <a:lnTo>
                    <a:pt x="2711" y="3769"/>
                  </a:lnTo>
                  <a:lnTo>
                    <a:pt x="2711" y="3769"/>
                  </a:lnTo>
                  <a:lnTo>
                    <a:pt x="2710" y="3727"/>
                  </a:lnTo>
                  <a:lnTo>
                    <a:pt x="2706" y="3685"/>
                  </a:lnTo>
                  <a:lnTo>
                    <a:pt x="2697" y="3645"/>
                  </a:lnTo>
                  <a:lnTo>
                    <a:pt x="2687" y="3606"/>
                  </a:lnTo>
                  <a:lnTo>
                    <a:pt x="2674" y="3567"/>
                  </a:lnTo>
                  <a:lnTo>
                    <a:pt x="2658" y="3532"/>
                  </a:lnTo>
                  <a:lnTo>
                    <a:pt x="2640" y="3496"/>
                  </a:lnTo>
                  <a:lnTo>
                    <a:pt x="2618" y="3463"/>
                  </a:lnTo>
                  <a:lnTo>
                    <a:pt x="2595" y="3430"/>
                  </a:lnTo>
                  <a:lnTo>
                    <a:pt x="2569" y="3399"/>
                  </a:lnTo>
                  <a:lnTo>
                    <a:pt x="2542" y="3372"/>
                  </a:lnTo>
                  <a:lnTo>
                    <a:pt x="2513" y="3345"/>
                  </a:lnTo>
                  <a:lnTo>
                    <a:pt x="2482" y="3320"/>
                  </a:lnTo>
                  <a:lnTo>
                    <a:pt x="2449" y="3299"/>
                  </a:lnTo>
                  <a:lnTo>
                    <a:pt x="2414" y="3279"/>
                  </a:lnTo>
                  <a:lnTo>
                    <a:pt x="2378" y="3262"/>
                  </a:lnTo>
                  <a:lnTo>
                    <a:pt x="2378" y="2321"/>
                  </a:lnTo>
                  <a:lnTo>
                    <a:pt x="2378" y="2321"/>
                  </a:lnTo>
                  <a:lnTo>
                    <a:pt x="2416" y="2334"/>
                  </a:lnTo>
                  <a:lnTo>
                    <a:pt x="2456" y="2345"/>
                  </a:lnTo>
                  <a:lnTo>
                    <a:pt x="2498" y="2355"/>
                  </a:lnTo>
                  <a:lnTo>
                    <a:pt x="2541" y="2364"/>
                  </a:lnTo>
                  <a:lnTo>
                    <a:pt x="2587" y="2370"/>
                  </a:lnTo>
                  <a:lnTo>
                    <a:pt x="2634" y="2374"/>
                  </a:lnTo>
                  <a:lnTo>
                    <a:pt x="2683" y="2377"/>
                  </a:lnTo>
                  <a:lnTo>
                    <a:pt x="2734" y="2378"/>
                  </a:lnTo>
                  <a:lnTo>
                    <a:pt x="3194" y="2378"/>
                  </a:lnTo>
                  <a:lnTo>
                    <a:pt x="3194" y="2378"/>
                  </a:lnTo>
                  <a:lnTo>
                    <a:pt x="3224" y="2380"/>
                  </a:lnTo>
                  <a:lnTo>
                    <a:pt x="3251" y="2381"/>
                  </a:lnTo>
                  <a:lnTo>
                    <a:pt x="3277" y="2385"/>
                  </a:lnTo>
                  <a:lnTo>
                    <a:pt x="3303" y="2390"/>
                  </a:lnTo>
                  <a:lnTo>
                    <a:pt x="3326" y="2397"/>
                  </a:lnTo>
                  <a:lnTo>
                    <a:pt x="3348" y="2404"/>
                  </a:lnTo>
                  <a:lnTo>
                    <a:pt x="3368" y="2413"/>
                  </a:lnTo>
                  <a:lnTo>
                    <a:pt x="3386" y="2423"/>
                  </a:lnTo>
                  <a:lnTo>
                    <a:pt x="3404" y="2433"/>
                  </a:lnTo>
                  <a:lnTo>
                    <a:pt x="3420" y="2444"/>
                  </a:lnTo>
                  <a:lnTo>
                    <a:pt x="3435" y="2456"/>
                  </a:lnTo>
                  <a:lnTo>
                    <a:pt x="3450" y="2469"/>
                  </a:lnTo>
                  <a:lnTo>
                    <a:pt x="3461" y="2483"/>
                  </a:lnTo>
                  <a:lnTo>
                    <a:pt x="3473" y="2496"/>
                  </a:lnTo>
                  <a:lnTo>
                    <a:pt x="3484" y="2510"/>
                  </a:lnTo>
                  <a:lnTo>
                    <a:pt x="3493" y="2526"/>
                  </a:lnTo>
                  <a:lnTo>
                    <a:pt x="3501" y="2541"/>
                  </a:lnTo>
                  <a:lnTo>
                    <a:pt x="3510" y="2555"/>
                  </a:lnTo>
                  <a:lnTo>
                    <a:pt x="3523" y="2585"/>
                  </a:lnTo>
                  <a:lnTo>
                    <a:pt x="3533" y="2615"/>
                  </a:lnTo>
                  <a:lnTo>
                    <a:pt x="3540" y="2644"/>
                  </a:lnTo>
                  <a:lnTo>
                    <a:pt x="3544" y="2671"/>
                  </a:lnTo>
                  <a:lnTo>
                    <a:pt x="3547" y="2696"/>
                  </a:lnTo>
                  <a:lnTo>
                    <a:pt x="3550" y="2717"/>
                  </a:lnTo>
                  <a:lnTo>
                    <a:pt x="3550" y="2734"/>
                  </a:lnTo>
                  <a:lnTo>
                    <a:pt x="3550" y="3262"/>
                  </a:lnTo>
                  <a:lnTo>
                    <a:pt x="3550" y="3262"/>
                  </a:lnTo>
                  <a:lnTo>
                    <a:pt x="3514" y="3279"/>
                  </a:lnTo>
                  <a:lnTo>
                    <a:pt x="3480" y="3299"/>
                  </a:lnTo>
                  <a:lnTo>
                    <a:pt x="3447" y="3320"/>
                  </a:lnTo>
                  <a:lnTo>
                    <a:pt x="3415" y="3345"/>
                  </a:lnTo>
                  <a:lnTo>
                    <a:pt x="3386" y="3372"/>
                  </a:lnTo>
                  <a:lnTo>
                    <a:pt x="3359" y="3399"/>
                  </a:lnTo>
                  <a:lnTo>
                    <a:pt x="3333" y="3430"/>
                  </a:lnTo>
                  <a:lnTo>
                    <a:pt x="3310" y="3463"/>
                  </a:lnTo>
                  <a:lnTo>
                    <a:pt x="3289" y="3496"/>
                  </a:lnTo>
                  <a:lnTo>
                    <a:pt x="3270" y="3532"/>
                  </a:lnTo>
                  <a:lnTo>
                    <a:pt x="3254" y="3567"/>
                  </a:lnTo>
                  <a:lnTo>
                    <a:pt x="3241" y="3606"/>
                  </a:lnTo>
                  <a:lnTo>
                    <a:pt x="3231" y="3645"/>
                  </a:lnTo>
                  <a:lnTo>
                    <a:pt x="3223" y="3685"/>
                  </a:lnTo>
                  <a:lnTo>
                    <a:pt x="3218" y="3727"/>
                  </a:lnTo>
                  <a:lnTo>
                    <a:pt x="3217" y="3769"/>
                  </a:lnTo>
                  <a:lnTo>
                    <a:pt x="3217" y="3769"/>
                  </a:lnTo>
                  <a:lnTo>
                    <a:pt x="3218" y="3797"/>
                  </a:lnTo>
                  <a:lnTo>
                    <a:pt x="3220" y="3825"/>
                  </a:lnTo>
                  <a:lnTo>
                    <a:pt x="3223" y="3853"/>
                  </a:lnTo>
                  <a:lnTo>
                    <a:pt x="3229" y="3879"/>
                  </a:lnTo>
                  <a:lnTo>
                    <a:pt x="3234" y="3906"/>
                  </a:lnTo>
                  <a:lnTo>
                    <a:pt x="3241" y="3932"/>
                  </a:lnTo>
                  <a:lnTo>
                    <a:pt x="3250" y="3958"/>
                  </a:lnTo>
                  <a:lnTo>
                    <a:pt x="3260" y="3984"/>
                  </a:lnTo>
                  <a:lnTo>
                    <a:pt x="3272" y="4008"/>
                  </a:lnTo>
                  <a:lnTo>
                    <a:pt x="3283" y="4031"/>
                  </a:lnTo>
                  <a:lnTo>
                    <a:pt x="3297" y="4054"/>
                  </a:lnTo>
                  <a:lnTo>
                    <a:pt x="3312" y="4077"/>
                  </a:lnTo>
                  <a:lnTo>
                    <a:pt x="3326" y="4099"/>
                  </a:lnTo>
                  <a:lnTo>
                    <a:pt x="3343" y="4119"/>
                  </a:lnTo>
                  <a:lnTo>
                    <a:pt x="3361" y="4139"/>
                  </a:lnTo>
                  <a:lnTo>
                    <a:pt x="3379" y="4159"/>
                  </a:lnTo>
                  <a:lnTo>
                    <a:pt x="3398" y="4176"/>
                  </a:lnTo>
                  <a:lnTo>
                    <a:pt x="3418" y="4194"/>
                  </a:lnTo>
                  <a:lnTo>
                    <a:pt x="3438" y="4211"/>
                  </a:lnTo>
                  <a:lnTo>
                    <a:pt x="3460" y="4227"/>
                  </a:lnTo>
                  <a:lnTo>
                    <a:pt x="3483" y="4241"/>
                  </a:lnTo>
                  <a:lnTo>
                    <a:pt x="3506" y="4254"/>
                  </a:lnTo>
                  <a:lnTo>
                    <a:pt x="3530" y="4265"/>
                  </a:lnTo>
                  <a:lnTo>
                    <a:pt x="3555" y="4277"/>
                  </a:lnTo>
                  <a:lnTo>
                    <a:pt x="3579" y="4287"/>
                  </a:lnTo>
                  <a:lnTo>
                    <a:pt x="3605" y="4296"/>
                  </a:lnTo>
                  <a:lnTo>
                    <a:pt x="3631" y="4303"/>
                  </a:lnTo>
                  <a:lnTo>
                    <a:pt x="3658" y="4309"/>
                  </a:lnTo>
                  <a:lnTo>
                    <a:pt x="3685" y="4314"/>
                  </a:lnTo>
                  <a:lnTo>
                    <a:pt x="3713" y="4317"/>
                  </a:lnTo>
                  <a:lnTo>
                    <a:pt x="3740" y="4320"/>
                  </a:lnTo>
                  <a:lnTo>
                    <a:pt x="3769" y="4320"/>
                  </a:lnTo>
                  <a:lnTo>
                    <a:pt x="3769" y="4320"/>
                  </a:lnTo>
                  <a:lnTo>
                    <a:pt x="3797" y="4320"/>
                  </a:lnTo>
                  <a:lnTo>
                    <a:pt x="3825" y="4317"/>
                  </a:lnTo>
                  <a:lnTo>
                    <a:pt x="3853" y="4314"/>
                  </a:lnTo>
                  <a:lnTo>
                    <a:pt x="3879" y="4309"/>
                  </a:lnTo>
                  <a:lnTo>
                    <a:pt x="3906" y="4303"/>
                  </a:lnTo>
                  <a:lnTo>
                    <a:pt x="3932" y="4296"/>
                  </a:lnTo>
                  <a:lnTo>
                    <a:pt x="3958" y="4287"/>
                  </a:lnTo>
                  <a:lnTo>
                    <a:pt x="3984" y="4277"/>
                  </a:lnTo>
                  <a:lnTo>
                    <a:pt x="4008" y="4265"/>
                  </a:lnTo>
                  <a:lnTo>
                    <a:pt x="4031" y="4254"/>
                  </a:lnTo>
                  <a:lnTo>
                    <a:pt x="4054" y="4241"/>
                  </a:lnTo>
                  <a:lnTo>
                    <a:pt x="4077" y="4227"/>
                  </a:lnTo>
                  <a:lnTo>
                    <a:pt x="4099" y="4211"/>
                  </a:lnTo>
                  <a:lnTo>
                    <a:pt x="4119" y="4194"/>
                  </a:lnTo>
                  <a:lnTo>
                    <a:pt x="4139" y="4176"/>
                  </a:lnTo>
                  <a:lnTo>
                    <a:pt x="4159" y="4159"/>
                  </a:lnTo>
                  <a:lnTo>
                    <a:pt x="4176" y="4139"/>
                  </a:lnTo>
                  <a:lnTo>
                    <a:pt x="4194" y="4119"/>
                  </a:lnTo>
                  <a:lnTo>
                    <a:pt x="4211" y="4099"/>
                  </a:lnTo>
                  <a:lnTo>
                    <a:pt x="4227" y="4077"/>
                  </a:lnTo>
                  <a:lnTo>
                    <a:pt x="4241" y="4054"/>
                  </a:lnTo>
                  <a:lnTo>
                    <a:pt x="4254" y="4031"/>
                  </a:lnTo>
                  <a:lnTo>
                    <a:pt x="4265" y="4008"/>
                  </a:lnTo>
                  <a:lnTo>
                    <a:pt x="4277" y="3984"/>
                  </a:lnTo>
                  <a:lnTo>
                    <a:pt x="4287" y="3958"/>
                  </a:lnTo>
                  <a:lnTo>
                    <a:pt x="4296" y="3932"/>
                  </a:lnTo>
                  <a:lnTo>
                    <a:pt x="4303" y="3906"/>
                  </a:lnTo>
                  <a:lnTo>
                    <a:pt x="4309" y="3879"/>
                  </a:lnTo>
                  <a:lnTo>
                    <a:pt x="4314" y="3853"/>
                  </a:lnTo>
                  <a:lnTo>
                    <a:pt x="4317" y="3825"/>
                  </a:lnTo>
                  <a:lnTo>
                    <a:pt x="4320" y="3797"/>
                  </a:lnTo>
                  <a:lnTo>
                    <a:pt x="4320" y="3769"/>
                  </a:lnTo>
                  <a:lnTo>
                    <a:pt x="4320" y="3769"/>
                  </a:lnTo>
                  <a:lnTo>
                    <a:pt x="4319" y="3727"/>
                  </a:lnTo>
                  <a:lnTo>
                    <a:pt x="4314" y="3685"/>
                  </a:lnTo>
                  <a:lnTo>
                    <a:pt x="4306" y="3645"/>
                  </a:lnTo>
                  <a:lnTo>
                    <a:pt x="4296" y="3606"/>
                  </a:lnTo>
                  <a:lnTo>
                    <a:pt x="4283" y="3567"/>
                  </a:lnTo>
                  <a:lnTo>
                    <a:pt x="4267" y="3532"/>
                  </a:lnTo>
                  <a:lnTo>
                    <a:pt x="4248" y="3496"/>
                  </a:lnTo>
                  <a:lnTo>
                    <a:pt x="4227" y="3463"/>
                  </a:lnTo>
                  <a:lnTo>
                    <a:pt x="4204" y="3430"/>
                  </a:lnTo>
                  <a:lnTo>
                    <a:pt x="4178" y="3399"/>
                  </a:lnTo>
                  <a:lnTo>
                    <a:pt x="4151" y="3372"/>
                  </a:lnTo>
                  <a:lnTo>
                    <a:pt x="4122" y="3345"/>
                  </a:lnTo>
                  <a:lnTo>
                    <a:pt x="4090" y="3320"/>
                  </a:lnTo>
                  <a:lnTo>
                    <a:pt x="4057" y="3299"/>
                  </a:lnTo>
                  <a:lnTo>
                    <a:pt x="4023" y="3279"/>
                  </a:lnTo>
                  <a:lnTo>
                    <a:pt x="3987" y="3262"/>
                  </a:lnTo>
                  <a:lnTo>
                    <a:pt x="3987" y="3262"/>
                  </a:lnTo>
                  <a:close/>
                  <a:moveTo>
                    <a:pt x="869" y="3769"/>
                  </a:moveTo>
                  <a:lnTo>
                    <a:pt x="869" y="3769"/>
                  </a:lnTo>
                  <a:lnTo>
                    <a:pt x="867" y="3802"/>
                  </a:lnTo>
                  <a:lnTo>
                    <a:pt x="863" y="3833"/>
                  </a:lnTo>
                  <a:lnTo>
                    <a:pt x="855" y="3863"/>
                  </a:lnTo>
                  <a:lnTo>
                    <a:pt x="844" y="3892"/>
                  </a:lnTo>
                  <a:lnTo>
                    <a:pt x="832" y="3921"/>
                  </a:lnTo>
                  <a:lnTo>
                    <a:pt x="816" y="3947"/>
                  </a:lnTo>
                  <a:lnTo>
                    <a:pt x="797" y="3971"/>
                  </a:lnTo>
                  <a:lnTo>
                    <a:pt x="777" y="3994"/>
                  </a:lnTo>
                  <a:lnTo>
                    <a:pt x="754" y="4014"/>
                  </a:lnTo>
                  <a:lnTo>
                    <a:pt x="730" y="4033"/>
                  </a:lnTo>
                  <a:lnTo>
                    <a:pt x="702" y="4049"/>
                  </a:lnTo>
                  <a:lnTo>
                    <a:pt x="675" y="4061"/>
                  </a:lnTo>
                  <a:lnTo>
                    <a:pt x="646" y="4073"/>
                  </a:lnTo>
                  <a:lnTo>
                    <a:pt x="616" y="4080"/>
                  </a:lnTo>
                  <a:lnTo>
                    <a:pt x="585" y="4086"/>
                  </a:lnTo>
                  <a:lnTo>
                    <a:pt x="551" y="4087"/>
                  </a:lnTo>
                  <a:lnTo>
                    <a:pt x="551" y="4087"/>
                  </a:lnTo>
                  <a:lnTo>
                    <a:pt x="518" y="4086"/>
                  </a:lnTo>
                  <a:lnTo>
                    <a:pt x="487" y="4080"/>
                  </a:lnTo>
                  <a:lnTo>
                    <a:pt x="457" y="4073"/>
                  </a:lnTo>
                  <a:lnTo>
                    <a:pt x="428" y="4061"/>
                  </a:lnTo>
                  <a:lnTo>
                    <a:pt x="399" y="4049"/>
                  </a:lnTo>
                  <a:lnTo>
                    <a:pt x="373" y="4033"/>
                  </a:lnTo>
                  <a:lnTo>
                    <a:pt x="349" y="4014"/>
                  </a:lnTo>
                  <a:lnTo>
                    <a:pt x="326" y="3994"/>
                  </a:lnTo>
                  <a:lnTo>
                    <a:pt x="306" y="3971"/>
                  </a:lnTo>
                  <a:lnTo>
                    <a:pt x="287" y="3947"/>
                  </a:lnTo>
                  <a:lnTo>
                    <a:pt x="271" y="3921"/>
                  </a:lnTo>
                  <a:lnTo>
                    <a:pt x="259" y="3892"/>
                  </a:lnTo>
                  <a:lnTo>
                    <a:pt x="247" y="3863"/>
                  </a:lnTo>
                  <a:lnTo>
                    <a:pt x="240" y="3833"/>
                  </a:lnTo>
                  <a:lnTo>
                    <a:pt x="234" y="3802"/>
                  </a:lnTo>
                  <a:lnTo>
                    <a:pt x="233" y="3769"/>
                  </a:lnTo>
                  <a:lnTo>
                    <a:pt x="233" y="3769"/>
                  </a:lnTo>
                  <a:lnTo>
                    <a:pt x="234" y="3735"/>
                  </a:lnTo>
                  <a:lnTo>
                    <a:pt x="240" y="3704"/>
                  </a:lnTo>
                  <a:lnTo>
                    <a:pt x="247" y="3674"/>
                  </a:lnTo>
                  <a:lnTo>
                    <a:pt x="259" y="3645"/>
                  </a:lnTo>
                  <a:lnTo>
                    <a:pt x="271" y="3616"/>
                  </a:lnTo>
                  <a:lnTo>
                    <a:pt x="287" y="3590"/>
                  </a:lnTo>
                  <a:lnTo>
                    <a:pt x="306" y="3566"/>
                  </a:lnTo>
                  <a:lnTo>
                    <a:pt x="326" y="3543"/>
                  </a:lnTo>
                  <a:lnTo>
                    <a:pt x="349" y="3523"/>
                  </a:lnTo>
                  <a:lnTo>
                    <a:pt x="373" y="3504"/>
                  </a:lnTo>
                  <a:lnTo>
                    <a:pt x="399" y="3488"/>
                  </a:lnTo>
                  <a:lnTo>
                    <a:pt x="428" y="3476"/>
                  </a:lnTo>
                  <a:lnTo>
                    <a:pt x="457" y="3465"/>
                  </a:lnTo>
                  <a:lnTo>
                    <a:pt x="487" y="3457"/>
                  </a:lnTo>
                  <a:lnTo>
                    <a:pt x="518" y="3453"/>
                  </a:lnTo>
                  <a:lnTo>
                    <a:pt x="551" y="3451"/>
                  </a:lnTo>
                  <a:lnTo>
                    <a:pt x="551" y="3451"/>
                  </a:lnTo>
                  <a:lnTo>
                    <a:pt x="585" y="3453"/>
                  </a:lnTo>
                  <a:lnTo>
                    <a:pt x="616" y="3457"/>
                  </a:lnTo>
                  <a:lnTo>
                    <a:pt x="646" y="3465"/>
                  </a:lnTo>
                  <a:lnTo>
                    <a:pt x="675" y="3476"/>
                  </a:lnTo>
                  <a:lnTo>
                    <a:pt x="702" y="3488"/>
                  </a:lnTo>
                  <a:lnTo>
                    <a:pt x="730" y="3504"/>
                  </a:lnTo>
                  <a:lnTo>
                    <a:pt x="754" y="3523"/>
                  </a:lnTo>
                  <a:lnTo>
                    <a:pt x="777" y="3543"/>
                  </a:lnTo>
                  <a:lnTo>
                    <a:pt x="797" y="3566"/>
                  </a:lnTo>
                  <a:lnTo>
                    <a:pt x="816" y="3590"/>
                  </a:lnTo>
                  <a:lnTo>
                    <a:pt x="832" y="3616"/>
                  </a:lnTo>
                  <a:lnTo>
                    <a:pt x="844" y="3645"/>
                  </a:lnTo>
                  <a:lnTo>
                    <a:pt x="855" y="3674"/>
                  </a:lnTo>
                  <a:lnTo>
                    <a:pt x="863" y="3704"/>
                  </a:lnTo>
                  <a:lnTo>
                    <a:pt x="867" y="3735"/>
                  </a:lnTo>
                  <a:lnTo>
                    <a:pt x="869" y="3769"/>
                  </a:lnTo>
                  <a:lnTo>
                    <a:pt x="869" y="3769"/>
                  </a:lnTo>
                  <a:close/>
                  <a:moveTo>
                    <a:pt x="1841" y="551"/>
                  </a:moveTo>
                  <a:lnTo>
                    <a:pt x="1841" y="551"/>
                  </a:lnTo>
                  <a:lnTo>
                    <a:pt x="1844" y="518"/>
                  </a:lnTo>
                  <a:lnTo>
                    <a:pt x="1848" y="487"/>
                  </a:lnTo>
                  <a:lnTo>
                    <a:pt x="1856" y="457"/>
                  </a:lnTo>
                  <a:lnTo>
                    <a:pt x="1867" y="428"/>
                  </a:lnTo>
                  <a:lnTo>
                    <a:pt x="1880" y="399"/>
                  </a:lnTo>
                  <a:lnTo>
                    <a:pt x="1896" y="373"/>
                  </a:lnTo>
                  <a:lnTo>
                    <a:pt x="1914" y="349"/>
                  </a:lnTo>
                  <a:lnTo>
                    <a:pt x="1935" y="326"/>
                  </a:lnTo>
                  <a:lnTo>
                    <a:pt x="1958" y="306"/>
                  </a:lnTo>
                  <a:lnTo>
                    <a:pt x="1982" y="287"/>
                  </a:lnTo>
                  <a:lnTo>
                    <a:pt x="2008" y="271"/>
                  </a:lnTo>
                  <a:lnTo>
                    <a:pt x="2036" y="259"/>
                  </a:lnTo>
                  <a:lnTo>
                    <a:pt x="2065" y="247"/>
                  </a:lnTo>
                  <a:lnTo>
                    <a:pt x="2095" y="240"/>
                  </a:lnTo>
                  <a:lnTo>
                    <a:pt x="2127" y="234"/>
                  </a:lnTo>
                  <a:lnTo>
                    <a:pt x="2160" y="233"/>
                  </a:lnTo>
                  <a:lnTo>
                    <a:pt x="2160" y="233"/>
                  </a:lnTo>
                  <a:lnTo>
                    <a:pt x="2193" y="234"/>
                  </a:lnTo>
                  <a:lnTo>
                    <a:pt x="2225" y="240"/>
                  </a:lnTo>
                  <a:lnTo>
                    <a:pt x="2255" y="247"/>
                  </a:lnTo>
                  <a:lnTo>
                    <a:pt x="2284" y="259"/>
                  </a:lnTo>
                  <a:lnTo>
                    <a:pt x="2312" y="271"/>
                  </a:lnTo>
                  <a:lnTo>
                    <a:pt x="2338" y="287"/>
                  </a:lnTo>
                  <a:lnTo>
                    <a:pt x="2363" y="306"/>
                  </a:lnTo>
                  <a:lnTo>
                    <a:pt x="2385" y="326"/>
                  </a:lnTo>
                  <a:lnTo>
                    <a:pt x="2406" y="349"/>
                  </a:lnTo>
                  <a:lnTo>
                    <a:pt x="2424" y="373"/>
                  </a:lnTo>
                  <a:lnTo>
                    <a:pt x="2440" y="399"/>
                  </a:lnTo>
                  <a:lnTo>
                    <a:pt x="2453" y="428"/>
                  </a:lnTo>
                  <a:lnTo>
                    <a:pt x="2464" y="457"/>
                  </a:lnTo>
                  <a:lnTo>
                    <a:pt x="2472" y="487"/>
                  </a:lnTo>
                  <a:lnTo>
                    <a:pt x="2476" y="518"/>
                  </a:lnTo>
                  <a:lnTo>
                    <a:pt x="2479" y="551"/>
                  </a:lnTo>
                  <a:lnTo>
                    <a:pt x="2479" y="551"/>
                  </a:lnTo>
                  <a:lnTo>
                    <a:pt x="2476" y="585"/>
                  </a:lnTo>
                  <a:lnTo>
                    <a:pt x="2472" y="616"/>
                  </a:lnTo>
                  <a:lnTo>
                    <a:pt x="2464" y="646"/>
                  </a:lnTo>
                  <a:lnTo>
                    <a:pt x="2453" y="675"/>
                  </a:lnTo>
                  <a:lnTo>
                    <a:pt x="2440" y="704"/>
                  </a:lnTo>
                  <a:lnTo>
                    <a:pt x="2424" y="730"/>
                  </a:lnTo>
                  <a:lnTo>
                    <a:pt x="2406" y="754"/>
                  </a:lnTo>
                  <a:lnTo>
                    <a:pt x="2385" y="777"/>
                  </a:lnTo>
                  <a:lnTo>
                    <a:pt x="2363" y="797"/>
                  </a:lnTo>
                  <a:lnTo>
                    <a:pt x="2338" y="816"/>
                  </a:lnTo>
                  <a:lnTo>
                    <a:pt x="2312" y="832"/>
                  </a:lnTo>
                  <a:lnTo>
                    <a:pt x="2284" y="844"/>
                  </a:lnTo>
                  <a:lnTo>
                    <a:pt x="2255" y="855"/>
                  </a:lnTo>
                  <a:lnTo>
                    <a:pt x="2225" y="863"/>
                  </a:lnTo>
                  <a:lnTo>
                    <a:pt x="2193" y="867"/>
                  </a:lnTo>
                  <a:lnTo>
                    <a:pt x="2160" y="869"/>
                  </a:lnTo>
                  <a:lnTo>
                    <a:pt x="2160" y="869"/>
                  </a:lnTo>
                  <a:lnTo>
                    <a:pt x="2127" y="867"/>
                  </a:lnTo>
                  <a:lnTo>
                    <a:pt x="2095" y="863"/>
                  </a:lnTo>
                  <a:lnTo>
                    <a:pt x="2065" y="855"/>
                  </a:lnTo>
                  <a:lnTo>
                    <a:pt x="2036" y="844"/>
                  </a:lnTo>
                  <a:lnTo>
                    <a:pt x="2008" y="832"/>
                  </a:lnTo>
                  <a:lnTo>
                    <a:pt x="1982" y="816"/>
                  </a:lnTo>
                  <a:lnTo>
                    <a:pt x="1958" y="797"/>
                  </a:lnTo>
                  <a:lnTo>
                    <a:pt x="1935" y="777"/>
                  </a:lnTo>
                  <a:lnTo>
                    <a:pt x="1914" y="754"/>
                  </a:lnTo>
                  <a:lnTo>
                    <a:pt x="1896" y="730"/>
                  </a:lnTo>
                  <a:lnTo>
                    <a:pt x="1880" y="704"/>
                  </a:lnTo>
                  <a:lnTo>
                    <a:pt x="1867" y="675"/>
                  </a:lnTo>
                  <a:lnTo>
                    <a:pt x="1856" y="646"/>
                  </a:lnTo>
                  <a:lnTo>
                    <a:pt x="1848" y="616"/>
                  </a:lnTo>
                  <a:lnTo>
                    <a:pt x="1844" y="585"/>
                  </a:lnTo>
                  <a:lnTo>
                    <a:pt x="1841" y="551"/>
                  </a:lnTo>
                  <a:lnTo>
                    <a:pt x="1841" y="551"/>
                  </a:lnTo>
                  <a:close/>
                  <a:moveTo>
                    <a:pt x="2479" y="3769"/>
                  </a:moveTo>
                  <a:lnTo>
                    <a:pt x="2479" y="3769"/>
                  </a:lnTo>
                  <a:lnTo>
                    <a:pt x="2476" y="3802"/>
                  </a:lnTo>
                  <a:lnTo>
                    <a:pt x="2472" y="3833"/>
                  </a:lnTo>
                  <a:lnTo>
                    <a:pt x="2464" y="3863"/>
                  </a:lnTo>
                  <a:lnTo>
                    <a:pt x="2453" y="3892"/>
                  </a:lnTo>
                  <a:lnTo>
                    <a:pt x="2440" y="3921"/>
                  </a:lnTo>
                  <a:lnTo>
                    <a:pt x="2424" y="3947"/>
                  </a:lnTo>
                  <a:lnTo>
                    <a:pt x="2406" y="3971"/>
                  </a:lnTo>
                  <a:lnTo>
                    <a:pt x="2385" y="3994"/>
                  </a:lnTo>
                  <a:lnTo>
                    <a:pt x="2363" y="4014"/>
                  </a:lnTo>
                  <a:lnTo>
                    <a:pt x="2338" y="4033"/>
                  </a:lnTo>
                  <a:lnTo>
                    <a:pt x="2312" y="4049"/>
                  </a:lnTo>
                  <a:lnTo>
                    <a:pt x="2284" y="4061"/>
                  </a:lnTo>
                  <a:lnTo>
                    <a:pt x="2255" y="4073"/>
                  </a:lnTo>
                  <a:lnTo>
                    <a:pt x="2225" y="4080"/>
                  </a:lnTo>
                  <a:lnTo>
                    <a:pt x="2193" y="4086"/>
                  </a:lnTo>
                  <a:lnTo>
                    <a:pt x="2160" y="4087"/>
                  </a:lnTo>
                  <a:lnTo>
                    <a:pt x="2160" y="4087"/>
                  </a:lnTo>
                  <a:lnTo>
                    <a:pt x="2127" y="4086"/>
                  </a:lnTo>
                  <a:lnTo>
                    <a:pt x="2095" y="4080"/>
                  </a:lnTo>
                  <a:lnTo>
                    <a:pt x="2065" y="4073"/>
                  </a:lnTo>
                  <a:lnTo>
                    <a:pt x="2036" y="4061"/>
                  </a:lnTo>
                  <a:lnTo>
                    <a:pt x="2008" y="4049"/>
                  </a:lnTo>
                  <a:lnTo>
                    <a:pt x="1982" y="4033"/>
                  </a:lnTo>
                  <a:lnTo>
                    <a:pt x="1958" y="4014"/>
                  </a:lnTo>
                  <a:lnTo>
                    <a:pt x="1935" y="3994"/>
                  </a:lnTo>
                  <a:lnTo>
                    <a:pt x="1914" y="3971"/>
                  </a:lnTo>
                  <a:lnTo>
                    <a:pt x="1896" y="3947"/>
                  </a:lnTo>
                  <a:lnTo>
                    <a:pt x="1880" y="3921"/>
                  </a:lnTo>
                  <a:lnTo>
                    <a:pt x="1867" y="3892"/>
                  </a:lnTo>
                  <a:lnTo>
                    <a:pt x="1856" y="3863"/>
                  </a:lnTo>
                  <a:lnTo>
                    <a:pt x="1848" y="3833"/>
                  </a:lnTo>
                  <a:lnTo>
                    <a:pt x="1844" y="3802"/>
                  </a:lnTo>
                  <a:lnTo>
                    <a:pt x="1841" y="3769"/>
                  </a:lnTo>
                  <a:lnTo>
                    <a:pt x="1841" y="3769"/>
                  </a:lnTo>
                  <a:lnTo>
                    <a:pt x="1844" y="3735"/>
                  </a:lnTo>
                  <a:lnTo>
                    <a:pt x="1848" y="3704"/>
                  </a:lnTo>
                  <a:lnTo>
                    <a:pt x="1856" y="3674"/>
                  </a:lnTo>
                  <a:lnTo>
                    <a:pt x="1867" y="3645"/>
                  </a:lnTo>
                  <a:lnTo>
                    <a:pt x="1880" y="3616"/>
                  </a:lnTo>
                  <a:lnTo>
                    <a:pt x="1896" y="3590"/>
                  </a:lnTo>
                  <a:lnTo>
                    <a:pt x="1914" y="3566"/>
                  </a:lnTo>
                  <a:lnTo>
                    <a:pt x="1935" y="3543"/>
                  </a:lnTo>
                  <a:lnTo>
                    <a:pt x="1958" y="3523"/>
                  </a:lnTo>
                  <a:lnTo>
                    <a:pt x="1982" y="3504"/>
                  </a:lnTo>
                  <a:lnTo>
                    <a:pt x="2008" y="3488"/>
                  </a:lnTo>
                  <a:lnTo>
                    <a:pt x="2036" y="3476"/>
                  </a:lnTo>
                  <a:lnTo>
                    <a:pt x="2065" y="3465"/>
                  </a:lnTo>
                  <a:lnTo>
                    <a:pt x="2095" y="3457"/>
                  </a:lnTo>
                  <a:lnTo>
                    <a:pt x="2127" y="3453"/>
                  </a:lnTo>
                  <a:lnTo>
                    <a:pt x="2160" y="3451"/>
                  </a:lnTo>
                  <a:lnTo>
                    <a:pt x="2160" y="3451"/>
                  </a:lnTo>
                  <a:lnTo>
                    <a:pt x="2193" y="3453"/>
                  </a:lnTo>
                  <a:lnTo>
                    <a:pt x="2225" y="3457"/>
                  </a:lnTo>
                  <a:lnTo>
                    <a:pt x="2255" y="3465"/>
                  </a:lnTo>
                  <a:lnTo>
                    <a:pt x="2284" y="3476"/>
                  </a:lnTo>
                  <a:lnTo>
                    <a:pt x="2312" y="3488"/>
                  </a:lnTo>
                  <a:lnTo>
                    <a:pt x="2338" y="3504"/>
                  </a:lnTo>
                  <a:lnTo>
                    <a:pt x="2363" y="3523"/>
                  </a:lnTo>
                  <a:lnTo>
                    <a:pt x="2385" y="3543"/>
                  </a:lnTo>
                  <a:lnTo>
                    <a:pt x="2406" y="3566"/>
                  </a:lnTo>
                  <a:lnTo>
                    <a:pt x="2424" y="3590"/>
                  </a:lnTo>
                  <a:lnTo>
                    <a:pt x="2440" y="3616"/>
                  </a:lnTo>
                  <a:lnTo>
                    <a:pt x="2453" y="3645"/>
                  </a:lnTo>
                  <a:lnTo>
                    <a:pt x="2464" y="3674"/>
                  </a:lnTo>
                  <a:lnTo>
                    <a:pt x="2472" y="3704"/>
                  </a:lnTo>
                  <a:lnTo>
                    <a:pt x="2476" y="3735"/>
                  </a:lnTo>
                  <a:lnTo>
                    <a:pt x="2479" y="3769"/>
                  </a:lnTo>
                  <a:lnTo>
                    <a:pt x="2479" y="3769"/>
                  </a:lnTo>
                  <a:close/>
                  <a:moveTo>
                    <a:pt x="3769" y="4087"/>
                  </a:moveTo>
                  <a:lnTo>
                    <a:pt x="3769" y="4087"/>
                  </a:lnTo>
                  <a:lnTo>
                    <a:pt x="3735" y="4086"/>
                  </a:lnTo>
                  <a:lnTo>
                    <a:pt x="3704" y="4080"/>
                  </a:lnTo>
                  <a:lnTo>
                    <a:pt x="3674" y="4073"/>
                  </a:lnTo>
                  <a:lnTo>
                    <a:pt x="3645" y="4061"/>
                  </a:lnTo>
                  <a:lnTo>
                    <a:pt x="3618" y="4049"/>
                  </a:lnTo>
                  <a:lnTo>
                    <a:pt x="3590" y="4033"/>
                  </a:lnTo>
                  <a:lnTo>
                    <a:pt x="3566" y="4014"/>
                  </a:lnTo>
                  <a:lnTo>
                    <a:pt x="3543" y="3994"/>
                  </a:lnTo>
                  <a:lnTo>
                    <a:pt x="3523" y="3971"/>
                  </a:lnTo>
                  <a:lnTo>
                    <a:pt x="3504" y="3947"/>
                  </a:lnTo>
                  <a:lnTo>
                    <a:pt x="3488" y="3921"/>
                  </a:lnTo>
                  <a:lnTo>
                    <a:pt x="3476" y="3892"/>
                  </a:lnTo>
                  <a:lnTo>
                    <a:pt x="3465" y="3863"/>
                  </a:lnTo>
                  <a:lnTo>
                    <a:pt x="3457" y="3833"/>
                  </a:lnTo>
                  <a:lnTo>
                    <a:pt x="3453" y="3802"/>
                  </a:lnTo>
                  <a:lnTo>
                    <a:pt x="3451" y="3769"/>
                  </a:lnTo>
                  <a:lnTo>
                    <a:pt x="3451" y="3769"/>
                  </a:lnTo>
                  <a:lnTo>
                    <a:pt x="3453" y="3735"/>
                  </a:lnTo>
                  <a:lnTo>
                    <a:pt x="3457" y="3704"/>
                  </a:lnTo>
                  <a:lnTo>
                    <a:pt x="3465" y="3674"/>
                  </a:lnTo>
                  <a:lnTo>
                    <a:pt x="3476" y="3645"/>
                  </a:lnTo>
                  <a:lnTo>
                    <a:pt x="3488" y="3616"/>
                  </a:lnTo>
                  <a:lnTo>
                    <a:pt x="3504" y="3590"/>
                  </a:lnTo>
                  <a:lnTo>
                    <a:pt x="3523" y="3566"/>
                  </a:lnTo>
                  <a:lnTo>
                    <a:pt x="3543" y="3543"/>
                  </a:lnTo>
                  <a:lnTo>
                    <a:pt x="3566" y="3523"/>
                  </a:lnTo>
                  <a:lnTo>
                    <a:pt x="3590" y="3504"/>
                  </a:lnTo>
                  <a:lnTo>
                    <a:pt x="3618" y="3488"/>
                  </a:lnTo>
                  <a:lnTo>
                    <a:pt x="3645" y="3476"/>
                  </a:lnTo>
                  <a:lnTo>
                    <a:pt x="3674" y="3465"/>
                  </a:lnTo>
                  <a:lnTo>
                    <a:pt x="3704" y="3457"/>
                  </a:lnTo>
                  <a:lnTo>
                    <a:pt x="3735" y="3453"/>
                  </a:lnTo>
                  <a:lnTo>
                    <a:pt x="3769" y="3451"/>
                  </a:lnTo>
                  <a:lnTo>
                    <a:pt x="3769" y="3451"/>
                  </a:lnTo>
                  <a:lnTo>
                    <a:pt x="3802" y="3453"/>
                  </a:lnTo>
                  <a:lnTo>
                    <a:pt x="3833" y="3457"/>
                  </a:lnTo>
                  <a:lnTo>
                    <a:pt x="3863" y="3465"/>
                  </a:lnTo>
                  <a:lnTo>
                    <a:pt x="3892" y="3476"/>
                  </a:lnTo>
                  <a:lnTo>
                    <a:pt x="3921" y="3488"/>
                  </a:lnTo>
                  <a:lnTo>
                    <a:pt x="3947" y="3504"/>
                  </a:lnTo>
                  <a:lnTo>
                    <a:pt x="3971" y="3523"/>
                  </a:lnTo>
                  <a:lnTo>
                    <a:pt x="3994" y="3543"/>
                  </a:lnTo>
                  <a:lnTo>
                    <a:pt x="4014" y="3566"/>
                  </a:lnTo>
                  <a:lnTo>
                    <a:pt x="4033" y="3590"/>
                  </a:lnTo>
                  <a:lnTo>
                    <a:pt x="4049" y="3616"/>
                  </a:lnTo>
                  <a:lnTo>
                    <a:pt x="4061" y="3645"/>
                  </a:lnTo>
                  <a:lnTo>
                    <a:pt x="4073" y="3674"/>
                  </a:lnTo>
                  <a:lnTo>
                    <a:pt x="4080" y="3704"/>
                  </a:lnTo>
                  <a:lnTo>
                    <a:pt x="4086" y="3735"/>
                  </a:lnTo>
                  <a:lnTo>
                    <a:pt x="4087" y="3769"/>
                  </a:lnTo>
                  <a:lnTo>
                    <a:pt x="4087" y="3769"/>
                  </a:lnTo>
                  <a:lnTo>
                    <a:pt x="4086" y="3802"/>
                  </a:lnTo>
                  <a:lnTo>
                    <a:pt x="4080" y="3833"/>
                  </a:lnTo>
                  <a:lnTo>
                    <a:pt x="4073" y="3863"/>
                  </a:lnTo>
                  <a:lnTo>
                    <a:pt x="4061" y="3892"/>
                  </a:lnTo>
                  <a:lnTo>
                    <a:pt x="4049" y="3921"/>
                  </a:lnTo>
                  <a:lnTo>
                    <a:pt x="4033" y="3947"/>
                  </a:lnTo>
                  <a:lnTo>
                    <a:pt x="4014" y="3971"/>
                  </a:lnTo>
                  <a:lnTo>
                    <a:pt x="3994" y="3994"/>
                  </a:lnTo>
                  <a:lnTo>
                    <a:pt x="3971" y="4014"/>
                  </a:lnTo>
                  <a:lnTo>
                    <a:pt x="3947" y="4033"/>
                  </a:lnTo>
                  <a:lnTo>
                    <a:pt x="3921" y="4049"/>
                  </a:lnTo>
                  <a:lnTo>
                    <a:pt x="3892" y="4061"/>
                  </a:lnTo>
                  <a:lnTo>
                    <a:pt x="3863" y="4073"/>
                  </a:lnTo>
                  <a:lnTo>
                    <a:pt x="3833" y="4080"/>
                  </a:lnTo>
                  <a:lnTo>
                    <a:pt x="3802" y="4086"/>
                  </a:lnTo>
                  <a:lnTo>
                    <a:pt x="3769" y="4087"/>
                  </a:lnTo>
                  <a:lnTo>
                    <a:pt x="3769" y="40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75" dirty="0">
                <a:solidFill>
                  <a:srgbClr val="676767"/>
                </a:solidFill>
              </a:endParaRPr>
            </a:p>
          </p:txBody>
        </p:sp>
      </p:grpSp>
      <p:grpSp>
        <p:nvGrpSpPr>
          <p:cNvPr id="856" name="Group 855"/>
          <p:cNvGrpSpPr>
            <a:grpSpLocks noChangeAspect="1"/>
          </p:cNvGrpSpPr>
          <p:nvPr/>
        </p:nvGrpSpPr>
        <p:grpSpPr>
          <a:xfrm>
            <a:off x="3592543" y="1980008"/>
            <a:ext cx="295493" cy="295492"/>
            <a:chOff x="3693816" y="2692138"/>
            <a:chExt cx="393595" cy="393595"/>
          </a:xfrm>
        </p:grpSpPr>
        <p:sp>
          <p:nvSpPr>
            <p:cNvPr id="857" name="Oval 856"/>
            <p:cNvSpPr/>
            <p:nvPr/>
          </p:nvSpPr>
          <p:spPr>
            <a:xfrm>
              <a:off x="3693816" y="2692138"/>
              <a:ext cx="393595" cy="39359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858" name="Group 857"/>
            <p:cNvGrpSpPr/>
            <p:nvPr/>
          </p:nvGrpSpPr>
          <p:grpSpPr>
            <a:xfrm>
              <a:off x="3768868" y="2789634"/>
              <a:ext cx="245484" cy="222554"/>
              <a:chOff x="-3742555" y="1964690"/>
              <a:chExt cx="510743" cy="463035"/>
            </a:xfrm>
            <a:solidFill>
              <a:schemeClr val="tx1"/>
            </a:solidFill>
          </p:grpSpPr>
          <p:sp>
            <p:nvSpPr>
              <p:cNvPr id="859" name="Freeform 253"/>
              <p:cNvSpPr>
                <a:spLocks noEditPoints="1"/>
              </p:cNvSpPr>
              <p:nvPr/>
            </p:nvSpPr>
            <p:spPr bwMode="auto">
              <a:xfrm>
                <a:off x="-3742555" y="1964690"/>
                <a:ext cx="490969" cy="389894"/>
              </a:xfrm>
              <a:custGeom>
                <a:avLst/>
                <a:gdLst>
                  <a:gd name="T0" fmla="*/ 136 w 1620"/>
                  <a:gd name="T1" fmla="*/ 0 h 1283"/>
                  <a:gd name="T2" fmla="*/ 124 w 1620"/>
                  <a:gd name="T3" fmla="*/ 0 h 1283"/>
                  <a:gd name="T4" fmla="*/ 100 w 1620"/>
                  <a:gd name="T5" fmla="*/ 5 h 1283"/>
                  <a:gd name="T6" fmla="*/ 76 w 1620"/>
                  <a:gd name="T7" fmla="*/ 14 h 1283"/>
                  <a:gd name="T8" fmla="*/ 54 w 1620"/>
                  <a:gd name="T9" fmla="*/ 28 h 1283"/>
                  <a:gd name="T10" fmla="*/ 35 w 1620"/>
                  <a:gd name="T11" fmla="*/ 49 h 1283"/>
                  <a:gd name="T12" fmla="*/ 18 w 1620"/>
                  <a:gd name="T13" fmla="*/ 76 h 1283"/>
                  <a:gd name="T14" fmla="*/ 7 w 1620"/>
                  <a:gd name="T15" fmla="*/ 110 h 1283"/>
                  <a:gd name="T16" fmla="*/ 1 w 1620"/>
                  <a:gd name="T17" fmla="*/ 150 h 1283"/>
                  <a:gd name="T18" fmla="*/ 0 w 1620"/>
                  <a:gd name="T19" fmla="*/ 1067 h 1283"/>
                  <a:gd name="T20" fmla="*/ 1 w 1620"/>
                  <a:gd name="T21" fmla="*/ 1089 h 1283"/>
                  <a:gd name="T22" fmla="*/ 9 w 1620"/>
                  <a:gd name="T23" fmla="*/ 1131 h 1283"/>
                  <a:gd name="T24" fmla="*/ 25 w 1620"/>
                  <a:gd name="T25" fmla="*/ 1170 h 1283"/>
                  <a:gd name="T26" fmla="*/ 49 w 1620"/>
                  <a:gd name="T27" fmla="*/ 1204 h 1283"/>
                  <a:gd name="T28" fmla="*/ 78 w 1620"/>
                  <a:gd name="T29" fmla="*/ 1234 h 1283"/>
                  <a:gd name="T30" fmla="*/ 113 w 1620"/>
                  <a:gd name="T31" fmla="*/ 1257 h 1283"/>
                  <a:gd name="T32" fmla="*/ 152 w 1620"/>
                  <a:gd name="T33" fmla="*/ 1274 h 1283"/>
                  <a:gd name="T34" fmla="*/ 195 w 1620"/>
                  <a:gd name="T35" fmla="*/ 1282 h 1283"/>
                  <a:gd name="T36" fmla="*/ 629 w 1620"/>
                  <a:gd name="T37" fmla="*/ 1283 h 1283"/>
                  <a:gd name="T38" fmla="*/ 638 w 1620"/>
                  <a:gd name="T39" fmla="*/ 1282 h 1283"/>
                  <a:gd name="T40" fmla="*/ 655 w 1620"/>
                  <a:gd name="T41" fmla="*/ 1276 h 1283"/>
                  <a:gd name="T42" fmla="*/ 667 w 1620"/>
                  <a:gd name="T43" fmla="*/ 1264 h 1283"/>
                  <a:gd name="T44" fmla="*/ 673 w 1620"/>
                  <a:gd name="T45" fmla="*/ 1247 h 1283"/>
                  <a:gd name="T46" fmla="*/ 674 w 1620"/>
                  <a:gd name="T47" fmla="*/ 1238 h 1283"/>
                  <a:gd name="T48" fmla="*/ 671 w 1620"/>
                  <a:gd name="T49" fmla="*/ 1221 h 1283"/>
                  <a:gd name="T50" fmla="*/ 661 w 1620"/>
                  <a:gd name="T51" fmla="*/ 1206 h 1283"/>
                  <a:gd name="T52" fmla="*/ 646 w 1620"/>
                  <a:gd name="T53" fmla="*/ 1196 h 1283"/>
                  <a:gd name="T54" fmla="*/ 629 w 1620"/>
                  <a:gd name="T55" fmla="*/ 1193 h 1283"/>
                  <a:gd name="T56" fmla="*/ 216 w 1620"/>
                  <a:gd name="T57" fmla="*/ 1193 h 1283"/>
                  <a:gd name="T58" fmla="*/ 191 w 1620"/>
                  <a:gd name="T59" fmla="*/ 1190 h 1283"/>
                  <a:gd name="T60" fmla="*/ 167 w 1620"/>
                  <a:gd name="T61" fmla="*/ 1183 h 1283"/>
                  <a:gd name="T62" fmla="*/ 146 w 1620"/>
                  <a:gd name="T63" fmla="*/ 1172 h 1283"/>
                  <a:gd name="T64" fmla="*/ 127 w 1620"/>
                  <a:gd name="T65" fmla="*/ 1155 h 1283"/>
                  <a:gd name="T66" fmla="*/ 112 w 1620"/>
                  <a:gd name="T67" fmla="*/ 1137 h 1283"/>
                  <a:gd name="T68" fmla="*/ 100 w 1620"/>
                  <a:gd name="T69" fmla="*/ 1116 h 1283"/>
                  <a:gd name="T70" fmla="*/ 93 w 1620"/>
                  <a:gd name="T71" fmla="*/ 1092 h 1283"/>
                  <a:gd name="T72" fmla="*/ 90 w 1620"/>
                  <a:gd name="T73" fmla="*/ 1067 h 1283"/>
                  <a:gd name="T74" fmla="*/ 1574 w 1620"/>
                  <a:gd name="T75" fmla="*/ 383 h 1283"/>
                  <a:gd name="T76" fmla="*/ 1576 w 1620"/>
                  <a:gd name="T77" fmla="*/ 383 h 1283"/>
                  <a:gd name="T78" fmla="*/ 1593 w 1620"/>
                  <a:gd name="T79" fmla="*/ 380 h 1283"/>
                  <a:gd name="T80" fmla="*/ 1607 w 1620"/>
                  <a:gd name="T81" fmla="*/ 371 h 1283"/>
                  <a:gd name="T82" fmla="*/ 1617 w 1620"/>
                  <a:gd name="T83" fmla="*/ 356 h 1283"/>
                  <a:gd name="T84" fmla="*/ 1620 w 1620"/>
                  <a:gd name="T85" fmla="*/ 338 h 1283"/>
                  <a:gd name="T86" fmla="*/ 1620 w 1620"/>
                  <a:gd name="T87" fmla="*/ 136 h 1283"/>
                  <a:gd name="T88" fmla="*/ 1617 w 1620"/>
                  <a:gd name="T89" fmla="*/ 109 h 1283"/>
                  <a:gd name="T90" fmla="*/ 1610 w 1620"/>
                  <a:gd name="T91" fmla="*/ 82 h 1283"/>
                  <a:gd name="T92" fmla="*/ 1597 w 1620"/>
                  <a:gd name="T93" fmla="*/ 60 h 1283"/>
                  <a:gd name="T94" fmla="*/ 1581 w 1620"/>
                  <a:gd name="T95" fmla="*/ 39 h 1283"/>
                  <a:gd name="T96" fmla="*/ 1560 w 1620"/>
                  <a:gd name="T97" fmla="*/ 23 h 1283"/>
                  <a:gd name="T98" fmla="*/ 1537 w 1620"/>
                  <a:gd name="T99" fmla="*/ 10 h 1283"/>
                  <a:gd name="T100" fmla="*/ 1511 w 1620"/>
                  <a:gd name="T101" fmla="*/ 2 h 1283"/>
                  <a:gd name="T102" fmla="*/ 1484 w 1620"/>
                  <a:gd name="T103" fmla="*/ 0 h 1283"/>
                  <a:gd name="T104" fmla="*/ 1227 w 1620"/>
                  <a:gd name="T105" fmla="*/ 276 h 1283"/>
                  <a:gd name="T106" fmla="*/ 1074 w 1620"/>
                  <a:gd name="T107" fmla="*/ 122 h 1283"/>
                  <a:gd name="T108" fmla="*/ 1227 w 1620"/>
                  <a:gd name="T109" fmla="*/ 276 h 1283"/>
                  <a:gd name="T110" fmla="*/ 1324 w 1620"/>
                  <a:gd name="T111" fmla="*/ 276 h 1283"/>
                  <a:gd name="T112" fmla="*/ 1478 w 1620"/>
                  <a:gd name="T113" fmla="*/ 122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0" h="1283">
                    <a:moveTo>
                      <a:pt x="1484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24" y="0"/>
                    </a:lnTo>
                    <a:lnTo>
                      <a:pt x="112" y="2"/>
                    </a:lnTo>
                    <a:lnTo>
                      <a:pt x="100" y="5"/>
                    </a:lnTo>
                    <a:lnTo>
                      <a:pt x="89" y="9"/>
                    </a:lnTo>
                    <a:lnTo>
                      <a:pt x="76" y="14"/>
                    </a:lnTo>
                    <a:lnTo>
                      <a:pt x="65" y="20"/>
                    </a:lnTo>
                    <a:lnTo>
                      <a:pt x="54" y="28"/>
                    </a:lnTo>
                    <a:lnTo>
                      <a:pt x="44" y="38"/>
                    </a:lnTo>
                    <a:lnTo>
                      <a:pt x="35" y="49"/>
                    </a:lnTo>
                    <a:lnTo>
                      <a:pt x="26" y="62"/>
                    </a:lnTo>
                    <a:lnTo>
                      <a:pt x="18" y="76"/>
                    </a:lnTo>
                    <a:lnTo>
                      <a:pt x="12" y="91"/>
                    </a:lnTo>
                    <a:lnTo>
                      <a:pt x="7" y="110"/>
                    </a:lnTo>
                    <a:lnTo>
                      <a:pt x="3" y="129"/>
                    </a:lnTo>
                    <a:lnTo>
                      <a:pt x="1" y="150"/>
                    </a:lnTo>
                    <a:lnTo>
                      <a:pt x="0" y="173"/>
                    </a:lnTo>
                    <a:lnTo>
                      <a:pt x="0" y="1067"/>
                    </a:lnTo>
                    <a:lnTo>
                      <a:pt x="0" y="1067"/>
                    </a:lnTo>
                    <a:lnTo>
                      <a:pt x="1" y="1089"/>
                    </a:lnTo>
                    <a:lnTo>
                      <a:pt x="4" y="1110"/>
                    </a:lnTo>
                    <a:lnTo>
                      <a:pt x="9" y="1131"/>
                    </a:lnTo>
                    <a:lnTo>
                      <a:pt x="16" y="1151"/>
                    </a:lnTo>
                    <a:lnTo>
                      <a:pt x="25" y="1170"/>
                    </a:lnTo>
                    <a:lnTo>
                      <a:pt x="37" y="1188"/>
                    </a:lnTo>
                    <a:lnTo>
                      <a:pt x="49" y="1204"/>
                    </a:lnTo>
                    <a:lnTo>
                      <a:pt x="63" y="1220"/>
                    </a:lnTo>
                    <a:lnTo>
                      <a:pt x="78" y="1234"/>
                    </a:lnTo>
                    <a:lnTo>
                      <a:pt x="96" y="1246"/>
                    </a:lnTo>
                    <a:lnTo>
                      <a:pt x="113" y="1257"/>
                    </a:lnTo>
                    <a:lnTo>
                      <a:pt x="133" y="1267"/>
                    </a:lnTo>
                    <a:lnTo>
                      <a:pt x="152" y="1274"/>
                    </a:lnTo>
                    <a:lnTo>
                      <a:pt x="172" y="1279"/>
                    </a:lnTo>
                    <a:lnTo>
                      <a:pt x="195" y="1282"/>
                    </a:lnTo>
                    <a:lnTo>
                      <a:pt x="216" y="1283"/>
                    </a:lnTo>
                    <a:lnTo>
                      <a:pt x="629" y="1283"/>
                    </a:lnTo>
                    <a:lnTo>
                      <a:pt x="629" y="1283"/>
                    </a:lnTo>
                    <a:lnTo>
                      <a:pt x="638" y="1282"/>
                    </a:lnTo>
                    <a:lnTo>
                      <a:pt x="646" y="1280"/>
                    </a:lnTo>
                    <a:lnTo>
                      <a:pt x="655" y="1276"/>
                    </a:lnTo>
                    <a:lnTo>
                      <a:pt x="661" y="1270"/>
                    </a:lnTo>
                    <a:lnTo>
                      <a:pt x="667" y="1264"/>
                    </a:lnTo>
                    <a:lnTo>
                      <a:pt x="671" y="1255"/>
                    </a:lnTo>
                    <a:lnTo>
                      <a:pt x="673" y="1247"/>
                    </a:lnTo>
                    <a:lnTo>
                      <a:pt x="674" y="1238"/>
                    </a:lnTo>
                    <a:lnTo>
                      <a:pt x="674" y="1238"/>
                    </a:lnTo>
                    <a:lnTo>
                      <a:pt x="673" y="1229"/>
                    </a:lnTo>
                    <a:lnTo>
                      <a:pt x="671" y="1221"/>
                    </a:lnTo>
                    <a:lnTo>
                      <a:pt x="667" y="1213"/>
                    </a:lnTo>
                    <a:lnTo>
                      <a:pt x="661" y="1206"/>
                    </a:lnTo>
                    <a:lnTo>
                      <a:pt x="655" y="1200"/>
                    </a:lnTo>
                    <a:lnTo>
                      <a:pt x="646" y="1196"/>
                    </a:lnTo>
                    <a:lnTo>
                      <a:pt x="638" y="1194"/>
                    </a:lnTo>
                    <a:lnTo>
                      <a:pt x="629" y="1193"/>
                    </a:lnTo>
                    <a:lnTo>
                      <a:pt x="216" y="1193"/>
                    </a:lnTo>
                    <a:lnTo>
                      <a:pt x="216" y="1193"/>
                    </a:lnTo>
                    <a:lnTo>
                      <a:pt x="204" y="1192"/>
                    </a:lnTo>
                    <a:lnTo>
                      <a:pt x="191" y="1190"/>
                    </a:lnTo>
                    <a:lnTo>
                      <a:pt x="178" y="1187"/>
                    </a:lnTo>
                    <a:lnTo>
                      <a:pt x="167" y="1183"/>
                    </a:lnTo>
                    <a:lnTo>
                      <a:pt x="156" y="1178"/>
                    </a:lnTo>
                    <a:lnTo>
                      <a:pt x="146" y="1172"/>
                    </a:lnTo>
                    <a:lnTo>
                      <a:pt x="136" y="1164"/>
                    </a:lnTo>
                    <a:lnTo>
                      <a:pt x="127" y="1155"/>
                    </a:lnTo>
                    <a:lnTo>
                      <a:pt x="119" y="1147"/>
                    </a:lnTo>
                    <a:lnTo>
                      <a:pt x="112" y="1137"/>
                    </a:lnTo>
                    <a:lnTo>
                      <a:pt x="105" y="1127"/>
                    </a:lnTo>
                    <a:lnTo>
                      <a:pt x="100" y="1116"/>
                    </a:lnTo>
                    <a:lnTo>
                      <a:pt x="96" y="1104"/>
                    </a:lnTo>
                    <a:lnTo>
                      <a:pt x="93" y="1092"/>
                    </a:lnTo>
                    <a:lnTo>
                      <a:pt x="91" y="1080"/>
                    </a:lnTo>
                    <a:lnTo>
                      <a:pt x="90" y="1067"/>
                    </a:lnTo>
                    <a:lnTo>
                      <a:pt x="90" y="383"/>
                    </a:lnTo>
                    <a:lnTo>
                      <a:pt x="1574" y="383"/>
                    </a:lnTo>
                    <a:lnTo>
                      <a:pt x="1576" y="383"/>
                    </a:lnTo>
                    <a:lnTo>
                      <a:pt x="1576" y="383"/>
                    </a:lnTo>
                    <a:lnTo>
                      <a:pt x="1585" y="383"/>
                    </a:lnTo>
                    <a:lnTo>
                      <a:pt x="1593" y="380"/>
                    </a:lnTo>
                    <a:lnTo>
                      <a:pt x="1601" y="376"/>
                    </a:lnTo>
                    <a:lnTo>
                      <a:pt x="1607" y="371"/>
                    </a:lnTo>
                    <a:lnTo>
                      <a:pt x="1612" y="364"/>
                    </a:lnTo>
                    <a:lnTo>
                      <a:pt x="1617" y="356"/>
                    </a:lnTo>
                    <a:lnTo>
                      <a:pt x="1619" y="348"/>
                    </a:lnTo>
                    <a:lnTo>
                      <a:pt x="1620" y="338"/>
                    </a:lnTo>
                    <a:lnTo>
                      <a:pt x="1620" y="136"/>
                    </a:lnTo>
                    <a:lnTo>
                      <a:pt x="1620" y="136"/>
                    </a:lnTo>
                    <a:lnTo>
                      <a:pt x="1619" y="122"/>
                    </a:lnTo>
                    <a:lnTo>
                      <a:pt x="1617" y="109"/>
                    </a:lnTo>
                    <a:lnTo>
                      <a:pt x="1614" y="96"/>
                    </a:lnTo>
                    <a:lnTo>
                      <a:pt x="1610" y="82"/>
                    </a:lnTo>
                    <a:lnTo>
                      <a:pt x="1604" y="71"/>
                    </a:lnTo>
                    <a:lnTo>
                      <a:pt x="1597" y="60"/>
                    </a:lnTo>
                    <a:lnTo>
                      <a:pt x="1589" y="49"/>
                    </a:lnTo>
                    <a:lnTo>
                      <a:pt x="1581" y="39"/>
                    </a:lnTo>
                    <a:lnTo>
                      <a:pt x="1570" y="30"/>
                    </a:lnTo>
                    <a:lnTo>
                      <a:pt x="1560" y="23"/>
                    </a:lnTo>
                    <a:lnTo>
                      <a:pt x="1549" y="16"/>
                    </a:lnTo>
                    <a:lnTo>
                      <a:pt x="1537" y="10"/>
                    </a:lnTo>
                    <a:lnTo>
                      <a:pt x="1525" y="6"/>
                    </a:lnTo>
                    <a:lnTo>
                      <a:pt x="1511" y="2"/>
                    </a:lnTo>
                    <a:lnTo>
                      <a:pt x="1498" y="0"/>
                    </a:lnTo>
                    <a:lnTo>
                      <a:pt x="1484" y="0"/>
                    </a:lnTo>
                    <a:lnTo>
                      <a:pt x="1484" y="0"/>
                    </a:lnTo>
                    <a:close/>
                    <a:moveTo>
                      <a:pt x="1227" y="276"/>
                    </a:moveTo>
                    <a:lnTo>
                      <a:pt x="1074" y="276"/>
                    </a:lnTo>
                    <a:lnTo>
                      <a:pt x="1074" y="122"/>
                    </a:lnTo>
                    <a:lnTo>
                      <a:pt x="1227" y="122"/>
                    </a:lnTo>
                    <a:lnTo>
                      <a:pt x="1227" y="276"/>
                    </a:lnTo>
                    <a:close/>
                    <a:moveTo>
                      <a:pt x="1478" y="276"/>
                    </a:moveTo>
                    <a:lnTo>
                      <a:pt x="1324" y="276"/>
                    </a:lnTo>
                    <a:lnTo>
                      <a:pt x="1324" y="122"/>
                    </a:lnTo>
                    <a:lnTo>
                      <a:pt x="1478" y="122"/>
                    </a:lnTo>
                    <a:lnTo>
                      <a:pt x="1478" y="2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grpSp>
            <p:nvGrpSpPr>
              <p:cNvPr id="860" name="Group 859"/>
              <p:cNvGrpSpPr/>
              <p:nvPr/>
            </p:nvGrpSpPr>
            <p:grpSpPr>
              <a:xfrm>
                <a:off x="-3468330" y="2142281"/>
                <a:ext cx="236518" cy="285444"/>
                <a:chOff x="3496471" y="1607498"/>
                <a:chExt cx="452895" cy="546581"/>
              </a:xfrm>
              <a:grpFill/>
            </p:grpSpPr>
            <p:sp>
              <p:nvSpPr>
                <p:cNvPr id="861" name="Freeform 193"/>
                <p:cNvSpPr>
                  <a:spLocks noEditPoints="1"/>
                </p:cNvSpPr>
                <p:nvPr/>
              </p:nvSpPr>
              <p:spPr bwMode="auto">
                <a:xfrm>
                  <a:off x="3496471" y="1607498"/>
                  <a:ext cx="409575" cy="409575"/>
                </a:xfrm>
                <a:custGeom>
                  <a:avLst/>
                  <a:gdLst>
                    <a:gd name="T0" fmla="*/ 464 w 515"/>
                    <a:gd name="T1" fmla="*/ 387 h 515"/>
                    <a:gd name="T2" fmla="*/ 488 w 515"/>
                    <a:gd name="T3" fmla="*/ 390 h 515"/>
                    <a:gd name="T4" fmla="*/ 515 w 515"/>
                    <a:gd name="T5" fmla="*/ 328 h 515"/>
                    <a:gd name="T6" fmla="*/ 490 w 515"/>
                    <a:gd name="T7" fmla="*/ 308 h 515"/>
                    <a:gd name="T8" fmla="*/ 472 w 515"/>
                    <a:gd name="T9" fmla="*/ 268 h 515"/>
                    <a:gd name="T10" fmla="*/ 475 w 515"/>
                    <a:gd name="T11" fmla="*/ 236 h 515"/>
                    <a:gd name="T12" fmla="*/ 498 w 515"/>
                    <a:gd name="T13" fmla="*/ 200 h 515"/>
                    <a:gd name="T14" fmla="*/ 510 w 515"/>
                    <a:gd name="T15" fmla="*/ 171 h 515"/>
                    <a:gd name="T16" fmla="*/ 488 w 515"/>
                    <a:gd name="T17" fmla="*/ 126 h 515"/>
                    <a:gd name="T18" fmla="*/ 447 w 515"/>
                    <a:gd name="T19" fmla="*/ 127 h 515"/>
                    <a:gd name="T20" fmla="*/ 409 w 515"/>
                    <a:gd name="T21" fmla="*/ 105 h 515"/>
                    <a:gd name="T22" fmla="*/ 391 w 515"/>
                    <a:gd name="T23" fmla="*/ 78 h 515"/>
                    <a:gd name="T24" fmla="*/ 387 w 515"/>
                    <a:gd name="T25" fmla="*/ 37 h 515"/>
                    <a:gd name="T26" fmla="*/ 359 w 515"/>
                    <a:gd name="T27" fmla="*/ 11 h 515"/>
                    <a:gd name="T28" fmla="*/ 321 w 515"/>
                    <a:gd name="T29" fmla="*/ 10 h 515"/>
                    <a:gd name="T30" fmla="*/ 289 w 515"/>
                    <a:gd name="T31" fmla="*/ 37 h 515"/>
                    <a:gd name="T32" fmla="*/ 258 w 515"/>
                    <a:gd name="T33" fmla="*/ 43 h 515"/>
                    <a:gd name="T34" fmla="*/ 216 w 515"/>
                    <a:gd name="T35" fmla="*/ 31 h 515"/>
                    <a:gd name="T36" fmla="*/ 188 w 515"/>
                    <a:gd name="T37" fmla="*/ 0 h 515"/>
                    <a:gd name="T38" fmla="*/ 139 w 515"/>
                    <a:gd name="T39" fmla="*/ 18 h 515"/>
                    <a:gd name="T40" fmla="*/ 128 w 515"/>
                    <a:gd name="T41" fmla="*/ 47 h 515"/>
                    <a:gd name="T42" fmla="*/ 119 w 515"/>
                    <a:gd name="T43" fmla="*/ 88 h 515"/>
                    <a:gd name="T44" fmla="*/ 97 w 515"/>
                    <a:gd name="T45" fmla="*/ 113 h 515"/>
                    <a:gd name="T46" fmla="*/ 57 w 515"/>
                    <a:gd name="T47" fmla="*/ 128 h 515"/>
                    <a:gd name="T48" fmla="*/ 26 w 515"/>
                    <a:gd name="T49" fmla="*/ 126 h 515"/>
                    <a:gd name="T50" fmla="*/ 0 w 515"/>
                    <a:gd name="T51" fmla="*/ 188 h 515"/>
                    <a:gd name="T52" fmla="*/ 25 w 515"/>
                    <a:gd name="T53" fmla="*/ 208 h 515"/>
                    <a:gd name="T54" fmla="*/ 42 w 515"/>
                    <a:gd name="T55" fmla="*/ 247 h 515"/>
                    <a:gd name="T56" fmla="*/ 39 w 515"/>
                    <a:gd name="T57" fmla="*/ 279 h 515"/>
                    <a:gd name="T58" fmla="*/ 16 w 515"/>
                    <a:gd name="T59" fmla="*/ 316 h 515"/>
                    <a:gd name="T60" fmla="*/ 4 w 515"/>
                    <a:gd name="T61" fmla="*/ 344 h 515"/>
                    <a:gd name="T62" fmla="*/ 26 w 515"/>
                    <a:gd name="T63" fmla="*/ 390 h 515"/>
                    <a:gd name="T64" fmla="*/ 68 w 515"/>
                    <a:gd name="T65" fmla="*/ 388 h 515"/>
                    <a:gd name="T66" fmla="*/ 105 w 515"/>
                    <a:gd name="T67" fmla="*/ 410 h 515"/>
                    <a:gd name="T68" fmla="*/ 123 w 515"/>
                    <a:gd name="T69" fmla="*/ 437 h 515"/>
                    <a:gd name="T70" fmla="*/ 127 w 515"/>
                    <a:gd name="T71" fmla="*/ 479 h 515"/>
                    <a:gd name="T72" fmla="*/ 155 w 515"/>
                    <a:gd name="T73" fmla="*/ 504 h 515"/>
                    <a:gd name="T74" fmla="*/ 193 w 515"/>
                    <a:gd name="T75" fmla="*/ 506 h 515"/>
                    <a:gd name="T76" fmla="*/ 225 w 515"/>
                    <a:gd name="T77" fmla="*/ 479 h 515"/>
                    <a:gd name="T78" fmla="*/ 258 w 515"/>
                    <a:gd name="T79" fmla="*/ 472 h 515"/>
                    <a:gd name="T80" fmla="*/ 298 w 515"/>
                    <a:gd name="T81" fmla="*/ 484 h 515"/>
                    <a:gd name="T82" fmla="*/ 328 w 515"/>
                    <a:gd name="T83" fmla="*/ 515 h 515"/>
                    <a:gd name="T84" fmla="*/ 344 w 515"/>
                    <a:gd name="T85" fmla="*/ 357 h 515"/>
                    <a:gd name="T86" fmla="*/ 352 w 515"/>
                    <a:gd name="T87" fmla="*/ 336 h 515"/>
                    <a:gd name="T88" fmla="*/ 374 w 515"/>
                    <a:gd name="T89" fmla="*/ 328 h 515"/>
                    <a:gd name="T90" fmla="*/ 389 w 515"/>
                    <a:gd name="T91" fmla="*/ 332 h 515"/>
                    <a:gd name="T92" fmla="*/ 258 w 515"/>
                    <a:gd name="T93" fmla="*/ 337 h 515"/>
                    <a:gd name="T94" fmla="*/ 213 w 515"/>
                    <a:gd name="T95" fmla="*/ 324 h 515"/>
                    <a:gd name="T96" fmla="*/ 180 w 515"/>
                    <a:gd name="T97" fmla="*/ 274 h 515"/>
                    <a:gd name="T98" fmla="*/ 178 w 515"/>
                    <a:gd name="T99" fmla="*/ 250 h 515"/>
                    <a:gd name="T100" fmla="*/ 201 w 515"/>
                    <a:gd name="T101" fmla="*/ 202 h 515"/>
                    <a:gd name="T102" fmla="*/ 250 w 515"/>
                    <a:gd name="T103" fmla="*/ 179 h 515"/>
                    <a:gd name="T104" fmla="*/ 273 w 515"/>
                    <a:gd name="T105" fmla="*/ 181 h 515"/>
                    <a:gd name="T106" fmla="*/ 323 w 515"/>
                    <a:gd name="T107" fmla="*/ 213 h 515"/>
                    <a:gd name="T108" fmla="*/ 336 w 515"/>
                    <a:gd name="T109" fmla="*/ 258 h 515"/>
                    <a:gd name="T110" fmla="*/ 329 w 515"/>
                    <a:gd name="T111" fmla="*/ 289 h 515"/>
                    <a:gd name="T112" fmla="*/ 287 w 515"/>
                    <a:gd name="T113" fmla="*/ 330 h 515"/>
                    <a:gd name="T114" fmla="*/ 258 w 515"/>
                    <a:gd name="T115" fmla="*/ 337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15" h="515">
                      <a:moveTo>
                        <a:pt x="393" y="335"/>
                      </a:moveTo>
                      <a:lnTo>
                        <a:pt x="456" y="387"/>
                      </a:lnTo>
                      <a:lnTo>
                        <a:pt x="456" y="387"/>
                      </a:lnTo>
                      <a:lnTo>
                        <a:pt x="464" y="387"/>
                      </a:lnTo>
                      <a:lnTo>
                        <a:pt x="472" y="387"/>
                      </a:lnTo>
                      <a:lnTo>
                        <a:pt x="480" y="388"/>
                      </a:lnTo>
                      <a:lnTo>
                        <a:pt x="488" y="390"/>
                      </a:lnTo>
                      <a:lnTo>
                        <a:pt x="488" y="390"/>
                      </a:lnTo>
                      <a:lnTo>
                        <a:pt x="496" y="375"/>
                      </a:lnTo>
                      <a:lnTo>
                        <a:pt x="503" y="360"/>
                      </a:lnTo>
                      <a:lnTo>
                        <a:pt x="510" y="344"/>
                      </a:lnTo>
                      <a:lnTo>
                        <a:pt x="515" y="328"/>
                      </a:lnTo>
                      <a:lnTo>
                        <a:pt x="515" y="328"/>
                      </a:lnTo>
                      <a:lnTo>
                        <a:pt x="506" y="322"/>
                      </a:lnTo>
                      <a:lnTo>
                        <a:pt x="498" y="316"/>
                      </a:lnTo>
                      <a:lnTo>
                        <a:pt x="490" y="308"/>
                      </a:lnTo>
                      <a:lnTo>
                        <a:pt x="484" y="299"/>
                      </a:lnTo>
                      <a:lnTo>
                        <a:pt x="479" y="290"/>
                      </a:lnTo>
                      <a:lnTo>
                        <a:pt x="475" y="279"/>
                      </a:lnTo>
                      <a:lnTo>
                        <a:pt x="472" y="268"/>
                      </a:lnTo>
                      <a:lnTo>
                        <a:pt x="472" y="258"/>
                      </a:lnTo>
                      <a:lnTo>
                        <a:pt x="472" y="258"/>
                      </a:lnTo>
                      <a:lnTo>
                        <a:pt x="472" y="247"/>
                      </a:lnTo>
                      <a:lnTo>
                        <a:pt x="475" y="236"/>
                      </a:lnTo>
                      <a:lnTo>
                        <a:pt x="479" y="225"/>
                      </a:lnTo>
                      <a:lnTo>
                        <a:pt x="484" y="216"/>
                      </a:lnTo>
                      <a:lnTo>
                        <a:pt x="490" y="208"/>
                      </a:lnTo>
                      <a:lnTo>
                        <a:pt x="498" y="200"/>
                      </a:lnTo>
                      <a:lnTo>
                        <a:pt x="506" y="193"/>
                      </a:lnTo>
                      <a:lnTo>
                        <a:pt x="515" y="188"/>
                      </a:lnTo>
                      <a:lnTo>
                        <a:pt x="515" y="188"/>
                      </a:lnTo>
                      <a:lnTo>
                        <a:pt x="510" y="171"/>
                      </a:lnTo>
                      <a:lnTo>
                        <a:pt x="503" y="155"/>
                      </a:lnTo>
                      <a:lnTo>
                        <a:pt x="496" y="140"/>
                      </a:lnTo>
                      <a:lnTo>
                        <a:pt x="488" y="126"/>
                      </a:lnTo>
                      <a:lnTo>
                        <a:pt x="488" y="126"/>
                      </a:lnTo>
                      <a:lnTo>
                        <a:pt x="479" y="128"/>
                      </a:lnTo>
                      <a:lnTo>
                        <a:pt x="468" y="128"/>
                      </a:lnTo>
                      <a:lnTo>
                        <a:pt x="457" y="128"/>
                      </a:lnTo>
                      <a:lnTo>
                        <a:pt x="447" y="127"/>
                      </a:lnTo>
                      <a:lnTo>
                        <a:pt x="437" y="124"/>
                      </a:lnTo>
                      <a:lnTo>
                        <a:pt x="426" y="119"/>
                      </a:lnTo>
                      <a:lnTo>
                        <a:pt x="417" y="113"/>
                      </a:lnTo>
                      <a:lnTo>
                        <a:pt x="409" y="105"/>
                      </a:lnTo>
                      <a:lnTo>
                        <a:pt x="409" y="105"/>
                      </a:lnTo>
                      <a:lnTo>
                        <a:pt x="402" y="97"/>
                      </a:lnTo>
                      <a:lnTo>
                        <a:pt x="395" y="88"/>
                      </a:lnTo>
                      <a:lnTo>
                        <a:pt x="391" y="78"/>
                      </a:lnTo>
                      <a:lnTo>
                        <a:pt x="389" y="68"/>
                      </a:lnTo>
                      <a:lnTo>
                        <a:pt x="386" y="58"/>
                      </a:lnTo>
                      <a:lnTo>
                        <a:pt x="386" y="47"/>
                      </a:lnTo>
                      <a:lnTo>
                        <a:pt x="387" y="37"/>
                      </a:lnTo>
                      <a:lnTo>
                        <a:pt x="390" y="26"/>
                      </a:lnTo>
                      <a:lnTo>
                        <a:pt x="390" y="26"/>
                      </a:lnTo>
                      <a:lnTo>
                        <a:pt x="375" y="18"/>
                      </a:lnTo>
                      <a:lnTo>
                        <a:pt x="359" y="11"/>
                      </a:lnTo>
                      <a:lnTo>
                        <a:pt x="344" y="6"/>
                      </a:lnTo>
                      <a:lnTo>
                        <a:pt x="328" y="0"/>
                      </a:lnTo>
                      <a:lnTo>
                        <a:pt x="328" y="0"/>
                      </a:lnTo>
                      <a:lnTo>
                        <a:pt x="321" y="10"/>
                      </a:lnTo>
                      <a:lnTo>
                        <a:pt x="314" y="18"/>
                      </a:lnTo>
                      <a:lnTo>
                        <a:pt x="308" y="24"/>
                      </a:lnTo>
                      <a:lnTo>
                        <a:pt x="298" y="31"/>
                      </a:lnTo>
                      <a:lnTo>
                        <a:pt x="289" y="37"/>
                      </a:lnTo>
                      <a:lnTo>
                        <a:pt x="279" y="39"/>
                      </a:lnTo>
                      <a:lnTo>
                        <a:pt x="269" y="42"/>
                      </a:lnTo>
                      <a:lnTo>
                        <a:pt x="258" y="43"/>
                      </a:lnTo>
                      <a:lnTo>
                        <a:pt x="258" y="43"/>
                      </a:lnTo>
                      <a:lnTo>
                        <a:pt x="246" y="42"/>
                      </a:lnTo>
                      <a:lnTo>
                        <a:pt x="235" y="39"/>
                      </a:lnTo>
                      <a:lnTo>
                        <a:pt x="225" y="37"/>
                      </a:lnTo>
                      <a:lnTo>
                        <a:pt x="216" y="31"/>
                      </a:lnTo>
                      <a:lnTo>
                        <a:pt x="207" y="24"/>
                      </a:lnTo>
                      <a:lnTo>
                        <a:pt x="200" y="18"/>
                      </a:lnTo>
                      <a:lnTo>
                        <a:pt x="193" y="10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70" y="6"/>
                      </a:lnTo>
                      <a:lnTo>
                        <a:pt x="155" y="11"/>
                      </a:lnTo>
                      <a:lnTo>
                        <a:pt x="139" y="18"/>
                      </a:lnTo>
                      <a:lnTo>
                        <a:pt x="124" y="26"/>
                      </a:lnTo>
                      <a:lnTo>
                        <a:pt x="124" y="26"/>
                      </a:lnTo>
                      <a:lnTo>
                        <a:pt x="127" y="37"/>
                      </a:lnTo>
                      <a:lnTo>
                        <a:pt x="128" y="47"/>
                      </a:lnTo>
                      <a:lnTo>
                        <a:pt x="128" y="58"/>
                      </a:lnTo>
                      <a:lnTo>
                        <a:pt x="126" y="68"/>
                      </a:lnTo>
                      <a:lnTo>
                        <a:pt x="123" y="78"/>
                      </a:lnTo>
                      <a:lnTo>
                        <a:pt x="119" y="88"/>
                      </a:lnTo>
                      <a:lnTo>
                        <a:pt x="112" y="97"/>
                      </a:lnTo>
                      <a:lnTo>
                        <a:pt x="105" y="105"/>
                      </a:lnTo>
                      <a:lnTo>
                        <a:pt x="105" y="105"/>
                      </a:lnTo>
                      <a:lnTo>
                        <a:pt x="97" y="113"/>
                      </a:lnTo>
                      <a:lnTo>
                        <a:pt x="88" y="119"/>
                      </a:lnTo>
                      <a:lnTo>
                        <a:pt x="78" y="124"/>
                      </a:lnTo>
                      <a:lnTo>
                        <a:pt x="68" y="127"/>
                      </a:lnTo>
                      <a:lnTo>
                        <a:pt x="57" y="128"/>
                      </a:lnTo>
                      <a:lnTo>
                        <a:pt x="46" y="128"/>
                      </a:lnTo>
                      <a:lnTo>
                        <a:pt x="37" y="128"/>
                      </a:lnTo>
                      <a:lnTo>
                        <a:pt x="26" y="126"/>
                      </a:lnTo>
                      <a:lnTo>
                        <a:pt x="26" y="126"/>
                      </a:lnTo>
                      <a:lnTo>
                        <a:pt x="18" y="140"/>
                      </a:lnTo>
                      <a:lnTo>
                        <a:pt x="11" y="155"/>
                      </a:lnTo>
                      <a:lnTo>
                        <a:pt x="4" y="171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8" y="193"/>
                      </a:lnTo>
                      <a:lnTo>
                        <a:pt x="18" y="200"/>
                      </a:lnTo>
                      <a:lnTo>
                        <a:pt x="25" y="208"/>
                      </a:lnTo>
                      <a:lnTo>
                        <a:pt x="30" y="216"/>
                      </a:lnTo>
                      <a:lnTo>
                        <a:pt x="35" y="225"/>
                      </a:lnTo>
                      <a:lnTo>
                        <a:pt x="39" y="236"/>
                      </a:lnTo>
                      <a:lnTo>
                        <a:pt x="42" y="247"/>
                      </a:lnTo>
                      <a:lnTo>
                        <a:pt x="42" y="258"/>
                      </a:lnTo>
                      <a:lnTo>
                        <a:pt x="42" y="258"/>
                      </a:lnTo>
                      <a:lnTo>
                        <a:pt x="42" y="268"/>
                      </a:lnTo>
                      <a:lnTo>
                        <a:pt x="39" y="279"/>
                      </a:lnTo>
                      <a:lnTo>
                        <a:pt x="35" y="290"/>
                      </a:lnTo>
                      <a:lnTo>
                        <a:pt x="30" y="299"/>
                      </a:lnTo>
                      <a:lnTo>
                        <a:pt x="25" y="308"/>
                      </a:lnTo>
                      <a:lnTo>
                        <a:pt x="16" y="316"/>
                      </a:lnTo>
                      <a:lnTo>
                        <a:pt x="8" y="322"/>
                      </a:lnTo>
                      <a:lnTo>
                        <a:pt x="0" y="328"/>
                      </a:lnTo>
                      <a:lnTo>
                        <a:pt x="0" y="328"/>
                      </a:lnTo>
                      <a:lnTo>
                        <a:pt x="4" y="344"/>
                      </a:lnTo>
                      <a:lnTo>
                        <a:pt x="11" y="360"/>
                      </a:lnTo>
                      <a:lnTo>
                        <a:pt x="18" y="375"/>
                      </a:lnTo>
                      <a:lnTo>
                        <a:pt x="26" y="390"/>
                      </a:lnTo>
                      <a:lnTo>
                        <a:pt x="26" y="390"/>
                      </a:lnTo>
                      <a:lnTo>
                        <a:pt x="37" y="387"/>
                      </a:lnTo>
                      <a:lnTo>
                        <a:pt x="46" y="387"/>
                      </a:lnTo>
                      <a:lnTo>
                        <a:pt x="57" y="387"/>
                      </a:lnTo>
                      <a:lnTo>
                        <a:pt x="68" y="388"/>
                      </a:lnTo>
                      <a:lnTo>
                        <a:pt x="78" y="391"/>
                      </a:lnTo>
                      <a:lnTo>
                        <a:pt x="88" y="397"/>
                      </a:lnTo>
                      <a:lnTo>
                        <a:pt x="97" y="402"/>
                      </a:lnTo>
                      <a:lnTo>
                        <a:pt x="105" y="410"/>
                      </a:lnTo>
                      <a:lnTo>
                        <a:pt x="105" y="410"/>
                      </a:lnTo>
                      <a:lnTo>
                        <a:pt x="112" y="418"/>
                      </a:lnTo>
                      <a:lnTo>
                        <a:pt x="119" y="428"/>
                      </a:lnTo>
                      <a:lnTo>
                        <a:pt x="123" y="437"/>
                      </a:lnTo>
                      <a:lnTo>
                        <a:pt x="126" y="448"/>
                      </a:lnTo>
                      <a:lnTo>
                        <a:pt x="128" y="457"/>
                      </a:lnTo>
                      <a:lnTo>
                        <a:pt x="128" y="468"/>
                      </a:lnTo>
                      <a:lnTo>
                        <a:pt x="127" y="479"/>
                      </a:lnTo>
                      <a:lnTo>
                        <a:pt x="124" y="490"/>
                      </a:lnTo>
                      <a:lnTo>
                        <a:pt x="124" y="490"/>
                      </a:lnTo>
                      <a:lnTo>
                        <a:pt x="139" y="498"/>
                      </a:lnTo>
                      <a:lnTo>
                        <a:pt x="155" y="504"/>
                      </a:lnTo>
                      <a:lnTo>
                        <a:pt x="170" y="510"/>
                      </a:lnTo>
                      <a:lnTo>
                        <a:pt x="188" y="515"/>
                      </a:lnTo>
                      <a:lnTo>
                        <a:pt x="188" y="515"/>
                      </a:lnTo>
                      <a:lnTo>
                        <a:pt x="193" y="506"/>
                      </a:lnTo>
                      <a:lnTo>
                        <a:pt x="200" y="498"/>
                      </a:lnTo>
                      <a:lnTo>
                        <a:pt x="207" y="491"/>
                      </a:lnTo>
                      <a:lnTo>
                        <a:pt x="216" y="484"/>
                      </a:lnTo>
                      <a:lnTo>
                        <a:pt x="225" y="479"/>
                      </a:lnTo>
                      <a:lnTo>
                        <a:pt x="235" y="476"/>
                      </a:lnTo>
                      <a:lnTo>
                        <a:pt x="246" y="473"/>
                      </a:lnTo>
                      <a:lnTo>
                        <a:pt x="258" y="472"/>
                      </a:lnTo>
                      <a:lnTo>
                        <a:pt x="258" y="472"/>
                      </a:lnTo>
                      <a:lnTo>
                        <a:pt x="269" y="473"/>
                      </a:lnTo>
                      <a:lnTo>
                        <a:pt x="279" y="476"/>
                      </a:lnTo>
                      <a:lnTo>
                        <a:pt x="289" y="479"/>
                      </a:lnTo>
                      <a:lnTo>
                        <a:pt x="298" y="484"/>
                      </a:lnTo>
                      <a:lnTo>
                        <a:pt x="308" y="491"/>
                      </a:lnTo>
                      <a:lnTo>
                        <a:pt x="314" y="498"/>
                      </a:lnTo>
                      <a:lnTo>
                        <a:pt x="321" y="506"/>
                      </a:lnTo>
                      <a:lnTo>
                        <a:pt x="328" y="515"/>
                      </a:lnTo>
                      <a:lnTo>
                        <a:pt x="328" y="515"/>
                      </a:lnTo>
                      <a:lnTo>
                        <a:pt x="344" y="510"/>
                      </a:lnTo>
                      <a:lnTo>
                        <a:pt x="344" y="357"/>
                      </a:lnTo>
                      <a:lnTo>
                        <a:pt x="344" y="357"/>
                      </a:lnTo>
                      <a:lnTo>
                        <a:pt x="344" y="352"/>
                      </a:lnTo>
                      <a:lnTo>
                        <a:pt x="347" y="345"/>
                      </a:lnTo>
                      <a:lnTo>
                        <a:pt x="349" y="340"/>
                      </a:lnTo>
                      <a:lnTo>
                        <a:pt x="352" y="336"/>
                      </a:lnTo>
                      <a:lnTo>
                        <a:pt x="356" y="332"/>
                      </a:lnTo>
                      <a:lnTo>
                        <a:pt x="362" y="329"/>
                      </a:lnTo>
                      <a:lnTo>
                        <a:pt x="367" y="328"/>
                      </a:lnTo>
                      <a:lnTo>
                        <a:pt x="374" y="328"/>
                      </a:lnTo>
                      <a:lnTo>
                        <a:pt x="374" y="328"/>
                      </a:lnTo>
                      <a:lnTo>
                        <a:pt x="378" y="328"/>
                      </a:lnTo>
                      <a:lnTo>
                        <a:pt x="383" y="329"/>
                      </a:lnTo>
                      <a:lnTo>
                        <a:pt x="389" y="332"/>
                      </a:lnTo>
                      <a:lnTo>
                        <a:pt x="393" y="335"/>
                      </a:lnTo>
                      <a:lnTo>
                        <a:pt x="393" y="335"/>
                      </a:lnTo>
                      <a:close/>
                      <a:moveTo>
                        <a:pt x="258" y="337"/>
                      </a:moveTo>
                      <a:lnTo>
                        <a:pt x="258" y="337"/>
                      </a:lnTo>
                      <a:lnTo>
                        <a:pt x="250" y="336"/>
                      </a:lnTo>
                      <a:lnTo>
                        <a:pt x="242" y="335"/>
                      </a:lnTo>
                      <a:lnTo>
                        <a:pt x="227" y="330"/>
                      </a:lnTo>
                      <a:lnTo>
                        <a:pt x="213" y="324"/>
                      </a:lnTo>
                      <a:lnTo>
                        <a:pt x="201" y="313"/>
                      </a:lnTo>
                      <a:lnTo>
                        <a:pt x="192" y="302"/>
                      </a:lnTo>
                      <a:lnTo>
                        <a:pt x="185" y="289"/>
                      </a:lnTo>
                      <a:lnTo>
                        <a:pt x="180" y="274"/>
                      </a:lnTo>
                      <a:lnTo>
                        <a:pt x="178" y="266"/>
                      </a:lnTo>
                      <a:lnTo>
                        <a:pt x="178" y="258"/>
                      </a:lnTo>
                      <a:lnTo>
                        <a:pt x="178" y="258"/>
                      </a:lnTo>
                      <a:lnTo>
                        <a:pt x="178" y="250"/>
                      </a:lnTo>
                      <a:lnTo>
                        <a:pt x="180" y="241"/>
                      </a:lnTo>
                      <a:lnTo>
                        <a:pt x="185" y="227"/>
                      </a:lnTo>
                      <a:lnTo>
                        <a:pt x="192" y="213"/>
                      </a:lnTo>
                      <a:lnTo>
                        <a:pt x="201" y="202"/>
                      </a:lnTo>
                      <a:lnTo>
                        <a:pt x="213" y="193"/>
                      </a:lnTo>
                      <a:lnTo>
                        <a:pt x="227" y="185"/>
                      </a:lnTo>
                      <a:lnTo>
                        <a:pt x="242" y="181"/>
                      </a:lnTo>
                      <a:lnTo>
                        <a:pt x="250" y="179"/>
                      </a:lnTo>
                      <a:lnTo>
                        <a:pt x="258" y="179"/>
                      </a:lnTo>
                      <a:lnTo>
                        <a:pt x="258" y="179"/>
                      </a:lnTo>
                      <a:lnTo>
                        <a:pt x="266" y="179"/>
                      </a:lnTo>
                      <a:lnTo>
                        <a:pt x="273" y="181"/>
                      </a:lnTo>
                      <a:lnTo>
                        <a:pt x="287" y="185"/>
                      </a:lnTo>
                      <a:lnTo>
                        <a:pt x="301" y="193"/>
                      </a:lnTo>
                      <a:lnTo>
                        <a:pt x="313" y="202"/>
                      </a:lnTo>
                      <a:lnTo>
                        <a:pt x="323" y="213"/>
                      </a:lnTo>
                      <a:lnTo>
                        <a:pt x="329" y="227"/>
                      </a:lnTo>
                      <a:lnTo>
                        <a:pt x="335" y="241"/>
                      </a:lnTo>
                      <a:lnTo>
                        <a:pt x="336" y="250"/>
                      </a:lnTo>
                      <a:lnTo>
                        <a:pt x="336" y="258"/>
                      </a:lnTo>
                      <a:lnTo>
                        <a:pt x="336" y="258"/>
                      </a:lnTo>
                      <a:lnTo>
                        <a:pt x="336" y="266"/>
                      </a:lnTo>
                      <a:lnTo>
                        <a:pt x="335" y="274"/>
                      </a:lnTo>
                      <a:lnTo>
                        <a:pt x="329" y="289"/>
                      </a:lnTo>
                      <a:lnTo>
                        <a:pt x="323" y="302"/>
                      </a:lnTo>
                      <a:lnTo>
                        <a:pt x="313" y="313"/>
                      </a:lnTo>
                      <a:lnTo>
                        <a:pt x="301" y="324"/>
                      </a:lnTo>
                      <a:lnTo>
                        <a:pt x="287" y="330"/>
                      </a:lnTo>
                      <a:lnTo>
                        <a:pt x="273" y="335"/>
                      </a:lnTo>
                      <a:lnTo>
                        <a:pt x="266" y="336"/>
                      </a:lnTo>
                      <a:lnTo>
                        <a:pt x="258" y="337"/>
                      </a:lnTo>
                      <a:lnTo>
                        <a:pt x="258" y="3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65"/>
                  <a:endParaRPr lang="en-US" sz="1275" dirty="0">
                    <a:solidFill>
                      <a:srgbClr val="676767"/>
                    </a:solidFill>
                  </a:endParaRPr>
                </a:p>
              </p:txBody>
            </p:sp>
            <p:sp>
              <p:nvSpPr>
                <p:cNvPr id="862" name="Freeform 194"/>
                <p:cNvSpPr>
                  <a:spLocks/>
                </p:cNvSpPr>
                <p:nvPr/>
              </p:nvSpPr>
              <p:spPr bwMode="auto">
                <a:xfrm>
                  <a:off x="3800141" y="1898491"/>
                  <a:ext cx="149225" cy="255588"/>
                </a:xfrm>
                <a:custGeom>
                  <a:avLst/>
                  <a:gdLst>
                    <a:gd name="T0" fmla="*/ 186 w 187"/>
                    <a:gd name="T1" fmla="*/ 151 h 324"/>
                    <a:gd name="T2" fmla="*/ 56 w 187"/>
                    <a:gd name="T3" fmla="*/ 44 h 324"/>
                    <a:gd name="T4" fmla="*/ 6 w 187"/>
                    <a:gd name="T5" fmla="*/ 2 h 324"/>
                    <a:gd name="T6" fmla="*/ 6 w 187"/>
                    <a:gd name="T7" fmla="*/ 2 h 324"/>
                    <a:gd name="T8" fmla="*/ 4 w 187"/>
                    <a:gd name="T9" fmla="*/ 0 h 324"/>
                    <a:gd name="T10" fmla="*/ 4 w 187"/>
                    <a:gd name="T11" fmla="*/ 0 h 324"/>
                    <a:gd name="T12" fmla="*/ 1 w 187"/>
                    <a:gd name="T13" fmla="*/ 2 h 324"/>
                    <a:gd name="T14" fmla="*/ 0 w 187"/>
                    <a:gd name="T15" fmla="*/ 4 h 324"/>
                    <a:gd name="T16" fmla="*/ 0 w 187"/>
                    <a:gd name="T17" fmla="*/ 146 h 324"/>
                    <a:gd name="T18" fmla="*/ 0 w 187"/>
                    <a:gd name="T19" fmla="*/ 238 h 324"/>
                    <a:gd name="T20" fmla="*/ 0 w 187"/>
                    <a:gd name="T21" fmla="*/ 238 h 324"/>
                    <a:gd name="T22" fmla="*/ 1 w 187"/>
                    <a:gd name="T23" fmla="*/ 242 h 324"/>
                    <a:gd name="T24" fmla="*/ 4 w 187"/>
                    <a:gd name="T25" fmla="*/ 243 h 324"/>
                    <a:gd name="T26" fmla="*/ 4 w 187"/>
                    <a:gd name="T27" fmla="*/ 243 h 324"/>
                    <a:gd name="T28" fmla="*/ 6 w 187"/>
                    <a:gd name="T29" fmla="*/ 242 h 324"/>
                    <a:gd name="T30" fmla="*/ 55 w 187"/>
                    <a:gd name="T31" fmla="*/ 204 h 324"/>
                    <a:gd name="T32" fmla="*/ 55 w 187"/>
                    <a:gd name="T33" fmla="*/ 204 h 324"/>
                    <a:gd name="T34" fmla="*/ 59 w 187"/>
                    <a:gd name="T35" fmla="*/ 203 h 324"/>
                    <a:gd name="T36" fmla="*/ 59 w 187"/>
                    <a:gd name="T37" fmla="*/ 203 h 324"/>
                    <a:gd name="T38" fmla="*/ 62 w 187"/>
                    <a:gd name="T39" fmla="*/ 204 h 324"/>
                    <a:gd name="T40" fmla="*/ 64 w 187"/>
                    <a:gd name="T41" fmla="*/ 207 h 324"/>
                    <a:gd name="T42" fmla="*/ 117 w 187"/>
                    <a:gd name="T43" fmla="*/ 320 h 324"/>
                    <a:gd name="T44" fmla="*/ 117 w 187"/>
                    <a:gd name="T45" fmla="*/ 320 h 324"/>
                    <a:gd name="T46" fmla="*/ 120 w 187"/>
                    <a:gd name="T47" fmla="*/ 323 h 324"/>
                    <a:gd name="T48" fmla="*/ 124 w 187"/>
                    <a:gd name="T49" fmla="*/ 324 h 324"/>
                    <a:gd name="T50" fmla="*/ 124 w 187"/>
                    <a:gd name="T51" fmla="*/ 324 h 324"/>
                    <a:gd name="T52" fmla="*/ 128 w 187"/>
                    <a:gd name="T53" fmla="*/ 323 h 324"/>
                    <a:gd name="T54" fmla="*/ 171 w 187"/>
                    <a:gd name="T55" fmla="*/ 302 h 324"/>
                    <a:gd name="T56" fmla="*/ 171 w 187"/>
                    <a:gd name="T57" fmla="*/ 302 h 324"/>
                    <a:gd name="T58" fmla="*/ 174 w 187"/>
                    <a:gd name="T59" fmla="*/ 301 h 324"/>
                    <a:gd name="T60" fmla="*/ 175 w 187"/>
                    <a:gd name="T61" fmla="*/ 298 h 324"/>
                    <a:gd name="T62" fmla="*/ 175 w 187"/>
                    <a:gd name="T63" fmla="*/ 296 h 324"/>
                    <a:gd name="T64" fmla="*/ 175 w 187"/>
                    <a:gd name="T65" fmla="*/ 293 h 324"/>
                    <a:gd name="T66" fmla="*/ 121 w 187"/>
                    <a:gd name="T67" fmla="*/ 180 h 324"/>
                    <a:gd name="T68" fmla="*/ 121 w 187"/>
                    <a:gd name="T69" fmla="*/ 180 h 324"/>
                    <a:gd name="T70" fmla="*/ 121 w 187"/>
                    <a:gd name="T71" fmla="*/ 177 h 324"/>
                    <a:gd name="T72" fmla="*/ 121 w 187"/>
                    <a:gd name="T73" fmla="*/ 174 h 324"/>
                    <a:gd name="T74" fmla="*/ 122 w 187"/>
                    <a:gd name="T75" fmla="*/ 172 h 324"/>
                    <a:gd name="T76" fmla="*/ 125 w 187"/>
                    <a:gd name="T77" fmla="*/ 170 h 324"/>
                    <a:gd name="T78" fmla="*/ 184 w 187"/>
                    <a:gd name="T79" fmla="*/ 158 h 324"/>
                    <a:gd name="T80" fmla="*/ 184 w 187"/>
                    <a:gd name="T81" fmla="*/ 158 h 324"/>
                    <a:gd name="T82" fmla="*/ 187 w 187"/>
                    <a:gd name="T83" fmla="*/ 157 h 324"/>
                    <a:gd name="T84" fmla="*/ 187 w 187"/>
                    <a:gd name="T85" fmla="*/ 155 h 324"/>
                    <a:gd name="T86" fmla="*/ 187 w 187"/>
                    <a:gd name="T87" fmla="*/ 154 h 324"/>
                    <a:gd name="T88" fmla="*/ 186 w 187"/>
                    <a:gd name="T89" fmla="*/ 151 h 324"/>
                    <a:gd name="T90" fmla="*/ 186 w 187"/>
                    <a:gd name="T91" fmla="*/ 151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7" h="324">
                      <a:moveTo>
                        <a:pt x="186" y="151"/>
                      </a:moveTo>
                      <a:lnTo>
                        <a:pt x="56" y="4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146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1" y="242"/>
                      </a:lnTo>
                      <a:lnTo>
                        <a:pt x="4" y="243"/>
                      </a:lnTo>
                      <a:lnTo>
                        <a:pt x="4" y="243"/>
                      </a:lnTo>
                      <a:lnTo>
                        <a:pt x="6" y="242"/>
                      </a:lnTo>
                      <a:lnTo>
                        <a:pt x="55" y="204"/>
                      </a:lnTo>
                      <a:lnTo>
                        <a:pt x="55" y="204"/>
                      </a:lnTo>
                      <a:lnTo>
                        <a:pt x="59" y="203"/>
                      </a:lnTo>
                      <a:lnTo>
                        <a:pt x="59" y="203"/>
                      </a:lnTo>
                      <a:lnTo>
                        <a:pt x="62" y="204"/>
                      </a:lnTo>
                      <a:lnTo>
                        <a:pt x="64" y="207"/>
                      </a:lnTo>
                      <a:lnTo>
                        <a:pt x="117" y="320"/>
                      </a:lnTo>
                      <a:lnTo>
                        <a:pt x="117" y="320"/>
                      </a:lnTo>
                      <a:lnTo>
                        <a:pt x="120" y="323"/>
                      </a:lnTo>
                      <a:lnTo>
                        <a:pt x="124" y="324"/>
                      </a:lnTo>
                      <a:lnTo>
                        <a:pt x="124" y="324"/>
                      </a:lnTo>
                      <a:lnTo>
                        <a:pt x="128" y="323"/>
                      </a:lnTo>
                      <a:lnTo>
                        <a:pt x="171" y="302"/>
                      </a:lnTo>
                      <a:lnTo>
                        <a:pt x="171" y="302"/>
                      </a:lnTo>
                      <a:lnTo>
                        <a:pt x="174" y="301"/>
                      </a:lnTo>
                      <a:lnTo>
                        <a:pt x="175" y="298"/>
                      </a:lnTo>
                      <a:lnTo>
                        <a:pt x="175" y="296"/>
                      </a:lnTo>
                      <a:lnTo>
                        <a:pt x="175" y="293"/>
                      </a:lnTo>
                      <a:lnTo>
                        <a:pt x="121" y="180"/>
                      </a:lnTo>
                      <a:lnTo>
                        <a:pt x="121" y="180"/>
                      </a:lnTo>
                      <a:lnTo>
                        <a:pt x="121" y="177"/>
                      </a:lnTo>
                      <a:lnTo>
                        <a:pt x="121" y="174"/>
                      </a:lnTo>
                      <a:lnTo>
                        <a:pt x="122" y="172"/>
                      </a:lnTo>
                      <a:lnTo>
                        <a:pt x="125" y="170"/>
                      </a:lnTo>
                      <a:lnTo>
                        <a:pt x="184" y="158"/>
                      </a:lnTo>
                      <a:lnTo>
                        <a:pt x="184" y="158"/>
                      </a:lnTo>
                      <a:lnTo>
                        <a:pt x="187" y="157"/>
                      </a:lnTo>
                      <a:lnTo>
                        <a:pt x="187" y="155"/>
                      </a:lnTo>
                      <a:lnTo>
                        <a:pt x="187" y="154"/>
                      </a:lnTo>
                      <a:lnTo>
                        <a:pt x="186" y="151"/>
                      </a:lnTo>
                      <a:lnTo>
                        <a:pt x="18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65"/>
                  <a:endParaRPr lang="en-US" sz="1275" dirty="0">
                    <a:solidFill>
                      <a:srgbClr val="676767"/>
                    </a:solidFill>
                  </a:endParaRPr>
                </a:p>
              </p:txBody>
            </p:sp>
          </p:grpSp>
        </p:grpSp>
      </p:grpSp>
      <p:sp>
        <p:nvSpPr>
          <p:cNvPr id="863" name="Rectangle 862"/>
          <p:cNvSpPr/>
          <p:nvPr/>
        </p:nvSpPr>
        <p:spPr>
          <a:xfrm>
            <a:off x="5304541" y="2053053"/>
            <a:ext cx="17021" cy="737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5244582" y="2770618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65" name="Rectangle 864"/>
          <p:cNvSpPr/>
          <p:nvPr/>
        </p:nvSpPr>
        <p:spPr>
          <a:xfrm>
            <a:off x="6586634" y="2053053"/>
            <a:ext cx="17021" cy="737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6526675" y="2770618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67" name="Rectangle 866"/>
          <p:cNvSpPr/>
          <p:nvPr/>
        </p:nvSpPr>
        <p:spPr>
          <a:xfrm>
            <a:off x="5948232" y="2053053"/>
            <a:ext cx="17021" cy="737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5888273" y="2770618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69" name="Oval 868"/>
          <p:cNvSpPr/>
          <p:nvPr/>
        </p:nvSpPr>
        <p:spPr>
          <a:xfrm>
            <a:off x="5165304" y="1975083"/>
            <a:ext cx="295493" cy="29549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70" name="Freeform 6"/>
          <p:cNvSpPr>
            <a:spLocks noEditPoints="1"/>
          </p:cNvSpPr>
          <p:nvPr/>
        </p:nvSpPr>
        <p:spPr bwMode="auto">
          <a:xfrm>
            <a:off x="5177616" y="2069785"/>
            <a:ext cx="269746" cy="94795"/>
          </a:xfrm>
          <a:custGeom>
            <a:avLst/>
            <a:gdLst>
              <a:gd name="T0" fmla="*/ 4420 w 5953"/>
              <a:gd name="T1" fmla="*/ 372 h 2214"/>
              <a:gd name="T2" fmla="*/ 3947 w 5953"/>
              <a:gd name="T3" fmla="*/ 585 h 2214"/>
              <a:gd name="T4" fmla="*/ 3540 w 5953"/>
              <a:gd name="T5" fmla="*/ 852 h 2214"/>
              <a:gd name="T6" fmla="*/ 3279 w 5953"/>
              <a:gd name="T7" fmla="*/ 1058 h 2214"/>
              <a:gd name="T8" fmla="*/ 3237 w 5953"/>
              <a:gd name="T9" fmla="*/ 1120 h 2214"/>
              <a:gd name="T10" fmla="*/ 3434 w 5953"/>
              <a:gd name="T11" fmla="*/ 1282 h 2214"/>
              <a:gd name="T12" fmla="*/ 3800 w 5953"/>
              <a:gd name="T13" fmla="*/ 1540 h 2214"/>
              <a:gd name="T14" fmla="*/ 4259 w 5953"/>
              <a:gd name="T15" fmla="*/ 1784 h 2214"/>
              <a:gd name="T16" fmla="*/ 4738 w 5953"/>
              <a:gd name="T17" fmla="*/ 1902 h 2214"/>
              <a:gd name="T18" fmla="*/ 5243 w 5953"/>
              <a:gd name="T19" fmla="*/ 1813 h 2214"/>
              <a:gd name="T20" fmla="*/ 5541 w 5953"/>
              <a:gd name="T21" fmla="*/ 1566 h 2214"/>
              <a:gd name="T22" fmla="*/ 5671 w 5953"/>
              <a:gd name="T23" fmla="*/ 1255 h 2214"/>
              <a:gd name="T24" fmla="*/ 5671 w 5953"/>
              <a:gd name="T25" fmla="*/ 959 h 2214"/>
              <a:gd name="T26" fmla="*/ 5541 w 5953"/>
              <a:gd name="T27" fmla="*/ 650 h 2214"/>
              <a:gd name="T28" fmla="*/ 5243 w 5953"/>
              <a:gd name="T29" fmla="*/ 401 h 2214"/>
              <a:gd name="T30" fmla="*/ 1114 w 5953"/>
              <a:gd name="T31" fmla="*/ 312 h 2214"/>
              <a:gd name="T32" fmla="*/ 646 w 5953"/>
              <a:gd name="T33" fmla="*/ 435 h 2214"/>
              <a:gd name="T34" fmla="*/ 381 w 5953"/>
              <a:gd name="T35" fmla="*/ 699 h 2214"/>
              <a:gd name="T36" fmla="*/ 274 w 5953"/>
              <a:gd name="T37" fmla="*/ 1009 h 2214"/>
              <a:gd name="T38" fmla="*/ 294 w 5953"/>
              <a:gd name="T39" fmla="*/ 1307 h 2214"/>
              <a:gd name="T40" fmla="*/ 450 w 5953"/>
              <a:gd name="T41" fmla="*/ 1613 h 2214"/>
              <a:gd name="T42" fmla="*/ 778 w 5953"/>
              <a:gd name="T43" fmla="*/ 1842 h 2214"/>
              <a:gd name="T44" fmla="*/ 1293 w 5953"/>
              <a:gd name="T45" fmla="*/ 1896 h 2214"/>
              <a:gd name="T46" fmla="*/ 1773 w 5953"/>
              <a:gd name="T47" fmla="*/ 1750 h 2214"/>
              <a:gd name="T48" fmla="*/ 2223 w 5953"/>
              <a:gd name="T49" fmla="*/ 1495 h 2214"/>
              <a:gd name="T50" fmla="*/ 2566 w 5953"/>
              <a:gd name="T51" fmla="*/ 1244 h 2214"/>
              <a:gd name="T52" fmla="*/ 2726 w 5953"/>
              <a:gd name="T53" fmla="*/ 1111 h 2214"/>
              <a:gd name="T54" fmla="*/ 2643 w 5953"/>
              <a:gd name="T55" fmla="*/ 1033 h 2214"/>
              <a:gd name="T56" fmla="*/ 2353 w 5953"/>
              <a:gd name="T57" fmla="*/ 809 h 2214"/>
              <a:gd name="T58" fmla="*/ 1930 w 5953"/>
              <a:gd name="T59" fmla="*/ 544 h 2214"/>
              <a:gd name="T60" fmla="*/ 1452 w 5953"/>
              <a:gd name="T61" fmla="*/ 349 h 2214"/>
              <a:gd name="T62" fmla="*/ 4940 w 5953"/>
              <a:gd name="T63" fmla="*/ 5 h 2214"/>
              <a:gd name="T64" fmla="*/ 5472 w 5953"/>
              <a:gd name="T65" fmla="*/ 188 h 2214"/>
              <a:gd name="T66" fmla="*/ 5839 w 5953"/>
              <a:gd name="T67" fmla="*/ 616 h 2214"/>
              <a:gd name="T68" fmla="*/ 5951 w 5953"/>
              <a:gd name="T69" fmla="*/ 1179 h 2214"/>
              <a:gd name="T70" fmla="*/ 5776 w 5953"/>
              <a:gd name="T71" fmla="*/ 1712 h 2214"/>
              <a:gd name="T72" fmla="*/ 5398 w 5953"/>
              <a:gd name="T73" fmla="*/ 2071 h 2214"/>
              <a:gd name="T74" fmla="*/ 4833 w 5953"/>
              <a:gd name="T75" fmla="*/ 2214 h 2214"/>
              <a:gd name="T76" fmla="*/ 4113 w 5953"/>
              <a:gd name="T77" fmla="*/ 2061 h 2214"/>
              <a:gd name="T78" fmla="*/ 3308 w 5953"/>
              <a:gd name="T79" fmla="*/ 1600 h 2214"/>
              <a:gd name="T80" fmla="*/ 2645 w 5953"/>
              <a:gd name="T81" fmla="*/ 1600 h 2214"/>
              <a:gd name="T82" fmla="*/ 1840 w 5953"/>
              <a:gd name="T83" fmla="*/ 2061 h 2214"/>
              <a:gd name="T84" fmla="*/ 1119 w 5953"/>
              <a:gd name="T85" fmla="*/ 2214 h 2214"/>
              <a:gd name="T86" fmla="*/ 554 w 5953"/>
              <a:gd name="T87" fmla="*/ 2071 h 2214"/>
              <a:gd name="T88" fmla="*/ 177 w 5953"/>
              <a:gd name="T89" fmla="*/ 1712 h 2214"/>
              <a:gd name="T90" fmla="*/ 2 w 5953"/>
              <a:gd name="T91" fmla="*/ 1179 h 2214"/>
              <a:gd name="T92" fmla="*/ 114 w 5953"/>
              <a:gd name="T93" fmla="*/ 616 h 2214"/>
              <a:gd name="T94" fmla="*/ 480 w 5953"/>
              <a:gd name="T95" fmla="*/ 188 h 2214"/>
              <a:gd name="T96" fmla="*/ 1013 w 5953"/>
              <a:gd name="T97" fmla="*/ 5 h 2214"/>
              <a:gd name="T98" fmla="*/ 1708 w 5953"/>
              <a:gd name="T99" fmla="*/ 105 h 2214"/>
              <a:gd name="T100" fmla="*/ 2513 w 5953"/>
              <a:gd name="T101" fmla="*/ 518 h 2214"/>
              <a:gd name="T102" fmla="*/ 3181 w 5953"/>
              <a:gd name="T103" fmla="*/ 715 h 2214"/>
              <a:gd name="T104" fmla="*/ 3985 w 5953"/>
              <a:gd name="T105" fmla="*/ 208 h 2214"/>
              <a:gd name="T106" fmla="*/ 4727 w 5953"/>
              <a:gd name="T107" fmla="*/ 4 h 2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3" h="2214">
                <a:moveTo>
                  <a:pt x="4839" y="312"/>
                </a:moveTo>
                <a:lnTo>
                  <a:pt x="4738" y="312"/>
                </a:lnTo>
                <a:lnTo>
                  <a:pt x="4660" y="318"/>
                </a:lnTo>
                <a:lnTo>
                  <a:pt x="4580" y="330"/>
                </a:lnTo>
                <a:lnTo>
                  <a:pt x="4501" y="349"/>
                </a:lnTo>
                <a:lnTo>
                  <a:pt x="4420" y="372"/>
                </a:lnTo>
                <a:lnTo>
                  <a:pt x="4340" y="399"/>
                </a:lnTo>
                <a:lnTo>
                  <a:pt x="4259" y="430"/>
                </a:lnTo>
                <a:lnTo>
                  <a:pt x="4180" y="464"/>
                </a:lnTo>
                <a:lnTo>
                  <a:pt x="4100" y="502"/>
                </a:lnTo>
                <a:lnTo>
                  <a:pt x="4023" y="544"/>
                </a:lnTo>
                <a:lnTo>
                  <a:pt x="3947" y="585"/>
                </a:lnTo>
                <a:lnTo>
                  <a:pt x="3873" y="628"/>
                </a:lnTo>
                <a:lnTo>
                  <a:pt x="3800" y="674"/>
                </a:lnTo>
                <a:lnTo>
                  <a:pt x="3730" y="719"/>
                </a:lnTo>
                <a:lnTo>
                  <a:pt x="3663" y="764"/>
                </a:lnTo>
                <a:lnTo>
                  <a:pt x="3600" y="809"/>
                </a:lnTo>
                <a:lnTo>
                  <a:pt x="3540" y="852"/>
                </a:lnTo>
                <a:lnTo>
                  <a:pt x="3485" y="894"/>
                </a:lnTo>
                <a:lnTo>
                  <a:pt x="3434" y="932"/>
                </a:lnTo>
                <a:lnTo>
                  <a:pt x="3387" y="970"/>
                </a:lnTo>
                <a:lnTo>
                  <a:pt x="3346" y="1002"/>
                </a:lnTo>
                <a:lnTo>
                  <a:pt x="3309" y="1033"/>
                </a:lnTo>
                <a:lnTo>
                  <a:pt x="3279" y="1058"/>
                </a:lnTo>
                <a:lnTo>
                  <a:pt x="3255" y="1078"/>
                </a:lnTo>
                <a:lnTo>
                  <a:pt x="3237" y="1094"/>
                </a:lnTo>
                <a:lnTo>
                  <a:pt x="3226" y="1103"/>
                </a:lnTo>
                <a:lnTo>
                  <a:pt x="3223" y="1107"/>
                </a:lnTo>
                <a:lnTo>
                  <a:pt x="3226" y="1111"/>
                </a:lnTo>
                <a:lnTo>
                  <a:pt x="3237" y="1120"/>
                </a:lnTo>
                <a:lnTo>
                  <a:pt x="3255" y="1136"/>
                </a:lnTo>
                <a:lnTo>
                  <a:pt x="3279" y="1156"/>
                </a:lnTo>
                <a:lnTo>
                  <a:pt x="3309" y="1181"/>
                </a:lnTo>
                <a:lnTo>
                  <a:pt x="3346" y="1212"/>
                </a:lnTo>
                <a:lnTo>
                  <a:pt x="3387" y="1244"/>
                </a:lnTo>
                <a:lnTo>
                  <a:pt x="3434" y="1282"/>
                </a:lnTo>
                <a:lnTo>
                  <a:pt x="3485" y="1322"/>
                </a:lnTo>
                <a:lnTo>
                  <a:pt x="3540" y="1363"/>
                </a:lnTo>
                <a:lnTo>
                  <a:pt x="3600" y="1407"/>
                </a:lnTo>
                <a:lnTo>
                  <a:pt x="3663" y="1450"/>
                </a:lnTo>
                <a:lnTo>
                  <a:pt x="3730" y="1495"/>
                </a:lnTo>
                <a:lnTo>
                  <a:pt x="3800" y="1540"/>
                </a:lnTo>
                <a:lnTo>
                  <a:pt x="3873" y="1586"/>
                </a:lnTo>
                <a:lnTo>
                  <a:pt x="3947" y="1629"/>
                </a:lnTo>
                <a:lnTo>
                  <a:pt x="4023" y="1670"/>
                </a:lnTo>
                <a:lnTo>
                  <a:pt x="4100" y="1712"/>
                </a:lnTo>
                <a:lnTo>
                  <a:pt x="4180" y="1750"/>
                </a:lnTo>
                <a:lnTo>
                  <a:pt x="4259" y="1784"/>
                </a:lnTo>
                <a:lnTo>
                  <a:pt x="4340" y="1817"/>
                </a:lnTo>
                <a:lnTo>
                  <a:pt x="4420" y="1844"/>
                </a:lnTo>
                <a:lnTo>
                  <a:pt x="4501" y="1865"/>
                </a:lnTo>
                <a:lnTo>
                  <a:pt x="4580" y="1884"/>
                </a:lnTo>
                <a:lnTo>
                  <a:pt x="4660" y="1896"/>
                </a:lnTo>
                <a:lnTo>
                  <a:pt x="4738" y="1902"/>
                </a:lnTo>
                <a:lnTo>
                  <a:pt x="4839" y="1902"/>
                </a:lnTo>
                <a:lnTo>
                  <a:pt x="4933" y="1896"/>
                </a:lnTo>
                <a:lnTo>
                  <a:pt x="5019" y="1884"/>
                </a:lnTo>
                <a:lnTo>
                  <a:pt x="5100" y="1865"/>
                </a:lnTo>
                <a:lnTo>
                  <a:pt x="5174" y="1842"/>
                </a:lnTo>
                <a:lnTo>
                  <a:pt x="5243" y="1813"/>
                </a:lnTo>
                <a:lnTo>
                  <a:pt x="5306" y="1781"/>
                </a:lnTo>
                <a:lnTo>
                  <a:pt x="5364" y="1743"/>
                </a:lnTo>
                <a:lnTo>
                  <a:pt x="5416" y="1703"/>
                </a:lnTo>
                <a:lnTo>
                  <a:pt x="5462" y="1660"/>
                </a:lnTo>
                <a:lnTo>
                  <a:pt x="5503" y="1613"/>
                </a:lnTo>
                <a:lnTo>
                  <a:pt x="5541" y="1566"/>
                </a:lnTo>
                <a:lnTo>
                  <a:pt x="5572" y="1515"/>
                </a:lnTo>
                <a:lnTo>
                  <a:pt x="5601" y="1465"/>
                </a:lnTo>
                <a:lnTo>
                  <a:pt x="5624" y="1412"/>
                </a:lnTo>
                <a:lnTo>
                  <a:pt x="5642" y="1360"/>
                </a:lnTo>
                <a:lnTo>
                  <a:pt x="5658" y="1307"/>
                </a:lnTo>
                <a:lnTo>
                  <a:pt x="5671" y="1255"/>
                </a:lnTo>
                <a:lnTo>
                  <a:pt x="5678" y="1205"/>
                </a:lnTo>
                <a:lnTo>
                  <a:pt x="5684" y="1154"/>
                </a:lnTo>
                <a:lnTo>
                  <a:pt x="5685" y="1107"/>
                </a:lnTo>
                <a:lnTo>
                  <a:pt x="5684" y="1060"/>
                </a:lnTo>
                <a:lnTo>
                  <a:pt x="5678" y="1009"/>
                </a:lnTo>
                <a:lnTo>
                  <a:pt x="5671" y="959"/>
                </a:lnTo>
                <a:lnTo>
                  <a:pt x="5658" y="908"/>
                </a:lnTo>
                <a:lnTo>
                  <a:pt x="5642" y="856"/>
                </a:lnTo>
                <a:lnTo>
                  <a:pt x="5624" y="804"/>
                </a:lnTo>
                <a:lnTo>
                  <a:pt x="5601" y="751"/>
                </a:lnTo>
                <a:lnTo>
                  <a:pt x="5572" y="699"/>
                </a:lnTo>
                <a:lnTo>
                  <a:pt x="5541" y="650"/>
                </a:lnTo>
                <a:lnTo>
                  <a:pt x="5503" y="601"/>
                </a:lnTo>
                <a:lnTo>
                  <a:pt x="5462" y="554"/>
                </a:lnTo>
                <a:lnTo>
                  <a:pt x="5416" y="511"/>
                </a:lnTo>
                <a:lnTo>
                  <a:pt x="5364" y="471"/>
                </a:lnTo>
                <a:lnTo>
                  <a:pt x="5306" y="435"/>
                </a:lnTo>
                <a:lnTo>
                  <a:pt x="5243" y="401"/>
                </a:lnTo>
                <a:lnTo>
                  <a:pt x="5174" y="374"/>
                </a:lnTo>
                <a:lnTo>
                  <a:pt x="5100" y="349"/>
                </a:lnTo>
                <a:lnTo>
                  <a:pt x="5019" y="330"/>
                </a:lnTo>
                <a:lnTo>
                  <a:pt x="4933" y="318"/>
                </a:lnTo>
                <a:lnTo>
                  <a:pt x="4839" y="312"/>
                </a:lnTo>
                <a:close/>
                <a:moveTo>
                  <a:pt x="1114" y="312"/>
                </a:moveTo>
                <a:lnTo>
                  <a:pt x="1020" y="318"/>
                </a:lnTo>
                <a:lnTo>
                  <a:pt x="933" y="330"/>
                </a:lnTo>
                <a:lnTo>
                  <a:pt x="852" y="349"/>
                </a:lnTo>
                <a:lnTo>
                  <a:pt x="778" y="374"/>
                </a:lnTo>
                <a:lnTo>
                  <a:pt x="710" y="401"/>
                </a:lnTo>
                <a:lnTo>
                  <a:pt x="646" y="435"/>
                </a:lnTo>
                <a:lnTo>
                  <a:pt x="589" y="471"/>
                </a:lnTo>
                <a:lnTo>
                  <a:pt x="536" y="511"/>
                </a:lnTo>
                <a:lnTo>
                  <a:pt x="491" y="554"/>
                </a:lnTo>
                <a:lnTo>
                  <a:pt x="450" y="601"/>
                </a:lnTo>
                <a:lnTo>
                  <a:pt x="412" y="650"/>
                </a:lnTo>
                <a:lnTo>
                  <a:pt x="381" y="699"/>
                </a:lnTo>
                <a:lnTo>
                  <a:pt x="352" y="751"/>
                </a:lnTo>
                <a:lnTo>
                  <a:pt x="329" y="804"/>
                </a:lnTo>
                <a:lnTo>
                  <a:pt x="311" y="856"/>
                </a:lnTo>
                <a:lnTo>
                  <a:pt x="294" y="908"/>
                </a:lnTo>
                <a:lnTo>
                  <a:pt x="282" y="959"/>
                </a:lnTo>
                <a:lnTo>
                  <a:pt x="274" y="1009"/>
                </a:lnTo>
                <a:lnTo>
                  <a:pt x="269" y="1060"/>
                </a:lnTo>
                <a:lnTo>
                  <a:pt x="267" y="1107"/>
                </a:lnTo>
                <a:lnTo>
                  <a:pt x="269" y="1154"/>
                </a:lnTo>
                <a:lnTo>
                  <a:pt x="274" y="1205"/>
                </a:lnTo>
                <a:lnTo>
                  <a:pt x="282" y="1255"/>
                </a:lnTo>
                <a:lnTo>
                  <a:pt x="294" y="1307"/>
                </a:lnTo>
                <a:lnTo>
                  <a:pt x="311" y="1360"/>
                </a:lnTo>
                <a:lnTo>
                  <a:pt x="329" y="1412"/>
                </a:lnTo>
                <a:lnTo>
                  <a:pt x="352" y="1465"/>
                </a:lnTo>
                <a:lnTo>
                  <a:pt x="381" y="1515"/>
                </a:lnTo>
                <a:lnTo>
                  <a:pt x="412" y="1566"/>
                </a:lnTo>
                <a:lnTo>
                  <a:pt x="450" y="1613"/>
                </a:lnTo>
                <a:lnTo>
                  <a:pt x="491" y="1660"/>
                </a:lnTo>
                <a:lnTo>
                  <a:pt x="536" y="1703"/>
                </a:lnTo>
                <a:lnTo>
                  <a:pt x="589" y="1743"/>
                </a:lnTo>
                <a:lnTo>
                  <a:pt x="646" y="1781"/>
                </a:lnTo>
                <a:lnTo>
                  <a:pt x="710" y="1813"/>
                </a:lnTo>
                <a:lnTo>
                  <a:pt x="778" y="1842"/>
                </a:lnTo>
                <a:lnTo>
                  <a:pt x="852" y="1865"/>
                </a:lnTo>
                <a:lnTo>
                  <a:pt x="933" y="1884"/>
                </a:lnTo>
                <a:lnTo>
                  <a:pt x="1020" y="1896"/>
                </a:lnTo>
                <a:lnTo>
                  <a:pt x="1114" y="1902"/>
                </a:lnTo>
                <a:lnTo>
                  <a:pt x="1215" y="1902"/>
                </a:lnTo>
                <a:lnTo>
                  <a:pt x="1293" y="1896"/>
                </a:lnTo>
                <a:lnTo>
                  <a:pt x="1372" y="1884"/>
                </a:lnTo>
                <a:lnTo>
                  <a:pt x="1452" y="1865"/>
                </a:lnTo>
                <a:lnTo>
                  <a:pt x="1533" y="1844"/>
                </a:lnTo>
                <a:lnTo>
                  <a:pt x="1612" y="1817"/>
                </a:lnTo>
                <a:lnTo>
                  <a:pt x="1694" y="1784"/>
                </a:lnTo>
                <a:lnTo>
                  <a:pt x="1773" y="1750"/>
                </a:lnTo>
                <a:lnTo>
                  <a:pt x="1852" y="1712"/>
                </a:lnTo>
                <a:lnTo>
                  <a:pt x="1930" y="1670"/>
                </a:lnTo>
                <a:lnTo>
                  <a:pt x="2006" y="1629"/>
                </a:lnTo>
                <a:lnTo>
                  <a:pt x="2080" y="1586"/>
                </a:lnTo>
                <a:lnTo>
                  <a:pt x="2152" y="1540"/>
                </a:lnTo>
                <a:lnTo>
                  <a:pt x="2223" y="1495"/>
                </a:lnTo>
                <a:lnTo>
                  <a:pt x="2289" y="1450"/>
                </a:lnTo>
                <a:lnTo>
                  <a:pt x="2353" y="1407"/>
                </a:lnTo>
                <a:lnTo>
                  <a:pt x="2412" y="1363"/>
                </a:lnTo>
                <a:lnTo>
                  <a:pt x="2468" y="1322"/>
                </a:lnTo>
                <a:lnTo>
                  <a:pt x="2519" y="1282"/>
                </a:lnTo>
                <a:lnTo>
                  <a:pt x="2566" y="1244"/>
                </a:lnTo>
                <a:lnTo>
                  <a:pt x="2607" y="1212"/>
                </a:lnTo>
                <a:lnTo>
                  <a:pt x="2643" y="1181"/>
                </a:lnTo>
                <a:lnTo>
                  <a:pt x="2674" y="1156"/>
                </a:lnTo>
                <a:lnTo>
                  <a:pt x="2697" y="1136"/>
                </a:lnTo>
                <a:lnTo>
                  <a:pt x="2715" y="1120"/>
                </a:lnTo>
                <a:lnTo>
                  <a:pt x="2726" y="1111"/>
                </a:lnTo>
                <a:lnTo>
                  <a:pt x="2730" y="1107"/>
                </a:lnTo>
                <a:lnTo>
                  <a:pt x="2726" y="1103"/>
                </a:lnTo>
                <a:lnTo>
                  <a:pt x="2715" y="1094"/>
                </a:lnTo>
                <a:lnTo>
                  <a:pt x="2697" y="1078"/>
                </a:lnTo>
                <a:lnTo>
                  <a:pt x="2674" y="1058"/>
                </a:lnTo>
                <a:lnTo>
                  <a:pt x="2643" y="1033"/>
                </a:lnTo>
                <a:lnTo>
                  <a:pt x="2607" y="1002"/>
                </a:lnTo>
                <a:lnTo>
                  <a:pt x="2566" y="970"/>
                </a:lnTo>
                <a:lnTo>
                  <a:pt x="2519" y="932"/>
                </a:lnTo>
                <a:lnTo>
                  <a:pt x="2468" y="894"/>
                </a:lnTo>
                <a:lnTo>
                  <a:pt x="2412" y="852"/>
                </a:lnTo>
                <a:lnTo>
                  <a:pt x="2353" y="809"/>
                </a:lnTo>
                <a:lnTo>
                  <a:pt x="2289" y="764"/>
                </a:lnTo>
                <a:lnTo>
                  <a:pt x="2223" y="719"/>
                </a:lnTo>
                <a:lnTo>
                  <a:pt x="2152" y="674"/>
                </a:lnTo>
                <a:lnTo>
                  <a:pt x="2080" y="628"/>
                </a:lnTo>
                <a:lnTo>
                  <a:pt x="2006" y="585"/>
                </a:lnTo>
                <a:lnTo>
                  <a:pt x="1930" y="544"/>
                </a:lnTo>
                <a:lnTo>
                  <a:pt x="1852" y="502"/>
                </a:lnTo>
                <a:lnTo>
                  <a:pt x="1773" y="464"/>
                </a:lnTo>
                <a:lnTo>
                  <a:pt x="1694" y="430"/>
                </a:lnTo>
                <a:lnTo>
                  <a:pt x="1612" y="399"/>
                </a:lnTo>
                <a:lnTo>
                  <a:pt x="1533" y="372"/>
                </a:lnTo>
                <a:lnTo>
                  <a:pt x="1452" y="349"/>
                </a:lnTo>
                <a:lnTo>
                  <a:pt x="1372" y="330"/>
                </a:lnTo>
                <a:lnTo>
                  <a:pt x="1293" y="318"/>
                </a:lnTo>
                <a:lnTo>
                  <a:pt x="1215" y="312"/>
                </a:lnTo>
                <a:lnTo>
                  <a:pt x="1114" y="312"/>
                </a:lnTo>
                <a:close/>
                <a:moveTo>
                  <a:pt x="4833" y="0"/>
                </a:moveTo>
                <a:lnTo>
                  <a:pt x="4940" y="5"/>
                </a:lnTo>
                <a:lnTo>
                  <a:pt x="5046" y="18"/>
                </a:lnTo>
                <a:lnTo>
                  <a:pt x="5151" y="43"/>
                </a:lnTo>
                <a:lnTo>
                  <a:pt x="5236" y="69"/>
                </a:lnTo>
                <a:lnTo>
                  <a:pt x="5319" y="103"/>
                </a:lnTo>
                <a:lnTo>
                  <a:pt x="5398" y="143"/>
                </a:lnTo>
                <a:lnTo>
                  <a:pt x="5472" y="188"/>
                </a:lnTo>
                <a:lnTo>
                  <a:pt x="5545" y="242"/>
                </a:lnTo>
                <a:lnTo>
                  <a:pt x="5611" y="300"/>
                </a:lnTo>
                <a:lnTo>
                  <a:pt x="5678" y="372"/>
                </a:lnTo>
                <a:lnTo>
                  <a:pt x="5740" y="450"/>
                </a:lnTo>
                <a:lnTo>
                  <a:pt x="5794" y="531"/>
                </a:lnTo>
                <a:lnTo>
                  <a:pt x="5839" y="616"/>
                </a:lnTo>
                <a:lnTo>
                  <a:pt x="5879" y="706"/>
                </a:lnTo>
                <a:lnTo>
                  <a:pt x="5909" y="796"/>
                </a:lnTo>
                <a:lnTo>
                  <a:pt x="5931" y="890"/>
                </a:lnTo>
                <a:lnTo>
                  <a:pt x="5945" y="986"/>
                </a:lnTo>
                <a:lnTo>
                  <a:pt x="5953" y="1084"/>
                </a:lnTo>
                <a:lnTo>
                  <a:pt x="5951" y="1179"/>
                </a:lnTo>
                <a:lnTo>
                  <a:pt x="5940" y="1277"/>
                </a:lnTo>
                <a:lnTo>
                  <a:pt x="5922" y="1372"/>
                </a:lnTo>
                <a:lnTo>
                  <a:pt x="5893" y="1466"/>
                </a:lnTo>
                <a:lnTo>
                  <a:pt x="5857" y="1558"/>
                </a:lnTo>
                <a:lnTo>
                  <a:pt x="5819" y="1636"/>
                </a:lnTo>
                <a:lnTo>
                  <a:pt x="5776" y="1712"/>
                </a:lnTo>
                <a:lnTo>
                  <a:pt x="5725" y="1784"/>
                </a:lnTo>
                <a:lnTo>
                  <a:pt x="5671" y="1851"/>
                </a:lnTo>
                <a:lnTo>
                  <a:pt x="5611" y="1914"/>
                </a:lnTo>
                <a:lnTo>
                  <a:pt x="5545" y="1974"/>
                </a:lnTo>
                <a:lnTo>
                  <a:pt x="5472" y="2026"/>
                </a:lnTo>
                <a:lnTo>
                  <a:pt x="5398" y="2071"/>
                </a:lnTo>
                <a:lnTo>
                  <a:pt x="5319" y="2111"/>
                </a:lnTo>
                <a:lnTo>
                  <a:pt x="5236" y="2145"/>
                </a:lnTo>
                <a:lnTo>
                  <a:pt x="5151" y="2172"/>
                </a:lnTo>
                <a:lnTo>
                  <a:pt x="5046" y="2196"/>
                </a:lnTo>
                <a:lnTo>
                  <a:pt x="4940" y="2210"/>
                </a:lnTo>
                <a:lnTo>
                  <a:pt x="4833" y="2214"/>
                </a:lnTo>
                <a:lnTo>
                  <a:pt x="4727" y="2212"/>
                </a:lnTo>
                <a:lnTo>
                  <a:pt x="4606" y="2198"/>
                </a:lnTo>
                <a:lnTo>
                  <a:pt x="4483" y="2176"/>
                </a:lnTo>
                <a:lnTo>
                  <a:pt x="4364" y="2147"/>
                </a:lnTo>
                <a:lnTo>
                  <a:pt x="4245" y="2109"/>
                </a:lnTo>
                <a:lnTo>
                  <a:pt x="4113" y="2061"/>
                </a:lnTo>
                <a:lnTo>
                  <a:pt x="3985" y="2006"/>
                </a:lnTo>
                <a:lnTo>
                  <a:pt x="3856" y="1945"/>
                </a:lnTo>
                <a:lnTo>
                  <a:pt x="3714" y="1869"/>
                </a:lnTo>
                <a:lnTo>
                  <a:pt x="3575" y="1786"/>
                </a:lnTo>
                <a:lnTo>
                  <a:pt x="3439" y="1696"/>
                </a:lnTo>
                <a:lnTo>
                  <a:pt x="3308" y="1600"/>
                </a:lnTo>
                <a:lnTo>
                  <a:pt x="3181" y="1499"/>
                </a:lnTo>
                <a:lnTo>
                  <a:pt x="3076" y="1409"/>
                </a:lnTo>
                <a:lnTo>
                  <a:pt x="2975" y="1315"/>
                </a:lnTo>
                <a:lnTo>
                  <a:pt x="2876" y="1409"/>
                </a:lnTo>
                <a:lnTo>
                  <a:pt x="2771" y="1499"/>
                </a:lnTo>
                <a:lnTo>
                  <a:pt x="2645" y="1600"/>
                </a:lnTo>
                <a:lnTo>
                  <a:pt x="2513" y="1696"/>
                </a:lnTo>
                <a:lnTo>
                  <a:pt x="2378" y="1786"/>
                </a:lnTo>
                <a:lnTo>
                  <a:pt x="2239" y="1869"/>
                </a:lnTo>
                <a:lnTo>
                  <a:pt x="2096" y="1945"/>
                </a:lnTo>
                <a:lnTo>
                  <a:pt x="1968" y="2006"/>
                </a:lnTo>
                <a:lnTo>
                  <a:pt x="1840" y="2061"/>
                </a:lnTo>
                <a:lnTo>
                  <a:pt x="1708" y="2109"/>
                </a:lnTo>
                <a:lnTo>
                  <a:pt x="1589" y="2147"/>
                </a:lnTo>
                <a:lnTo>
                  <a:pt x="1470" y="2176"/>
                </a:lnTo>
                <a:lnTo>
                  <a:pt x="1347" y="2198"/>
                </a:lnTo>
                <a:lnTo>
                  <a:pt x="1226" y="2212"/>
                </a:lnTo>
                <a:lnTo>
                  <a:pt x="1119" y="2214"/>
                </a:lnTo>
                <a:lnTo>
                  <a:pt x="1013" y="2210"/>
                </a:lnTo>
                <a:lnTo>
                  <a:pt x="906" y="2196"/>
                </a:lnTo>
                <a:lnTo>
                  <a:pt x="802" y="2172"/>
                </a:lnTo>
                <a:lnTo>
                  <a:pt x="717" y="2145"/>
                </a:lnTo>
                <a:lnTo>
                  <a:pt x="634" y="2111"/>
                </a:lnTo>
                <a:lnTo>
                  <a:pt x="554" y="2071"/>
                </a:lnTo>
                <a:lnTo>
                  <a:pt x="480" y="2026"/>
                </a:lnTo>
                <a:lnTo>
                  <a:pt x="408" y="1974"/>
                </a:lnTo>
                <a:lnTo>
                  <a:pt x="341" y="1914"/>
                </a:lnTo>
                <a:lnTo>
                  <a:pt x="282" y="1851"/>
                </a:lnTo>
                <a:lnTo>
                  <a:pt x="227" y="1784"/>
                </a:lnTo>
                <a:lnTo>
                  <a:pt x="177" y="1712"/>
                </a:lnTo>
                <a:lnTo>
                  <a:pt x="134" y="1636"/>
                </a:lnTo>
                <a:lnTo>
                  <a:pt x="96" y="1558"/>
                </a:lnTo>
                <a:lnTo>
                  <a:pt x="60" y="1466"/>
                </a:lnTo>
                <a:lnTo>
                  <a:pt x="31" y="1372"/>
                </a:lnTo>
                <a:lnTo>
                  <a:pt x="13" y="1277"/>
                </a:lnTo>
                <a:lnTo>
                  <a:pt x="2" y="1179"/>
                </a:lnTo>
                <a:lnTo>
                  <a:pt x="0" y="1084"/>
                </a:lnTo>
                <a:lnTo>
                  <a:pt x="7" y="986"/>
                </a:lnTo>
                <a:lnTo>
                  <a:pt x="22" y="890"/>
                </a:lnTo>
                <a:lnTo>
                  <a:pt x="43" y="796"/>
                </a:lnTo>
                <a:lnTo>
                  <a:pt x="74" y="706"/>
                </a:lnTo>
                <a:lnTo>
                  <a:pt x="114" y="616"/>
                </a:lnTo>
                <a:lnTo>
                  <a:pt x="159" y="531"/>
                </a:lnTo>
                <a:lnTo>
                  <a:pt x="213" y="450"/>
                </a:lnTo>
                <a:lnTo>
                  <a:pt x="273" y="372"/>
                </a:lnTo>
                <a:lnTo>
                  <a:pt x="341" y="300"/>
                </a:lnTo>
                <a:lnTo>
                  <a:pt x="408" y="242"/>
                </a:lnTo>
                <a:lnTo>
                  <a:pt x="480" y="188"/>
                </a:lnTo>
                <a:lnTo>
                  <a:pt x="554" y="143"/>
                </a:lnTo>
                <a:lnTo>
                  <a:pt x="634" y="103"/>
                </a:lnTo>
                <a:lnTo>
                  <a:pt x="717" y="69"/>
                </a:lnTo>
                <a:lnTo>
                  <a:pt x="802" y="43"/>
                </a:lnTo>
                <a:lnTo>
                  <a:pt x="906" y="18"/>
                </a:lnTo>
                <a:lnTo>
                  <a:pt x="1013" y="5"/>
                </a:lnTo>
                <a:lnTo>
                  <a:pt x="1119" y="0"/>
                </a:lnTo>
                <a:lnTo>
                  <a:pt x="1226" y="4"/>
                </a:lnTo>
                <a:lnTo>
                  <a:pt x="1347" y="16"/>
                </a:lnTo>
                <a:lnTo>
                  <a:pt x="1470" y="38"/>
                </a:lnTo>
                <a:lnTo>
                  <a:pt x="1589" y="69"/>
                </a:lnTo>
                <a:lnTo>
                  <a:pt x="1708" y="105"/>
                </a:lnTo>
                <a:lnTo>
                  <a:pt x="1840" y="153"/>
                </a:lnTo>
                <a:lnTo>
                  <a:pt x="1968" y="208"/>
                </a:lnTo>
                <a:lnTo>
                  <a:pt x="2096" y="269"/>
                </a:lnTo>
                <a:lnTo>
                  <a:pt x="2239" y="345"/>
                </a:lnTo>
                <a:lnTo>
                  <a:pt x="2378" y="428"/>
                </a:lnTo>
                <a:lnTo>
                  <a:pt x="2513" y="518"/>
                </a:lnTo>
                <a:lnTo>
                  <a:pt x="2645" y="614"/>
                </a:lnTo>
                <a:lnTo>
                  <a:pt x="2771" y="715"/>
                </a:lnTo>
                <a:lnTo>
                  <a:pt x="2876" y="805"/>
                </a:lnTo>
                <a:lnTo>
                  <a:pt x="2975" y="899"/>
                </a:lnTo>
                <a:lnTo>
                  <a:pt x="3076" y="805"/>
                </a:lnTo>
                <a:lnTo>
                  <a:pt x="3181" y="715"/>
                </a:lnTo>
                <a:lnTo>
                  <a:pt x="3308" y="614"/>
                </a:lnTo>
                <a:lnTo>
                  <a:pt x="3439" y="518"/>
                </a:lnTo>
                <a:lnTo>
                  <a:pt x="3575" y="428"/>
                </a:lnTo>
                <a:lnTo>
                  <a:pt x="3714" y="345"/>
                </a:lnTo>
                <a:lnTo>
                  <a:pt x="3856" y="269"/>
                </a:lnTo>
                <a:lnTo>
                  <a:pt x="3985" y="208"/>
                </a:lnTo>
                <a:lnTo>
                  <a:pt x="4113" y="153"/>
                </a:lnTo>
                <a:lnTo>
                  <a:pt x="4245" y="105"/>
                </a:lnTo>
                <a:lnTo>
                  <a:pt x="4364" y="69"/>
                </a:lnTo>
                <a:lnTo>
                  <a:pt x="4483" y="38"/>
                </a:lnTo>
                <a:lnTo>
                  <a:pt x="4606" y="16"/>
                </a:lnTo>
                <a:lnTo>
                  <a:pt x="4727" y="4"/>
                </a:lnTo>
                <a:lnTo>
                  <a:pt x="48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 defTabSz="342900"/>
            <a:endParaRPr lang="en-US" sz="1350" dirty="0">
              <a:solidFill>
                <a:srgbClr val="8E909E"/>
              </a:solidFill>
            </a:endParaRPr>
          </a:p>
        </p:txBody>
      </p:sp>
      <p:grpSp>
        <p:nvGrpSpPr>
          <p:cNvPr id="871" name="Group 870"/>
          <p:cNvGrpSpPr/>
          <p:nvPr/>
        </p:nvGrpSpPr>
        <p:grpSpPr>
          <a:xfrm>
            <a:off x="5803625" y="1967254"/>
            <a:ext cx="306231" cy="306230"/>
            <a:chOff x="6029614" y="2692138"/>
            <a:chExt cx="249709" cy="249709"/>
          </a:xfrm>
        </p:grpSpPr>
        <p:sp>
          <p:nvSpPr>
            <p:cNvPr id="872" name="Oval 871"/>
            <p:cNvSpPr/>
            <p:nvPr/>
          </p:nvSpPr>
          <p:spPr>
            <a:xfrm>
              <a:off x="6029614" y="2692138"/>
              <a:ext cx="249709" cy="2497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873" name="Group 872"/>
            <p:cNvGrpSpPr/>
            <p:nvPr/>
          </p:nvGrpSpPr>
          <p:grpSpPr>
            <a:xfrm>
              <a:off x="6059404" y="2773649"/>
              <a:ext cx="200781" cy="86684"/>
              <a:chOff x="-2831805" y="2228788"/>
              <a:chExt cx="1524930" cy="658372"/>
            </a:xfrm>
            <a:solidFill>
              <a:schemeClr val="tx1"/>
            </a:solidFill>
          </p:grpSpPr>
          <p:sp>
            <p:nvSpPr>
              <p:cNvPr id="874" name="Freeform 6"/>
              <p:cNvSpPr>
                <a:spLocks/>
              </p:cNvSpPr>
              <p:nvPr/>
            </p:nvSpPr>
            <p:spPr bwMode="auto">
              <a:xfrm>
                <a:off x="-2831805" y="2228792"/>
                <a:ext cx="731519" cy="658368"/>
              </a:xfrm>
              <a:custGeom>
                <a:avLst/>
                <a:gdLst>
                  <a:gd name="T0" fmla="*/ 3107 w 5070"/>
                  <a:gd name="T1" fmla="*/ 18 h 4591"/>
                  <a:gd name="T2" fmla="*/ 3527 w 5070"/>
                  <a:gd name="T3" fmla="*/ 117 h 4591"/>
                  <a:gd name="T4" fmla="*/ 3912 w 5070"/>
                  <a:gd name="T5" fmla="*/ 289 h 4591"/>
                  <a:gd name="T6" fmla="*/ 4256 w 5070"/>
                  <a:gd name="T7" fmla="*/ 529 h 4591"/>
                  <a:gd name="T8" fmla="*/ 4550 w 5070"/>
                  <a:gd name="T9" fmla="*/ 827 h 4591"/>
                  <a:gd name="T10" fmla="*/ 4785 w 5070"/>
                  <a:gd name="T11" fmla="*/ 1177 h 4591"/>
                  <a:gd name="T12" fmla="*/ 4956 w 5070"/>
                  <a:gd name="T13" fmla="*/ 1569 h 4591"/>
                  <a:gd name="T14" fmla="*/ 5051 w 5070"/>
                  <a:gd name="T15" fmla="*/ 1995 h 4591"/>
                  <a:gd name="T16" fmla="*/ 5065 w 5070"/>
                  <a:gd name="T17" fmla="*/ 2446 h 4591"/>
                  <a:gd name="T18" fmla="*/ 4996 w 5070"/>
                  <a:gd name="T19" fmla="*/ 2882 h 4591"/>
                  <a:gd name="T20" fmla="*/ 4850 w 5070"/>
                  <a:gd name="T21" fmla="*/ 3286 h 4591"/>
                  <a:gd name="T22" fmla="*/ 4635 w 5070"/>
                  <a:gd name="T23" fmla="*/ 3651 h 4591"/>
                  <a:gd name="T24" fmla="*/ 4359 w 5070"/>
                  <a:gd name="T25" fmla="*/ 3968 h 4591"/>
                  <a:gd name="T26" fmla="*/ 4032 w 5070"/>
                  <a:gd name="T27" fmla="*/ 4228 h 4591"/>
                  <a:gd name="T28" fmla="*/ 3659 w 5070"/>
                  <a:gd name="T29" fmla="*/ 4423 h 4591"/>
                  <a:gd name="T30" fmla="*/ 3250 w 5070"/>
                  <a:gd name="T31" fmla="*/ 4548 h 4591"/>
                  <a:gd name="T32" fmla="*/ 2813 w 5070"/>
                  <a:gd name="T33" fmla="*/ 4591 h 4591"/>
                  <a:gd name="T34" fmla="*/ 2378 w 5070"/>
                  <a:gd name="T35" fmla="*/ 4548 h 4591"/>
                  <a:gd name="T36" fmla="*/ 1972 w 5070"/>
                  <a:gd name="T37" fmla="*/ 4426 h 4591"/>
                  <a:gd name="T38" fmla="*/ 1600 w 5070"/>
                  <a:gd name="T39" fmla="*/ 4232 h 4591"/>
                  <a:gd name="T40" fmla="*/ 1274 w 5070"/>
                  <a:gd name="T41" fmla="*/ 3974 h 4591"/>
                  <a:gd name="T42" fmla="*/ 1600 w 5070"/>
                  <a:gd name="T43" fmla="*/ 3628 h 4591"/>
                  <a:gd name="T44" fmla="*/ 1883 w 5070"/>
                  <a:gd name="T45" fmla="*/ 3848 h 4591"/>
                  <a:gd name="T46" fmla="*/ 2206 w 5070"/>
                  <a:gd name="T47" fmla="*/ 4008 h 4591"/>
                  <a:gd name="T48" fmla="*/ 2561 w 5070"/>
                  <a:gd name="T49" fmla="*/ 4097 h 4591"/>
                  <a:gd name="T50" fmla="*/ 2939 w 5070"/>
                  <a:gd name="T51" fmla="*/ 4111 h 4591"/>
                  <a:gd name="T52" fmla="*/ 3307 w 5070"/>
                  <a:gd name="T53" fmla="*/ 4045 h 4591"/>
                  <a:gd name="T54" fmla="*/ 3642 w 5070"/>
                  <a:gd name="T55" fmla="*/ 3906 h 4591"/>
                  <a:gd name="T56" fmla="*/ 3941 w 5070"/>
                  <a:gd name="T57" fmla="*/ 3705 h 4591"/>
                  <a:gd name="T58" fmla="*/ 4193 w 5070"/>
                  <a:gd name="T59" fmla="*/ 3448 h 4591"/>
                  <a:gd name="T60" fmla="*/ 4392 w 5070"/>
                  <a:gd name="T61" fmla="*/ 3143 h 4591"/>
                  <a:gd name="T62" fmla="*/ 4527 w 5070"/>
                  <a:gd name="T63" fmla="*/ 2798 h 4591"/>
                  <a:gd name="T64" fmla="*/ 4591 w 5070"/>
                  <a:gd name="T65" fmla="*/ 2425 h 4591"/>
                  <a:gd name="T66" fmla="*/ 4578 w 5070"/>
                  <a:gd name="T67" fmla="*/ 2037 h 4591"/>
                  <a:gd name="T68" fmla="*/ 4488 w 5070"/>
                  <a:gd name="T69" fmla="*/ 1672 h 4591"/>
                  <a:gd name="T70" fmla="*/ 4332 w 5070"/>
                  <a:gd name="T71" fmla="*/ 1341 h 4591"/>
                  <a:gd name="T72" fmla="*/ 4115 w 5070"/>
                  <a:gd name="T73" fmla="*/ 1051 h 4591"/>
                  <a:gd name="T74" fmla="*/ 3847 w 5070"/>
                  <a:gd name="T75" fmla="*/ 812 h 4591"/>
                  <a:gd name="T76" fmla="*/ 3535 w 5070"/>
                  <a:gd name="T77" fmla="*/ 630 h 4591"/>
                  <a:gd name="T78" fmla="*/ 3187 w 5070"/>
                  <a:gd name="T79" fmla="*/ 515 h 4591"/>
                  <a:gd name="T80" fmla="*/ 2813 w 5070"/>
                  <a:gd name="T81" fmla="*/ 475 h 4591"/>
                  <a:gd name="T82" fmla="*/ 2430 w 5070"/>
                  <a:gd name="T83" fmla="*/ 517 h 4591"/>
                  <a:gd name="T84" fmla="*/ 2075 w 5070"/>
                  <a:gd name="T85" fmla="*/ 637 h 4591"/>
                  <a:gd name="T86" fmla="*/ 1760 w 5070"/>
                  <a:gd name="T87" fmla="*/ 826 h 4591"/>
                  <a:gd name="T88" fmla="*/ 1489 w 5070"/>
                  <a:gd name="T89" fmla="*/ 1077 h 4591"/>
                  <a:gd name="T90" fmla="*/ 1272 w 5070"/>
                  <a:gd name="T91" fmla="*/ 1378 h 4591"/>
                  <a:gd name="T92" fmla="*/ 1120 w 5070"/>
                  <a:gd name="T93" fmla="*/ 1721 h 4591"/>
                  <a:gd name="T94" fmla="*/ 1040 w 5070"/>
                  <a:gd name="T95" fmla="*/ 2100 h 4591"/>
                  <a:gd name="T96" fmla="*/ 791 w 5070"/>
                  <a:gd name="T97" fmla="*/ 3095 h 4591"/>
                  <a:gd name="T98" fmla="*/ 566 w 5070"/>
                  <a:gd name="T99" fmla="*/ 2071 h 4591"/>
                  <a:gd name="T100" fmla="*/ 646 w 5070"/>
                  <a:gd name="T101" fmla="*/ 1648 h 4591"/>
                  <a:gd name="T102" fmla="*/ 798 w 5070"/>
                  <a:gd name="T103" fmla="*/ 1257 h 4591"/>
                  <a:gd name="T104" fmla="*/ 1017 w 5070"/>
                  <a:gd name="T105" fmla="*/ 904 h 4591"/>
                  <a:gd name="T106" fmla="*/ 1292 w 5070"/>
                  <a:gd name="T107" fmla="*/ 598 h 4591"/>
                  <a:gd name="T108" fmla="*/ 1617 w 5070"/>
                  <a:gd name="T109" fmla="*/ 347 h 4591"/>
                  <a:gd name="T110" fmla="*/ 1983 w 5070"/>
                  <a:gd name="T111" fmla="*/ 160 h 4591"/>
                  <a:gd name="T112" fmla="*/ 2384 w 5070"/>
                  <a:gd name="T113" fmla="*/ 40 h 4591"/>
                  <a:gd name="T114" fmla="*/ 2813 w 5070"/>
                  <a:gd name="T115" fmla="*/ 0 h 4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70" h="4591">
                    <a:moveTo>
                      <a:pt x="2813" y="0"/>
                    </a:moveTo>
                    <a:lnTo>
                      <a:pt x="2961" y="4"/>
                    </a:lnTo>
                    <a:lnTo>
                      <a:pt x="3107" y="18"/>
                    </a:lnTo>
                    <a:lnTo>
                      <a:pt x="3250" y="43"/>
                    </a:lnTo>
                    <a:lnTo>
                      <a:pt x="3390" y="75"/>
                    </a:lnTo>
                    <a:lnTo>
                      <a:pt x="3527" y="117"/>
                    </a:lnTo>
                    <a:lnTo>
                      <a:pt x="3659" y="166"/>
                    </a:lnTo>
                    <a:lnTo>
                      <a:pt x="3787" y="224"/>
                    </a:lnTo>
                    <a:lnTo>
                      <a:pt x="3912" y="289"/>
                    </a:lnTo>
                    <a:lnTo>
                      <a:pt x="4032" y="361"/>
                    </a:lnTo>
                    <a:lnTo>
                      <a:pt x="4147" y="443"/>
                    </a:lnTo>
                    <a:lnTo>
                      <a:pt x="4256" y="529"/>
                    </a:lnTo>
                    <a:lnTo>
                      <a:pt x="4359" y="623"/>
                    </a:lnTo>
                    <a:lnTo>
                      <a:pt x="4458" y="723"/>
                    </a:lnTo>
                    <a:lnTo>
                      <a:pt x="4550" y="827"/>
                    </a:lnTo>
                    <a:lnTo>
                      <a:pt x="4635" y="940"/>
                    </a:lnTo>
                    <a:lnTo>
                      <a:pt x="4713" y="1055"/>
                    </a:lnTo>
                    <a:lnTo>
                      <a:pt x="4785" y="1177"/>
                    </a:lnTo>
                    <a:lnTo>
                      <a:pt x="4850" y="1303"/>
                    </a:lnTo>
                    <a:lnTo>
                      <a:pt x="4907" y="1434"/>
                    </a:lnTo>
                    <a:lnTo>
                      <a:pt x="4956" y="1569"/>
                    </a:lnTo>
                    <a:lnTo>
                      <a:pt x="4996" y="1708"/>
                    </a:lnTo>
                    <a:lnTo>
                      <a:pt x="5028" y="1851"/>
                    </a:lnTo>
                    <a:lnTo>
                      <a:pt x="5051" y="1995"/>
                    </a:lnTo>
                    <a:lnTo>
                      <a:pt x="5065" y="2145"/>
                    </a:lnTo>
                    <a:lnTo>
                      <a:pt x="5070" y="2295"/>
                    </a:lnTo>
                    <a:lnTo>
                      <a:pt x="5065" y="2446"/>
                    </a:lnTo>
                    <a:lnTo>
                      <a:pt x="5051" y="2594"/>
                    </a:lnTo>
                    <a:lnTo>
                      <a:pt x="5028" y="2740"/>
                    </a:lnTo>
                    <a:lnTo>
                      <a:pt x="4996" y="2882"/>
                    </a:lnTo>
                    <a:lnTo>
                      <a:pt x="4956" y="3020"/>
                    </a:lnTo>
                    <a:lnTo>
                      <a:pt x="4907" y="3155"/>
                    </a:lnTo>
                    <a:lnTo>
                      <a:pt x="4850" y="3286"/>
                    </a:lnTo>
                    <a:lnTo>
                      <a:pt x="4785" y="3412"/>
                    </a:lnTo>
                    <a:lnTo>
                      <a:pt x="4713" y="3534"/>
                    </a:lnTo>
                    <a:lnTo>
                      <a:pt x="4635" y="3651"/>
                    </a:lnTo>
                    <a:lnTo>
                      <a:pt x="4550" y="3762"/>
                    </a:lnTo>
                    <a:lnTo>
                      <a:pt x="4458" y="3868"/>
                    </a:lnTo>
                    <a:lnTo>
                      <a:pt x="4359" y="3968"/>
                    </a:lnTo>
                    <a:lnTo>
                      <a:pt x="4256" y="4060"/>
                    </a:lnTo>
                    <a:lnTo>
                      <a:pt x="4147" y="4148"/>
                    </a:lnTo>
                    <a:lnTo>
                      <a:pt x="4032" y="4228"/>
                    </a:lnTo>
                    <a:lnTo>
                      <a:pt x="3912" y="4300"/>
                    </a:lnTo>
                    <a:lnTo>
                      <a:pt x="3787" y="4366"/>
                    </a:lnTo>
                    <a:lnTo>
                      <a:pt x="3659" y="4423"/>
                    </a:lnTo>
                    <a:lnTo>
                      <a:pt x="3527" y="4474"/>
                    </a:lnTo>
                    <a:lnTo>
                      <a:pt x="3390" y="4516"/>
                    </a:lnTo>
                    <a:lnTo>
                      <a:pt x="3250" y="4548"/>
                    </a:lnTo>
                    <a:lnTo>
                      <a:pt x="3107" y="4571"/>
                    </a:lnTo>
                    <a:lnTo>
                      <a:pt x="2961" y="4586"/>
                    </a:lnTo>
                    <a:lnTo>
                      <a:pt x="2813" y="4591"/>
                    </a:lnTo>
                    <a:lnTo>
                      <a:pt x="2666" y="4586"/>
                    </a:lnTo>
                    <a:lnTo>
                      <a:pt x="2520" y="4571"/>
                    </a:lnTo>
                    <a:lnTo>
                      <a:pt x="2378" y="4548"/>
                    </a:lnTo>
                    <a:lnTo>
                      <a:pt x="2240" y="4516"/>
                    </a:lnTo>
                    <a:lnTo>
                      <a:pt x="2103" y="4476"/>
                    </a:lnTo>
                    <a:lnTo>
                      <a:pt x="1972" y="4426"/>
                    </a:lnTo>
                    <a:lnTo>
                      <a:pt x="1843" y="4369"/>
                    </a:lnTo>
                    <a:lnTo>
                      <a:pt x="1720" y="4305"/>
                    </a:lnTo>
                    <a:lnTo>
                      <a:pt x="1600" y="4232"/>
                    </a:lnTo>
                    <a:lnTo>
                      <a:pt x="1486" y="4152"/>
                    </a:lnTo>
                    <a:lnTo>
                      <a:pt x="1377" y="4066"/>
                    </a:lnTo>
                    <a:lnTo>
                      <a:pt x="1274" y="3974"/>
                    </a:lnTo>
                    <a:lnTo>
                      <a:pt x="1175" y="3876"/>
                    </a:lnTo>
                    <a:lnTo>
                      <a:pt x="1515" y="3543"/>
                    </a:lnTo>
                    <a:lnTo>
                      <a:pt x="1600" y="3628"/>
                    </a:lnTo>
                    <a:lnTo>
                      <a:pt x="1689" y="3708"/>
                    </a:lnTo>
                    <a:lnTo>
                      <a:pt x="1783" y="3782"/>
                    </a:lnTo>
                    <a:lnTo>
                      <a:pt x="1883" y="3848"/>
                    </a:lnTo>
                    <a:lnTo>
                      <a:pt x="1986" y="3908"/>
                    </a:lnTo>
                    <a:lnTo>
                      <a:pt x="2093" y="3962"/>
                    </a:lnTo>
                    <a:lnTo>
                      <a:pt x="2206" y="4008"/>
                    </a:lnTo>
                    <a:lnTo>
                      <a:pt x="2321" y="4045"/>
                    </a:lnTo>
                    <a:lnTo>
                      <a:pt x="2440" y="4076"/>
                    </a:lnTo>
                    <a:lnTo>
                      <a:pt x="2561" y="4097"/>
                    </a:lnTo>
                    <a:lnTo>
                      <a:pt x="2686" y="4111"/>
                    </a:lnTo>
                    <a:lnTo>
                      <a:pt x="2813" y="4116"/>
                    </a:lnTo>
                    <a:lnTo>
                      <a:pt x="2939" y="4111"/>
                    </a:lnTo>
                    <a:lnTo>
                      <a:pt x="3066" y="4097"/>
                    </a:lnTo>
                    <a:lnTo>
                      <a:pt x="3187" y="4076"/>
                    </a:lnTo>
                    <a:lnTo>
                      <a:pt x="3307" y="4045"/>
                    </a:lnTo>
                    <a:lnTo>
                      <a:pt x="3422" y="4006"/>
                    </a:lnTo>
                    <a:lnTo>
                      <a:pt x="3535" y="3960"/>
                    </a:lnTo>
                    <a:lnTo>
                      <a:pt x="3642" y="3906"/>
                    </a:lnTo>
                    <a:lnTo>
                      <a:pt x="3747" y="3846"/>
                    </a:lnTo>
                    <a:lnTo>
                      <a:pt x="3847" y="3779"/>
                    </a:lnTo>
                    <a:lnTo>
                      <a:pt x="3941" y="3705"/>
                    </a:lnTo>
                    <a:lnTo>
                      <a:pt x="4030" y="3625"/>
                    </a:lnTo>
                    <a:lnTo>
                      <a:pt x="4115" y="3539"/>
                    </a:lnTo>
                    <a:lnTo>
                      <a:pt x="4193" y="3448"/>
                    </a:lnTo>
                    <a:lnTo>
                      <a:pt x="4265" y="3351"/>
                    </a:lnTo>
                    <a:lnTo>
                      <a:pt x="4332" y="3249"/>
                    </a:lnTo>
                    <a:lnTo>
                      <a:pt x="4392" y="3143"/>
                    </a:lnTo>
                    <a:lnTo>
                      <a:pt x="4444" y="3032"/>
                    </a:lnTo>
                    <a:lnTo>
                      <a:pt x="4488" y="2917"/>
                    </a:lnTo>
                    <a:lnTo>
                      <a:pt x="4527" y="2798"/>
                    </a:lnTo>
                    <a:lnTo>
                      <a:pt x="4556" y="2677"/>
                    </a:lnTo>
                    <a:lnTo>
                      <a:pt x="4578" y="2552"/>
                    </a:lnTo>
                    <a:lnTo>
                      <a:pt x="4591" y="2425"/>
                    </a:lnTo>
                    <a:lnTo>
                      <a:pt x="4596" y="2295"/>
                    </a:lnTo>
                    <a:lnTo>
                      <a:pt x="4591" y="2165"/>
                    </a:lnTo>
                    <a:lnTo>
                      <a:pt x="4578" y="2037"/>
                    </a:lnTo>
                    <a:lnTo>
                      <a:pt x="4556" y="1912"/>
                    </a:lnTo>
                    <a:lnTo>
                      <a:pt x="4527" y="1791"/>
                    </a:lnTo>
                    <a:lnTo>
                      <a:pt x="4488" y="1672"/>
                    </a:lnTo>
                    <a:lnTo>
                      <a:pt x="4444" y="1558"/>
                    </a:lnTo>
                    <a:lnTo>
                      <a:pt x="4392" y="1448"/>
                    </a:lnTo>
                    <a:lnTo>
                      <a:pt x="4332" y="1341"/>
                    </a:lnTo>
                    <a:lnTo>
                      <a:pt x="4265" y="1240"/>
                    </a:lnTo>
                    <a:lnTo>
                      <a:pt x="4193" y="1143"/>
                    </a:lnTo>
                    <a:lnTo>
                      <a:pt x="4115" y="1051"/>
                    </a:lnTo>
                    <a:lnTo>
                      <a:pt x="4030" y="966"/>
                    </a:lnTo>
                    <a:lnTo>
                      <a:pt x="3941" y="886"/>
                    </a:lnTo>
                    <a:lnTo>
                      <a:pt x="3847" y="812"/>
                    </a:lnTo>
                    <a:lnTo>
                      <a:pt x="3747" y="744"/>
                    </a:lnTo>
                    <a:lnTo>
                      <a:pt x="3642" y="683"/>
                    </a:lnTo>
                    <a:lnTo>
                      <a:pt x="3535" y="630"/>
                    </a:lnTo>
                    <a:lnTo>
                      <a:pt x="3422" y="584"/>
                    </a:lnTo>
                    <a:lnTo>
                      <a:pt x="3307" y="546"/>
                    </a:lnTo>
                    <a:lnTo>
                      <a:pt x="3187" y="515"/>
                    </a:lnTo>
                    <a:lnTo>
                      <a:pt x="3066" y="492"/>
                    </a:lnTo>
                    <a:lnTo>
                      <a:pt x="2939" y="480"/>
                    </a:lnTo>
                    <a:lnTo>
                      <a:pt x="2813" y="475"/>
                    </a:lnTo>
                    <a:lnTo>
                      <a:pt x="2683" y="480"/>
                    </a:lnTo>
                    <a:lnTo>
                      <a:pt x="2555" y="494"/>
                    </a:lnTo>
                    <a:lnTo>
                      <a:pt x="2430" y="517"/>
                    </a:lnTo>
                    <a:lnTo>
                      <a:pt x="2309" y="549"/>
                    </a:lnTo>
                    <a:lnTo>
                      <a:pt x="2190" y="589"/>
                    </a:lnTo>
                    <a:lnTo>
                      <a:pt x="2075" y="637"/>
                    </a:lnTo>
                    <a:lnTo>
                      <a:pt x="1966" y="692"/>
                    </a:lnTo>
                    <a:lnTo>
                      <a:pt x="1860" y="757"/>
                    </a:lnTo>
                    <a:lnTo>
                      <a:pt x="1760" y="826"/>
                    </a:lnTo>
                    <a:lnTo>
                      <a:pt x="1663" y="903"/>
                    </a:lnTo>
                    <a:lnTo>
                      <a:pt x="1574" y="987"/>
                    </a:lnTo>
                    <a:lnTo>
                      <a:pt x="1489" y="1077"/>
                    </a:lnTo>
                    <a:lnTo>
                      <a:pt x="1411" y="1172"/>
                    </a:lnTo>
                    <a:lnTo>
                      <a:pt x="1338" y="1272"/>
                    </a:lnTo>
                    <a:lnTo>
                      <a:pt x="1272" y="1378"/>
                    </a:lnTo>
                    <a:lnTo>
                      <a:pt x="1214" y="1489"/>
                    </a:lnTo>
                    <a:lnTo>
                      <a:pt x="1163" y="1603"/>
                    </a:lnTo>
                    <a:lnTo>
                      <a:pt x="1120" y="1721"/>
                    </a:lnTo>
                    <a:lnTo>
                      <a:pt x="1084" y="1844"/>
                    </a:lnTo>
                    <a:lnTo>
                      <a:pt x="1058" y="1971"/>
                    </a:lnTo>
                    <a:lnTo>
                      <a:pt x="1040" y="2100"/>
                    </a:lnTo>
                    <a:lnTo>
                      <a:pt x="1031" y="2232"/>
                    </a:lnTo>
                    <a:lnTo>
                      <a:pt x="1580" y="2249"/>
                    </a:lnTo>
                    <a:lnTo>
                      <a:pt x="791" y="3095"/>
                    </a:lnTo>
                    <a:lnTo>
                      <a:pt x="0" y="2200"/>
                    </a:lnTo>
                    <a:lnTo>
                      <a:pt x="557" y="2217"/>
                    </a:lnTo>
                    <a:lnTo>
                      <a:pt x="566" y="2071"/>
                    </a:lnTo>
                    <a:lnTo>
                      <a:pt x="585" y="1926"/>
                    </a:lnTo>
                    <a:lnTo>
                      <a:pt x="611" y="1784"/>
                    </a:lnTo>
                    <a:lnTo>
                      <a:pt x="646" y="1648"/>
                    </a:lnTo>
                    <a:lnTo>
                      <a:pt x="689" y="1514"/>
                    </a:lnTo>
                    <a:lnTo>
                      <a:pt x="740" y="1383"/>
                    </a:lnTo>
                    <a:lnTo>
                      <a:pt x="798" y="1257"/>
                    </a:lnTo>
                    <a:lnTo>
                      <a:pt x="864" y="1134"/>
                    </a:lnTo>
                    <a:lnTo>
                      <a:pt x="937" y="1017"/>
                    </a:lnTo>
                    <a:lnTo>
                      <a:pt x="1017" y="904"/>
                    </a:lnTo>
                    <a:lnTo>
                      <a:pt x="1103" y="797"/>
                    </a:lnTo>
                    <a:lnTo>
                      <a:pt x="1194" y="695"/>
                    </a:lnTo>
                    <a:lnTo>
                      <a:pt x="1292" y="598"/>
                    </a:lnTo>
                    <a:lnTo>
                      <a:pt x="1395" y="509"/>
                    </a:lnTo>
                    <a:lnTo>
                      <a:pt x="1503" y="424"/>
                    </a:lnTo>
                    <a:lnTo>
                      <a:pt x="1617" y="347"/>
                    </a:lnTo>
                    <a:lnTo>
                      <a:pt x="1734" y="278"/>
                    </a:lnTo>
                    <a:lnTo>
                      <a:pt x="1857" y="215"/>
                    </a:lnTo>
                    <a:lnTo>
                      <a:pt x="1983" y="160"/>
                    </a:lnTo>
                    <a:lnTo>
                      <a:pt x="2113" y="112"/>
                    </a:lnTo>
                    <a:lnTo>
                      <a:pt x="2247" y="72"/>
                    </a:lnTo>
                    <a:lnTo>
                      <a:pt x="2384" y="40"/>
                    </a:lnTo>
                    <a:lnTo>
                      <a:pt x="2524" y="18"/>
                    </a:lnTo>
                    <a:lnTo>
                      <a:pt x="2667" y="4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65"/>
                <a:endParaRPr lang="en-US" sz="1125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5" name="Freeform 6"/>
              <p:cNvSpPr>
                <a:spLocks/>
              </p:cNvSpPr>
              <p:nvPr/>
            </p:nvSpPr>
            <p:spPr bwMode="auto">
              <a:xfrm>
                <a:off x="-2435102" y="2228788"/>
                <a:ext cx="731519" cy="658368"/>
              </a:xfrm>
              <a:custGeom>
                <a:avLst/>
                <a:gdLst>
                  <a:gd name="T0" fmla="*/ 3107 w 5070"/>
                  <a:gd name="T1" fmla="*/ 18 h 4591"/>
                  <a:gd name="T2" fmla="*/ 3527 w 5070"/>
                  <a:gd name="T3" fmla="*/ 117 h 4591"/>
                  <a:gd name="T4" fmla="*/ 3912 w 5070"/>
                  <a:gd name="T5" fmla="*/ 289 h 4591"/>
                  <a:gd name="T6" fmla="*/ 4256 w 5070"/>
                  <a:gd name="T7" fmla="*/ 529 h 4591"/>
                  <a:gd name="T8" fmla="*/ 4550 w 5070"/>
                  <a:gd name="T9" fmla="*/ 827 h 4591"/>
                  <a:gd name="T10" fmla="*/ 4785 w 5070"/>
                  <a:gd name="T11" fmla="*/ 1177 h 4591"/>
                  <a:gd name="T12" fmla="*/ 4956 w 5070"/>
                  <a:gd name="T13" fmla="*/ 1569 h 4591"/>
                  <a:gd name="T14" fmla="*/ 5051 w 5070"/>
                  <a:gd name="T15" fmla="*/ 1995 h 4591"/>
                  <a:gd name="T16" fmla="*/ 5065 w 5070"/>
                  <a:gd name="T17" fmla="*/ 2446 h 4591"/>
                  <a:gd name="T18" fmla="*/ 4996 w 5070"/>
                  <a:gd name="T19" fmla="*/ 2882 h 4591"/>
                  <a:gd name="T20" fmla="*/ 4850 w 5070"/>
                  <a:gd name="T21" fmla="*/ 3286 h 4591"/>
                  <a:gd name="T22" fmla="*/ 4635 w 5070"/>
                  <a:gd name="T23" fmla="*/ 3651 h 4591"/>
                  <a:gd name="T24" fmla="*/ 4359 w 5070"/>
                  <a:gd name="T25" fmla="*/ 3968 h 4591"/>
                  <a:gd name="T26" fmla="*/ 4032 w 5070"/>
                  <a:gd name="T27" fmla="*/ 4228 h 4591"/>
                  <a:gd name="T28" fmla="*/ 3659 w 5070"/>
                  <a:gd name="T29" fmla="*/ 4423 h 4591"/>
                  <a:gd name="T30" fmla="*/ 3250 w 5070"/>
                  <a:gd name="T31" fmla="*/ 4548 h 4591"/>
                  <a:gd name="T32" fmla="*/ 2813 w 5070"/>
                  <a:gd name="T33" fmla="*/ 4591 h 4591"/>
                  <a:gd name="T34" fmla="*/ 2378 w 5070"/>
                  <a:gd name="T35" fmla="*/ 4548 h 4591"/>
                  <a:gd name="T36" fmla="*/ 1972 w 5070"/>
                  <a:gd name="T37" fmla="*/ 4426 h 4591"/>
                  <a:gd name="T38" fmla="*/ 1600 w 5070"/>
                  <a:gd name="T39" fmla="*/ 4232 h 4591"/>
                  <a:gd name="T40" fmla="*/ 1274 w 5070"/>
                  <a:gd name="T41" fmla="*/ 3974 h 4591"/>
                  <a:gd name="T42" fmla="*/ 1600 w 5070"/>
                  <a:gd name="T43" fmla="*/ 3628 h 4591"/>
                  <a:gd name="T44" fmla="*/ 1883 w 5070"/>
                  <a:gd name="T45" fmla="*/ 3848 h 4591"/>
                  <a:gd name="T46" fmla="*/ 2206 w 5070"/>
                  <a:gd name="T47" fmla="*/ 4008 h 4591"/>
                  <a:gd name="T48" fmla="*/ 2561 w 5070"/>
                  <a:gd name="T49" fmla="*/ 4097 h 4591"/>
                  <a:gd name="T50" fmla="*/ 2939 w 5070"/>
                  <a:gd name="T51" fmla="*/ 4111 h 4591"/>
                  <a:gd name="T52" fmla="*/ 3307 w 5070"/>
                  <a:gd name="T53" fmla="*/ 4045 h 4591"/>
                  <a:gd name="T54" fmla="*/ 3642 w 5070"/>
                  <a:gd name="T55" fmla="*/ 3906 h 4591"/>
                  <a:gd name="T56" fmla="*/ 3941 w 5070"/>
                  <a:gd name="T57" fmla="*/ 3705 h 4591"/>
                  <a:gd name="T58" fmla="*/ 4193 w 5070"/>
                  <a:gd name="T59" fmla="*/ 3448 h 4591"/>
                  <a:gd name="T60" fmla="*/ 4392 w 5070"/>
                  <a:gd name="T61" fmla="*/ 3143 h 4591"/>
                  <a:gd name="T62" fmla="*/ 4527 w 5070"/>
                  <a:gd name="T63" fmla="*/ 2798 h 4591"/>
                  <a:gd name="T64" fmla="*/ 4591 w 5070"/>
                  <a:gd name="T65" fmla="*/ 2425 h 4591"/>
                  <a:gd name="T66" fmla="*/ 4578 w 5070"/>
                  <a:gd name="T67" fmla="*/ 2037 h 4591"/>
                  <a:gd name="T68" fmla="*/ 4488 w 5070"/>
                  <a:gd name="T69" fmla="*/ 1672 h 4591"/>
                  <a:gd name="T70" fmla="*/ 4332 w 5070"/>
                  <a:gd name="T71" fmla="*/ 1341 h 4591"/>
                  <a:gd name="T72" fmla="*/ 4115 w 5070"/>
                  <a:gd name="T73" fmla="*/ 1051 h 4591"/>
                  <a:gd name="T74" fmla="*/ 3847 w 5070"/>
                  <a:gd name="T75" fmla="*/ 812 h 4591"/>
                  <a:gd name="T76" fmla="*/ 3535 w 5070"/>
                  <a:gd name="T77" fmla="*/ 630 h 4591"/>
                  <a:gd name="T78" fmla="*/ 3187 w 5070"/>
                  <a:gd name="T79" fmla="*/ 515 h 4591"/>
                  <a:gd name="T80" fmla="*/ 2813 w 5070"/>
                  <a:gd name="T81" fmla="*/ 475 h 4591"/>
                  <a:gd name="T82" fmla="*/ 2430 w 5070"/>
                  <a:gd name="T83" fmla="*/ 517 h 4591"/>
                  <a:gd name="T84" fmla="*/ 2075 w 5070"/>
                  <a:gd name="T85" fmla="*/ 637 h 4591"/>
                  <a:gd name="T86" fmla="*/ 1760 w 5070"/>
                  <a:gd name="T87" fmla="*/ 826 h 4591"/>
                  <a:gd name="T88" fmla="*/ 1489 w 5070"/>
                  <a:gd name="T89" fmla="*/ 1077 h 4591"/>
                  <a:gd name="T90" fmla="*/ 1272 w 5070"/>
                  <a:gd name="T91" fmla="*/ 1378 h 4591"/>
                  <a:gd name="T92" fmla="*/ 1120 w 5070"/>
                  <a:gd name="T93" fmla="*/ 1721 h 4591"/>
                  <a:gd name="T94" fmla="*/ 1040 w 5070"/>
                  <a:gd name="T95" fmla="*/ 2100 h 4591"/>
                  <a:gd name="T96" fmla="*/ 791 w 5070"/>
                  <a:gd name="T97" fmla="*/ 3095 h 4591"/>
                  <a:gd name="T98" fmla="*/ 566 w 5070"/>
                  <a:gd name="T99" fmla="*/ 2071 h 4591"/>
                  <a:gd name="T100" fmla="*/ 646 w 5070"/>
                  <a:gd name="T101" fmla="*/ 1648 h 4591"/>
                  <a:gd name="T102" fmla="*/ 798 w 5070"/>
                  <a:gd name="T103" fmla="*/ 1257 h 4591"/>
                  <a:gd name="T104" fmla="*/ 1017 w 5070"/>
                  <a:gd name="T105" fmla="*/ 904 h 4591"/>
                  <a:gd name="T106" fmla="*/ 1292 w 5070"/>
                  <a:gd name="T107" fmla="*/ 598 h 4591"/>
                  <a:gd name="T108" fmla="*/ 1617 w 5070"/>
                  <a:gd name="T109" fmla="*/ 347 h 4591"/>
                  <a:gd name="T110" fmla="*/ 1983 w 5070"/>
                  <a:gd name="T111" fmla="*/ 160 h 4591"/>
                  <a:gd name="T112" fmla="*/ 2384 w 5070"/>
                  <a:gd name="T113" fmla="*/ 40 h 4591"/>
                  <a:gd name="T114" fmla="*/ 2813 w 5070"/>
                  <a:gd name="T115" fmla="*/ 0 h 4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70" h="4591">
                    <a:moveTo>
                      <a:pt x="2813" y="0"/>
                    </a:moveTo>
                    <a:lnTo>
                      <a:pt x="2961" y="4"/>
                    </a:lnTo>
                    <a:lnTo>
                      <a:pt x="3107" y="18"/>
                    </a:lnTo>
                    <a:lnTo>
                      <a:pt x="3250" y="43"/>
                    </a:lnTo>
                    <a:lnTo>
                      <a:pt x="3390" y="75"/>
                    </a:lnTo>
                    <a:lnTo>
                      <a:pt x="3527" y="117"/>
                    </a:lnTo>
                    <a:lnTo>
                      <a:pt x="3659" y="166"/>
                    </a:lnTo>
                    <a:lnTo>
                      <a:pt x="3787" y="224"/>
                    </a:lnTo>
                    <a:lnTo>
                      <a:pt x="3912" y="289"/>
                    </a:lnTo>
                    <a:lnTo>
                      <a:pt x="4032" y="361"/>
                    </a:lnTo>
                    <a:lnTo>
                      <a:pt x="4147" y="443"/>
                    </a:lnTo>
                    <a:lnTo>
                      <a:pt x="4256" y="529"/>
                    </a:lnTo>
                    <a:lnTo>
                      <a:pt x="4359" y="623"/>
                    </a:lnTo>
                    <a:lnTo>
                      <a:pt x="4458" y="723"/>
                    </a:lnTo>
                    <a:lnTo>
                      <a:pt x="4550" y="827"/>
                    </a:lnTo>
                    <a:lnTo>
                      <a:pt x="4635" y="940"/>
                    </a:lnTo>
                    <a:lnTo>
                      <a:pt x="4713" y="1055"/>
                    </a:lnTo>
                    <a:lnTo>
                      <a:pt x="4785" y="1177"/>
                    </a:lnTo>
                    <a:lnTo>
                      <a:pt x="4850" y="1303"/>
                    </a:lnTo>
                    <a:lnTo>
                      <a:pt x="4907" y="1434"/>
                    </a:lnTo>
                    <a:lnTo>
                      <a:pt x="4956" y="1569"/>
                    </a:lnTo>
                    <a:lnTo>
                      <a:pt x="4996" y="1708"/>
                    </a:lnTo>
                    <a:lnTo>
                      <a:pt x="5028" y="1851"/>
                    </a:lnTo>
                    <a:lnTo>
                      <a:pt x="5051" y="1995"/>
                    </a:lnTo>
                    <a:lnTo>
                      <a:pt x="5065" y="2145"/>
                    </a:lnTo>
                    <a:lnTo>
                      <a:pt x="5070" y="2295"/>
                    </a:lnTo>
                    <a:lnTo>
                      <a:pt x="5065" y="2446"/>
                    </a:lnTo>
                    <a:lnTo>
                      <a:pt x="5051" y="2594"/>
                    </a:lnTo>
                    <a:lnTo>
                      <a:pt x="5028" y="2740"/>
                    </a:lnTo>
                    <a:lnTo>
                      <a:pt x="4996" y="2882"/>
                    </a:lnTo>
                    <a:lnTo>
                      <a:pt x="4956" y="3020"/>
                    </a:lnTo>
                    <a:lnTo>
                      <a:pt x="4907" y="3155"/>
                    </a:lnTo>
                    <a:lnTo>
                      <a:pt x="4850" y="3286"/>
                    </a:lnTo>
                    <a:lnTo>
                      <a:pt x="4785" y="3412"/>
                    </a:lnTo>
                    <a:lnTo>
                      <a:pt x="4713" y="3534"/>
                    </a:lnTo>
                    <a:lnTo>
                      <a:pt x="4635" y="3651"/>
                    </a:lnTo>
                    <a:lnTo>
                      <a:pt x="4550" y="3762"/>
                    </a:lnTo>
                    <a:lnTo>
                      <a:pt x="4458" y="3868"/>
                    </a:lnTo>
                    <a:lnTo>
                      <a:pt x="4359" y="3968"/>
                    </a:lnTo>
                    <a:lnTo>
                      <a:pt x="4256" y="4060"/>
                    </a:lnTo>
                    <a:lnTo>
                      <a:pt x="4147" y="4148"/>
                    </a:lnTo>
                    <a:lnTo>
                      <a:pt x="4032" y="4228"/>
                    </a:lnTo>
                    <a:lnTo>
                      <a:pt x="3912" y="4300"/>
                    </a:lnTo>
                    <a:lnTo>
                      <a:pt x="3787" y="4366"/>
                    </a:lnTo>
                    <a:lnTo>
                      <a:pt x="3659" y="4423"/>
                    </a:lnTo>
                    <a:lnTo>
                      <a:pt x="3527" y="4474"/>
                    </a:lnTo>
                    <a:lnTo>
                      <a:pt x="3390" y="4516"/>
                    </a:lnTo>
                    <a:lnTo>
                      <a:pt x="3250" y="4548"/>
                    </a:lnTo>
                    <a:lnTo>
                      <a:pt x="3107" y="4571"/>
                    </a:lnTo>
                    <a:lnTo>
                      <a:pt x="2961" y="4586"/>
                    </a:lnTo>
                    <a:lnTo>
                      <a:pt x="2813" y="4591"/>
                    </a:lnTo>
                    <a:lnTo>
                      <a:pt x="2666" y="4586"/>
                    </a:lnTo>
                    <a:lnTo>
                      <a:pt x="2520" y="4571"/>
                    </a:lnTo>
                    <a:lnTo>
                      <a:pt x="2378" y="4548"/>
                    </a:lnTo>
                    <a:lnTo>
                      <a:pt x="2240" y="4516"/>
                    </a:lnTo>
                    <a:lnTo>
                      <a:pt x="2103" y="4476"/>
                    </a:lnTo>
                    <a:lnTo>
                      <a:pt x="1972" y="4426"/>
                    </a:lnTo>
                    <a:lnTo>
                      <a:pt x="1843" y="4369"/>
                    </a:lnTo>
                    <a:lnTo>
                      <a:pt x="1720" y="4305"/>
                    </a:lnTo>
                    <a:lnTo>
                      <a:pt x="1600" y="4232"/>
                    </a:lnTo>
                    <a:lnTo>
                      <a:pt x="1486" y="4152"/>
                    </a:lnTo>
                    <a:lnTo>
                      <a:pt x="1377" y="4066"/>
                    </a:lnTo>
                    <a:lnTo>
                      <a:pt x="1274" y="3974"/>
                    </a:lnTo>
                    <a:lnTo>
                      <a:pt x="1175" y="3876"/>
                    </a:lnTo>
                    <a:lnTo>
                      <a:pt x="1515" y="3543"/>
                    </a:lnTo>
                    <a:lnTo>
                      <a:pt x="1600" y="3628"/>
                    </a:lnTo>
                    <a:lnTo>
                      <a:pt x="1689" y="3708"/>
                    </a:lnTo>
                    <a:lnTo>
                      <a:pt x="1783" y="3782"/>
                    </a:lnTo>
                    <a:lnTo>
                      <a:pt x="1883" y="3848"/>
                    </a:lnTo>
                    <a:lnTo>
                      <a:pt x="1986" y="3908"/>
                    </a:lnTo>
                    <a:lnTo>
                      <a:pt x="2093" y="3962"/>
                    </a:lnTo>
                    <a:lnTo>
                      <a:pt x="2206" y="4008"/>
                    </a:lnTo>
                    <a:lnTo>
                      <a:pt x="2321" y="4045"/>
                    </a:lnTo>
                    <a:lnTo>
                      <a:pt x="2440" y="4076"/>
                    </a:lnTo>
                    <a:lnTo>
                      <a:pt x="2561" y="4097"/>
                    </a:lnTo>
                    <a:lnTo>
                      <a:pt x="2686" y="4111"/>
                    </a:lnTo>
                    <a:lnTo>
                      <a:pt x="2813" y="4116"/>
                    </a:lnTo>
                    <a:lnTo>
                      <a:pt x="2939" y="4111"/>
                    </a:lnTo>
                    <a:lnTo>
                      <a:pt x="3066" y="4097"/>
                    </a:lnTo>
                    <a:lnTo>
                      <a:pt x="3187" y="4076"/>
                    </a:lnTo>
                    <a:lnTo>
                      <a:pt x="3307" y="4045"/>
                    </a:lnTo>
                    <a:lnTo>
                      <a:pt x="3422" y="4006"/>
                    </a:lnTo>
                    <a:lnTo>
                      <a:pt x="3535" y="3960"/>
                    </a:lnTo>
                    <a:lnTo>
                      <a:pt x="3642" y="3906"/>
                    </a:lnTo>
                    <a:lnTo>
                      <a:pt x="3747" y="3846"/>
                    </a:lnTo>
                    <a:lnTo>
                      <a:pt x="3847" y="3779"/>
                    </a:lnTo>
                    <a:lnTo>
                      <a:pt x="3941" y="3705"/>
                    </a:lnTo>
                    <a:lnTo>
                      <a:pt x="4030" y="3625"/>
                    </a:lnTo>
                    <a:lnTo>
                      <a:pt x="4115" y="3539"/>
                    </a:lnTo>
                    <a:lnTo>
                      <a:pt x="4193" y="3448"/>
                    </a:lnTo>
                    <a:lnTo>
                      <a:pt x="4265" y="3351"/>
                    </a:lnTo>
                    <a:lnTo>
                      <a:pt x="4332" y="3249"/>
                    </a:lnTo>
                    <a:lnTo>
                      <a:pt x="4392" y="3143"/>
                    </a:lnTo>
                    <a:lnTo>
                      <a:pt x="4444" y="3032"/>
                    </a:lnTo>
                    <a:lnTo>
                      <a:pt x="4488" y="2917"/>
                    </a:lnTo>
                    <a:lnTo>
                      <a:pt x="4527" y="2798"/>
                    </a:lnTo>
                    <a:lnTo>
                      <a:pt x="4556" y="2677"/>
                    </a:lnTo>
                    <a:lnTo>
                      <a:pt x="4578" y="2552"/>
                    </a:lnTo>
                    <a:lnTo>
                      <a:pt x="4591" y="2425"/>
                    </a:lnTo>
                    <a:lnTo>
                      <a:pt x="4596" y="2295"/>
                    </a:lnTo>
                    <a:lnTo>
                      <a:pt x="4591" y="2165"/>
                    </a:lnTo>
                    <a:lnTo>
                      <a:pt x="4578" y="2037"/>
                    </a:lnTo>
                    <a:lnTo>
                      <a:pt x="4556" y="1912"/>
                    </a:lnTo>
                    <a:lnTo>
                      <a:pt x="4527" y="1791"/>
                    </a:lnTo>
                    <a:lnTo>
                      <a:pt x="4488" y="1672"/>
                    </a:lnTo>
                    <a:lnTo>
                      <a:pt x="4444" y="1558"/>
                    </a:lnTo>
                    <a:lnTo>
                      <a:pt x="4392" y="1448"/>
                    </a:lnTo>
                    <a:lnTo>
                      <a:pt x="4332" y="1341"/>
                    </a:lnTo>
                    <a:lnTo>
                      <a:pt x="4265" y="1240"/>
                    </a:lnTo>
                    <a:lnTo>
                      <a:pt x="4193" y="1143"/>
                    </a:lnTo>
                    <a:lnTo>
                      <a:pt x="4115" y="1051"/>
                    </a:lnTo>
                    <a:lnTo>
                      <a:pt x="4030" y="966"/>
                    </a:lnTo>
                    <a:lnTo>
                      <a:pt x="3941" y="886"/>
                    </a:lnTo>
                    <a:lnTo>
                      <a:pt x="3847" y="812"/>
                    </a:lnTo>
                    <a:lnTo>
                      <a:pt x="3747" y="744"/>
                    </a:lnTo>
                    <a:lnTo>
                      <a:pt x="3642" y="683"/>
                    </a:lnTo>
                    <a:lnTo>
                      <a:pt x="3535" y="630"/>
                    </a:lnTo>
                    <a:lnTo>
                      <a:pt x="3422" y="584"/>
                    </a:lnTo>
                    <a:lnTo>
                      <a:pt x="3307" y="546"/>
                    </a:lnTo>
                    <a:lnTo>
                      <a:pt x="3187" y="515"/>
                    </a:lnTo>
                    <a:lnTo>
                      <a:pt x="3066" y="492"/>
                    </a:lnTo>
                    <a:lnTo>
                      <a:pt x="2939" y="480"/>
                    </a:lnTo>
                    <a:lnTo>
                      <a:pt x="2813" y="475"/>
                    </a:lnTo>
                    <a:lnTo>
                      <a:pt x="2683" y="480"/>
                    </a:lnTo>
                    <a:lnTo>
                      <a:pt x="2555" y="494"/>
                    </a:lnTo>
                    <a:lnTo>
                      <a:pt x="2430" y="517"/>
                    </a:lnTo>
                    <a:lnTo>
                      <a:pt x="2309" y="549"/>
                    </a:lnTo>
                    <a:lnTo>
                      <a:pt x="2190" y="589"/>
                    </a:lnTo>
                    <a:lnTo>
                      <a:pt x="2075" y="637"/>
                    </a:lnTo>
                    <a:lnTo>
                      <a:pt x="1966" y="692"/>
                    </a:lnTo>
                    <a:lnTo>
                      <a:pt x="1860" y="757"/>
                    </a:lnTo>
                    <a:lnTo>
                      <a:pt x="1760" y="826"/>
                    </a:lnTo>
                    <a:lnTo>
                      <a:pt x="1663" y="903"/>
                    </a:lnTo>
                    <a:lnTo>
                      <a:pt x="1574" y="987"/>
                    </a:lnTo>
                    <a:lnTo>
                      <a:pt x="1489" y="1077"/>
                    </a:lnTo>
                    <a:lnTo>
                      <a:pt x="1411" y="1172"/>
                    </a:lnTo>
                    <a:lnTo>
                      <a:pt x="1338" y="1272"/>
                    </a:lnTo>
                    <a:lnTo>
                      <a:pt x="1272" y="1378"/>
                    </a:lnTo>
                    <a:lnTo>
                      <a:pt x="1214" y="1489"/>
                    </a:lnTo>
                    <a:lnTo>
                      <a:pt x="1163" y="1603"/>
                    </a:lnTo>
                    <a:lnTo>
                      <a:pt x="1120" y="1721"/>
                    </a:lnTo>
                    <a:lnTo>
                      <a:pt x="1084" y="1844"/>
                    </a:lnTo>
                    <a:lnTo>
                      <a:pt x="1058" y="1971"/>
                    </a:lnTo>
                    <a:lnTo>
                      <a:pt x="1040" y="2100"/>
                    </a:lnTo>
                    <a:lnTo>
                      <a:pt x="1031" y="2232"/>
                    </a:lnTo>
                    <a:lnTo>
                      <a:pt x="1580" y="2249"/>
                    </a:lnTo>
                    <a:lnTo>
                      <a:pt x="791" y="3095"/>
                    </a:lnTo>
                    <a:lnTo>
                      <a:pt x="0" y="2200"/>
                    </a:lnTo>
                    <a:lnTo>
                      <a:pt x="557" y="2217"/>
                    </a:lnTo>
                    <a:lnTo>
                      <a:pt x="566" y="2071"/>
                    </a:lnTo>
                    <a:lnTo>
                      <a:pt x="585" y="1926"/>
                    </a:lnTo>
                    <a:lnTo>
                      <a:pt x="611" y="1784"/>
                    </a:lnTo>
                    <a:lnTo>
                      <a:pt x="646" y="1648"/>
                    </a:lnTo>
                    <a:lnTo>
                      <a:pt x="689" y="1514"/>
                    </a:lnTo>
                    <a:lnTo>
                      <a:pt x="740" y="1383"/>
                    </a:lnTo>
                    <a:lnTo>
                      <a:pt x="798" y="1257"/>
                    </a:lnTo>
                    <a:lnTo>
                      <a:pt x="864" y="1134"/>
                    </a:lnTo>
                    <a:lnTo>
                      <a:pt x="937" y="1017"/>
                    </a:lnTo>
                    <a:lnTo>
                      <a:pt x="1017" y="904"/>
                    </a:lnTo>
                    <a:lnTo>
                      <a:pt x="1103" y="797"/>
                    </a:lnTo>
                    <a:lnTo>
                      <a:pt x="1194" y="695"/>
                    </a:lnTo>
                    <a:lnTo>
                      <a:pt x="1292" y="598"/>
                    </a:lnTo>
                    <a:lnTo>
                      <a:pt x="1395" y="509"/>
                    </a:lnTo>
                    <a:lnTo>
                      <a:pt x="1503" y="424"/>
                    </a:lnTo>
                    <a:lnTo>
                      <a:pt x="1617" y="347"/>
                    </a:lnTo>
                    <a:lnTo>
                      <a:pt x="1734" y="278"/>
                    </a:lnTo>
                    <a:lnTo>
                      <a:pt x="1857" y="215"/>
                    </a:lnTo>
                    <a:lnTo>
                      <a:pt x="1983" y="160"/>
                    </a:lnTo>
                    <a:lnTo>
                      <a:pt x="2113" y="112"/>
                    </a:lnTo>
                    <a:lnTo>
                      <a:pt x="2247" y="72"/>
                    </a:lnTo>
                    <a:lnTo>
                      <a:pt x="2384" y="40"/>
                    </a:lnTo>
                    <a:lnTo>
                      <a:pt x="2524" y="18"/>
                    </a:lnTo>
                    <a:lnTo>
                      <a:pt x="2667" y="4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65"/>
                <a:endParaRPr lang="en-US" sz="1125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6" name="Freeform 6"/>
              <p:cNvSpPr>
                <a:spLocks/>
              </p:cNvSpPr>
              <p:nvPr/>
            </p:nvSpPr>
            <p:spPr bwMode="auto">
              <a:xfrm>
                <a:off x="-2038394" y="2228792"/>
                <a:ext cx="731519" cy="658368"/>
              </a:xfrm>
              <a:custGeom>
                <a:avLst/>
                <a:gdLst>
                  <a:gd name="T0" fmla="*/ 3107 w 5070"/>
                  <a:gd name="T1" fmla="*/ 18 h 4591"/>
                  <a:gd name="T2" fmla="*/ 3527 w 5070"/>
                  <a:gd name="T3" fmla="*/ 117 h 4591"/>
                  <a:gd name="T4" fmla="*/ 3912 w 5070"/>
                  <a:gd name="T5" fmla="*/ 289 h 4591"/>
                  <a:gd name="T6" fmla="*/ 4256 w 5070"/>
                  <a:gd name="T7" fmla="*/ 529 h 4591"/>
                  <a:gd name="T8" fmla="*/ 4550 w 5070"/>
                  <a:gd name="T9" fmla="*/ 827 h 4591"/>
                  <a:gd name="T10" fmla="*/ 4785 w 5070"/>
                  <a:gd name="T11" fmla="*/ 1177 h 4591"/>
                  <a:gd name="T12" fmla="*/ 4956 w 5070"/>
                  <a:gd name="T13" fmla="*/ 1569 h 4591"/>
                  <a:gd name="T14" fmla="*/ 5051 w 5070"/>
                  <a:gd name="T15" fmla="*/ 1995 h 4591"/>
                  <a:gd name="T16" fmla="*/ 5065 w 5070"/>
                  <a:gd name="T17" fmla="*/ 2446 h 4591"/>
                  <a:gd name="T18" fmla="*/ 4996 w 5070"/>
                  <a:gd name="T19" fmla="*/ 2882 h 4591"/>
                  <a:gd name="T20" fmla="*/ 4850 w 5070"/>
                  <a:gd name="T21" fmla="*/ 3286 h 4591"/>
                  <a:gd name="T22" fmla="*/ 4635 w 5070"/>
                  <a:gd name="T23" fmla="*/ 3651 h 4591"/>
                  <a:gd name="T24" fmla="*/ 4359 w 5070"/>
                  <a:gd name="T25" fmla="*/ 3968 h 4591"/>
                  <a:gd name="T26" fmla="*/ 4032 w 5070"/>
                  <a:gd name="T27" fmla="*/ 4228 h 4591"/>
                  <a:gd name="T28" fmla="*/ 3659 w 5070"/>
                  <a:gd name="T29" fmla="*/ 4423 h 4591"/>
                  <a:gd name="T30" fmla="*/ 3250 w 5070"/>
                  <a:gd name="T31" fmla="*/ 4548 h 4591"/>
                  <a:gd name="T32" fmla="*/ 2813 w 5070"/>
                  <a:gd name="T33" fmla="*/ 4591 h 4591"/>
                  <a:gd name="T34" fmla="*/ 2378 w 5070"/>
                  <a:gd name="T35" fmla="*/ 4548 h 4591"/>
                  <a:gd name="T36" fmla="*/ 1972 w 5070"/>
                  <a:gd name="T37" fmla="*/ 4426 h 4591"/>
                  <a:gd name="T38" fmla="*/ 1600 w 5070"/>
                  <a:gd name="T39" fmla="*/ 4232 h 4591"/>
                  <a:gd name="T40" fmla="*/ 1274 w 5070"/>
                  <a:gd name="T41" fmla="*/ 3974 h 4591"/>
                  <a:gd name="T42" fmla="*/ 1600 w 5070"/>
                  <a:gd name="T43" fmla="*/ 3628 h 4591"/>
                  <a:gd name="T44" fmla="*/ 1883 w 5070"/>
                  <a:gd name="T45" fmla="*/ 3848 h 4591"/>
                  <a:gd name="T46" fmla="*/ 2206 w 5070"/>
                  <a:gd name="T47" fmla="*/ 4008 h 4591"/>
                  <a:gd name="T48" fmla="*/ 2561 w 5070"/>
                  <a:gd name="T49" fmla="*/ 4097 h 4591"/>
                  <a:gd name="T50" fmla="*/ 2939 w 5070"/>
                  <a:gd name="T51" fmla="*/ 4111 h 4591"/>
                  <a:gd name="T52" fmla="*/ 3307 w 5070"/>
                  <a:gd name="T53" fmla="*/ 4045 h 4591"/>
                  <a:gd name="T54" fmla="*/ 3642 w 5070"/>
                  <a:gd name="T55" fmla="*/ 3906 h 4591"/>
                  <a:gd name="T56" fmla="*/ 3941 w 5070"/>
                  <a:gd name="T57" fmla="*/ 3705 h 4591"/>
                  <a:gd name="T58" fmla="*/ 4193 w 5070"/>
                  <a:gd name="T59" fmla="*/ 3448 h 4591"/>
                  <a:gd name="T60" fmla="*/ 4392 w 5070"/>
                  <a:gd name="T61" fmla="*/ 3143 h 4591"/>
                  <a:gd name="T62" fmla="*/ 4527 w 5070"/>
                  <a:gd name="T63" fmla="*/ 2798 h 4591"/>
                  <a:gd name="T64" fmla="*/ 4591 w 5070"/>
                  <a:gd name="T65" fmla="*/ 2425 h 4591"/>
                  <a:gd name="T66" fmla="*/ 4578 w 5070"/>
                  <a:gd name="T67" fmla="*/ 2037 h 4591"/>
                  <a:gd name="T68" fmla="*/ 4488 w 5070"/>
                  <a:gd name="T69" fmla="*/ 1672 h 4591"/>
                  <a:gd name="T70" fmla="*/ 4332 w 5070"/>
                  <a:gd name="T71" fmla="*/ 1341 h 4591"/>
                  <a:gd name="T72" fmla="*/ 4115 w 5070"/>
                  <a:gd name="T73" fmla="*/ 1051 h 4591"/>
                  <a:gd name="T74" fmla="*/ 3847 w 5070"/>
                  <a:gd name="T75" fmla="*/ 812 h 4591"/>
                  <a:gd name="T76" fmla="*/ 3535 w 5070"/>
                  <a:gd name="T77" fmla="*/ 630 h 4591"/>
                  <a:gd name="T78" fmla="*/ 3187 w 5070"/>
                  <a:gd name="T79" fmla="*/ 515 h 4591"/>
                  <a:gd name="T80" fmla="*/ 2813 w 5070"/>
                  <a:gd name="T81" fmla="*/ 475 h 4591"/>
                  <a:gd name="T82" fmla="*/ 2430 w 5070"/>
                  <a:gd name="T83" fmla="*/ 517 h 4591"/>
                  <a:gd name="T84" fmla="*/ 2075 w 5070"/>
                  <a:gd name="T85" fmla="*/ 637 h 4591"/>
                  <a:gd name="T86" fmla="*/ 1760 w 5070"/>
                  <a:gd name="T87" fmla="*/ 826 h 4591"/>
                  <a:gd name="T88" fmla="*/ 1489 w 5070"/>
                  <a:gd name="T89" fmla="*/ 1077 h 4591"/>
                  <a:gd name="T90" fmla="*/ 1272 w 5070"/>
                  <a:gd name="T91" fmla="*/ 1378 h 4591"/>
                  <a:gd name="T92" fmla="*/ 1120 w 5070"/>
                  <a:gd name="T93" fmla="*/ 1721 h 4591"/>
                  <a:gd name="T94" fmla="*/ 1040 w 5070"/>
                  <a:gd name="T95" fmla="*/ 2100 h 4591"/>
                  <a:gd name="T96" fmla="*/ 791 w 5070"/>
                  <a:gd name="T97" fmla="*/ 3095 h 4591"/>
                  <a:gd name="T98" fmla="*/ 566 w 5070"/>
                  <a:gd name="T99" fmla="*/ 2071 h 4591"/>
                  <a:gd name="T100" fmla="*/ 646 w 5070"/>
                  <a:gd name="T101" fmla="*/ 1648 h 4591"/>
                  <a:gd name="T102" fmla="*/ 798 w 5070"/>
                  <a:gd name="T103" fmla="*/ 1257 h 4591"/>
                  <a:gd name="T104" fmla="*/ 1017 w 5070"/>
                  <a:gd name="T105" fmla="*/ 904 h 4591"/>
                  <a:gd name="T106" fmla="*/ 1292 w 5070"/>
                  <a:gd name="T107" fmla="*/ 598 h 4591"/>
                  <a:gd name="T108" fmla="*/ 1617 w 5070"/>
                  <a:gd name="T109" fmla="*/ 347 h 4591"/>
                  <a:gd name="T110" fmla="*/ 1983 w 5070"/>
                  <a:gd name="T111" fmla="*/ 160 h 4591"/>
                  <a:gd name="T112" fmla="*/ 2384 w 5070"/>
                  <a:gd name="T113" fmla="*/ 40 h 4591"/>
                  <a:gd name="T114" fmla="*/ 2813 w 5070"/>
                  <a:gd name="T115" fmla="*/ 0 h 4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70" h="4591">
                    <a:moveTo>
                      <a:pt x="2813" y="0"/>
                    </a:moveTo>
                    <a:lnTo>
                      <a:pt x="2961" y="4"/>
                    </a:lnTo>
                    <a:lnTo>
                      <a:pt x="3107" y="18"/>
                    </a:lnTo>
                    <a:lnTo>
                      <a:pt x="3250" y="43"/>
                    </a:lnTo>
                    <a:lnTo>
                      <a:pt x="3390" y="75"/>
                    </a:lnTo>
                    <a:lnTo>
                      <a:pt x="3527" y="117"/>
                    </a:lnTo>
                    <a:lnTo>
                      <a:pt x="3659" y="166"/>
                    </a:lnTo>
                    <a:lnTo>
                      <a:pt x="3787" y="224"/>
                    </a:lnTo>
                    <a:lnTo>
                      <a:pt x="3912" y="289"/>
                    </a:lnTo>
                    <a:lnTo>
                      <a:pt x="4032" y="361"/>
                    </a:lnTo>
                    <a:lnTo>
                      <a:pt x="4147" y="443"/>
                    </a:lnTo>
                    <a:lnTo>
                      <a:pt x="4256" y="529"/>
                    </a:lnTo>
                    <a:lnTo>
                      <a:pt x="4359" y="623"/>
                    </a:lnTo>
                    <a:lnTo>
                      <a:pt x="4458" y="723"/>
                    </a:lnTo>
                    <a:lnTo>
                      <a:pt x="4550" y="827"/>
                    </a:lnTo>
                    <a:lnTo>
                      <a:pt x="4635" y="940"/>
                    </a:lnTo>
                    <a:lnTo>
                      <a:pt x="4713" y="1055"/>
                    </a:lnTo>
                    <a:lnTo>
                      <a:pt x="4785" y="1177"/>
                    </a:lnTo>
                    <a:lnTo>
                      <a:pt x="4850" y="1303"/>
                    </a:lnTo>
                    <a:lnTo>
                      <a:pt x="4907" y="1434"/>
                    </a:lnTo>
                    <a:lnTo>
                      <a:pt x="4956" y="1569"/>
                    </a:lnTo>
                    <a:lnTo>
                      <a:pt x="4996" y="1708"/>
                    </a:lnTo>
                    <a:lnTo>
                      <a:pt x="5028" y="1851"/>
                    </a:lnTo>
                    <a:lnTo>
                      <a:pt x="5051" y="1995"/>
                    </a:lnTo>
                    <a:lnTo>
                      <a:pt x="5065" y="2145"/>
                    </a:lnTo>
                    <a:lnTo>
                      <a:pt x="5070" y="2295"/>
                    </a:lnTo>
                    <a:lnTo>
                      <a:pt x="5065" y="2446"/>
                    </a:lnTo>
                    <a:lnTo>
                      <a:pt x="5051" y="2594"/>
                    </a:lnTo>
                    <a:lnTo>
                      <a:pt x="5028" y="2740"/>
                    </a:lnTo>
                    <a:lnTo>
                      <a:pt x="4996" y="2882"/>
                    </a:lnTo>
                    <a:lnTo>
                      <a:pt x="4956" y="3020"/>
                    </a:lnTo>
                    <a:lnTo>
                      <a:pt x="4907" y="3155"/>
                    </a:lnTo>
                    <a:lnTo>
                      <a:pt x="4850" y="3286"/>
                    </a:lnTo>
                    <a:lnTo>
                      <a:pt x="4785" y="3412"/>
                    </a:lnTo>
                    <a:lnTo>
                      <a:pt x="4713" y="3534"/>
                    </a:lnTo>
                    <a:lnTo>
                      <a:pt x="4635" y="3651"/>
                    </a:lnTo>
                    <a:lnTo>
                      <a:pt x="4550" y="3762"/>
                    </a:lnTo>
                    <a:lnTo>
                      <a:pt x="4458" y="3868"/>
                    </a:lnTo>
                    <a:lnTo>
                      <a:pt x="4359" y="3968"/>
                    </a:lnTo>
                    <a:lnTo>
                      <a:pt x="4256" y="4060"/>
                    </a:lnTo>
                    <a:lnTo>
                      <a:pt x="4147" y="4148"/>
                    </a:lnTo>
                    <a:lnTo>
                      <a:pt x="4032" y="4228"/>
                    </a:lnTo>
                    <a:lnTo>
                      <a:pt x="3912" y="4300"/>
                    </a:lnTo>
                    <a:lnTo>
                      <a:pt x="3787" y="4366"/>
                    </a:lnTo>
                    <a:lnTo>
                      <a:pt x="3659" y="4423"/>
                    </a:lnTo>
                    <a:lnTo>
                      <a:pt x="3527" y="4474"/>
                    </a:lnTo>
                    <a:lnTo>
                      <a:pt x="3390" y="4516"/>
                    </a:lnTo>
                    <a:lnTo>
                      <a:pt x="3250" y="4548"/>
                    </a:lnTo>
                    <a:lnTo>
                      <a:pt x="3107" y="4571"/>
                    </a:lnTo>
                    <a:lnTo>
                      <a:pt x="2961" y="4586"/>
                    </a:lnTo>
                    <a:lnTo>
                      <a:pt x="2813" y="4591"/>
                    </a:lnTo>
                    <a:lnTo>
                      <a:pt x="2666" y="4586"/>
                    </a:lnTo>
                    <a:lnTo>
                      <a:pt x="2520" y="4571"/>
                    </a:lnTo>
                    <a:lnTo>
                      <a:pt x="2378" y="4548"/>
                    </a:lnTo>
                    <a:lnTo>
                      <a:pt x="2240" y="4516"/>
                    </a:lnTo>
                    <a:lnTo>
                      <a:pt x="2103" y="4476"/>
                    </a:lnTo>
                    <a:lnTo>
                      <a:pt x="1972" y="4426"/>
                    </a:lnTo>
                    <a:lnTo>
                      <a:pt x="1843" y="4369"/>
                    </a:lnTo>
                    <a:lnTo>
                      <a:pt x="1720" y="4305"/>
                    </a:lnTo>
                    <a:lnTo>
                      <a:pt x="1600" y="4232"/>
                    </a:lnTo>
                    <a:lnTo>
                      <a:pt x="1486" y="4152"/>
                    </a:lnTo>
                    <a:lnTo>
                      <a:pt x="1377" y="4066"/>
                    </a:lnTo>
                    <a:lnTo>
                      <a:pt x="1274" y="3974"/>
                    </a:lnTo>
                    <a:lnTo>
                      <a:pt x="1175" y="3876"/>
                    </a:lnTo>
                    <a:lnTo>
                      <a:pt x="1515" y="3543"/>
                    </a:lnTo>
                    <a:lnTo>
                      <a:pt x="1600" y="3628"/>
                    </a:lnTo>
                    <a:lnTo>
                      <a:pt x="1689" y="3708"/>
                    </a:lnTo>
                    <a:lnTo>
                      <a:pt x="1783" y="3782"/>
                    </a:lnTo>
                    <a:lnTo>
                      <a:pt x="1883" y="3848"/>
                    </a:lnTo>
                    <a:lnTo>
                      <a:pt x="1986" y="3908"/>
                    </a:lnTo>
                    <a:lnTo>
                      <a:pt x="2093" y="3962"/>
                    </a:lnTo>
                    <a:lnTo>
                      <a:pt x="2206" y="4008"/>
                    </a:lnTo>
                    <a:lnTo>
                      <a:pt x="2321" y="4045"/>
                    </a:lnTo>
                    <a:lnTo>
                      <a:pt x="2440" y="4076"/>
                    </a:lnTo>
                    <a:lnTo>
                      <a:pt x="2561" y="4097"/>
                    </a:lnTo>
                    <a:lnTo>
                      <a:pt x="2686" y="4111"/>
                    </a:lnTo>
                    <a:lnTo>
                      <a:pt x="2813" y="4116"/>
                    </a:lnTo>
                    <a:lnTo>
                      <a:pt x="2939" y="4111"/>
                    </a:lnTo>
                    <a:lnTo>
                      <a:pt x="3066" y="4097"/>
                    </a:lnTo>
                    <a:lnTo>
                      <a:pt x="3187" y="4076"/>
                    </a:lnTo>
                    <a:lnTo>
                      <a:pt x="3307" y="4045"/>
                    </a:lnTo>
                    <a:lnTo>
                      <a:pt x="3422" y="4006"/>
                    </a:lnTo>
                    <a:lnTo>
                      <a:pt x="3535" y="3960"/>
                    </a:lnTo>
                    <a:lnTo>
                      <a:pt x="3642" y="3906"/>
                    </a:lnTo>
                    <a:lnTo>
                      <a:pt x="3747" y="3846"/>
                    </a:lnTo>
                    <a:lnTo>
                      <a:pt x="3847" y="3779"/>
                    </a:lnTo>
                    <a:lnTo>
                      <a:pt x="3941" y="3705"/>
                    </a:lnTo>
                    <a:lnTo>
                      <a:pt x="4030" y="3625"/>
                    </a:lnTo>
                    <a:lnTo>
                      <a:pt x="4115" y="3539"/>
                    </a:lnTo>
                    <a:lnTo>
                      <a:pt x="4193" y="3448"/>
                    </a:lnTo>
                    <a:lnTo>
                      <a:pt x="4265" y="3351"/>
                    </a:lnTo>
                    <a:lnTo>
                      <a:pt x="4332" y="3249"/>
                    </a:lnTo>
                    <a:lnTo>
                      <a:pt x="4392" y="3143"/>
                    </a:lnTo>
                    <a:lnTo>
                      <a:pt x="4444" y="3032"/>
                    </a:lnTo>
                    <a:lnTo>
                      <a:pt x="4488" y="2917"/>
                    </a:lnTo>
                    <a:lnTo>
                      <a:pt x="4527" y="2798"/>
                    </a:lnTo>
                    <a:lnTo>
                      <a:pt x="4556" y="2677"/>
                    </a:lnTo>
                    <a:lnTo>
                      <a:pt x="4578" y="2552"/>
                    </a:lnTo>
                    <a:lnTo>
                      <a:pt x="4591" y="2425"/>
                    </a:lnTo>
                    <a:lnTo>
                      <a:pt x="4596" y="2295"/>
                    </a:lnTo>
                    <a:lnTo>
                      <a:pt x="4591" y="2165"/>
                    </a:lnTo>
                    <a:lnTo>
                      <a:pt x="4578" y="2037"/>
                    </a:lnTo>
                    <a:lnTo>
                      <a:pt x="4556" y="1912"/>
                    </a:lnTo>
                    <a:lnTo>
                      <a:pt x="4527" y="1791"/>
                    </a:lnTo>
                    <a:lnTo>
                      <a:pt x="4488" y="1672"/>
                    </a:lnTo>
                    <a:lnTo>
                      <a:pt x="4444" y="1558"/>
                    </a:lnTo>
                    <a:lnTo>
                      <a:pt x="4392" y="1448"/>
                    </a:lnTo>
                    <a:lnTo>
                      <a:pt x="4332" y="1341"/>
                    </a:lnTo>
                    <a:lnTo>
                      <a:pt x="4265" y="1240"/>
                    </a:lnTo>
                    <a:lnTo>
                      <a:pt x="4193" y="1143"/>
                    </a:lnTo>
                    <a:lnTo>
                      <a:pt x="4115" y="1051"/>
                    </a:lnTo>
                    <a:lnTo>
                      <a:pt x="4030" y="966"/>
                    </a:lnTo>
                    <a:lnTo>
                      <a:pt x="3941" y="886"/>
                    </a:lnTo>
                    <a:lnTo>
                      <a:pt x="3847" y="812"/>
                    </a:lnTo>
                    <a:lnTo>
                      <a:pt x="3747" y="744"/>
                    </a:lnTo>
                    <a:lnTo>
                      <a:pt x="3642" y="683"/>
                    </a:lnTo>
                    <a:lnTo>
                      <a:pt x="3535" y="630"/>
                    </a:lnTo>
                    <a:lnTo>
                      <a:pt x="3422" y="584"/>
                    </a:lnTo>
                    <a:lnTo>
                      <a:pt x="3307" y="546"/>
                    </a:lnTo>
                    <a:lnTo>
                      <a:pt x="3187" y="515"/>
                    </a:lnTo>
                    <a:lnTo>
                      <a:pt x="3066" y="492"/>
                    </a:lnTo>
                    <a:lnTo>
                      <a:pt x="2939" y="480"/>
                    </a:lnTo>
                    <a:lnTo>
                      <a:pt x="2813" y="475"/>
                    </a:lnTo>
                    <a:lnTo>
                      <a:pt x="2683" y="480"/>
                    </a:lnTo>
                    <a:lnTo>
                      <a:pt x="2555" y="494"/>
                    </a:lnTo>
                    <a:lnTo>
                      <a:pt x="2430" y="517"/>
                    </a:lnTo>
                    <a:lnTo>
                      <a:pt x="2309" y="549"/>
                    </a:lnTo>
                    <a:lnTo>
                      <a:pt x="2190" y="589"/>
                    </a:lnTo>
                    <a:lnTo>
                      <a:pt x="2075" y="637"/>
                    </a:lnTo>
                    <a:lnTo>
                      <a:pt x="1966" y="692"/>
                    </a:lnTo>
                    <a:lnTo>
                      <a:pt x="1860" y="757"/>
                    </a:lnTo>
                    <a:lnTo>
                      <a:pt x="1760" y="826"/>
                    </a:lnTo>
                    <a:lnTo>
                      <a:pt x="1663" y="903"/>
                    </a:lnTo>
                    <a:lnTo>
                      <a:pt x="1574" y="987"/>
                    </a:lnTo>
                    <a:lnTo>
                      <a:pt x="1489" y="1077"/>
                    </a:lnTo>
                    <a:lnTo>
                      <a:pt x="1411" y="1172"/>
                    </a:lnTo>
                    <a:lnTo>
                      <a:pt x="1338" y="1272"/>
                    </a:lnTo>
                    <a:lnTo>
                      <a:pt x="1272" y="1378"/>
                    </a:lnTo>
                    <a:lnTo>
                      <a:pt x="1214" y="1489"/>
                    </a:lnTo>
                    <a:lnTo>
                      <a:pt x="1163" y="1603"/>
                    </a:lnTo>
                    <a:lnTo>
                      <a:pt x="1120" y="1721"/>
                    </a:lnTo>
                    <a:lnTo>
                      <a:pt x="1084" y="1844"/>
                    </a:lnTo>
                    <a:lnTo>
                      <a:pt x="1058" y="1971"/>
                    </a:lnTo>
                    <a:lnTo>
                      <a:pt x="1040" y="2100"/>
                    </a:lnTo>
                    <a:lnTo>
                      <a:pt x="1031" y="2232"/>
                    </a:lnTo>
                    <a:lnTo>
                      <a:pt x="1580" y="2249"/>
                    </a:lnTo>
                    <a:lnTo>
                      <a:pt x="791" y="3095"/>
                    </a:lnTo>
                    <a:lnTo>
                      <a:pt x="0" y="2200"/>
                    </a:lnTo>
                    <a:lnTo>
                      <a:pt x="557" y="2217"/>
                    </a:lnTo>
                    <a:lnTo>
                      <a:pt x="566" y="2071"/>
                    </a:lnTo>
                    <a:lnTo>
                      <a:pt x="585" y="1926"/>
                    </a:lnTo>
                    <a:lnTo>
                      <a:pt x="611" y="1784"/>
                    </a:lnTo>
                    <a:lnTo>
                      <a:pt x="646" y="1648"/>
                    </a:lnTo>
                    <a:lnTo>
                      <a:pt x="689" y="1514"/>
                    </a:lnTo>
                    <a:lnTo>
                      <a:pt x="740" y="1383"/>
                    </a:lnTo>
                    <a:lnTo>
                      <a:pt x="798" y="1257"/>
                    </a:lnTo>
                    <a:lnTo>
                      <a:pt x="864" y="1134"/>
                    </a:lnTo>
                    <a:lnTo>
                      <a:pt x="937" y="1017"/>
                    </a:lnTo>
                    <a:lnTo>
                      <a:pt x="1017" y="904"/>
                    </a:lnTo>
                    <a:lnTo>
                      <a:pt x="1103" y="797"/>
                    </a:lnTo>
                    <a:lnTo>
                      <a:pt x="1194" y="695"/>
                    </a:lnTo>
                    <a:lnTo>
                      <a:pt x="1292" y="598"/>
                    </a:lnTo>
                    <a:lnTo>
                      <a:pt x="1395" y="509"/>
                    </a:lnTo>
                    <a:lnTo>
                      <a:pt x="1503" y="424"/>
                    </a:lnTo>
                    <a:lnTo>
                      <a:pt x="1617" y="347"/>
                    </a:lnTo>
                    <a:lnTo>
                      <a:pt x="1734" y="278"/>
                    </a:lnTo>
                    <a:lnTo>
                      <a:pt x="1857" y="215"/>
                    </a:lnTo>
                    <a:lnTo>
                      <a:pt x="1983" y="160"/>
                    </a:lnTo>
                    <a:lnTo>
                      <a:pt x="2113" y="112"/>
                    </a:lnTo>
                    <a:lnTo>
                      <a:pt x="2247" y="72"/>
                    </a:lnTo>
                    <a:lnTo>
                      <a:pt x="2384" y="40"/>
                    </a:lnTo>
                    <a:lnTo>
                      <a:pt x="2524" y="18"/>
                    </a:lnTo>
                    <a:lnTo>
                      <a:pt x="2667" y="4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65"/>
                <a:endParaRPr lang="en-US" sz="1125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77" name="Group 876"/>
          <p:cNvGrpSpPr/>
          <p:nvPr/>
        </p:nvGrpSpPr>
        <p:grpSpPr>
          <a:xfrm>
            <a:off x="6447397" y="1970652"/>
            <a:ext cx="295493" cy="295492"/>
            <a:chOff x="8164618" y="2469244"/>
            <a:chExt cx="458813" cy="458813"/>
          </a:xfrm>
        </p:grpSpPr>
        <p:sp>
          <p:nvSpPr>
            <p:cNvPr id="878" name="Oval 877"/>
            <p:cNvSpPr/>
            <p:nvPr/>
          </p:nvSpPr>
          <p:spPr>
            <a:xfrm>
              <a:off x="8164618" y="2469244"/>
              <a:ext cx="458813" cy="458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9" name="Freeform 7"/>
            <p:cNvSpPr>
              <a:spLocks noEditPoints="1"/>
            </p:cNvSpPr>
            <p:nvPr/>
          </p:nvSpPr>
          <p:spPr bwMode="auto">
            <a:xfrm rot="2700000">
              <a:off x="8301076" y="2538457"/>
              <a:ext cx="169332" cy="324200"/>
            </a:xfrm>
            <a:custGeom>
              <a:avLst/>
              <a:gdLst>
                <a:gd name="T0" fmla="*/ 155 w 155"/>
                <a:gd name="T1" fmla="*/ 78 h 296"/>
                <a:gd name="T2" fmla="*/ 78 w 155"/>
                <a:gd name="T3" fmla="*/ 0 h 296"/>
                <a:gd name="T4" fmla="*/ 0 w 155"/>
                <a:gd name="T5" fmla="*/ 78 h 296"/>
                <a:gd name="T6" fmla="*/ 66 w 155"/>
                <a:gd name="T7" fmla="*/ 155 h 296"/>
                <a:gd name="T8" fmla="*/ 65 w 155"/>
                <a:gd name="T9" fmla="*/ 177 h 296"/>
                <a:gd name="T10" fmla="*/ 56 w 155"/>
                <a:gd name="T11" fmla="*/ 177 h 296"/>
                <a:gd name="T12" fmla="*/ 55 w 155"/>
                <a:gd name="T13" fmla="*/ 273 h 296"/>
                <a:gd name="T14" fmla="*/ 77 w 155"/>
                <a:gd name="T15" fmla="*/ 295 h 296"/>
                <a:gd name="T16" fmla="*/ 99 w 155"/>
                <a:gd name="T17" fmla="*/ 274 h 296"/>
                <a:gd name="T18" fmla="*/ 100 w 155"/>
                <a:gd name="T19" fmla="*/ 178 h 296"/>
                <a:gd name="T20" fmla="*/ 90 w 155"/>
                <a:gd name="T21" fmla="*/ 178 h 296"/>
                <a:gd name="T22" fmla="*/ 90 w 155"/>
                <a:gd name="T23" fmla="*/ 155 h 296"/>
                <a:gd name="T24" fmla="*/ 155 w 155"/>
                <a:gd name="T25" fmla="*/ 78 h 296"/>
                <a:gd name="T26" fmla="*/ 23 w 155"/>
                <a:gd name="T27" fmla="*/ 78 h 296"/>
                <a:gd name="T28" fmla="*/ 78 w 155"/>
                <a:gd name="T29" fmla="*/ 23 h 296"/>
                <a:gd name="T30" fmla="*/ 133 w 155"/>
                <a:gd name="T31" fmla="*/ 78 h 296"/>
                <a:gd name="T32" fmla="*/ 78 w 155"/>
                <a:gd name="T33" fmla="*/ 134 h 296"/>
                <a:gd name="T34" fmla="*/ 23 w 155"/>
                <a:gd name="T35" fmla="*/ 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96">
                  <a:moveTo>
                    <a:pt x="155" y="78"/>
                  </a:moveTo>
                  <a:cubicBezTo>
                    <a:pt x="155" y="35"/>
                    <a:pt x="120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17"/>
                    <a:pt x="29" y="149"/>
                    <a:pt x="66" y="155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55" y="285"/>
                    <a:pt x="65" y="295"/>
                    <a:pt x="77" y="295"/>
                  </a:cubicBezTo>
                  <a:cubicBezTo>
                    <a:pt x="89" y="296"/>
                    <a:pt x="99" y="286"/>
                    <a:pt x="99" y="274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0" y="178"/>
                    <a:pt x="90" y="178"/>
                    <a:pt x="90" y="178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27" y="149"/>
                    <a:pt x="155" y="117"/>
                    <a:pt x="155" y="78"/>
                  </a:cubicBezTo>
                  <a:close/>
                  <a:moveTo>
                    <a:pt x="23" y="78"/>
                  </a:moveTo>
                  <a:cubicBezTo>
                    <a:pt x="23" y="48"/>
                    <a:pt x="47" y="23"/>
                    <a:pt x="78" y="23"/>
                  </a:cubicBezTo>
                  <a:cubicBezTo>
                    <a:pt x="108" y="23"/>
                    <a:pt x="133" y="48"/>
                    <a:pt x="133" y="78"/>
                  </a:cubicBezTo>
                  <a:cubicBezTo>
                    <a:pt x="133" y="109"/>
                    <a:pt x="108" y="134"/>
                    <a:pt x="78" y="134"/>
                  </a:cubicBezTo>
                  <a:cubicBezTo>
                    <a:pt x="47" y="134"/>
                    <a:pt x="23" y="109"/>
                    <a:pt x="23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459"/>
              <a:endParaRPr lang="en-US" sz="1275" dirty="0">
                <a:solidFill>
                  <a:srgbClr val="0096D6"/>
                </a:solidFill>
              </a:endParaRPr>
            </a:p>
          </p:txBody>
        </p:sp>
      </p:grpSp>
      <p:sp>
        <p:nvSpPr>
          <p:cNvPr id="880" name="Rectangle 879"/>
          <p:cNvSpPr/>
          <p:nvPr/>
        </p:nvSpPr>
        <p:spPr>
          <a:xfrm>
            <a:off x="2879596" y="3328777"/>
            <a:ext cx="17021" cy="6448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2815852" y="3213670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82" name="Rectangle 881"/>
          <p:cNvSpPr/>
          <p:nvPr/>
        </p:nvSpPr>
        <p:spPr>
          <a:xfrm>
            <a:off x="4544323" y="3289862"/>
            <a:ext cx="17021" cy="737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4484471" y="3263687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84" name="Rectangle 883"/>
          <p:cNvSpPr/>
          <p:nvPr/>
        </p:nvSpPr>
        <p:spPr>
          <a:xfrm>
            <a:off x="3704712" y="3315130"/>
            <a:ext cx="17021" cy="737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85" name="Freeform 5"/>
          <p:cNvSpPr>
            <a:spLocks/>
          </p:cNvSpPr>
          <p:nvPr/>
        </p:nvSpPr>
        <p:spPr bwMode="auto">
          <a:xfrm>
            <a:off x="2433411" y="3232492"/>
            <a:ext cx="99918" cy="83880"/>
          </a:xfrm>
          <a:custGeom>
            <a:avLst/>
            <a:gdLst>
              <a:gd name="T0" fmla="*/ 3289 w 5146"/>
              <a:gd name="T1" fmla="*/ 111 h 4320"/>
              <a:gd name="T2" fmla="*/ 3219 w 5146"/>
              <a:gd name="T3" fmla="*/ 60 h 4320"/>
              <a:gd name="T4" fmla="*/ 3143 w 5146"/>
              <a:gd name="T5" fmla="*/ 25 h 4320"/>
              <a:gd name="T6" fmla="*/ 3064 w 5146"/>
              <a:gd name="T7" fmla="*/ 5 h 4320"/>
              <a:gd name="T8" fmla="*/ 2981 w 5146"/>
              <a:gd name="T9" fmla="*/ 2 h 4320"/>
              <a:gd name="T10" fmla="*/ 2899 w 5146"/>
              <a:gd name="T11" fmla="*/ 13 h 4320"/>
              <a:gd name="T12" fmla="*/ 2821 w 5146"/>
              <a:gd name="T13" fmla="*/ 41 h 4320"/>
              <a:gd name="T14" fmla="*/ 2748 w 5146"/>
              <a:gd name="T15" fmla="*/ 84 h 4320"/>
              <a:gd name="T16" fmla="*/ 2697 w 5146"/>
              <a:gd name="T17" fmla="*/ 127 h 4320"/>
              <a:gd name="T18" fmla="*/ 2644 w 5146"/>
              <a:gd name="T19" fmla="*/ 195 h 4320"/>
              <a:gd name="T20" fmla="*/ 2604 w 5146"/>
              <a:gd name="T21" fmla="*/ 270 h 4320"/>
              <a:gd name="T22" fmla="*/ 2580 w 5146"/>
              <a:gd name="T23" fmla="*/ 350 h 4320"/>
              <a:gd name="T24" fmla="*/ 2572 w 5146"/>
              <a:gd name="T25" fmla="*/ 433 h 4320"/>
              <a:gd name="T26" fmla="*/ 2580 w 5146"/>
              <a:gd name="T27" fmla="*/ 515 h 4320"/>
              <a:gd name="T28" fmla="*/ 2604 w 5146"/>
              <a:gd name="T29" fmla="*/ 595 h 4320"/>
              <a:gd name="T30" fmla="*/ 2644 w 5146"/>
              <a:gd name="T31" fmla="*/ 671 h 4320"/>
              <a:gd name="T32" fmla="*/ 2699 w 5146"/>
              <a:gd name="T33" fmla="*/ 737 h 4320"/>
              <a:gd name="T34" fmla="*/ 384 w 5146"/>
              <a:gd name="T35" fmla="*/ 1738 h 4320"/>
              <a:gd name="T36" fmla="*/ 300 w 5146"/>
              <a:gd name="T37" fmla="*/ 1749 h 4320"/>
              <a:gd name="T38" fmla="*/ 224 w 5146"/>
              <a:gd name="T39" fmla="*/ 1776 h 4320"/>
              <a:gd name="T40" fmla="*/ 157 w 5146"/>
              <a:gd name="T41" fmla="*/ 1816 h 4320"/>
              <a:gd name="T42" fmla="*/ 101 w 5146"/>
              <a:gd name="T43" fmla="*/ 1868 h 4320"/>
              <a:gd name="T44" fmla="*/ 56 w 5146"/>
              <a:gd name="T45" fmla="*/ 1932 h 4320"/>
              <a:gd name="T46" fmla="*/ 22 w 5146"/>
              <a:gd name="T47" fmla="*/ 2005 h 4320"/>
              <a:gd name="T48" fmla="*/ 5 w 5146"/>
              <a:gd name="T49" fmla="*/ 2085 h 4320"/>
              <a:gd name="T50" fmla="*/ 0 w 5146"/>
              <a:gd name="T51" fmla="*/ 2150 h 4320"/>
              <a:gd name="T52" fmla="*/ 8 w 5146"/>
              <a:gd name="T53" fmla="*/ 2238 h 4320"/>
              <a:gd name="T54" fmla="*/ 33 w 5146"/>
              <a:gd name="T55" fmla="*/ 2319 h 4320"/>
              <a:gd name="T56" fmla="*/ 73 w 5146"/>
              <a:gd name="T57" fmla="*/ 2393 h 4320"/>
              <a:gd name="T58" fmla="*/ 124 w 5146"/>
              <a:gd name="T59" fmla="*/ 2458 h 4320"/>
              <a:gd name="T60" fmla="*/ 187 w 5146"/>
              <a:gd name="T61" fmla="*/ 2510 h 4320"/>
              <a:gd name="T62" fmla="*/ 260 w 5146"/>
              <a:gd name="T63" fmla="*/ 2552 h 4320"/>
              <a:gd name="T64" fmla="*/ 339 w 5146"/>
              <a:gd name="T65" fmla="*/ 2577 h 4320"/>
              <a:gd name="T66" fmla="*/ 427 w 5146"/>
              <a:gd name="T67" fmla="*/ 2587 h 4320"/>
              <a:gd name="T68" fmla="*/ 2686 w 5146"/>
              <a:gd name="T69" fmla="*/ 3598 h 4320"/>
              <a:gd name="T70" fmla="*/ 2634 w 5146"/>
              <a:gd name="T71" fmla="*/ 3668 h 4320"/>
              <a:gd name="T72" fmla="*/ 2599 w 5146"/>
              <a:gd name="T73" fmla="*/ 3746 h 4320"/>
              <a:gd name="T74" fmla="*/ 2580 w 5146"/>
              <a:gd name="T75" fmla="*/ 3827 h 4320"/>
              <a:gd name="T76" fmla="*/ 2575 w 5146"/>
              <a:gd name="T77" fmla="*/ 3909 h 4320"/>
              <a:gd name="T78" fmla="*/ 2588 w 5146"/>
              <a:gd name="T79" fmla="*/ 3992 h 4320"/>
              <a:gd name="T80" fmla="*/ 2615 w 5146"/>
              <a:gd name="T81" fmla="*/ 4069 h 4320"/>
              <a:gd name="T82" fmla="*/ 2658 w 5146"/>
              <a:gd name="T83" fmla="*/ 4144 h 4320"/>
              <a:gd name="T84" fmla="*/ 2701 w 5146"/>
              <a:gd name="T85" fmla="*/ 4193 h 4320"/>
              <a:gd name="T86" fmla="*/ 2769 w 5146"/>
              <a:gd name="T87" fmla="*/ 4249 h 4320"/>
              <a:gd name="T88" fmla="*/ 2843 w 5146"/>
              <a:gd name="T89" fmla="*/ 4288 h 4320"/>
              <a:gd name="T90" fmla="*/ 2923 w 5146"/>
              <a:gd name="T91" fmla="*/ 4312 h 4320"/>
              <a:gd name="T92" fmla="*/ 3005 w 5146"/>
              <a:gd name="T93" fmla="*/ 4320 h 4320"/>
              <a:gd name="T94" fmla="*/ 3086 w 5146"/>
              <a:gd name="T95" fmla="*/ 4312 h 4320"/>
              <a:gd name="T96" fmla="*/ 3165 w 5146"/>
              <a:gd name="T97" fmla="*/ 4288 h 4320"/>
              <a:gd name="T98" fmla="*/ 3240 w 5146"/>
              <a:gd name="T99" fmla="*/ 4249 h 4320"/>
              <a:gd name="T100" fmla="*/ 3308 w 5146"/>
              <a:gd name="T101" fmla="*/ 4193 h 4320"/>
              <a:gd name="T102" fmla="*/ 5046 w 5146"/>
              <a:gd name="T103" fmla="*/ 2431 h 4320"/>
              <a:gd name="T104" fmla="*/ 5097 w 5146"/>
              <a:gd name="T105" fmla="*/ 2357 h 4320"/>
              <a:gd name="T106" fmla="*/ 5129 w 5146"/>
              <a:gd name="T107" fmla="*/ 2279 h 4320"/>
              <a:gd name="T108" fmla="*/ 5144 w 5146"/>
              <a:gd name="T109" fmla="*/ 2196 h 4320"/>
              <a:gd name="T110" fmla="*/ 5143 w 5146"/>
              <a:gd name="T111" fmla="*/ 2114 h 4320"/>
              <a:gd name="T112" fmla="*/ 5124 w 5146"/>
              <a:gd name="T113" fmla="*/ 2033 h 4320"/>
              <a:gd name="T114" fmla="*/ 5087 w 5146"/>
              <a:gd name="T115" fmla="*/ 1952 h 4320"/>
              <a:gd name="T116" fmla="*/ 5033 w 5146"/>
              <a:gd name="T117" fmla="*/ 187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6" h="4320">
                <a:moveTo>
                  <a:pt x="5000" y="1841"/>
                </a:moveTo>
                <a:lnTo>
                  <a:pt x="3305" y="127"/>
                </a:lnTo>
                <a:lnTo>
                  <a:pt x="3305" y="127"/>
                </a:lnTo>
                <a:lnTo>
                  <a:pt x="3289" y="111"/>
                </a:lnTo>
                <a:lnTo>
                  <a:pt x="3273" y="97"/>
                </a:lnTo>
                <a:lnTo>
                  <a:pt x="3256" y="84"/>
                </a:lnTo>
                <a:lnTo>
                  <a:pt x="3238" y="71"/>
                </a:lnTo>
                <a:lnTo>
                  <a:pt x="3219" y="60"/>
                </a:lnTo>
                <a:lnTo>
                  <a:pt x="3202" y="49"/>
                </a:lnTo>
                <a:lnTo>
                  <a:pt x="3183" y="41"/>
                </a:lnTo>
                <a:lnTo>
                  <a:pt x="3164" y="32"/>
                </a:lnTo>
                <a:lnTo>
                  <a:pt x="3143" y="25"/>
                </a:lnTo>
                <a:lnTo>
                  <a:pt x="3124" y="19"/>
                </a:lnTo>
                <a:lnTo>
                  <a:pt x="3103" y="13"/>
                </a:lnTo>
                <a:lnTo>
                  <a:pt x="3083" y="8"/>
                </a:lnTo>
                <a:lnTo>
                  <a:pt x="3064" y="5"/>
                </a:lnTo>
                <a:lnTo>
                  <a:pt x="3043" y="3"/>
                </a:lnTo>
                <a:lnTo>
                  <a:pt x="3023" y="2"/>
                </a:lnTo>
                <a:lnTo>
                  <a:pt x="3002" y="0"/>
                </a:lnTo>
                <a:lnTo>
                  <a:pt x="2981" y="2"/>
                </a:lnTo>
                <a:lnTo>
                  <a:pt x="2961" y="3"/>
                </a:lnTo>
                <a:lnTo>
                  <a:pt x="2940" y="5"/>
                </a:lnTo>
                <a:lnTo>
                  <a:pt x="2920" y="8"/>
                </a:lnTo>
                <a:lnTo>
                  <a:pt x="2899" y="13"/>
                </a:lnTo>
                <a:lnTo>
                  <a:pt x="2880" y="19"/>
                </a:lnTo>
                <a:lnTo>
                  <a:pt x="2859" y="25"/>
                </a:lnTo>
                <a:lnTo>
                  <a:pt x="2840" y="32"/>
                </a:lnTo>
                <a:lnTo>
                  <a:pt x="2821" y="41"/>
                </a:lnTo>
                <a:lnTo>
                  <a:pt x="2802" y="49"/>
                </a:lnTo>
                <a:lnTo>
                  <a:pt x="2783" y="60"/>
                </a:lnTo>
                <a:lnTo>
                  <a:pt x="2766" y="71"/>
                </a:lnTo>
                <a:lnTo>
                  <a:pt x="2748" y="84"/>
                </a:lnTo>
                <a:lnTo>
                  <a:pt x="2731" y="97"/>
                </a:lnTo>
                <a:lnTo>
                  <a:pt x="2715" y="111"/>
                </a:lnTo>
                <a:lnTo>
                  <a:pt x="2697" y="127"/>
                </a:lnTo>
                <a:lnTo>
                  <a:pt x="2697" y="127"/>
                </a:lnTo>
                <a:lnTo>
                  <a:pt x="2683" y="143"/>
                </a:lnTo>
                <a:lnTo>
                  <a:pt x="2669" y="160"/>
                </a:lnTo>
                <a:lnTo>
                  <a:pt x="2655" y="178"/>
                </a:lnTo>
                <a:lnTo>
                  <a:pt x="2644" y="195"/>
                </a:lnTo>
                <a:lnTo>
                  <a:pt x="2632" y="213"/>
                </a:lnTo>
                <a:lnTo>
                  <a:pt x="2621" y="232"/>
                </a:lnTo>
                <a:lnTo>
                  <a:pt x="2612" y="251"/>
                </a:lnTo>
                <a:lnTo>
                  <a:pt x="2604" y="270"/>
                </a:lnTo>
                <a:lnTo>
                  <a:pt x="2596" y="290"/>
                </a:lnTo>
                <a:lnTo>
                  <a:pt x="2590" y="309"/>
                </a:lnTo>
                <a:lnTo>
                  <a:pt x="2585" y="330"/>
                </a:lnTo>
                <a:lnTo>
                  <a:pt x="2580" y="350"/>
                </a:lnTo>
                <a:lnTo>
                  <a:pt x="2577" y="371"/>
                </a:lnTo>
                <a:lnTo>
                  <a:pt x="2574" y="392"/>
                </a:lnTo>
                <a:lnTo>
                  <a:pt x="2572" y="412"/>
                </a:lnTo>
                <a:lnTo>
                  <a:pt x="2572" y="433"/>
                </a:lnTo>
                <a:lnTo>
                  <a:pt x="2572" y="454"/>
                </a:lnTo>
                <a:lnTo>
                  <a:pt x="2574" y="474"/>
                </a:lnTo>
                <a:lnTo>
                  <a:pt x="2577" y="495"/>
                </a:lnTo>
                <a:lnTo>
                  <a:pt x="2580" y="515"/>
                </a:lnTo>
                <a:lnTo>
                  <a:pt x="2585" y="536"/>
                </a:lnTo>
                <a:lnTo>
                  <a:pt x="2590" y="555"/>
                </a:lnTo>
                <a:lnTo>
                  <a:pt x="2596" y="576"/>
                </a:lnTo>
                <a:lnTo>
                  <a:pt x="2604" y="595"/>
                </a:lnTo>
                <a:lnTo>
                  <a:pt x="2612" y="614"/>
                </a:lnTo>
                <a:lnTo>
                  <a:pt x="2621" y="633"/>
                </a:lnTo>
                <a:lnTo>
                  <a:pt x="2632" y="652"/>
                </a:lnTo>
                <a:lnTo>
                  <a:pt x="2644" y="671"/>
                </a:lnTo>
                <a:lnTo>
                  <a:pt x="2656" y="688"/>
                </a:lnTo>
                <a:lnTo>
                  <a:pt x="2669" y="706"/>
                </a:lnTo>
                <a:lnTo>
                  <a:pt x="2683" y="722"/>
                </a:lnTo>
                <a:lnTo>
                  <a:pt x="2699" y="737"/>
                </a:lnTo>
                <a:lnTo>
                  <a:pt x="3658" y="1738"/>
                </a:lnTo>
                <a:lnTo>
                  <a:pt x="406" y="1738"/>
                </a:lnTo>
                <a:lnTo>
                  <a:pt x="406" y="1738"/>
                </a:lnTo>
                <a:lnTo>
                  <a:pt x="384" y="1738"/>
                </a:lnTo>
                <a:lnTo>
                  <a:pt x="363" y="1740"/>
                </a:lnTo>
                <a:lnTo>
                  <a:pt x="341" y="1741"/>
                </a:lnTo>
                <a:lnTo>
                  <a:pt x="320" y="1746"/>
                </a:lnTo>
                <a:lnTo>
                  <a:pt x="300" y="1749"/>
                </a:lnTo>
                <a:lnTo>
                  <a:pt x="281" y="1756"/>
                </a:lnTo>
                <a:lnTo>
                  <a:pt x="262" y="1762"/>
                </a:lnTo>
                <a:lnTo>
                  <a:pt x="243" y="1768"/>
                </a:lnTo>
                <a:lnTo>
                  <a:pt x="224" y="1776"/>
                </a:lnTo>
                <a:lnTo>
                  <a:pt x="206" y="1786"/>
                </a:lnTo>
                <a:lnTo>
                  <a:pt x="190" y="1795"/>
                </a:lnTo>
                <a:lnTo>
                  <a:pt x="173" y="1805"/>
                </a:lnTo>
                <a:lnTo>
                  <a:pt x="157" y="1816"/>
                </a:lnTo>
                <a:lnTo>
                  <a:pt x="143" y="1829"/>
                </a:lnTo>
                <a:lnTo>
                  <a:pt x="128" y="1841"/>
                </a:lnTo>
                <a:lnTo>
                  <a:pt x="114" y="1854"/>
                </a:lnTo>
                <a:lnTo>
                  <a:pt x="101" y="1868"/>
                </a:lnTo>
                <a:lnTo>
                  <a:pt x="89" y="1884"/>
                </a:lnTo>
                <a:lnTo>
                  <a:pt x="76" y="1898"/>
                </a:lnTo>
                <a:lnTo>
                  <a:pt x="65" y="1914"/>
                </a:lnTo>
                <a:lnTo>
                  <a:pt x="56" y="1932"/>
                </a:lnTo>
                <a:lnTo>
                  <a:pt x="46" y="1949"/>
                </a:lnTo>
                <a:lnTo>
                  <a:pt x="38" y="1967"/>
                </a:lnTo>
                <a:lnTo>
                  <a:pt x="30" y="1986"/>
                </a:lnTo>
                <a:lnTo>
                  <a:pt x="22" y="2005"/>
                </a:lnTo>
                <a:lnTo>
                  <a:pt x="17" y="2024"/>
                </a:lnTo>
                <a:lnTo>
                  <a:pt x="11" y="2044"/>
                </a:lnTo>
                <a:lnTo>
                  <a:pt x="8" y="2065"/>
                </a:lnTo>
                <a:lnTo>
                  <a:pt x="5" y="2085"/>
                </a:lnTo>
                <a:lnTo>
                  <a:pt x="2" y="2106"/>
                </a:lnTo>
                <a:lnTo>
                  <a:pt x="0" y="2128"/>
                </a:lnTo>
                <a:lnTo>
                  <a:pt x="0" y="2150"/>
                </a:lnTo>
                <a:lnTo>
                  <a:pt x="0" y="2150"/>
                </a:lnTo>
                <a:lnTo>
                  <a:pt x="0" y="2173"/>
                </a:lnTo>
                <a:lnTo>
                  <a:pt x="2" y="2195"/>
                </a:lnTo>
                <a:lnTo>
                  <a:pt x="5" y="2217"/>
                </a:lnTo>
                <a:lnTo>
                  <a:pt x="8" y="2238"/>
                </a:lnTo>
                <a:lnTo>
                  <a:pt x="13" y="2258"/>
                </a:lnTo>
                <a:lnTo>
                  <a:pt x="19" y="2279"/>
                </a:lnTo>
                <a:lnTo>
                  <a:pt x="25" y="2300"/>
                </a:lnTo>
                <a:lnTo>
                  <a:pt x="33" y="2319"/>
                </a:lnTo>
                <a:lnTo>
                  <a:pt x="41" y="2339"/>
                </a:lnTo>
                <a:lnTo>
                  <a:pt x="51" y="2357"/>
                </a:lnTo>
                <a:lnTo>
                  <a:pt x="62" y="2376"/>
                </a:lnTo>
                <a:lnTo>
                  <a:pt x="73" y="2393"/>
                </a:lnTo>
                <a:lnTo>
                  <a:pt x="84" y="2411"/>
                </a:lnTo>
                <a:lnTo>
                  <a:pt x="97" y="2426"/>
                </a:lnTo>
                <a:lnTo>
                  <a:pt x="109" y="2442"/>
                </a:lnTo>
                <a:lnTo>
                  <a:pt x="124" y="2458"/>
                </a:lnTo>
                <a:lnTo>
                  <a:pt x="140" y="2472"/>
                </a:lnTo>
                <a:lnTo>
                  <a:pt x="154" y="2485"/>
                </a:lnTo>
                <a:lnTo>
                  <a:pt x="171" y="2499"/>
                </a:lnTo>
                <a:lnTo>
                  <a:pt x="187" y="2510"/>
                </a:lnTo>
                <a:lnTo>
                  <a:pt x="205" y="2522"/>
                </a:lnTo>
                <a:lnTo>
                  <a:pt x="222" y="2533"/>
                </a:lnTo>
                <a:lnTo>
                  <a:pt x="241" y="2542"/>
                </a:lnTo>
                <a:lnTo>
                  <a:pt x="260" y="2552"/>
                </a:lnTo>
                <a:lnTo>
                  <a:pt x="279" y="2560"/>
                </a:lnTo>
                <a:lnTo>
                  <a:pt x="300" y="2566"/>
                </a:lnTo>
                <a:lnTo>
                  <a:pt x="319" y="2572"/>
                </a:lnTo>
                <a:lnTo>
                  <a:pt x="339" y="2577"/>
                </a:lnTo>
                <a:lnTo>
                  <a:pt x="362" y="2580"/>
                </a:lnTo>
                <a:lnTo>
                  <a:pt x="382" y="2583"/>
                </a:lnTo>
                <a:lnTo>
                  <a:pt x="404" y="2585"/>
                </a:lnTo>
                <a:lnTo>
                  <a:pt x="427" y="2587"/>
                </a:lnTo>
                <a:lnTo>
                  <a:pt x="3692" y="2587"/>
                </a:lnTo>
                <a:lnTo>
                  <a:pt x="2701" y="3583"/>
                </a:lnTo>
                <a:lnTo>
                  <a:pt x="2701" y="3583"/>
                </a:lnTo>
                <a:lnTo>
                  <a:pt x="2686" y="3598"/>
                </a:lnTo>
                <a:lnTo>
                  <a:pt x="2672" y="3616"/>
                </a:lnTo>
                <a:lnTo>
                  <a:pt x="2658" y="3633"/>
                </a:lnTo>
                <a:lnTo>
                  <a:pt x="2647" y="3651"/>
                </a:lnTo>
                <a:lnTo>
                  <a:pt x="2634" y="3668"/>
                </a:lnTo>
                <a:lnTo>
                  <a:pt x="2625" y="3687"/>
                </a:lnTo>
                <a:lnTo>
                  <a:pt x="2615" y="3706"/>
                </a:lnTo>
                <a:lnTo>
                  <a:pt x="2607" y="3725"/>
                </a:lnTo>
                <a:lnTo>
                  <a:pt x="2599" y="3746"/>
                </a:lnTo>
                <a:lnTo>
                  <a:pt x="2593" y="3765"/>
                </a:lnTo>
                <a:lnTo>
                  <a:pt x="2588" y="3786"/>
                </a:lnTo>
                <a:lnTo>
                  <a:pt x="2583" y="3806"/>
                </a:lnTo>
                <a:lnTo>
                  <a:pt x="2580" y="3827"/>
                </a:lnTo>
                <a:lnTo>
                  <a:pt x="2577" y="3847"/>
                </a:lnTo>
                <a:lnTo>
                  <a:pt x="2575" y="3868"/>
                </a:lnTo>
                <a:lnTo>
                  <a:pt x="2575" y="3889"/>
                </a:lnTo>
                <a:lnTo>
                  <a:pt x="2575" y="3909"/>
                </a:lnTo>
                <a:lnTo>
                  <a:pt x="2577" y="3930"/>
                </a:lnTo>
                <a:lnTo>
                  <a:pt x="2580" y="3950"/>
                </a:lnTo>
                <a:lnTo>
                  <a:pt x="2583" y="3971"/>
                </a:lnTo>
                <a:lnTo>
                  <a:pt x="2588" y="3992"/>
                </a:lnTo>
                <a:lnTo>
                  <a:pt x="2593" y="4011"/>
                </a:lnTo>
                <a:lnTo>
                  <a:pt x="2599" y="4031"/>
                </a:lnTo>
                <a:lnTo>
                  <a:pt x="2607" y="4050"/>
                </a:lnTo>
                <a:lnTo>
                  <a:pt x="2615" y="4069"/>
                </a:lnTo>
                <a:lnTo>
                  <a:pt x="2625" y="4088"/>
                </a:lnTo>
                <a:lnTo>
                  <a:pt x="2634" y="4107"/>
                </a:lnTo>
                <a:lnTo>
                  <a:pt x="2647" y="4127"/>
                </a:lnTo>
                <a:lnTo>
                  <a:pt x="2658" y="4144"/>
                </a:lnTo>
                <a:lnTo>
                  <a:pt x="2672" y="4161"/>
                </a:lnTo>
                <a:lnTo>
                  <a:pt x="2686" y="4177"/>
                </a:lnTo>
                <a:lnTo>
                  <a:pt x="2701" y="4193"/>
                </a:lnTo>
                <a:lnTo>
                  <a:pt x="2701" y="4193"/>
                </a:lnTo>
                <a:lnTo>
                  <a:pt x="2717" y="4209"/>
                </a:lnTo>
                <a:lnTo>
                  <a:pt x="2734" y="4223"/>
                </a:lnTo>
                <a:lnTo>
                  <a:pt x="2751" y="4236"/>
                </a:lnTo>
                <a:lnTo>
                  <a:pt x="2769" y="4249"/>
                </a:lnTo>
                <a:lnTo>
                  <a:pt x="2786" y="4260"/>
                </a:lnTo>
                <a:lnTo>
                  <a:pt x="2805" y="4271"/>
                </a:lnTo>
                <a:lnTo>
                  <a:pt x="2824" y="4280"/>
                </a:lnTo>
                <a:lnTo>
                  <a:pt x="2843" y="4288"/>
                </a:lnTo>
                <a:lnTo>
                  <a:pt x="2862" y="4296"/>
                </a:lnTo>
                <a:lnTo>
                  <a:pt x="2883" y="4303"/>
                </a:lnTo>
                <a:lnTo>
                  <a:pt x="2902" y="4307"/>
                </a:lnTo>
                <a:lnTo>
                  <a:pt x="2923" y="4312"/>
                </a:lnTo>
                <a:lnTo>
                  <a:pt x="2943" y="4315"/>
                </a:lnTo>
                <a:lnTo>
                  <a:pt x="2964" y="4318"/>
                </a:lnTo>
                <a:lnTo>
                  <a:pt x="2985" y="4320"/>
                </a:lnTo>
                <a:lnTo>
                  <a:pt x="3005" y="4320"/>
                </a:lnTo>
                <a:lnTo>
                  <a:pt x="3024" y="4320"/>
                </a:lnTo>
                <a:lnTo>
                  <a:pt x="3045" y="4318"/>
                </a:lnTo>
                <a:lnTo>
                  <a:pt x="3065" y="4315"/>
                </a:lnTo>
                <a:lnTo>
                  <a:pt x="3086" y="4312"/>
                </a:lnTo>
                <a:lnTo>
                  <a:pt x="3107" y="4307"/>
                </a:lnTo>
                <a:lnTo>
                  <a:pt x="3126" y="4303"/>
                </a:lnTo>
                <a:lnTo>
                  <a:pt x="3146" y="4296"/>
                </a:lnTo>
                <a:lnTo>
                  <a:pt x="3165" y="4288"/>
                </a:lnTo>
                <a:lnTo>
                  <a:pt x="3184" y="4280"/>
                </a:lnTo>
                <a:lnTo>
                  <a:pt x="3203" y="4271"/>
                </a:lnTo>
                <a:lnTo>
                  <a:pt x="3222" y="4260"/>
                </a:lnTo>
                <a:lnTo>
                  <a:pt x="3240" y="4249"/>
                </a:lnTo>
                <a:lnTo>
                  <a:pt x="3257" y="4236"/>
                </a:lnTo>
                <a:lnTo>
                  <a:pt x="3275" y="4223"/>
                </a:lnTo>
                <a:lnTo>
                  <a:pt x="3292" y="4209"/>
                </a:lnTo>
                <a:lnTo>
                  <a:pt x="3308" y="4193"/>
                </a:lnTo>
                <a:lnTo>
                  <a:pt x="5014" y="2464"/>
                </a:lnTo>
                <a:lnTo>
                  <a:pt x="5014" y="2464"/>
                </a:lnTo>
                <a:lnTo>
                  <a:pt x="5030" y="2449"/>
                </a:lnTo>
                <a:lnTo>
                  <a:pt x="5046" y="2431"/>
                </a:lnTo>
                <a:lnTo>
                  <a:pt x="5060" y="2412"/>
                </a:lnTo>
                <a:lnTo>
                  <a:pt x="5073" y="2395"/>
                </a:lnTo>
                <a:lnTo>
                  <a:pt x="5086" y="2376"/>
                </a:lnTo>
                <a:lnTo>
                  <a:pt x="5097" y="2357"/>
                </a:lnTo>
                <a:lnTo>
                  <a:pt x="5106" y="2338"/>
                </a:lnTo>
                <a:lnTo>
                  <a:pt x="5114" y="2319"/>
                </a:lnTo>
                <a:lnTo>
                  <a:pt x="5122" y="2298"/>
                </a:lnTo>
                <a:lnTo>
                  <a:pt x="5129" y="2279"/>
                </a:lnTo>
                <a:lnTo>
                  <a:pt x="5135" y="2258"/>
                </a:lnTo>
                <a:lnTo>
                  <a:pt x="5138" y="2238"/>
                </a:lnTo>
                <a:lnTo>
                  <a:pt x="5143" y="2217"/>
                </a:lnTo>
                <a:lnTo>
                  <a:pt x="5144" y="2196"/>
                </a:lnTo>
                <a:lnTo>
                  <a:pt x="5146" y="2176"/>
                </a:lnTo>
                <a:lnTo>
                  <a:pt x="5146" y="2155"/>
                </a:lnTo>
                <a:lnTo>
                  <a:pt x="5144" y="2135"/>
                </a:lnTo>
                <a:lnTo>
                  <a:pt x="5143" y="2114"/>
                </a:lnTo>
                <a:lnTo>
                  <a:pt x="5140" y="2093"/>
                </a:lnTo>
                <a:lnTo>
                  <a:pt x="5135" y="2073"/>
                </a:lnTo>
                <a:lnTo>
                  <a:pt x="5130" y="2052"/>
                </a:lnTo>
                <a:lnTo>
                  <a:pt x="5124" y="2033"/>
                </a:lnTo>
                <a:lnTo>
                  <a:pt x="5116" y="2013"/>
                </a:lnTo>
                <a:lnTo>
                  <a:pt x="5108" y="1992"/>
                </a:lnTo>
                <a:lnTo>
                  <a:pt x="5098" y="1973"/>
                </a:lnTo>
                <a:lnTo>
                  <a:pt x="5087" y="1952"/>
                </a:lnTo>
                <a:lnTo>
                  <a:pt x="5075" y="1933"/>
                </a:lnTo>
                <a:lnTo>
                  <a:pt x="5062" y="1914"/>
                </a:lnTo>
                <a:lnTo>
                  <a:pt x="5048" y="1895"/>
                </a:lnTo>
                <a:lnTo>
                  <a:pt x="5033" y="1876"/>
                </a:lnTo>
                <a:lnTo>
                  <a:pt x="5018" y="1859"/>
                </a:lnTo>
                <a:lnTo>
                  <a:pt x="5000" y="18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454751"/>
              </a:solidFill>
            </a:endParaRPr>
          </a:p>
        </p:txBody>
      </p:sp>
      <p:sp>
        <p:nvSpPr>
          <p:cNvPr id="886" name="Freeform 5"/>
          <p:cNvSpPr>
            <a:spLocks/>
          </p:cNvSpPr>
          <p:nvPr/>
        </p:nvSpPr>
        <p:spPr bwMode="auto">
          <a:xfrm>
            <a:off x="4114212" y="3328776"/>
            <a:ext cx="99918" cy="83880"/>
          </a:xfrm>
          <a:custGeom>
            <a:avLst/>
            <a:gdLst>
              <a:gd name="T0" fmla="*/ 3289 w 5146"/>
              <a:gd name="T1" fmla="*/ 111 h 4320"/>
              <a:gd name="T2" fmla="*/ 3219 w 5146"/>
              <a:gd name="T3" fmla="*/ 60 h 4320"/>
              <a:gd name="T4" fmla="*/ 3143 w 5146"/>
              <a:gd name="T5" fmla="*/ 25 h 4320"/>
              <a:gd name="T6" fmla="*/ 3064 w 5146"/>
              <a:gd name="T7" fmla="*/ 5 h 4320"/>
              <a:gd name="T8" fmla="*/ 2981 w 5146"/>
              <a:gd name="T9" fmla="*/ 2 h 4320"/>
              <a:gd name="T10" fmla="*/ 2899 w 5146"/>
              <a:gd name="T11" fmla="*/ 13 h 4320"/>
              <a:gd name="T12" fmla="*/ 2821 w 5146"/>
              <a:gd name="T13" fmla="*/ 41 h 4320"/>
              <a:gd name="T14" fmla="*/ 2748 w 5146"/>
              <a:gd name="T15" fmla="*/ 84 h 4320"/>
              <a:gd name="T16" fmla="*/ 2697 w 5146"/>
              <a:gd name="T17" fmla="*/ 127 h 4320"/>
              <a:gd name="T18" fmla="*/ 2644 w 5146"/>
              <a:gd name="T19" fmla="*/ 195 h 4320"/>
              <a:gd name="T20" fmla="*/ 2604 w 5146"/>
              <a:gd name="T21" fmla="*/ 270 h 4320"/>
              <a:gd name="T22" fmla="*/ 2580 w 5146"/>
              <a:gd name="T23" fmla="*/ 350 h 4320"/>
              <a:gd name="T24" fmla="*/ 2572 w 5146"/>
              <a:gd name="T25" fmla="*/ 433 h 4320"/>
              <a:gd name="T26" fmla="*/ 2580 w 5146"/>
              <a:gd name="T27" fmla="*/ 515 h 4320"/>
              <a:gd name="T28" fmla="*/ 2604 w 5146"/>
              <a:gd name="T29" fmla="*/ 595 h 4320"/>
              <a:gd name="T30" fmla="*/ 2644 w 5146"/>
              <a:gd name="T31" fmla="*/ 671 h 4320"/>
              <a:gd name="T32" fmla="*/ 2699 w 5146"/>
              <a:gd name="T33" fmla="*/ 737 h 4320"/>
              <a:gd name="T34" fmla="*/ 384 w 5146"/>
              <a:gd name="T35" fmla="*/ 1738 h 4320"/>
              <a:gd name="T36" fmla="*/ 300 w 5146"/>
              <a:gd name="T37" fmla="*/ 1749 h 4320"/>
              <a:gd name="T38" fmla="*/ 224 w 5146"/>
              <a:gd name="T39" fmla="*/ 1776 h 4320"/>
              <a:gd name="T40" fmla="*/ 157 w 5146"/>
              <a:gd name="T41" fmla="*/ 1816 h 4320"/>
              <a:gd name="T42" fmla="*/ 101 w 5146"/>
              <a:gd name="T43" fmla="*/ 1868 h 4320"/>
              <a:gd name="T44" fmla="*/ 56 w 5146"/>
              <a:gd name="T45" fmla="*/ 1932 h 4320"/>
              <a:gd name="T46" fmla="*/ 22 w 5146"/>
              <a:gd name="T47" fmla="*/ 2005 h 4320"/>
              <a:gd name="T48" fmla="*/ 5 w 5146"/>
              <a:gd name="T49" fmla="*/ 2085 h 4320"/>
              <a:gd name="T50" fmla="*/ 0 w 5146"/>
              <a:gd name="T51" fmla="*/ 2150 h 4320"/>
              <a:gd name="T52" fmla="*/ 8 w 5146"/>
              <a:gd name="T53" fmla="*/ 2238 h 4320"/>
              <a:gd name="T54" fmla="*/ 33 w 5146"/>
              <a:gd name="T55" fmla="*/ 2319 h 4320"/>
              <a:gd name="T56" fmla="*/ 73 w 5146"/>
              <a:gd name="T57" fmla="*/ 2393 h 4320"/>
              <a:gd name="T58" fmla="*/ 124 w 5146"/>
              <a:gd name="T59" fmla="*/ 2458 h 4320"/>
              <a:gd name="T60" fmla="*/ 187 w 5146"/>
              <a:gd name="T61" fmla="*/ 2510 h 4320"/>
              <a:gd name="T62" fmla="*/ 260 w 5146"/>
              <a:gd name="T63" fmla="*/ 2552 h 4320"/>
              <a:gd name="T64" fmla="*/ 339 w 5146"/>
              <a:gd name="T65" fmla="*/ 2577 h 4320"/>
              <a:gd name="T66" fmla="*/ 427 w 5146"/>
              <a:gd name="T67" fmla="*/ 2587 h 4320"/>
              <a:gd name="T68" fmla="*/ 2686 w 5146"/>
              <a:gd name="T69" fmla="*/ 3598 h 4320"/>
              <a:gd name="T70" fmla="*/ 2634 w 5146"/>
              <a:gd name="T71" fmla="*/ 3668 h 4320"/>
              <a:gd name="T72" fmla="*/ 2599 w 5146"/>
              <a:gd name="T73" fmla="*/ 3746 h 4320"/>
              <a:gd name="T74" fmla="*/ 2580 w 5146"/>
              <a:gd name="T75" fmla="*/ 3827 h 4320"/>
              <a:gd name="T76" fmla="*/ 2575 w 5146"/>
              <a:gd name="T77" fmla="*/ 3909 h 4320"/>
              <a:gd name="T78" fmla="*/ 2588 w 5146"/>
              <a:gd name="T79" fmla="*/ 3992 h 4320"/>
              <a:gd name="T80" fmla="*/ 2615 w 5146"/>
              <a:gd name="T81" fmla="*/ 4069 h 4320"/>
              <a:gd name="T82" fmla="*/ 2658 w 5146"/>
              <a:gd name="T83" fmla="*/ 4144 h 4320"/>
              <a:gd name="T84" fmla="*/ 2701 w 5146"/>
              <a:gd name="T85" fmla="*/ 4193 h 4320"/>
              <a:gd name="T86" fmla="*/ 2769 w 5146"/>
              <a:gd name="T87" fmla="*/ 4249 h 4320"/>
              <a:gd name="T88" fmla="*/ 2843 w 5146"/>
              <a:gd name="T89" fmla="*/ 4288 h 4320"/>
              <a:gd name="T90" fmla="*/ 2923 w 5146"/>
              <a:gd name="T91" fmla="*/ 4312 h 4320"/>
              <a:gd name="T92" fmla="*/ 3005 w 5146"/>
              <a:gd name="T93" fmla="*/ 4320 h 4320"/>
              <a:gd name="T94" fmla="*/ 3086 w 5146"/>
              <a:gd name="T95" fmla="*/ 4312 h 4320"/>
              <a:gd name="T96" fmla="*/ 3165 w 5146"/>
              <a:gd name="T97" fmla="*/ 4288 h 4320"/>
              <a:gd name="T98" fmla="*/ 3240 w 5146"/>
              <a:gd name="T99" fmla="*/ 4249 h 4320"/>
              <a:gd name="T100" fmla="*/ 3308 w 5146"/>
              <a:gd name="T101" fmla="*/ 4193 h 4320"/>
              <a:gd name="T102" fmla="*/ 5046 w 5146"/>
              <a:gd name="T103" fmla="*/ 2431 h 4320"/>
              <a:gd name="T104" fmla="*/ 5097 w 5146"/>
              <a:gd name="T105" fmla="*/ 2357 h 4320"/>
              <a:gd name="T106" fmla="*/ 5129 w 5146"/>
              <a:gd name="T107" fmla="*/ 2279 h 4320"/>
              <a:gd name="T108" fmla="*/ 5144 w 5146"/>
              <a:gd name="T109" fmla="*/ 2196 h 4320"/>
              <a:gd name="T110" fmla="*/ 5143 w 5146"/>
              <a:gd name="T111" fmla="*/ 2114 h 4320"/>
              <a:gd name="T112" fmla="*/ 5124 w 5146"/>
              <a:gd name="T113" fmla="*/ 2033 h 4320"/>
              <a:gd name="T114" fmla="*/ 5087 w 5146"/>
              <a:gd name="T115" fmla="*/ 1952 h 4320"/>
              <a:gd name="T116" fmla="*/ 5033 w 5146"/>
              <a:gd name="T117" fmla="*/ 187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6" h="4320">
                <a:moveTo>
                  <a:pt x="5000" y="1841"/>
                </a:moveTo>
                <a:lnTo>
                  <a:pt x="3305" y="127"/>
                </a:lnTo>
                <a:lnTo>
                  <a:pt x="3305" y="127"/>
                </a:lnTo>
                <a:lnTo>
                  <a:pt x="3289" y="111"/>
                </a:lnTo>
                <a:lnTo>
                  <a:pt x="3273" y="97"/>
                </a:lnTo>
                <a:lnTo>
                  <a:pt x="3256" y="84"/>
                </a:lnTo>
                <a:lnTo>
                  <a:pt x="3238" y="71"/>
                </a:lnTo>
                <a:lnTo>
                  <a:pt x="3219" y="60"/>
                </a:lnTo>
                <a:lnTo>
                  <a:pt x="3202" y="49"/>
                </a:lnTo>
                <a:lnTo>
                  <a:pt x="3183" y="41"/>
                </a:lnTo>
                <a:lnTo>
                  <a:pt x="3164" y="32"/>
                </a:lnTo>
                <a:lnTo>
                  <a:pt x="3143" y="25"/>
                </a:lnTo>
                <a:lnTo>
                  <a:pt x="3124" y="19"/>
                </a:lnTo>
                <a:lnTo>
                  <a:pt x="3103" y="13"/>
                </a:lnTo>
                <a:lnTo>
                  <a:pt x="3083" y="8"/>
                </a:lnTo>
                <a:lnTo>
                  <a:pt x="3064" y="5"/>
                </a:lnTo>
                <a:lnTo>
                  <a:pt x="3043" y="3"/>
                </a:lnTo>
                <a:lnTo>
                  <a:pt x="3023" y="2"/>
                </a:lnTo>
                <a:lnTo>
                  <a:pt x="3002" y="0"/>
                </a:lnTo>
                <a:lnTo>
                  <a:pt x="2981" y="2"/>
                </a:lnTo>
                <a:lnTo>
                  <a:pt x="2961" y="3"/>
                </a:lnTo>
                <a:lnTo>
                  <a:pt x="2940" y="5"/>
                </a:lnTo>
                <a:lnTo>
                  <a:pt x="2920" y="8"/>
                </a:lnTo>
                <a:lnTo>
                  <a:pt x="2899" y="13"/>
                </a:lnTo>
                <a:lnTo>
                  <a:pt x="2880" y="19"/>
                </a:lnTo>
                <a:lnTo>
                  <a:pt x="2859" y="25"/>
                </a:lnTo>
                <a:lnTo>
                  <a:pt x="2840" y="32"/>
                </a:lnTo>
                <a:lnTo>
                  <a:pt x="2821" y="41"/>
                </a:lnTo>
                <a:lnTo>
                  <a:pt x="2802" y="49"/>
                </a:lnTo>
                <a:lnTo>
                  <a:pt x="2783" y="60"/>
                </a:lnTo>
                <a:lnTo>
                  <a:pt x="2766" y="71"/>
                </a:lnTo>
                <a:lnTo>
                  <a:pt x="2748" y="84"/>
                </a:lnTo>
                <a:lnTo>
                  <a:pt x="2731" y="97"/>
                </a:lnTo>
                <a:lnTo>
                  <a:pt x="2715" y="111"/>
                </a:lnTo>
                <a:lnTo>
                  <a:pt x="2697" y="127"/>
                </a:lnTo>
                <a:lnTo>
                  <a:pt x="2697" y="127"/>
                </a:lnTo>
                <a:lnTo>
                  <a:pt x="2683" y="143"/>
                </a:lnTo>
                <a:lnTo>
                  <a:pt x="2669" y="160"/>
                </a:lnTo>
                <a:lnTo>
                  <a:pt x="2655" y="178"/>
                </a:lnTo>
                <a:lnTo>
                  <a:pt x="2644" y="195"/>
                </a:lnTo>
                <a:lnTo>
                  <a:pt x="2632" y="213"/>
                </a:lnTo>
                <a:lnTo>
                  <a:pt x="2621" y="232"/>
                </a:lnTo>
                <a:lnTo>
                  <a:pt x="2612" y="251"/>
                </a:lnTo>
                <a:lnTo>
                  <a:pt x="2604" y="270"/>
                </a:lnTo>
                <a:lnTo>
                  <a:pt x="2596" y="290"/>
                </a:lnTo>
                <a:lnTo>
                  <a:pt x="2590" y="309"/>
                </a:lnTo>
                <a:lnTo>
                  <a:pt x="2585" y="330"/>
                </a:lnTo>
                <a:lnTo>
                  <a:pt x="2580" y="350"/>
                </a:lnTo>
                <a:lnTo>
                  <a:pt x="2577" y="371"/>
                </a:lnTo>
                <a:lnTo>
                  <a:pt x="2574" y="392"/>
                </a:lnTo>
                <a:lnTo>
                  <a:pt x="2572" y="412"/>
                </a:lnTo>
                <a:lnTo>
                  <a:pt x="2572" y="433"/>
                </a:lnTo>
                <a:lnTo>
                  <a:pt x="2572" y="454"/>
                </a:lnTo>
                <a:lnTo>
                  <a:pt x="2574" y="474"/>
                </a:lnTo>
                <a:lnTo>
                  <a:pt x="2577" y="495"/>
                </a:lnTo>
                <a:lnTo>
                  <a:pt x="2580" y="515"/>
                </a:lnTo>
                <a:lnTo>
                  <a:pt x="2585" y="536"/>
                </a:lnTo>
                <a:lnTo>
                  <a:pt x="2590" y="555"/>
                </a:lnTo>
                <a:lnTo>
                  <a:pt x="2596" y="576"/>
                </a:lnTo>
                <a:lnTo>
                  <a:pt x="2604" y="595"/>
                </a:lnTo>
                <a:lnTo>
                  <a:pt x="2612" y="614"/>
                </a:lnTo>
                <a:lnTo>
                  <a:pt x="2621" y="633"/>
                </a:lnTo>
                <a:lnTo>
                  <a:pt x="2632" y="652"/>
                </a:lnTo>
                <a:lnTo>
                  <a:pt x="2644" y="671"/>
                </a:lnTo>
                <a:lnTo>
                  <a:pt x="2656" y="688"/>
                </a:lnTo>
                <a:lnTo>
                  <a:pt x="2669" y="706"/>
                </a:lnTo>
                <a:lnTo>
                  <a:pt x="2683" y="722"/>
                </a:lnTo>
                <a:lnTo>
                  <a:pt x="2699" y="737"/>
                </a:lnTo>
                <a:lnTo>
                  <a:pt x="3658" y="1738"/>
                </a:lnTo>
                <a:lnTo>
                  <a:pt x="406" y="1738"/>
                </a:lnTo>
                <a:lnTo>
                  <a:pt x="406" y="1738"/>
                </a:lnTo>
                <a:lnTo>
                  <a:pt x="384" y="1738"/>
                </a:lnTo>
                <a:lnTo>
                  <a:pt x="363" y="1740"/>
                </a:lnTo>
                <a:lnTo>
                  <a:pt x="341" y="1741"/>
                </a:lnTo>
                <a:lnTo>
                  <a:pt x="320" y="1746"/>
                </a:lnTo>
                <a:lnTo>
                  <a:pt x="300" y="1749"/>
                </a:lnTo>
                <a:lnTo>
                  <a:pt x="281" y="1756"/>
                </a:lnTo>
                <a:lnTo>
                  <a:pt x="262" y="1762"/>
                </a:lnTo>
                <a:lnTo>
                  <a:pt x="243" y="1768"/>
                </a:lnTo>
                <a:lnTo>
                  <a:pt x="224" y="1776"/>
                </a:lnTo>
                <a:lnTo>
                  <a:pt x="206" y="1786"/>
                </a:lnTo>
                <a:lnTo>
                  <a:pt x="190" y="1795"/>
                </a:lnTo>
                <a:lnTo>
                  <a:pt x="173" y="1805"/>
                </a:lnTo>
                <a:lnTo>
                  <a:pt x="157" y="1816"/>
                </a:lnTo>
                <a:lnTo>
                  <a:pt x="143" y="1829"/>
                </a:lnTo>
                <a:lnTo>
                  <a:pt x="128" y="1841"/>
                </a:lnTo>
                <a:lnTo>
                  <a:pt x="114" y="1854"/>
                </a:lnTo>
                <a:lnTo>
                  <a:pt x="101" y="1868"/>
                </a:lnTo>
                <a:lnTo>
                  <a:pt x="89" y="1884"/>
                </a:lnTo>
                <a:lnTo>
                  <a:pt x="76" y="1898"/>
                </a:lnTo>
                <a:lnTo>
                  <a:pt x="65" y="1914"/>
                </a:lnTo>
                <a:lnTo>
                  <a:pt x="56" y="1932"/>
                </a:lnTo>
                <a:lnTo>
                  <a:pt x="46" y="1949"/>
                </a:lnTo>
                <a:lnTo>
                  <a:pt x="38" y="1967"/>
                </a:lnTo>
                <a:lnTo>
                  <a:pt x="30" y="1986"/>
                </a:lnTo>
                <a:lnTo>
                  <a:pt x="22" y="2005"/>
                </a:lnTo>
                <a:lnTo>
                  <a:pt x="17" y="2024"/>
                </a:lnTo>
                <a:lnTo>
                  <a:pt x="11" y="2044"/>
                </a:lnTo>
                <a:lnTo>
                  <a:pt x="8" y="2065"/>
                </a:lnTo>
                <a:lnTo>
                  <a:pt x="5" y="2085"/>
                </a:lnTo>
                <a:lnTo>
                  <a:pt x="2" y="2106"/>
                </a:lnTo>
                <a:lnTo>
                  <a:pt x="0" y="2128"/>
                </a:lnTo>
                <a:lnTo>
                  <a:pt x="0" y="2150"/>
                </a:lnTo>
                <a:lnTo>
                  <a:pt x="0" y="2150"/>
                </a:lnTo>
                <a:lnTo>
                  <a:pt x="0" y="2173"/>
                </a:lnTo>
                <a:lnTo>
                  <a:pt x="2" y="2195"/>
                </a:lnTo>
                <a:lnTo>
                  <a:pt x="5" y="2217"/>
                </a:lnTo>
                <a:lnTo>
                  <a:pt x="8" y="2238"/>
                </a:lnTo>
                <a:lnTo>
                  <a:pt x="13" y="2258"/>
                </a:lnTo>
                <a:lnTo>
                  <a:pt x="19" y="2279"/>
                </a:lnTo>
                <a:lnTo>
                  <a:pt x="25" y="2300"/>
                </a:lnTo>
                <a:lnTo>
                  <a:pt x="33" y="2319"/>
                </a:lnTo>
                <a:lnTo>
                  <a:pt x="41" y="2339"/>
                </a:lnTo>
                <a:lnTo>
                  <a:pt x="51" y="2357"/>
                </a:lnTo>
                <a:lnTo>
                  <a:pt x="62" y="2376"/>
                </a:lnTo>
                <a:lnTo>
                  <a:pt x="73" y="2393"/>
                </a:lnTo>
                <a:lnTo>
                  <a:pt x="84" y="2411"/>
                </a:lnTo>
                <a:lnTo>
                  <a:pt x="97" y="2426"/>
                </a:lnTo>
                <a:lnTo>
                  <a:pt x="109" y="2442"/>
                </a:lnTo>
                <a:lnTo>
                  <a:pt x="124" y="2458"/>
                </a:lnTo>
                <a:lnTo>
                  <a:pt x="140" y="2472"/>
                </a:lnTo>
                <a:lnTo>
                  <a:pt x="154" y="2485"/>
                </a:lnTo>
                <a:lnTo>
                  <a:pt x="171" y="2499"/>
                </a:lnTo>
                <a:lnTo>
                  <a:pt x="187" y="2510"/>
                </a:lnTo>
                <a:lnTo>
                  <a:pt x="205" y="2522"/>
                </a:lnTo>
                <a:lnTo>
                  <a:pt x="222" y="2533"/>
                </a:lnTo>
                <a:lnTo>
                  <a:pt x="241" y="2542"/>
                </a:lnTo>
                <a:lnTo>
                  <a:pt x="260" y="2552"/>
                </a:lnTo>
                <a:lnTo>
                  <a:pt x="279" y="2560"/>
                </a:lnTo>
                <a:lnTo>
                  <a:pt x="300" y="2566"/>
                </a:lnTo>
                <a:lnTo>
                  <a:pt x="319" y="2572"/>
                </a:lnTo>
                <a:lnTo>
                  <a:pt x="339" y="2577"/>
                </a:lnTo>
                <a:lnTo>
                  <a:pt x="362" y="2580"/>
                </a:lnTo>
                <a:lnTo>
                  <a:pt x="382" y="2583"/>
                </a:lnTo>
                <a:lnTo>
                  <a:pt x="404" y="2585"/>
                </a:lnTo>
                <a:lnTo>
                  <a:pt x="427" y="2587"/>
                </a:lnTo>
                <a:lnTo>
                  <a:pt x="3692" y="2587"/>
                </a:lnTo>
                <a:lnTo>
                  <a:pt x="2701" y="3583"/>
                </a:lnTo>
                <a:lnTo>
                  <a:pt x="2701" y="3583"/>
                </a:lnTo>
                <a:lnTo>
                  <a:pt x="2686" y="3598"/>
                </a:lnTo>
                <a:lnTo>
                  <a:pt x="2672" y="3616"/>
                </a:lnTo>
                <a:lnTo>
                  <a:pt x="2658" y="3633"/>
                </a:lnTo>
                <a:lnTo>
                  <a:pt x="2647" y="3651"/>
                </a:lnTo>
                <a:lnTo>
                  <a:pt x="2634" y="3668"/>
                </a:lnTo>
                <a:lnTo>
                  <a:pt x="2625" y="3687"/>
                </a:lnTo>
                <a:lnTo>
                  <a:pt x="2615" y="3706"/>
                </a:lnTo>
                <a:lnTo>
                  <a:pt x="2607" y="3725"/>
                </a:lnTo>
                <a:lnTo>
                  <a:pt x="2599" y="3746"/>
                </a:lnTo>
                <a:lnTo>
                  <a:pt x="2593" y="3765"/>
                </a:lnTo>
                <a:lnTo>
                  <a:pt x="2588" y="3786"/>
                </a:lnTo>
                <a:lnTo>
                  <a:pt x="2583" y="3806"/>
                </a:lnTo>
                <a:lnTo>
                  <a:pt x="2580" y="3827"/>
                </a:lnTo>
                <a:lnTo>
                  <a:pt x="2577" y="3847"/>
                </a:lnTo>
                <a:lnTo>
                  <a:pt x="2575" y="3868"/>
                </a:lnTo>
                <a:lnTo>
                  <a:pt x="2575" y="3889"/>
                </a:lnTo>
                <a:lnTo>
                  <a:pt x="2575" y="3909"/>
                </a:lnTo>
                <a:lnTo>
                  <a:pt x="2577" y="3930"/>
                </a:lnTo>
                <a:lnTo>
                  <a:pt x="2580" y="3950"/>
                </a:lnTo>
                <a:lnTo>
                  <a:pt x="2583" y="3971"/>
                </a:lnTo>
                <a:lnTo>
                  <a:pt x="2588" y="3992"/>
                </a:lnTo>
                <a:lnTo>
                  <a:pt x="2593" y="4011"/>
                </a:lnTo>
                <a:lnTo>
                  <a:pt x="2599" y="4031"/>
                </a:lnTo>
                <a:lnTo>
                  <a:pt x="2607" y="4050"/>
                </a:lnTo>
                <a:lnTo>
                  <a:pt x="2615" y="4069"/>
                </a:lnTo>
                <a:lnTo>
                  <a:pt x="2625" y="4088"/>
                </a:lnTo>
                <a:lnTo>
                  <a:pt x="2634" y="4107"/>
                </a:lnTo>
                <a:lnTo>
                  <a:pt x="2647" y="4127"/>
                </a:lnTo>
                <a:lnTo>
                  <a:pt x="2658" y="4144"/>
                </a:lnTo>
                <a:lnTo>
                  <a:pt x="2672" y="4161"/>
                </a:lnTo>
                <a:lnTo>
                  <a:pt x="2686" y="4177"/>
                </a:lnTo>
                <a:lnTo>
                  <a:pt x="2701" y="4193"/>
                </a:lnTo>
                <a:lnTo>
                  <a:pt x="2701" y="4193"/>
                </a:lnTo>
                <a:lnTo>
                  <a:pt x="2717" y="4209"/>
                </a:lnTo>
                <a:lnTo>
                  <a:pt x="2734" y="4223"/>
                </a:lnTo>
                <a:lnTo>
                  <a:pt x="2751" y="4236"/>
                </a:lnTo>
                <a:lnTo>
                  <a:pt x="2769" y="4249"/>
                </a:lnTo>
                <a:lnTo>
                  <a:pt x="2786" y="4260"/>
                </a:lnTo>
                <a:lnTo>
                  <a:pt x="2805" y="4271"/>
                </a:lnTo>
                <a:lnTo>
                  <a:pt x="2824" y="4280"/>
                </a:lnTo>
                <a:lnTo>
                  <a:pt x="2843" y="4288"/>
                </a:lnTo>
                <a:lnTo>
                  <a:pt x="2862" y="4296"/>
                </a:lnTo>
                <a:lnTo>
                  <a:pt x="2883" y="4303"/>
                </a:lnTo>
                <a:lnTo>
                  <a:pt x="2902" y="4307"/>
                </a:lnTo>
                <a:lnTo>
                  <a:pt x="2923" y="4312"/>
                </a:lnTo>
                <a:lnTo>
                  <a:pt x="2943" y="4315"/>
                </a:lnTo>
                <a:lnTo>
                  <a:pt x="2964" y="4318"/>
                </a:lnTo>
                <a:lnTo>
                  <a:pt x="2985" y="4320"/>
                </a:lnTo>
                <a:lnTo>
                  <a:pt x="3005" y="4320"/>
                </a:lnTo>
                <a:lnTo>
                  <a:pt x="3024" y="4320"/>
                </a:lnTo>
                <a:lnTo>
                  <a:pt x="3045" y="4318"/>
                </a:lnTo>
                <a:lnTo>
                  <a:pt x="3065" y="4315"/>
                </a:lnTo>
                <a:lnTo>
                  <a:pt x="3086" y="4312"/>
                </a:lnTo>
                <a:lnTo>
                  <a:pt x="3107" y="4307"/>
                </a:lnTo>
                <a:lnTo>
                  <a:pt x="3126" y="4303"/>
                </a:lnTo>
                <a:lnTo>
                  <a:pt x="3146" y="4296"/>
                </a:lnTo>
                <a:lnTo>
                  <a:pt x="3165" y="4288"/>
                </a:lnTo>
                <a:lnTo>
                  <a:pt x="3184" y="4280"/>
                </a:lnTo>
                <a:lnTo>
                  <a:pt x="3203" y="4271"/>
                </a:lnTo>
                <a:lnTo>
                  <a:pt x="3222" y="4260"/>
                </a:lnTo>
                <a:lnTo>
                  <a:pt x="3240" y="4249"/>
                </a:lnTo>
                <a:lnTo>
                  <a:pt x="3257" y="4236"/>
                </a:lnTo>
                <a:lnTo>
                  <a:pt x="3275" y="4223"/>
                </a:lnTo>
                <a:lnTo>
                  <a:pt x="3292" y="4209"/>
                </a:lnTo>
                <a:lnTo>
                  <a:pt x="3308" y="4193"/>
                </a:lnTo>
                <a:lnTo>
                  <a:pt x="5014" y="2464"/>
                </a:lnTo>
                <a:lnTo>
                  <a:pt x="5014" y="2464"/>
                </a:lnTo>
                <a:lnTo>
                  <a:pt x="5030" y="2449"/>
                </a:lnTo>
                <a:lnTo>
                  <a:pt x="5046" y="2431"/>
                </a:lnTo>
                <a:lnTo>
                  <a:pt x="5060" y="2412"/>
                </a:lnTo>
                <a:lnTo>
                  <a:pt x="5073" y="2395"/>
                </a:lnTo>
                <a:lnTo>
                  <a:pt x="5086" y="2376"/>
                </a:lnTo>
                <a:lnTo>
                  <a:pt x="5097" y="2357"/>
                </a:lnTo>
                <a:lnTo>
                  <a:pt x="5106" y="2338"/>
                </a:lnTo>
                <a:lnTo>
                  <a:pt x="5114" y="2319"/>
                </a:lnTo>
                <a:lnTo>
                  <a:pt x="5122" y="2298"/>
                </a:lnTo>
                <a:lnTo>
                  <a:pt x="5129" y="2279"/>
                </a:lnTo>
                <a:lnTo>
                  <a:pt x="5135" y="2258"/>
                </a:lnTo>
                <a:lnTo>
                  <a:pt x="5138" y="2238"/>
                </a:lnTo>
                <a:lnTo>
                  <a:pt x="5143" y="2217"/>
                </a:lnTo>
                <a:lnTo>
                  <a:pt x="5144" y="2196"/>
                </a:lnTo>
                <a:lnTo>
                  <a:pt x="5146" y="2176"/>
                </a:lnTo>
                <a:lnTo>
                  <a:pt x="5146" y="2155"/>
                </a:lnTo>
                <a:lnTo>
                  <a:pt x="5144" y="2135"/>
                </a:lnTo>
                <a:lnTo>
                  <a:pt x="5143" y="2114"/>
                </a:lnTo>
                <a:lnTo>
                  <a:pt x="5140" y="2093"/>
                </a:lnTo>
                <a:lnTo>
                  <a:pt x="5135" y="2073"/>
                </a:lnTo>
                <a:lnTo>
                  <a:pt x="5130" y="2052"/>
                </a:lnTo>
                <a:lnTo>
                  <a:pt x="5124" y="2033"/>
                </a:lnTo>
                <a:lnTo>
                  <a:pt x="5116" y="2013"/>
                </a:lnTo>
                <a:lnTo>
                  <a:pt x="5108" y="1992"/>
                </a:lnTo>
                <a:lnTo>
                  <a:pt x="5098" y="1973"/>
                </a:lnTo>
                <a:lnTo>
                  <a:pt x="5087" y="1952"/>
                </a:lnTo>
                <a:lnTo>
                  <a:pt x="5075" y="1933"/>
                </a:lnTo>
                <a:lnTo>
                  <a:pt x="5062" y="1914"/>
                </a:lnTo>
                <a:lnTo>
                  <a:pt x="5048" y="1895"/>
                </a:lnTo>
                <a:lnTo>
                  <a:pt x="5033" y="1876"/>
                </a:lnTo>
                <a:lnTo>
                  <a:pt x="5018" y="1859"/>
                </a:lnTo>
                <a:lnTo>
                  <a:pt x="5000" y="18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/>
          </a:p>
        </p:txBody>
      </p:sp>
      <p:grpSp>
        <p:nvGrpSpPr>
          <p:cNvPr id="887" name="Group 886"/>
          <p:cNvGrpSpPr/>
          <p:nvPr/>
        </p:nvGrpSpPr>
        <p:grpSpPr>
          <a:xfrm>
            <a:off x="2731186" y="3722297"/>
            <a:ext cx="295493" cy="295492"/>
            <a:chOff x="6992245" y="2467633"/>
            <a:chExt cx="458813" cy="458813"/>
          </a:xfrm>
        </p:grpSpPr>
        <p:sp>
          <p:nvSpPr>
            <p:cNvPr id="888" name="Oval 887"/>
            <p:cNvSpPr/>
            <p:nvPr/>
          </p:nvSpPr>
          <p:spPr>
            <a:xfrm>
              <a:off x="6992245" y="2467633"/>
              <a:ext cx="458813" cy="458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889" name="Group 888"/>
            <p:cNvGrpSpPr/>
            <p:nvPr/>
          </p:nvGrpSpPr>
          <p:grpSpPr>
            <a:xfrm>
              <a:off x="7029669" y="2582020"/>
              <a:ext cx="384009" cy="269492"/>
              <a:chOff x="8132578" y="3059072"/>
              <a:chExt cx="789359" cy="553959"/>
            </a:xfrm>
            <a:solidFill>
              <a:schemeClr val="tx1"/>
            </a:solidFill>
          </p:grpSpPr>
          <p:sp>
            <p:nvSpPr>
              <p:cNvPr id="890" name="Freeform 7"/>
              <p:cNvSpPr>
                <a:spLocks/>
              </p:cNvSpPr>
              <p:nvPr/>
            </p:nvSpPr>
            <p:spPr bwMode="auto">
              <a:xfrm>
                <a:off x="8459599" y="3330413"/>
                <a:ext cx="281913" cy="282618"/>
              </a:xfrm>
              <a:custGeom>
                <a:avLst/>
                <a:gdLst/>
                <a:ahLst/>
                <a:cxnLst/>
                <a:rect l="l" t="t" r="r" b="b"/>
                <a:pathLst>
                  <a:path w="281913" h="282618">
                    <a:moveTo>
                      <a:pt x="141765" y="51523"/>
                    </a:moveTo>
                    <a:lnTo>
                      <a:pt x="132619" y="51876"/>
                    </a:lnTo>
                    <a:lnTo>
                      <a:pt x="123473" y="53288"/>
                    </a:lnTo>
                    <a:lnTo>
                      <a:pt x="114678" y="55405"/>
                    </a:lnTo>
                    <a:lnTo>
                      <a:pt x="106588" y="58581"/>
                    </a:lnTo>
                    <a:lnTo>
                      <a:pt x="98497" y="62463"/>
                    </a:lnTo>
                    <a:lnTo>
                      <a:pt x="90758" y="66698"/>
                    </a:lnTo>
                    <a:lnTo>
                      <a:pt x="83722" y="71991"/>
                    </a:lnTo>
                    <a:lnTo>
                      <a:pt x="77390" y="78343"/>
                    </a:lnTo>
                    <a:lnTo>
                      <a:pt x="71410" y="84695"/>
                    </a:lnTo>
                    <a:lnTo>
                      <a:pt x="66134" y="91753"/>
                    </a:lnTo>
                    <a:lnTo>
                      <a:pt x="61560" y="99164"/>
                    </a:lnTo>
                    <a:lnTo>
                      <a:pt x="58043" y="107281"/>
                    </a:lnTo>
                    <a:lnTo>
                      <a:pt x="54877" y="115750"/>
                    </a:lnTo>
                    <a:lnTo>
                      <a:pt x="52766" y="124573"/>
                    </a:lnTo>
                    <a:lnTo>
                      <a:pt x="51007" y="133395"/>
                    </a:lnTo>
                    <a:lnTo>
                      <a:pt x="50655" y="142923"/>
                    </a:lnTo>
                    <a:lnTo>
                      <a:pt x="51359" y="153863"/>
                    </a:lnTo>
                    <a:lnTo>
                      <a:pt x="53470" y="164803"/>
                    </a:lnTo>
                    <a:lnTo>
                      <a:pt x="56636" y="175037"/>
                    </a:lnTo>
                    <a:lnTo>
                      <a:pt x="61209" y="184565"/>
                    </a:lnTo>
                    <a:lnTo>
                      <a:pt x="66485" y="193740"/>
                    </a:lnTo>
                    <a:lnTo>
                      <a:pt x="72817" y="202210"/>
                    </a:lnTo>
                    <a:lnTo>
                      <a:pt x="80204" y="209621"/>
                    </a:lnTo>
                    <a:lnTo>
                      <a:pt x="88025" y="216102"/>
                    </a:lnTo>
                    <a:lnTo>
                      <a:pt x="88082" y="216016"/>
                    </a:lnTo>
                    <a:lnTo>
                      <a:pt x="93711" y="220245"/>
                    </a:lnTo>
                    <a:lnTo>
                      <a:pt x="100043" y="223769"/>
                    </a:lnTo>
                    <a:lnTo>
                      <a:pt x="106375" y="226588"/>
                    </a:lnTo>
                    <a:lnTo>
                      <a:pt x="113410" y="229055"/>
                    </a:lnTo>
                    <a:lnTo>
                      <a:pt x="119742" y="231169"/>
                    </a:lnTo>
                    <a:lnTo>
                      <a:pt x="127130" y="232579"/>
                    </a:lnTo>
                    <a:lnTo>
                      <a:pt x="134165" y="233636"/>
                    </a:lnTo>
                    <a:lnTo>
                      <a:pt x="141553" y="233988"/>
                    </a:lnTo>
                    <a:lnTo>
                      <a:pt x="151051" y="233636"/>
                    </a:lnTo>
                    <a:lnTo>
                      <a:pt x="160197" y="231874"/>
                    </a:lnTo>
                    <a:lnTo>
                      <a:pt x="168640" y="229759"/>
                    </a:lnTo>
                    <a:lnTo>
                      <a:pt x="177434" y="226588"/>
                    </a:lnTo>
                    <a:lnTo>
                      <a:pt x="185525" y="223064"/>
                    </a:lnTo>
                    <a:lnTo>
                      <a:pt x="192561" y="218483"/>
                    </a:lnTo>
                    <a:lnTo>
                      <a:pt x="199597" y="213197"/>
                    </a:lnTo>
                    <a:lnTo>
                      <a:pt x="205929" y="207206"/>
                    </a:lnTo>
                    <a:lnTo>
                      <a:pt x="212261" y="200511"/>
                    </a:lnTo>
                    <a:lnTo>
                      <a:pt x="217537" y="193816"/>
                    </a:lnTo>
                    <a:lnTo>
                      <a:pt x="221759" y="186063"/>
                    </a:lnTo>
                    <a:lnTo>
                      <a:pt x="225628" y="177958"/>
                    </a:lnTo>
                    <a:lnTo>
                      <a:pt x="228794" y="169853"/>
                    </a:lnTo>
                    <a:lnTo>
                      <a:pt x="230905" y="161043"/>
                    </a:lnTo>
                    <a:lnTo>
                      <a:pt x="232312" y="151881"/>
                    </a:lnTo>
                    <a:lnTo>
                      <a:pt x="232664" y="142719"/>
                    </a:lnTo>
                    <a:lnTo>
                      <a:pt x="231960" y="130385"/>
                    </a:lnTo>
                    <a:lnTo>
                      <a:pt x="229498" y="118756"/>
                    </a:lnTo>
                    <a:lnTo>
                      <a:pt x="225980" y="107832"/>
                    </a:lnTo>
                    <a:lnTo>
                      <a:pt x="221055" y="97613"/>
                    </a:lnTo>
                    <a:lnTo>
                      <a:pt x="214371" y="87746"/>
                    </a:lnTo>
                    <a:lnTo>
                      <a:pt x="207336" y="79288"/>
                    </a:lnTo>
                    <a:lnTo>
                      <a:pt x="198893" y="71536"/>
                    </a:lnTo>
                    <a:lnTo>
                      <a:pt x="189395" y="65193"/>
                    </a:lnTo>
                    <a:lnTo>
                      <a:pt x="189411" y="65169"/>
                    </a:lnTo>
                    <a:lnTo>
                      <a:pt x="184330" y="62110"/>
                    </a:lnTo>
                    <a:lnTo>
                      <a:pt x="178701" y="58934"/>
                    </a:lnTo>
                    <a:lnTo>
                      <a:pt x="173073" y="57169"/>
                    </a:lnTo>
                    <a:lnTo>
                      <a:pt x="167444" y="55052"/>
                    </a:lnTo>
                    <a:lnTo>
                      <a:pt x="161113" y="53288"/>
                    </a:lnTo>
                    <a:lnTo>
                      <a:pt x="154781" y="52229"/>
                    </a:lnTo>
                    <a:lnTo>
                      <a:pt x="148449" y="51876"/>
                    </a:lnTo>
                    <a:close/>
                    <a:moveTo>
                      <a:pt x="134378" y="0"/>
                    </a:moveTo>
                    <a:lnTo>
                      <a:pt x="147393" y="0"/>
                    </a:lnTo>
                    <a:lnTo>
                      <a:pt x="151615" y="33172"/>
                    </a:lnTo>
                    <a:lnTo>
                      <a:pt x="154429" y="33525"/>
                    </a:lnTo>
                    <a:lnTo>
                      <a:pt x="156891" y="33878"/>
                    </a:lnTo>
                    <a:lnTo>
                      <a:pt x="159705" y="34231"/>
                    </a:lnTo>
                    <a:lnTo>
                      <a:pt x="162168" y="34584"/>
                    </a:lnTo>
                    <a:lnTo>
                      <a:pt x="164982" y="34937"/>
                    </a:lnTo>
                    <a:lnTo>
                      <a:pt x="167444" y="35996"/>
                    </a:lnTo>
                    <a:lnTo>
                      <a:pt x="169907" y="36348"/>
                    </a:lnTo>
                    <a:lnTo>
                      <a:pt x="172369" y="37054"/>
                    </a:lnTo>
                    <a:lnTo>
                      <a:pt x="188903" y="8117"/>
                    </a:lnTo>
                    <a:lnTo>
                      <a:pt x="200863" y="13057"/>
                    </a:lnTo>
                    <a:lnTo>
                      <a:pt x="192069" y="45524"/>
                    </a:lnTo>
                    <a:lnTo>
                      <a:pt x="194179" y="46582"/>
                    </a:lnTo>
                    <a:lnTo>
                      <a:pt x="196290" y="47641"/>
                    </a:lnTo>
                    <a:lnTo>
                      <a:pt x="197697" y="49053"/>
                    </a:lnTo>
                    <a:lnTo>
                      <a:pt x="199808" y="50111"/>
                    </a:lnTo>
                    <a:lnTo>
                      <a:pt x="199772" y="50165"/>
                    </a:lnTo>
                    <a:lnTo>
                      <a:pt x="202059" y="51802"/>
                    </a:lnTo>
                    <a:lnTo>
                      <a:pt x="204873" y="53564"/>
                    </a:lnTo>
                    <a:lnTo>
                      <a:pt x="207336" y="55326"/>
                    </a:lnTo>
                    <a:lnTo>
                      <a:pt x="209798" y="57440"/>
                    </a:lnTo>
                    <a:lnTo>
                      <a:pt x="236182" y="36649"/>
                    </a:lnTo>
                    <a:lnTo>
                      <a:pt x="244976" y="46164"/>
                    </a:lnTo>
                    <a:lnTo>
                      <a:pt x="224573" y="72241"/>
                    </a:lnTo>
                    <a:lnTo>
                      <a:pt x="227739" y="76469"/>
                    </a:lnTo>
                    <a:lnTo>
                      <a:pt x="230905" y="81050"/>
                    </a:lnTo>
                    <a:lnTo>
                      <a:pt x="233719" y="85279"/>
                    </a:lnTo>
                    <a:lnTo>
                      <a:pt x="236533" y="90213"/>
                    </a:lnTo>
                    <a:lnTo>
                      <a:pt x="268545" y="81403"/>
                    </a:lnTo>
                    <a:lnTo>
                      <a:pt x="273119" y="93032"/>
                    </a:lnTo>
                    <a:lnTo>
                      <a:pt x="244624" y="109594"/>
                    </a:lnTo>
                    <a:lnTo>
                      <a:pt x="245680" y="114880"/>
                    </a:lnTo>
                    <a:lnTo>
                      <a:pt x="247087" y="120166"/>
                    </a:lnTo>
                    <a:lnTo>
                      <a:pt x="247790" y="125452"/>
                    </a:lnTo>
                    <a:lnTo>
                      <a:pt x="248494" y="130738"/>
                    </a:lnTo>
                    <a:lnTo>
                      <a:pt x="281913" y="134966"/>
                    </a:lnTo>
                    <a:lnTo>
                      <a:pt x="281913" y="148005"/>
                    </a:lnTo>
                    <a:lnTo>
                      <a:pt x="248494" y="151881"/>
                    </a:lnTo>
                    <a:lnTo>
                      <a:pt x="247790" y="157167"/>
                    </a:lnTo>
                    <a:lnTo>
                      <a:pt x="247087" y="162453"/>
                    </a:lnTo>
                    <a:lnTo>
                      <a:pt x="245680" y="167739"/>
                    </a:lnTo>
                    <a:lnTo>
                      <a:pt x="244273" y="172672"/>
                    </a:lnTo>
                    <a:lnTo>
                      <a:pt x="273119" y="189234"/>
                    </a:lnTo>
                    <a:lnTo>
                      <a:pt x="268545" y="201568"/>
                    </a:lnTo>
                    <a:lnTo>
                      <a:pt x="236182" y="192406"/>
                    </a:lnTo>
                    <a:lnTo>
                      <a:pt x="233719" y="196987"/>
                    </a:lnTo>
                    <a:lnTo>
                      <a:pt x="230905" y="201568"/>
                    </a:lnTo>
                    <a:lnTo>
                      <a:pt x="227387" y="205797"/>
                    </a:lnTo>
                    <a:lnTo>
                      <a:pt x="224221" y="210026"/>
                    </a:lnTo>
                    <a:lnTo>
                      <a:pt x="244976" y="236807"/>
                    </a:lnTo>
                    <a:lnTo>
                      <a:pt x="236182" y="245617"/>
                    </a:lnTo>
                    <a:lnTo>
                      <a:pt x="209446" y="224826"/>
                    </a:lnTo>
                    <a:lnTo>
                      <a:pt x="207336" y="226588"/>
                    </a:lnTo>
                    <a:lnTo>
                      <a:pt x="204873" y="228350"/>
                    </a:lnTo>
                    <a:lnTo>
                      <a:pt x="202763" y="229759"/>
                    </a:lnTo>
                    <a:lnTo>
                      <a:pt x="200652" y="231521"/>
                    </a:lnTo>
                    <a:lnTo>
                      <a:pt x="198893" y="232579"/>
                    </a:lnTo>
                    <a:lnTo>
                      <a:pt x="196430" y="234341"/>
                    </a:lnTo>
                    <a:lnTo>
                      <a:pt x="194320" y="235398"/>
                    </a:lnTo>
                    <a:lnTo>
                      <a:pt x="191857" y="236807"/>
                    </a:lnTo>
                    <a:lnTo>
                      <a:pt x="200652" y="269227"/>
                    </a:lnTo>
                    <a:lnTo>
                      <a:pt x="188691" y="274513"/>
                    </a:lnTo>
                    <a:lnTo>
                      <a:pt x="172158" y="244912"/>
                    </a:lnTo>
                    <a:lnTo>
                      <a:pt x="169695" y="245617"/>
                    </a:lnTo>
                    <a:lnTo>
                      <a:pt x="166881" y="245969"/>
                    </a:lnTo>
                    <a:lnTo>
                      <a:pt x="164419" y="247027"/>
                    </a:lnTo>
                    <a:lnTo>
                      <a:pt x="161956" y="247379"/>
                    </a:lnTo>
                    <a:lnTo>
                      <a:pt x="159142" y="247731"/>
                    </a:lnTo>
                    <a:lnTo>
                      <a:pt x="156679" y="248084"/>
                    </a:lnTo>
                    <a:lnTo>
                      <a:pt x="153865" y="248436"/>
                    </a:lnTo>
                    <a:lnTo>
                      <a:pt x="151403" y="248789"/>
                    </a:lnTo>
                    <a:lnTo>
                      <a:pt x="147181" y="282618"/>
                    </a:lnTo>
                    <a:lnTo>
                      <a:pt x="134165" y="282618"/>
                    </a:lnTo>
                    <a:lnTo>
                      <a:pt x="129944" y="248789"/>
                    </a:lnTo>
                    <a:lnTo>
                      <a:pt x="127482" y="248436"/>
                    </a:lnTo>
                    <a:lnTo>
                      <a:pt x="124667" y="248084"/>
                    </a:lnTo>
                    <a:lnTo>
                      <a:pt x="122205" y="247731"/>
                    </a:lnTo>
                    <a:lnTo>
                      <a:pt x="119742" y="247379"/>
                    </a:lnTo>
                    <a:lnTo>
                      <a:pt x="116928" y="247027"/>
                    </a:lnTo>
                    <a:lnTo>
                      <a:pt x="114466" y="245969"/>
                    </a:lnTo>
                    <a:lnTo>
                      <a:pt x="112003" y="245617"/>
                    </a:lnTo>
                    <a:lnTo>
                      <a:pt x="109541" y="244912"/>
                    </a:lnTo>
                    <a:lnTo>
                      <a:pt x="92655" y="274513"/>
                    </a:lnTo>
                    <a:lnTo>
                      <a:pt x="80695" y="269227"/>
                    </a:lnTo>
                    <a:lnTo>
                      <a:pt x="89841" y="236807"/>
                    </a:lnTo>
                    <a:lnTo>
                      <a:pt x="87027" y="235045"/>
                    </a:lnTo>
                    <a:lnTo>
                      <a:pt x="84213" y="233636"/>
                    </a:lnTo>
                    <a:lnTo>
                      <a:pt x="81750" y="231521"/>
                    </a:lnTo>
                    <a:lnTo>
                      <a:pt x="79241" y="229950"/>
                    </a:lnTo>
                    <a:lnTo>
                      <a:pt x="79149" y="230089"/>
                    </a:lnTo>
                    <a:lnTo>
                      <a:pt x="77390" y="229030"/>
                    </a:lnTo>
                    <a:lnTo>
                      <a:pt x="75631" y="227619"/>
                    </a:lnTo>
                    <a:lnTo>
                      <a:pt x="74224" y="226560"/>
                    </a:lnTo>
                    <a:lnTo>
                      <a:pt x="72465" y="225148"/>
                    </a:lnTo>
                    <a:lnTo>
                      <a:pt x="45731" y="245969"/>
                    </a:lnTo>
                    <a:lnTo>
                      <a:pt x="36936" y="237147"/>
                    </a:lnTo>
                    <a:lnTo>
                      <a:pt x="56987" y="210327"/>
                    </a:lnTo>
                    <a:lnTo>
                      <a:pt x="53821" y="205739"/>
                    </a:lnTo>
                    <a:lnTo>
                      <a:pt x="51007" y="201857"/>
                    </a:lnTo>
                    <a:lnTo>
                      <a:pt x="48193" y="197269"/>
                    </a:lnTo>
                    <a:lnTo>
                      <a:pt x="45379" y="192682"/>
                    </a:lnTo>
                    <a:lnTo>
                      <a:pt x="13367" y="201857"/>
                    </a:lnTo>
                    <a:lnTo>
                      <a:pt x="8443" y="189506"/>
                    </a:lnTo>
                    <a:lnTo>
                      <a:pt x="37640" y="172920"/>
                    </a:lnTo>
                    <a:lnTo>
                      <a:pt x="36585" y="167979"/>
                    </a:lnTo>
                    <a:lnTo>
                      <a:pt x="35177" y="162686"/>
                    </a:lnTo>
                    <a:lnTo>
                      <a:pt x="34474" y="157392"/>
                    </a:lnTo>
                    <a:lnTo>
                      <a:pt x="33770" y="152099"/>
                    </a:lnTo>
                    <a:lnTo>
                      <a:pt x="0" y="148217"/>
                    </a:lnTo>
                    <a:lnTo>
                      <a:pt x="0" y="135160"/>
                    </a:lnTo>
                    <a:lnTo>
                      <a:pt x="33770" y="130572"/>
                    </a:lnTo>
                    <a:lnTo>
                      <a:pt x="34122" y="125278"/>
                    </a:lnTo>
                    <a:lnTo>
                      <a:pt x="35177" y="119985"/>
                    </a:lnTo>
                    <a:lnTo>
                      <a:pt x="36233" y="115044"/>
                    </a:lnTo>
                    <a:lnTo>
                      <a:pt x="37640" y="109751"/>
                    </a:lnTo>
                    <a:lnTo>
                      <a:pt x="8443" y="93165"/>
                    </a:lnTo>
                    <a:lnTo>
                      <a:pt x="13367" y="81519"/>
                    </a:lnTo>
                    <a:lnTo>
                      <a:pt x="45379" y="90342"/>
                    </a:lnTo>
                    <a:lnTo>
                      <a:pt x="47841" y="85401"/>
                    </a:lnTo>
                    <a:lnTo>
                      <a:pt x="50655" y="81166"/>
                    </a:lnTo>
                    <a:lnTo>
                      <a:pt x="53821" y="76932"/>
                    </a:lnTo>
                    <a:lnTo>
                      <a:pt x="56987" y="72344"/>
                    </a:lnTo>
                    <a:lnTo>
                      <a:pt x="36936" y="46230"/>
                    </a:lnTo>
                    <a:lnTo>
                      <a:pt x="45731" y="36701"/>
                    </a:lnTo>
                    <a:lnTo>
                      <a:pt x="72114" y="57522"/>
                    </a:lnTo>
                    <a:lnTo>
                      <a:pt x="74224" y="55758"/>
                    </a:lnTo>
                    <a:lnTo>
                      <a:pt x="76335" y="54346"/>
                    </a:lnTo>
                    <a:lnTo>
                      <a:pt x="78094" y="52582"/>
                    </a:lnTo>
                    <a:lnTo>
                      <a:pt x="80556" y="50817"/>
                    </a:lnTo>
                    <a:lnTo>
                      <a:pt x="82667" y="49759"/>
                    </a:lnTo>
                    <a:lnTo>
                      <a:pt x="85129" y="47994"/>
                    </a:lnTo>
                    <a:lnTo>
                      <a:pt x="87240" y="46935"/>
                    </a:lnTo>
                    <a:lnTo>
                      <a:pt x="89702" y="45524"/>
                    </a:lnTo>
                    <a:lnTo>
                      <a:pt x="80908" y="13057"/>
                    </a:lnTo>
                    <a:lnTo>
                      <a:pt x="92868" y="8117"/>
                    </a:lnTo>
                    <a:lnTo>
                      <a:pt x="109402" y="37054"/>
                    </a:lnTo>
                    <a:lnTo>
                      <a:pt x="111864" y="36348"/>
                    </a:lnTo>
                    <a:lnTo>
                      <a:pt x="114327" y="35996"/>
                    </a:lnTo>
                    <a:lnTo>
                      <a:pt x="117141" y="34937"/>
                    </a:lnTo>
                    <a:lnTo>
                      <a:pt x="119603" y="34584"/>
                    </a:lnTo>
                    <a:lnTo>
                      <a:pt x="122417" y="34231"/>
                    </a:lnTo>
                    <a:lnTo>
                      <a:pt x="124880" y="33878"/>
                    </a:lnTo>
                    <a:lnTo>
                      <a:pt x="127694" y="33525"/>
                    </a:lnTo>
                    <a:lnTo>
                      <a:pt x="130156" y="33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891" name="Freeform 11"/>
              <p:cNvSpPr>
                <a:spLocks/>
              </p:cNvSpPr>
              <p:nvPr/>
            </p:nvSpPr>
            <p:spPr bwMode="auto">
              <a:xfrm>
                <a:off x="8583640" y="3059072"/>
                <a:ext cx="338297" cy="337591"/>
              </a:xfrm>
              <a:custGeom>
                <a:avLst/>
                <a:gdLst/>
                <a:ahLst/>
                <a:cxnLst/>
                <a:rect l="l" t="t" r="r" b="b"/>
                <a:pathLst>
                  <a:path w="338297" h="337591">
                    <a:moveTo>
                      <a:pt x="164083" y="61316"/>
                    </a:moveTo>
                    <a:lnTo>
                      <a:pt x="153144" y="62373"/>
                    </a:lnTo>
                    <a:lnTo>
                      <a:pt x="142558" y="64840"/>
                    </a:lnTo>
                    <a:lnTo>
                      <a:pt x="132325" y="67659"/>
                    </a:lnTo>
                    <a:lnTo>
                      <a:pt x="122444" y="71888"/>
                    </a:lnTo>
                    <a:lnTo>
                      <a:pt x="113623" y="77174"/>
                    </a:lnTo>
                    <a:lnTo>
                      <a:pt x="104801" y="82812"/>
                    </a:lnTo>
                    <a:lnTo>
                      <a:pt x="96685" y="89860"/>
                    </a:lnTo>
                    <a:lnTo>
                      <a:pt x="89275" y="96908"/>
                    </a:lnTo>
                    <a:lnTo>
                      <a:pt x="82218" y="105013"/>
                    </a:lnTo>
                    <a:lnTo>
                      <a:pt x="76219" y="114175"/>
                    </a:lnTo>
                    <a:lnTo>
                      <a:pt x="71279" y="123337"/>
                    </a:lnTo>
                    <a:lnTo>
                      <a:pt x="67044" y="133557"/>
                    </a:lnTo>
                    <a:lnTo>
                      <a:pt x="63516" y="144128"/>
                    </a:lnTo>
                    <a:lnTo>
                      <a:pt x="61752" y="155052"/>
                    </a:lnTo>
                    <a:lnTo>
                      <a:pt x="60340" y="168443"/>
                    </a:lnTo>
                    <a:lnTo>
                      <a:pt x="60693" y="181482"/>
                    </a:lnTo>
                    <a:lnTo>
                      <a:pt x="62810" y="193815"/>
                    </a:lnTo>
                    <a:lnTo>
                      <a:pt x="66692" y="206502"/>
                    </a:lnTo>
                    <a:lnTo>
                      <a:pt x="71279" y="218483"/>
                    </a:lnTo>
                    <a:lnTo>
                      <a:pt x="77630" y="229407"/>
                    </a:lnTo>
                    <a:lnTo>
                      <a:pt x="84688" y="239274"/>
                    </a:lnTo>
                    <a:lnTo>
                      <a:pt x="93509" y="248789"/>
                    </a:lnTo>
                    <a:lnTo>
                      <a:pt x="93464" y="248838"/>
                    </a:lnTo>
                    <a:lnTo>
                      <a:pt x="99760" y="254427"/>
                    </a:lnTo>
                    <a:lnTo>
                      <a:pt x="106111" y="259713"/>
                    </a:lnTo>
                    <a:lnTo>
                      <a:pt x="113169" y="264294"/>
                    </a:lnTo>
                    <a:lnTo>
                      <a:pt x="120932" y="268170"/>
                    </a:lnTo>
                    <a:lnTo>
                      <a:pt x="128695" y="272046"/>
                    </a:lnTo>
                    <a:lnTo>
                      <a:pt x="136811" y="274865"/>
                    </a:lnTo>
                    <a:lnTo>
                      <a:pt x="145279" y="277332"/>
                    </a:lnTo>
                    <a:lnTo>
                      <a:pt x="154101" y="278742"/>
                    </a:lnTo>
                    <a:lnTo>
                      <a:pt x="165746" y="280151"/>
                    </a:lnTo>
                    <a:lnTo>
                      <a:pt x="176684" y="279447"/>
                    </a:lnTo>
                    <a:lnTo>
                      <a:pt x="187270" y="278389"/>
                    </a:lnTo>
                    <a:lnTo>
                      <a:pt x="197856" y="276275"/>
                    </a:lnTo>
                    <a:lnTo>
                      <a:pt x="207737" y="273103"/>
                    </a:lnTo>
                    <a:lnTo>
                      <a:pt x="217617" y="269227"/>
                    </a:lnTo>
                    <a:lnTo>
                      <a:pt x="226791" y="264294"/>
                    </a:lnTo>
                    <a:lnTo>
                      <a:pt x="235966" y="257951"/>
                    </a:lnTo>
                    <a:lnTo>
                      <a:pt x="244082" y="251608"/>
                    </a:lnTo>
                    <a:lnTo>
                      <a:pt x="251492" y="244207"/>
                    </a:lnTo>
                    <a:lnTo>
                      <a:pt x="258196" y="236102"/>
                    </a:lnTo>
                    <a:lnTo>
                      <a:pt x="263842" y="227293"/>
                    </a:lnTo>
                    <a:lnTo>
                      <a:pt x="269135" y="217778"/>
                    </a:lnTo>
                    <a:lnTo>
                      <a:pt x="273370" y="208263"/>
                    </a:lnTo>
                    <a:lnTo>
                      <a:pt x="276546" y="197692"/>
                    </a:lnTo>
                    <a:lnTo>
                      <a:pt x="278663" y="186768"/>
                    </a:lnTo>
                    <a:lnTo>
                      <a:pt x="279721" y="171967"/>
                    </a:lnTo>
                    <a:lnTo>
                      <a:pt x="279016" y="157871"/>
                    </a:lnTo>
                    <a:lnTo>
                      <a:pt x="276546" y="144128"/>
                    </a:lnTo>
                    <a:lnTo>
                      <a:pt x="272311" y="131090"/>
                    </a:lnTo>
                    <a:lnTo>
                      <a:pt x="266312" y="118404"/>
                    </a:lnTo>
                    <a:lnTo>
                      <a:pt x="259608" y="106775"/>
                    </a:lnTo>
                    <a:lnTo>
                      <a:pt x="250433" y="96203"/>
                    </a:lnTo>
                    <a:lnTo>
                      <a:pt x="240906" y="86688"/>
                    </a:lnTo>
                    <a:lnTo>
                      <a:pt x="240944" y="86647"/>
                    </a:lnTo>
                    <a:lnTo>
                      <a:pt x="234656" y="82460"/>
                    </a:lnTo>
                    <a:lnTo>
                      <a:pt x="228657" y="78231"/>
                    </a:lnTo>
                    <a:lnTo>
                      <a:pt x="222305" y="74355"/>
                    </a:lnTo>
                    <a:lnTo>
                      <a:pt x="215601" y="71183"/>
                    </a:lnTo>
                    <a:lnTo>
                      <a:pt x="208897" y="68012"/>
                    </a:lnTo>
                    <a:lnTo>
                      <a:pt x="201486" y="65897"/>
                    </a:lnTo>
                    <a:lnTo>
                      <a:pt x="193723" y="63783"/>
                    </a:lnTo>
                    <a:lnTo>
                      <a:pt x="185960" y="62373"/>
                    </a:lnTo>
                    <a:lnTo>
                      <a:pt x="175021" y="61316"/>
                    </a:lnTo>
                    <a:close/>
                    <a:moveTo>
                      <a:pt x="185960" y="0"/>
                    </a:moveTo>
                    <a:lnTo>
                      <a:pt x="201486" y="2467"/>
                    </a:lnTo>
                    <a:lnTo>
                      <a:pt x="200781" y="42640"/>
                    </a:lnTo>
                    <a:lnTo>
                      <a:pt x="203956" y="43344"/>
                    </a:lnTo>
                    <a:lnTo>
                      <a:pt x="207132" y="44401"/>
                    </a:lnTo>
                    <a:lnTo>
                      <a:pt x="209955" y="45106"/>
                    </a:lnTo>
                    <a:lnTo>
                      <a:pt x="213131" y="46163"/>
                    </a:lnTo>
                    <a:lnTo>
                      <a:pt x="215954" y="47573"/>
                    </a:lnTo>
                    <a:lnTo>
                      <a:pt x="218777" y="48630"/>
                    </a:lnTo>
                    <a:lnTo>
                      <a:pt x="221600" y="50040"/>
                    </a:lnTo>
                    <a:lnTo>
                      <a:pt x="224776" y="51097"/>
                    </a:lnTo>
                    <a:lnTo>
                      <a:pt x="249476" y="19382"/>
                    </a:lnTo>
                    <a:lnTo>
                      <a:pt x="262885" y="27487"/>
                    </a:lnTo>
                    <a:lnTo>
                      <a:pt x="246653" y="64135"/>
                    </a:lnTo>
                    <a:lnTo>
                      <a:pt x="249123" y="65897"/>
                    </a:lnTo>
                    <a:lnTo>
                      <a:pt x="250888" y="67307"/>
                    </a:lnTo>
                    <a:lnTo>
                      <a:pt x="253005" y="69421"/>
                    </a:lnTo>
                    <a:lnTo>
                      <a:pt x="255122" y="71183"/>
                    </a:lnTo>
                    <a:lnTo>
                      <a:pt x="255081" y="71228"/>
                    </a:lnTo>
                    <a:lnTo>
                      <a:pt x="257844" y="73297"/>
                    </a:lnTo>
                    <a:lnTo>
                      <a:pt x="260314" y="75764"/>
                    </a:lnTo>
                    <a:lnTo>
                      <a:pt x="263137" y="78231"/>
                    </a:lnTo>
                    <a:lnTo>
                      <a:pt x="265607" y="81050"/>
                    </a:lnTo>
                    <a:lnTo>
                      <a:pt x="300540" y="61316"/>
                    </a:lnTo>
                    <a:lnTo>
                      <a:pt x="309715" y="74002"/>
                    </a:lnTo>
                    <a:lnTo>
                      <a:pt x="281133" y="101841"/>
                    </a:lnTo>
                    <a:lnTo>
                      <a:pt x="284309" y="107479"/>
                    </a:lnTo>
                    <a:lnTo>
                      <a:pt x="287131" y="113118"/>
                    </a:lnTo>
                    <a:lnTo>
                      <a:pt x="289602" y="118756"/>
                    </a:lnTo>
                    <a:lnTo>
                      <a:pt x="292072" y="125099"/>
                    </a:lnTo>
                    <a:lnTo>
                      <a:pt x="331945" y="119813"/>
                    </a:lnTo>
                    <a:lnTo>
                      <a:pt x="335474" y="134966"/>
                    </a:lnTo>
                    <a:lnTo>
                      <a:pt x="298070" y="149766"/>
                    </a:lnTo>
                    <a:lnTo>
                      <a:pt x="298776" y="155757"/>
                    </a:lnTo>
                    <a:lnTo>
                      <a:pt x="299129" y="162453"/>
                    </a:lnTo>
                    <a:lnTo>
                      <a:pt x="299129" y="168443"/>
                    </a:lnTo>
                    <a:lnTo>
                      <a:pt x="299129" y="174786"/>
                    </a:lnTo>
                    <a:lnTo>
                      <a:pt x="338297" y="185710"/>
                    </a:lnTo>
                    <a:lnTo>
                      <a:pt x="335827" y="201216"/>
                    </a:lnTo>
                    <a:lnTo>
                      <a:pt x="295600" y="200511"/>
                    </a:lnTo>
                    <a:lnTo>
                      <a:pt x="293836" y="206501"/>
                    </a:lnTo>
                    <a:lnTo>
                      <a:pt x="292072" y="212492"/>
                    </a:lnTo>
                    <a:lnTo>
                      <a:pt x="289602" y="218835"/>
                    </a:lnTo>
                    <a:lnTo>
                      <a:pt x="287131" y="224473"/>
                    </a:lnTo>
                    <a:lnTo>
                      <a:pt x="318889" y="249141"/>
                    </a:lnTo>
                    <a:lnTo>
                      <a:pt x="311126" y="262532"/>
                    </a:lnTo>
                    <a:lnTo>
                      <a:pt x="273723" y="246322"/>
                    </a:lnTo>
                    <a:lnTo>
                      <a:pt x="271605" y="248788"/>
                    </a:lnTo>
                    <a:lnTo>
                      <a:pt x="270194" y="251255"/>
                    </a:lnTo>
                    <a:lnTo>
                      <a:pt x="268077" y="253722"/>
                    </a:lnTo>
                    <a:lnTo>
                      <a:pt x="265960" y="256189"/>
                    </a:lnTo>
                    <a:lnTo>
                      <a:pt x="263489" y="258655"/>
                    </a:lnTo>
                    <a:lnTo>
                      <a:pt x="261372" y="260417"/>
                    </a:lnTo>
                    <a:lnTo>
                      <a:pt x="258902" y="262884"/>
                    </a:lnTo>
                    <a:lnTo>
                      <a:pt x="256785" y="264998"/>
                    </a:lnTo>
                    <a:lnTo>
                      <a:pt x="276898" y="299885"/>
                    </a:lnTo>
                    <a:lnTo>
                      <a:pt x="264195" y="309400"/>
                    </a:lnTo>
                    <a:lnTo>
                      <a:pt x="235966" y="280151"/>
                    </a:lnTo>
                    <a:lnTo>
                      <a:pt x="233496" y="281561"/>
                    </a:lnTo>
                    <a:lnTo>
                      <a:pt x="230673" y="282970"/>
                    </a:lnTo>
                    <a:lnTo>
                      <a:pt x="227850" y="284380"/>
                    </a:lnTo>
                    <a:lnTo>
                      <a:pt x="225027" y="285790"/>
                    </a:lnTo>
                    <a:lnTo>
                      <a:pt x="222204" y="286847"/>
                    </a:lnTo>
                    <a:lnTo>
                      <a:pt x="219381" y="288256"/>
                    </a:lnTo>
                    <a:lnTo>
                      <a:pt x="215853" y="289313"/>
                    </a:lnTo>
                    <a:lnTo>
                      <a:pt x="213030" y="290723"/>
                    </a:lnTo>
                    <a:lnTo>
                      <a:pt x="218323" y="331248"/>
                    </a:lnTo>
                    <a:lnTo>
                      <a:pt x="202797" y="334772"/>
                    </a:lnTo>
                    <a:lnTo>
                      <a:pt x="188329" y="297066"/>
                    </a:lnTo>
                    <a:lnTo>
                      <a:pt x="185153" y="297418"/>
                    </a:lnTo>
                    <a:lnTo>
                      <a:pt x="182330" y="297771"/>
                    </a:lnTo>
                    <a:lnTo>
                      <a:pt x="179155" y="298123"/>
                    </a:lnTo>
                    <a:lnTo>
                      <a:pt x="175626" y="298123"/>
                    </a:lnTo>
                    <a:lnTo>
                      <a:pt x="172803" y="298123"/>
                    </a:lnTo>
                    <a:lnTo>
                      <a:pt x="169627" y="298123"/>
                    </a:lnTo>
                    <a:lnTo>
                      <a:pt x="166451" y="298123"/>
                    </a:lnTo>
                    <a:lnTo>
                      <a:pt x="163276" y="298123"/>
                    </a:lnTo>
                    <a:lnTo>
                      <a:pt x="152337" y="337591"/>
                    </a:lnTo>
                    <a:lnTo>
                      <a:pt x="136811" y="335124"/>
                    </a:lnTo>
                    <a:lnTo>
                      <a:pt x="137516" y="294599"/>
                    </a:lnTo>
                    <a:lnTo>
                      <a:pt x="134693" y="293895"/>
                    </a:lnTo>
                    <a:lnTo>
                      <a:pt x="131518" y="292837"/>
                    </a:lnTo>
                    <a:lnTo>
                      <a:pt x="128695" y="292133"/>
                    </a:lnTo>
                    <a:lnTo>
                      <a:pt x="125519" y="291075"/>
                    </a:lnTo>
                    <a:lnTo>
                      <a:pt x="122343" y="289666"/>
                    </a:lnTo>
                    <a:lnTo>
                      <a:pt x="119520" y="288609"/>
                    </a:lnTo>
                    <a:lnTo>
                      <a:pt x="116697" y="287199"/>
                    </a:lnTo>
                    <a:lnTo>
                      <a:pt x="113874" y="286142"/>
                    </a:lnTo>
                    <a:lnTo>
                      <a:pt x="88821" y="318210"/>
                    </a:lnTo>
                    <a:lnTo>
                      <a:pt x="75412" y="310457"/>
                    </a:lnTo>
                    <a:lnTo>
                      <a:pt x="91644" y="273103"/>
                    </a:lnTo>
                    <a:lnTo>
                      <a:pt x="88821" y="270989"/>
                    </a:lnTo>
                    <a:lnTo>
                      <a:pt x="85998" y="268522"/>
                    </a:lnTo>
                    <a:lnTo>
                      <a:pt x="83175" y="266056"/>
                    </a:lnTo>
                    <a:lnTo>
                      <a:pt x="80352" y="263237"/>
                    </a:lnTo>
                    <a:lnTo>
                      <a:pt x="80394" y="263190"/>
                    </a:lnTo>
                    <a:lnTo>
                      <a:pt x="78689" y="261827"/>
                    </a:lnTo>
                    <a:lnTo>
                      <a:pt x="76572" y="260065"/>
                    </a:lnTo>
                    <a:lnTo>
                      <a:pt x="75160" y="257951"/>
                    </a:lnTo>
                    <a:lnTo>
                      <a:pt x="73043" y="256541"/>
                    </a:lnTo>
                    <a:lnTo>
                      <a:pt x="37757" y="276275"/>
                    </a:lnTo>
                    <a:lnTo>
                      <a:pt x="28229" y="264294"/>
                    </a:lnTo>
                    <a:lnTo>
                      <a:pt x="57517" y="235750"/>
                    </a:lnTo>
                    <a:lnTo>
                      <a:pt x="54694" y="230464"/>
                    </a:lnTo>
                    <a:lnTo>
                      <a:pt x="51871" y="224826"/>
                    </a:lnTo>
                    <a:lnTo>
                      <a:pt x="49401" y="219188"/>
                    </a:lnTo>
                    <a:lnTo>
                      <a:pt x="46931" y="213197"/>
                    </a:lnTo>
                    <a:lnTo>
                      <a:pt x="6352" y="218483"/>
                    </a:lnTo>
                    <a:lnTo>
                      <a:pt x="2823" y="202978"/>
                    </a:lnTo>
                    <a:lnTo>
                      <a:pt x="40580" y="188177"/>
                    </a:lnTo>
                    <a:lnTo>
                      <a:pt x="39874" y="182187"/>
                    </a:lnTo>
                    <a:lnTo>
                      <a:pt x="39168" y="175844"/>
                    </a:lnTo>
                    <a:lnTo>
                      <a:pt x="39168" y="169500"/>
                    </a:lnTo>
                    <a:lnTo>
                      <a:pt x="39168" y="163157"/>
                    </a:lnTo>
                    <a:lnTo>
                      <a:pt x="0" y="152233"/>
                    </a:lnTo>
                    <a:lnTo>
                      <a:pt x="2470" y="136728"/>
                    </a:lnTo>
                    <a:lnTo>
                      <a:pt x="43050" y="137433"/>
                    </a:lnTo>
                    <a:lnTo>
                      <a:pt x="44461" y="131442"/>
                    </a:lnTo>
                    <a:lnTo>
                      <a:pt x="46578" y="125452"/>
                    </a:lnTo>
                    <a:lnTo>
                      <a:pt x="48695" y="119461"/>
                    </a:lnTo>
                    <a:lnTo>
                      <a:pt x="51166" y="113470"/>
                    </a:lnTo>
                    <a:lnTo>
                      <a:pt x="19408" y="88803"/>
                    </a:lnTo>
                    <a:lnTo>
                      <a:pt x="27171" y="75412"/>
                    </a:lnTo>
                    <a:lnTo>
                      <a:pt x="64222" y="91622"/>
                    </a:lnTo>
                    <a:lnTo>
                      <a:pt x="65986" y="89155"/>
                    </a:lnTo>
                    <a:lnTo>
                      <a:pt x="68103" y="86336"/>
                    </a:lnTo>
                    <a:lnTo>
                      <a:pt x="70220" y="83869"/>
                    </a:lnTo>
                    <a:lnTo>
                      <a:pt x="72337" y="81403"/>
                    </a:lnTo>
                    <a:lnTo>
                      <a:pt x="74808" y="79641"/>
                    </a:lnTo>
                    <a:lnTo>
                      <a:pt x="76572" y="77174"/>
                    </a:lnTo>
                    <a:lnTo>
                      <a:pt x="78689" y="74707"/>
                    </a:lnTo>
                    <a:lnTo>
                      <a:pt x="81159" y="72593"/>
                    </a:lnTo>
                    <a:lnTo>
                      <a:pt x="61399" y="37706"/>
                    </a:lnTo>
                    <a:lnTo>
                      <a:pt x="73749" y="28544"/>
                    </a:lnTo>
                    <a:lnTo>
                      <a:pt x="101978" y="57088"/>
                    </a:lnTo>
                    <a:lnTo>
                      <a:pt x="104801" y="55678"/>
                    </a:lnTo>
                    <a:lnTo>
                      <a:pt x="107624" y="54268"/>
                    </a:lnTo>
                    <a:lnTo>
                      <a:pt x="110447" y="52859"/>
                    </a:lnTo>
                    <a:lnTo>
                      <a:pt x="113270" y="51097"/>
                    </a:lnTo>
                    <a:lnTo>
                      <a:pt x="116093" y="50040"/>
                    </a:lnTo>
                    <a:lnTo>
                      <a:pt x="118916" y="48630"/>
                    </a:lnTo>
                    <a:lnTo>
                      <a:pt x="122092" y="47573"/>
                    </a:lnTo>
                    <a:lnTo>
                      <a:pt x="124914" y="46163"/>
                    </a:lnTo>
                    <a:lnTo>
                      <a:pt x="119622" y="6343"/>
                    </a:lnTo>
                    <a:lnTo>
                      <a:pt x="135148" y="2819"/>
                    </a:lnTo>
                    <a:lnTo>
                      <a:pt x="149968" y="40173"/>
                    </a:lnTo>
                    <a:lnTo>
                      <a:pt x="153144" y="39820"/>
                    </a:lnTo>
                    <a:lnTo>
                      <a:pt x="155967" y="39468"/>
                    </a:lnTo>
                    <a:lnTo>
                      <a:pt x="159142" y="39116"/>
                    </a:lnTo>
                    <a:lnTo>
                      <a:pt x="162318" y="38411"/>
                    </a:lnTo>
                    <a:lnTo>
                      <a:pt x="165847" y="38411"/>
                    </a:lnTo>
                    <a:lnTo>
                      <a:pt x="169023" y="38411"/>
                    </a:lnTo>
                    <a:lnTo>
                      <a:pt x="172198" y="38411"/>
                    </a:lnTo>
                    <a:lnTo>
                      <a:pt x="175374" y="384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892" name="Freeform 15"/>
              <p:cNvSpPr>
                <a:spLocks/>
              </p:cNvSpPr>
              <p:nvPr/>
            </p:nvSpPr>
            <p:spPr bwMode="auto">
              <a:xfrm>
                <a:off x="8132578" y="3090787"/>
                <a:ext cx="403136" cy="398203"/>
              </a:xfrm>
              <a:custGeom>
                <a:avLst/>
                <a:gdLst/>
                <a:ahLst/>
                <a:cxnLst/>
                <a:rect l="l" t="t" r="r" b="b"/>
                <a:pathLst>
                  <a:path w="403136" h="398203">
                    <a:moveTo>
                      <a:pt x="201831" y="59258"/>
                    </a:moveTo>
                    <a:lnTo>
                      <a:pt x="187364" y="59963"/>
                    </a:lnTo>
                    <a:lnTo>
                      <a:pt x="173250" y="62080"/>
                    </a:lnTo>
                    <a:lnTo>
                      <a:pt x="159136" y="65960"/>
                    </a:lnTo>
                    <a:lnTo>
                      <a:pt x="146434" y="70545"/>
                    </a:lnTo>
                    <a:lnTo>
                      <a:pt x="133731" y="76894"/>
                    </a:lnTo>
                    <a:lnTo>
                      <a:pt x="122087" y="83596"/>
                    </a:lnTo>
                    <a:lnTo>
                      <a:pt x="110443" y="92061"/>
                    </a:lnTo>
                    <a:lnTo>
                      <a:pt x="100210" y="101232"/>
                    </a:lnTo>
                    <a:lnTo>
                      <a:pt x="91389" y="111461"/>
                    </a:lnTo>
                    <a:lnTo>
                      <a:pt x="82920" y="122395"/>
                    </a:lnTo>
                    <a:lnTo>
                      <a:pt x="75863" y="134035"/>
                    </a:lnTo>
                    <a:lnTo>
                      <a:pt x="69865" y="146733"/>
                    </a:lnTo>
                    <a:lnTo>
                      <a:pt x="64925" y="159784"/>
                    </a:lnTo>
                    <a:lnTo>
                      <a:pt x="61396" y="173540"/>
                    </a:lnTo>
                    <a:lnTo>
                      <a:pt x="59279" y="187649"/>
                    </a:lnTo>
                    <a:lnTo>
                      <a:pt x="58574" y="202464"/>
                    </a:lnTo>
                    <a:lnTo>
                      <a:pt x="58926" y="213398"/>
                    </a:lnTo>
                    <a:lnTo>
                      <a:pt x="59985" y="223980"/>
                    </a:lnTo>
                    <a:lnTo>
                      <a:pt x="62102" y="234209"/>
                    </a:lnTo>
                    <a:lnTo>
                      <a:pt x="64925" y="244438"/>
                    </a:lnTo>
                    <a:lnTo>
                      <a:pt x="68101" y="254667"/>
                    </a:lnTo>
                    <a:lnTo>
                      <a:pt x="72688" y="264191"/>
                    </a:lnTo>
                    <a:lnTo>
                      <a:pt x="77628" y="273361"/>
                    </a:lnTo>
                    <a:lnTo>
                      <a:pt x="82920" y="281827"/>
                    </a:lnTo>
                    <a:lnTo>
                      <a:pt x="88919" y="290292"/>
                    </a:lnTo>
                    <a:lnTo>
                      <a:pt x="95976" y="298052"/>
                    </a:lnTo>
                    <a:lnTo>
                      <a:pt x="102680" y="305812"/>
                    </a:lnTo>
                    <a:lnTo>
                      <a:pt x="110443" y="312514"/>
                    </a:lnTo>
                    <a:lnTo>
                      <a:pt x="118558" y="318863"/>
                    </a:lnTo>
                    <a:lnTo>
                      <a:pt x="127732" y="324506"/>
                    </a:lnTo>
                    <a:lnTo>
                      <a:pt x="136554" y="329445"/>
                    </a:lnTo>
                    <a:lnTo>
                      <a:pt x="145728" y="334030"/>
                    </a:lnTo>
                    <a:lnTo>
                      <a:pt x="145687" y="334128"/>
                    </a:lnTo>
                    <a:lnTo>
                      <a:pt x="152210" y="336534"/>
                    </a:lnTo>
                    <a:lnTo>
                      <a:pt x="158544" y="338649"/>
                    </a:lnTo>
                    <a:lnTo>
                      <a:pt x="165583" y="340763"/>
                    </a:lnTo>
                    <a:lnTo>
                      <a:pt x="172270" y="342525"/>
                    </a:lnTo>
                    <a:lnTo>
                      <a:pt x="179660" y="343582"/>
                    </a:lnTo>
                    <a:lnTo>
                      <a:pt x="187051" y="344640"/>
                    </a:lnTo>
                    <a:lnTo>
                      <a:pt x="194441" y="345344"/>
                    </a:lnTo>
                    <a:lnTo>
                      <a:pt x="201480" y="345344"/>
                    </a:lnTo>
                    <a:lnTo>
                      <a:pt x="216261" y="344640"/>
                    </a:lnTo>
                    <a:lnTo>
                      <a:pt x="230338" y="342525"/>
                    </a:lnTo>
                    <a:lnTo>
                      <a:pt x="244064" y="338649"/>
                    </a:lnTo>
                    <a:lnTo>
                      <a:pt x="257085" y="334068"/>
                    </a:lnTo>
                    <a:lnTo>
                      <a:pt x="269754" y="327725"/>
                    </a:lnTo>
                    <a:lnTo>
                      <a:pt x="281368" y="321029"/>
                    </a:lnTo>
                    <a:lnTo>
                      <a:pt x="292278" y="312572"/>
                    </a:lnTo>
                    <a:lnTo>
                      <a:pt x="302484" y="303410"/>
                    </a:lnTo>
                    <a:lnTo>
                      <a:pt x="311282" y="293190"/>
                    </a:lnTo>
                    <a:lnTo>
                      <a:pt x="320080" y="282266"/>
                    </a:lnTo>
                    <a:lnTo>
                      <a:pt x="326767" y="270637"/>
                    </a:lnTo>
                    <a:lnTo>
                      <a:pt x="333102" y="257951"/>
                    </a:lnTo>
                    <a:lnTo>
                      <a:pt x="337677" y="244912"/>
                    </a:lnTo>
                    <a:lnTo>
                      <a:pt x="341548" y="231169"/>
                    </a:lnTo>
                    <a:lnTo>
                      <a:pt x="343308" y="217073"/>
                    </a:lnTo>
                    <a:lnTo>
                      <a:pt x="344364" y="202625"/>
                    </a:lnTo>
                    <a:lnTo>
                      <a:pt x="344012" y="191349"/>
                    </a:lnTo>
                    <a:lnTo>
                      <a:pt x="342604" y="180425"/>
                    </a:lnTo>
                    <a:lnTo>
                      <a:pt x="340492" y="169853"/>
                    </a:lnTo>
                    <a:lnTo>
                      <a:pt x="337677" y="159986"/>
                    </a:lnTo>
                    <a:lnTo>
                      <a:pt x="334510" y="150119"/>
                    </a:lnTo>
                    <a:lnTo>
                      <a:pt x="329934" y="140252"/>
                    </a:lnTo>
                    <a:lnTo>
                      <a:pt x="325711" y="131442"/>
                    </a:lnTo>
                    <a:lnTo>
                      <a:pt x="320080" y="122632"/>
                    </a:lnTo>
                    <a:lnTo>
                      <a:pt x="313746" y="114527"/>
                    </a:lnTo>
                    <a:lnTo>
                      <a:pt x="307411" y="106422"/>
                    </a:lnTo>
                    <a:lnTo>
                      <a:pt x="300020" y="99022"/>
                    </a:lnTo>
                    <a:lnTo>
                      <a:pt x="292278" y="91974"/>
                    </a:lnTo>
                    <a:lnTo>
                      <a:pt x="284183" y="85983"/>
                    </a:lnTo>
                    <a:lnTo>
                      <a:pt x="275737" y="80345"/>
                    </a:lnTo>
                    <a:lnTo>
                      <a:pt x="266587" y="75412"/>
                    </a:lnTo>
                    <a:lnTo>
                      <a:pt x="257085" y="70831"/>
                    </a:lnTo>
                    <a:lnTo>
                      <a:pt x="257261" y="70421"/>
                    </a:lnTo>
                    <a:lnTo>
                      <a:pt x="251230" y="68076"/>
                    </a:lnTo>
                    <a:lnTo>
                      <a:pt x="244526" y="65960"/>
                    </a:lnTo>
                    <a:lnTo>
                      <a:pt x="237822" y="63843"/>
                    </a:lnTo>
                    <a:lnTo>
                      <a:pt x="230765" y="62080"/>
                    </a:lnTo>
                    <a:lnTo>
                      <a:pt x="223355" y="61021"/>
                    </a:lnTo>
                    <a:lnTo>
                      <a:pt x="216651" y="59963"/>
                    </a:lnTo>
                    <a:lnTo>
                      <a:pt x="209241" y="59258"/>
                    </a:lnTo>
                    <a:close/>
                    <a:moveTo>
                      <a:pt x="172545" y="0"/>
                    </a:moveTo>
                    <a:lnTo>
                      <a:pt x="185247" y="26807"/>
                    </a:lnTo>
                    <a:lnTo>
                      <a:pt x="189834" y="26454"/>
                    </a:lnTo>
                    <a:lnTo>
                      <a:pt x="194069" y="26102"/>
                    </a:lnTo>
                    <a:lnTo>
                      <a:pt x="198303" y="26102"/>
                    </a:lnTo>
                    <a:lnTo>
                      <a:pt x="202890" y="26102"/>
                    </a:lnTo>
                    <a:lnTo>
                      <a:pt x="206771" y="26102"/>
                    </a:lnTo>
                    <a:lnTo>
                      <a:pt x="211358" y="26454"/>
                    </a:lnTo>
                    <a:lnTo>
                      <a:pt x="215240" y="26454"/>
                    </a:lnTo>
                    <a:lnTo>
                      <a:pt x="219827" y="26807"/>
                    </a:lnTo>
                    <a:lnTo>
                      <a:pt x="232882" y="1058"/>
                    </a:lnTo>
                    <a:lnTo>
                      <a:pt x="253700" y="5291"/>
                    </a:lnTo>
                    <a:lnTo>
                      <a:pt x="253700" y="33862"/>
                    </a:lnTo>
                    <a:lnTo>
                      <a:pt x="255465" y="34567"/>
                    </a:lnTo>
                    <a:lnTo>
                      <a:pt x="257934" y="35273"/>
                    </a:lnTo>
                    <a:lnTo>
                      <a:pt x="260051" y="35978"/>
                    </a:lnTo>
                    <a:lnTo>
                      <a:pt x="262169" y="37036"/>
                    </a:lnTo>
                    <a:lnTo>
                      <a:pt x="264286" y="37742"/>
                    </a:lnTo>
                    <a:lnTo>
                      <a:pt x="266403" y="38447"/>
                    </a:lnTo>
                    <a:lnTo>
                      <a:pt x="268520" y="39505"/>
                    </a:lnTo>
                    <a:lnTo>
                      <a:pt x="270637" y="40211"/>
                    </a:lnTo>
                    <a:lnTo>
                      <a:pt x="270452" y="40640"/>
                    </a:lnTo>
                    <a:lnTo>
                      <a:pt x="272218" y="41230"/>
                    </a:lnTo>
                    <a:lnTo>
                      <a:pt x="273625" y="42287"/>
                    </a:lnTo>
                    <a:lnTo>
                      <a:pt x="275737" y="42992"/>
                    </a:lnTo>
                    <a:lnTo>
                      <a:pt x="277497" y="43696"/>
                    </a:lnTo>
                    <a:lnTo>
                      <a:pt x="279608" y="44754"/>
                    </a:lnTo>
                    <a:lnTo>
                      <a:pt x="281016" y="45811"/>
                    </a:lnTo>
                    <a:lnTo>
                      <a:pt x="283128" y="46516"/>
                    </a:lnTo>
                    <a:lnTo>
                      <a:pt x="284535" y="47573"/>
                    </a:lnTo>
                    <a:lnTo>
                      <a:pt x="305651" y="28191"/>
                    </a:lnTo>
                    <a:lnTo>
                      <a:pt x="323248" y="39820"/>
                    </a:lnTo>
                    <a:lnTo>
                      <a:pt x="313042" y="66954"/>
                    </a:lnTo>
                    <a:lnTo>
                      <a:pt x="316209" y="69773"/>
                    </a:lnTo>
                    <a:lnTo>
                      <a:pt x="319728" y="72593"/>
                    </a:lnTo>
                    <a:lnTo>
                      <a:pt x="322544" y="75412"/>
                    </a:lnTo>
                    <a:lnTo>
                      <a:pt x="325711" y="78231"/>
                    </a:lnTo>
                    <a:lnTo>
                      <a:pt x="328527" y="81402"/>
                    </a:lnTo>
                    <a:lnTo>
                      <a:pt x="331342" y="84926"/>
                    </a:lnTo>
                    <a:lnTo>
                      <a:pt x="334158" y="88098"/>
                    </a:lnTo>
                    <a:lnTo>
                      <a:pt x="336973" y="91269"/>
                    </a:lnTo>
                    <a:lnTo>
                      <a:pt x="364072" y="81050"/>
                    </a:lnTo>
                    <a:lnTo>
                      <a:pt x="375333" y="98670"/>
                    </a:lnTo>
                    <a:lnTo>
                      <a:pt x="355977" y="120166"/>
                    </a:lnTo>
                    <a:lnTo>
                      <a:pt x="357737" y="123689"/>
                    </a:lnTo>
                    <a:lnTo>
                      <a:pt x="359849" y="127918"/>
                    </a:lnTo>
                    <a:lnTo>
                      <a:pt x="361256" y="131794"/>
                    </a:lnTo>
                    <a:lnTo>
                      <a:pt x="363016" y="135318"/>
                    </a:lnTo>
                    <a:lnTo>
                      <a:pt x="364424" y="139547"/>
                    </a:lnTo>
                    <a:lnTo>
                      <a:pt x="365831" y="143776"/>
                    </a:lnTo>
                    <a:lnTo>
                      <a:pt x="367239" y="147652"/>
                    </a:lnTo>
                    <a:lnTo>
                      <a:pt x="368647" y="151881"/>
                    </a:lnTo>
                    <a:lnTo>
                      <a:pt x="398913" y="152233"/>
                    </a:lnTo>
                    <a:lnTo>
                      <a:pt x="403136" y="172672"/>
                    </a:lnTo>
                    <a:lnTo>
                      <a:pt x="374630" y="185358"/>
                    </a:lnTo>
                    <a:lnTo>
                      <a:pt x="375333" y="194168"/>
                    </a:lnTo>
                    <a:lnTo>
                      <a:pt x="375333" y="202978"/>
                    </a:lnTo>
                    <a:lnTo>
                      <a:pt x="374982" y="211435"/>
                    </a:lnTo>
                    <a:lnTo>
                      <a:pt x="374278" y="219540"/>
                    </a:lnTo>
                    <a:lnTo>
                      <a:pt x="400321" y="231169"/>
                    </a:lnTo>
                    <a:lnTo>
                      <a:pt x="396097" y="251608"/>
                    </a:lnTo>
                    <a:lnTo>
                      <a:pt x="367943" y="253017"/>
                    </a:lnTo>
                    <a:lnTo>
                      <a:pt x="366535" y="257246"/>
                    </a:lnTo>
                    <a:lnTo>
                      <a:pt x="365127" y="260770"/>
                    </a:lnTo>
                    <a:lnTo>
                      <a:pt x="363720" y="264999"/>
                    </a:lnTo>
                    <a:lnTo>
                      <a:pt x="361960" y="268875"/>
                    </a:lnTo>
                    <a:lnTo>
                      <a:pt x="360552" y="273104"/>
                    </a:lnTo>
                    <a:lnTo>
                      <a:pt x="358441" y="276628"/>
                    </a:lnTo>
                    <a:lnTo>
                      <a:pt x="356681" y="280856"/>
                    </a:lnTo>
                    <a:lnTo>
                      <a:pt x="354921" y="284380"/>
                    </a:lnTo>
                    <a:lnTo>
                      <a:pt x="372166" y="304819"/>
                    </a:lnTo>
                    <a:lnTo>
                      <a:pt x="360904" y="322086"/>
                    </a:lnTo>
                    <a:lnTo>
                      <a:pt x="335213" y="312924"/>
                    </a:lnTo>
                    <a:lnTo>
                      <a:pt x="332398" y="316096"/>
                    </a:lnTo>
                    <a:lnTo>
                      <a:pt x="329582" y="319267"/>
                    </a:lnTo>
                    <a:lnTo>
                      <a:pt x="326767" y="322086"/>
                    </a:lnTo>
                    <a:lnTo>
                      <a:pt x="323952" y="325258"/>
                    </a:lnTo>
                    <a:lnTo>
                      <a:pt x="320784" y="328429"/>
                    </a:lnTo>
                    <a:lnTo>
                      <a:pt x="317617" y="331249"/>
                    </a:lnTo>
                    <a:lnTo>
                      <a:pt x="314449" y="334068"/>
                    </a:lnTo>
                    <a:lnTo>
                      <a:pt x="310930" y="336887"/>
                    </a:lnTo>
                    <a:lnTo>
                      <a:pt x="321136" y="364373"/>
                    </a:lnTo>
                    <a:lnTo>
                      <a:pt x="303892" y="375650"/>
                    </a:lnTo>
                    <a:lnTo>
                      <a:pt x="282424" y="355564"/>
                    </a:lnTo>
                    <a:lnTo>
                      <a:pt x="278553" y="357326"/>
                    </a:lnTo>
                    <a:lnTo>
                      <a:pt x="275033" y="359088"/>
                    </a:lnTo>
                    <a:lnTo>
                      <a:pt x="270810" y="361202"/>
                    </a:lnTo>
                    <a:lnTo>
                      <a:pt x="267291" y="362612"/>
                    </a:lnTo>
                    <a:lnTo>
                      <a:pt x="263068" y="364373"/>
                    </a:lnTo>
                    <a:lnTo>
                      <a:pt x="259196" y="365431"/>
                    </a:lnTo>
                    <a:lnTo>
                      <a:pt x="254973" y="367193"/>
                    </a:lnTo>
                    <a:lnTo>
                      <a:pt x="251102" y="368602"/>
                    </a:lnTo>
                    <a:lnTo>
                      <a:pt x="247935" y="393270"/>
                    </a:lnTo>
                    <a:lnTo>
                      <a:pt x="227523" y="397146"/>
                    </a:lnTo>
                    <a:lnTo>
                      <a:pt x="216965" y="374945"/>
                    </a:lnTo>
                    <a:lnTo>
                      <a:pt x="213094" y="375298"/>
                    </a:lnTo>
                    <a:lnTo>
                      <a:pt x="208519" y="375650"/>
                    </a:lnTo>
                    <a:lnTo>
                      <a:pt x="204295" y="375650"/>
                    </a:lnTo>
                    <a:lnTo>
                      <a:pt x="200424" y="375650"/>
                    </a:lnTo>
                    <a:lnTo>
                      <a:pt x="195849" y="375650"/>
                    </a:lnTo>
                    <a:lnTo>
                      <a:pt x="191978" y="375298"/>
                    </a:lnTo>
                    <a:lnTo>
                      <a:pt x="187403" y="375298"/>
                    </a:lnTo>
                    <a:lnTo>
                      <a:pt x="183531" y="374945"/>
                    </a:lnTo>
                    <a:lnTo>
                      <a:pt x="171214" y="398203"/>
                    </a:lnTo>
                    <a:lnTo>
                      <a:pt x="150802" y="393974"/>
                    </a:lnTo>
                    <a:lnTo>
                      <a:pt x="149746" y="367897"/>
                    </a:lnTo>
                    <a:lnTo>
                      <a:pt x="147635" y="367193"/>
                    </a:lnTo>
                    <a:lnTo>
                      <a:pt x="145523" y="366488"/>
                    </a:lnTo>
                    <a:lnTo>
                      <a:pt x="143763" y="366135"/>
                    </a:lnTo>
                    <a:lnTo>
                      <a:pt x="142004" y="365078"/>
                    </a:lnTo>
                    <a:lnTo>
                      <a:pt x="139892" y="364373"/>
                    </a:lnTo>
                    <a:lnTo>
                      <a:pt x="138132" y="363669"/>
                    </a:lnTo>
                    <a:lnTo>
                      <a:pt x="136021" y="362612"/>
                    </a:lnTo>
                    <a:lnTo>
                      <a:pt x="133909" y="361907"/>
                    </a:lnTo>
                    <a:lnTo>
                      <a:pt x="133935" y="361845"/>
                    </a:lnTo>
                    <a:lnTo>
                      <a:pt x="131967" y="361190"/>
                    </a:lnTo>
                    <a:lnTo>
                      <a:pt x="130202" y="360132"/>
                    </a:lnTo>
                    <a:lnTo>
                      <a:pt x="128085" y="359426"/>
                    </a:lnTo>
                    <a:lnTo>
                      <a:pt x="126321" y="358721"/>
                    </a:lnTo>
                    <a:lnTo>
                      <a:pt x="124204" y="357310"/>
                    </a:lnTo>
                    <a:lnTo>
                      <a:pt x="122440" y="356604"/>
                    </a:lnTo>
                    <a:lnTo>
                      <a:pt x="120675" y="355899"/>
                    </a:lnTo>
                    <a:lnTo>
                      <a:pt x="118558" y="354488"/>
                    </a:lnTo>
                    <a:lnTo>
                      <a:pt x="96682" y="373535"/>
                    </a:lnTo>
                    <a:lnTo>
                      <a:pt x="79745" y="361895"/>
                    </a:lnTo>
                    <a:lnTo>
                      <a:pt x="89977" y="335441"/>
                    </a:lnTo>
                    <a:lnTo>
                      <a:pt x="86449" y="332619"/>
                    </a:lnTo>
                    <a:lnTo>
                      <a:pt x="83273" y="329797"/>
                    </a:lnTo>
                    <a:lnTo>
                      <a:pt x="80450" y="326976"/>
                    </a:lnTo>
                    <a:lnTo>
                      <a:pt x="77275" y="324154"/>
                    </a:lnTo>
                    <a:lnTo>
                      <a:pt x="74452" y="320979"/>
                    </a:lnTo>
                    <a:lnTo>
                      <a:pt x="71629" y="318157"/>
                    </a:lnTo>
                    <a:lnTo>
                      <a:pt x="68806" y="314983"/>
                    </a:lnTo>
                    <a:lnTo>
                      <a:pt x="65983" y="311456"/>
                    </a:lnTo>
                    <a:lnTo>
                      <a:pt x="39520" y="320627"/>
                    </a:lnTo>
                    <a:lnTo>
                      <a:pt x="27876" y="302990"/>
                    </a:lnTo>
                    <a:lnTo>
                      <a:pt x="46577" y="282885"/>
                    </a:lnTo>
                    <a:lnTo>
                      <a:pt x="44812" y="279005"/>
                    </a:lnTo>
                    <a:lnTo>
                      <a:pt x="43048" y="275125"/>
                    </a:lnTo>
                    <a:lnTo>
                      <a:pt x="41284" y="271245"/>
                    </a:lnTo>
                    <a:lnTo>
                      <a:pt x="39872" y="267365"/>
                    </a:lnTo>
                    <a:lnTo>
                      <a:pt x="38108" y="263132"/>
                    </a:lnTo>
                    <a:lnTo>
                      <a:pt x="36697" y="259252"/>
                    </a:lnTo>
                    <a:lnTo>
                      <a:pt x="35285" y="255020"/>
                    </a:lnTo>
                    <a:lnTo>
                      <a:pt x="34227" y="251140"/>
                    </a:lnTo>
                    <a:lnTo>
                      <a:pt x="4234" y="250082"/>
                    </a:lnTo>
                    <a:lnTo>
                      <a:pt x="0" y="229976"/>
                    </a:lnTo>
                    <a:lnTo>
                      <a:pt x="27170" y="217631"/>
                    </a:lnTo>
                    <a:lnTo>
                      <a:pt x="26817" y="209166"/>
                    </a:lnTo>
                    <a:lnTo>
                      <a:pt x="26817" y="200700"/>
                    </a:lnTo>
                    <a:lnTo>
                      <a:pt x="26817" y="192235"/>
                    </a:lnTo>
                    <a:lnTo>
                      <a:pt x="27170" y="183769"/>
                    </a:lnTo>
                    <a:lnTo>
                      <a:pt x="0" y="169661"/>
                    </a:lnTo>
                    <a:lnTo>
                      <a:pt x="4234" y="149203"/>
                    </a:lnTo>
                    <a:lnTo>
                      <a:pt x="34227" y="149908"/>
                    </a:lnTo>
                    <a:lnTo>
                      <a:pt x="35285" y="145675"/>
                    </a:lnTo>
                    <a:lnTo>
                      <a:pt x="37050" y="141795"/>
                    </a:lnTo>
                    <a:lnTo>
                      <a:pt x="38108" y="137563"/>
                    </a:lnTo>
                    <a:lnTo>
                      <a:pt x="39872" y="133683"/>
                    </a:lnTo>
                    <a:lnTo>
                      <a:pt x="41990" y="130155"/>
                    </a:lnTo>
                    <a:lnTo>
                      <a:pt x="43401" y="125923"/>
                    </a:lnTo>
                    <a:lnTo>
                      <a:pt x="45518" y="121690"/>
                    </a:lnTo>
                    <a:lnTo>
                      <a:pt x="47635" y="118163"/>
                    </a:lnTo>
                    <a:lnTo>
                      <a:pt x="25053" y="94530"/>
                    </a:lnTo>
                    <a:lnTo>
                      <a:pt x="37050" y="77599"/>
                    </a:lnTo>
                    <a:lnTo>
                      <a:pt x="66689" y="89592"/>
                    </a:lnTo>
                    <a:lnTo>
                      <a:pt x="69512" y="86418"/>
                    </a:lnTo>
                    <a:lnTo>
                      <a:pt x="72335" y="83243"/>
                    </a:lnTo>
                    <a:lnTo>
                      <a:pt x="75158" y="80069"/>
                    </a:lnTo>
                    <a:lnTo>
                      <a:pt x="78333" y="76894"/>
                    </a:lnTo>
                    <a:lnTo>
                      <a:pt x="81156" y="74072"/>
                    </a:lnTo>
                    <a:lnTo>
                      <a:pt x="84685" y="71250"/>
                    </a:lnTo>
                    <a:lnTo>
                      <a:pt x="87860" y="68076"/>
                    </a:lnTo>
                    <a:lnTo>
                      <a:pt x="91036" y="65254"/>
                    </a:lnTo>
                    <a:lnTo>
                      <a:pt x="78686" y="35978"/>
                    </a:lnTo>
                    <a:lnTo>
                      <a:pt x="96329" y="24338"/>
                    </a:lnTo>
                    <a:lnTo>
                      <a:pt x="119617" y="46207"/>
                    </a:lnTo>
                    <a:lnTo>
                      <a:pt x="123145" y="44443"/>
                    </a:lnTo>
                    <a:lnTo>
                      <a:pt x="127027" y="42680"/>
                    </a:lnTo>
                    <a:lnTo>
                      <a:pt x="131261" y="40563"/>
                    </a:lnTo>
                    <a:lnTo>
                      <a:pt x="134789" y="39153"/>
                    </a:lnTo>
                    <a:lnTo>
                      <a:pt x="139024" y="37389"/>
                    </a:lnTo>
                    <a:lnTo>
                      <a:pt x="142905" y="35978"/>
                    </a:lnTo>
                    <a:lnTo>
                      <a:pt x="147492" y="34567"/>
                    </a:lnTo>
                    <a:lnTo>
                      <a:pt x="151726" y="33156"/>
                    </a:lnTo>
                    <a:lnTo>
                      <a:pt x="152079" y="38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893" name="Oval 892"/>
              <p:cNvSpPr/>
              <p:nvPr/>
            </p:nvSpPr>
            <p:spPr>
              <a:xfrm>
                <a:off x="8265077" y="3220819"/>
                <a:ext cx="138138" cy="138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5"/>
                <a:endParaRPr lang="en-US" sz="1275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8703101" y="3178180"/>
                <a:ext cx="99374" cy="99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5"/>
                <a:endParaRPr lang="en-US" sz="1275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8561087" y="3432254"/>
                <a:ext cx="78936" cy="789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5"/>
                <a:endParaRPr lang="en-US" sz="1275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96" name="Oval 895"/>
          <p:cNvSpPr/>
          <p:nvPr/>
        </p:nvSpPr>
        <p:spPr>
          <a:xfrm>
            <a:off x="3646075" y="3240775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897" name="Rectangle 896"/>
          <p:cNvSpPr/>
          <p:nvPr/>
        </p:nvSpPr>
        <p:spPr>
          <a:xfrm>
            <a:off x="2071899" y="3213933"/>
            <a:ext cx="17601" cy="7093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2014771" y="3154129"/>
            <a:ext cx="136940" cy="1369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grpSp>
        <p:nvGrpSpPr>
          <p:cNvPr id="899" name="Group 898"/>
          <p:cNvGrpSpPr>
            <a:grpSpLocks noChangeAspect="1"/>
          </p:cNvGrpSpPr>
          <p:nvPr/>
        </p:nvGrpSpPr>
        <p:grpSpPr>
          <a:xfrm>
            <a:off x="1929917" y="3720537"/>
            <a:ext cx="295491" cy="295492"/>
            <a:chOff x="1359694" y="2692138"/>
            <a:chExt cx="576263" cy="576263"/>
          </a:xfrm>
        </p:grpSpPr>
        <p:sp>
          <p:nvSpPr>
            <p:cNvPr id="900" name="Oval 899"/>
            <p:cNvSpPr/>
            <p:nvPr/>
          </p:nvSpPr>
          <p:spPr>
            <a:xfrm>
              <a:off x="1359694" y="2692138"/>
              <a:ext cx="576263" cy="57626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01" name="Freeform 6"/>
            <p:cNvSpPr>
              <a:spLocks noChangeAspect="1" noEditPoints="1"/>
            </p:cNvSpPr>
            <p:nvPr/>
          </p:nvSpPr>
          <p:spPr bwMode="auto">
            <a:xfrm rot="5400000">
              <a:off x="1496148" y="2828627"/>
              <a:ext cx="324812" cy="324812"/>
            </a:xfrm>
            <a:custGeom>
              <a:avLst/>
              <a:gdLst>
                <a:gd name="T0" fmla="*/ 3905 w 4320"/>
                <a:gd name="T1" fmla="*/ 2377 h 4320"/>
                <a:gd name="T2" fmla="*/ 3524 w 4320"/>
                <a:gd name="T3" fmla="*/ 2003 h 4320"/>
                <a:gd name="T4" fmla="*/ 2602 w 4320"/>
                <a:gd name="T5" fmla="*/ 1930 h 4320"/>
                <a:gd name="T6" fmla="*/ 2396 w 4320"/>
                <a:gd name="T7" fmla="*/ 1792 h 4320"/>
                <a:gd name="T8" fmla="*/ 2595 w 4320"/>
                <a:gd name="T9" fmla="*/ 890 h 4320"/>
                <a:gd name="T10" fmla="*/ 2700 w 4320"/>
                <a:gd name="T11" fmla="*/ 441 h 4320"/>
                <a:gd name="T12" fmla="*/ 2510 w 4320"/>
                <a:gd name="T13" fmla="*/ 126 h 4320"/>
                <a:gd name="T14" fmla="*/ 2160 w 4320"/>
                <a:gd name="T15" fmla="*/ 0 h 4320"/>
                <a:gd name="T16" fmla="*/ 1830 w 4320"/>
                <a:gd name="T17" fmla="*/ 109 h 4320"/>
                <a:gd name="T18" fmla="*/ 1626 w 4320"/>
                <a:gd name="T19" fmla="*/ 414 h 4320"/>
                <a:gd name="T20" fmla="*/ 1702 w 4320"/>
                <a:gd name="T21" fmla="*/ 857 h 4320"/>
                <a:gd name="T22" fmla="*/ 1933 w 4320"/>
                <a:gd name="T23" fmla="*/ 1764 h 4320"/>
                <a:gd name="T24" fmla="*/ 1745 w 4320"/>
                <a:gd name="T25" fmla="*/ 1924 h 4320"/>
                <a:gd name="T26" fmla="*/ 837 w 4320"/>
                <a:gd name="T27" fmla="*/ 1988 h 4320"/>
                <a:gd name="T28" fmla="*/ 431 w 4320"/>
                <a:gd name="T29" fmla="*/ 2344 h 4320"/>
                <a:gd name="T30" fmla="*/ 333 w 4320"/>
                <a:gd name="T31" fmla="*/ 3262 h 4320"/>
                <a:gd name="T32" fmla="*/ 6 w 4320"/>
                <a:gd name="T33" fmla="*/ 3685 h 4320"/>
                <a:gd name="T34" fmla="*/ 79 w 4320"/>
                <a:gd name="T35" fmla="*/ 4054 h 4320"/>
                <a:gd name="T36" fmla="*/ 362 w 4320"/>
                <a:gd name="T37" fmla="*/ 4287 h 4320"/>
                <a:gd name="T38" fmla="*/ 715 w 4320"/>
                <a:gd name="T39" fmla="*/ 4296 h 4320"/>
                <a:gd name="T40" fmla="*/ 1008 w 4320"/>
                <a:gd name="T41" fmla="*/ 4077 h 4320"/>
                <a:gd name="T42" fmla="*/ 1102 w 4320"/>
                <a:gd name="T43" fmla="*/ 3727 h 4320"/>
                <a:gd name="T44" fmla="*/ 806 w 4320"/>
                <a:gd name="T45" fmla="*/ 3279 h 4320"/>
                <a:gd name="T46" fmla="*/ 852 w 4320"/>
                <a:gd name="T47" fmla="*/ 2489 h 4320"/>
                <a:gd name="T48" fmla="*/ 1586 w 4320"/>
                <a:gd name="T49" fmla="*/ 2378 h 4320"/>
                <a:gd name="T50" fmla="*/ 1838 w 4320"/>
                <a:gd name="T51" fmla="*/ 3320 h 4320"/>
                <a:gd name="T52" fmla="*/ 1609 w 4320"/>
                <a:gd name="T53" fmla="*/ 3769 h 4320"/>
                <a:gd name="T54" fmla="*/ 1735 w 4320"/>
                <a:gd name="T55" fmla="*/ 4119 h 4320"/>
                <a:gd name="T56" fmla="*/ 2049 w 4320"/>
                <a:gd name="T57" fmla="*/ 4309 h 4320"/>
                <a:gd name="T58" fmla="*/ 2398 w 4320"/>
                <a:gd name="T59" fmla="*/ 4265 h 4320"/>
                <a:gd name="T60" fmla="*/ 2657 w 4320"/>
                <a:gd name="T61" fmla="*/ 4008 h 4320"/>
                <a:gd name="T62" fmla="*/ 2687 w 4320"/>
                <a:gd name="T63" fmla="*/ 3606 h 4320"/>
                <a:gd name="T64" fmla="*/ 2378 w 4320"/>
                <a:gd name="T65" fmla="*/ 2321 h 4320"/>
                <a:gd name="T66" fmla="*/ 3303 w 4320"/>
                <a:gd name="T67" fmla="*/ 2390 h 4320"/>
                <a:gd name="T68" fmla="*/ 3510 w 4320"/>
                <a:gd name="T69" fmla="*/ 2555 h 4320"/>
                <a:gd name="T70" fmla="*/ 3386 w 4320"/>
                <a:gd name="T71" fmla="*/ 3372 h 4320"/>
                <a:gd name="T72" fmla="*/ 3220 w 4320"/>
                <a:gd name="T73" fmla="*/ 3825 h 4320"/>
                <a:gd name="T74" fmla="*/ 3379 w 4320"/>
                <a:gd name="T75" fmla="*/ 4159 h 4320"/>
                <a:gd name="T76" fmla="*/ 3713 w 4320"/>
                <a:gd name="T77" fmla="*/ 4317 h 4320"/>
                <a:gd name="T78" fmla="*/ 4054 w 4320"/>
                <a:gd name="T79" fmla="*/ 4241 h 4320"/>
                <a:gd name="T80" fmla="*/ 4287 w 4320"/>
                <a:gd name="T81" fmla="*/ 3958 h 4320"/>
                <a:gd name="T82" fmla="*/ 4267 w 4320"/>
                <a:gd name="T83" fmla="*/ 3532 h 4320"/>
                <a:gd name="T84" fmla="*/ 867 w 4320"/>
                <a:gd name="T85" fmla="*/ 3802 h 4320"/>
                <a:gd name="T86" fmla="*/ 585 w 4320"/>
                <a:gd name="T87" fmla="*/ 4086 h 4320"/>
                <a:gd name="T88" fmla="*/ 259 w 4320"/>
                <a:gd name="T89" fmla="*/ 3892 h 4320"/>
                <a:gd name="T90" fmla="*/ 349 w 4320"/>
                <a:gd name="T91" fmla="*/ 3523 h 4320"/>
                <a:gd name="T92" fmla="*/ 730 w 4320"/>
                <a:gd name="T93" fmla="*/ 3504 h 4320"/>
                <a:gd name="T94" fmla="*/ 1844 w 4320"/>
                <a:gd name="T95" fmla="*/ 518 h 4320"/>
                <a:gd name="T96" fmla="*/ 2127 w 4320"/>
                <a:gd name="T97" fmla="*/ 234 h 4320"/>
                <a:gd name="T98" fmla="*/ 2453 w 4320"/>
                <a:gd name="T99" fmla="*/ 428 h 4320"/>
                <a:gd name="T100" fmla="*/ 2363 w 4320"/>
                <a:gd name="T101" fmla="*/ 797 h 4320"/>
                <a:gd name="T102" fmla="*/ 1982 w 4320"/>
                <a:gd name="T103" fmla="*/ 816 h 4320"/>
                <a:gd name="T104" fmla="*/ 2476 w 4320"/>
                <a:gd name="T105" fmla="*/ 3802 h 4320"/>
                <a:gd name="T106" fmla="*/ 2193 w 4320"/>
                <a:gd name="T107" fmla="*/ 4086 h 4320"/>
                <a:gd name="T108" fmla="*/ 1867 w 4320"/>
                <a:gd name="T109" fmla="*/ 3892 h 4320"/>
                <a:gd name="T110" fmla="*/ 1958 w 4320"/>
                <a:gd name="T111" fmla="*/ 3523 h 4320"/>
                <a:gd name="T112" fmla="*/ 2338 w 4320"/>
                <a:gd name="T113" fmla="*/ 3504 h 4320"/>
                <a:gd name="T114" fmla="*/ 3735 w 4320"/>
                <a:gd name="T115" fmla="*/ 4086 h 4320"/>
                <a:gd name="T116" fmla="*/ 3453 w 4320"/>
                <a:gd name="T117" fmla="*/ 3802 h 4320"/>
                <a:gd name="T118" fmla="*/ 3645 w 4320"/>
                <a:gd name="T119" fmla="*/ 3476 h 4320"/>
                <a:gd name="T120" fmla="*/ 4014 w 4320"/>
                <a:gd name="T121" fmla="*/ 3566 h 4320"/>
                <a:gd name="T122" fmla="*/ 4033 w 4320"/>
                <a:gd name="T123" fmla="*/ 394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4320">
                  <a:moveTo>
                    <a:pt x="3987" y="3262"/>
                  </a:moveTo>
                  <a:lnTo>
                    <a:pt x="3987" y="2734"/>
                  </a:lnTo>
                  <a:lnTo>
                    <a:pt x="3987" y="2734"/>
                  </a:lnTo>
                  <a:lnTo>
                    <a:pt x="3987" y="2704"/>
                  </a:lnTo>
                  <a:lnTo>
                    <a:pt x="3984" y="2673"/>
                  </a:lnTo>
                  <a:lnTo>
                    <a:pt x="3981" y="2641"/>
                  </a:lnTo>
                  <a:lnTo>
                    <a:pt x="3977" y="2610"/>
                  </a:lnTo>
                  <a:lnTo>
                    <a:pt x="3971" y="2576"/>
                  </a:lnTo>
                  <a:lnTo>
                    <a:pt x="3964" y="2543"/>
                  </a:lnTo>
                  <a:lnTo>
                    <a:pt x="3955" y="2509"/>
                  </a:lnTo>
                  <a:lnTo>
                    <a:pt x="3945" y="2476"/>
                  </a:lnTo>
                  <a:lnTo>
                    <a:pt x="3934" y="2443"/>
                  </a:lnTo>
                  <a:lnTo>
                    <a:pt x="3921" y="2410"/>
                  </a:lnTo>
                  <a:lnTo>
                    <a:pt x="3905" y="2377"/>
                  </a:lnTo>
                  <a:lnTo>
                    <a:pt x="3889" y="2344"/>
                  </a:lnTo>
                  <a:lnTo>
                    <a:pt x="3872" y="2311"/>
                  </a:lnTo>
                  <a:lnTo>
                    <a:pt x="3852" y="2279"/>
                  </a:lnTo>
                  <a:lnTo>
                    <a:pt x="3832" y="2249"/>
                  </a:lnTo>
                  <a:lnTo>
                    <a:pt x="3809" y="2219"/>
                  </a:lnTo>
                  <a:lnTo>
                    <a:pt x="3784" y="2189"/>
                  </a:lnTo>
                  <a:lnTo>
                    <a:pt x="3758" y="2161"/>
                  </a:lnTo>
                  <a:lnTo>
                    <a:pt x="3730" y="2134"/>
                  </a:lnTo>
                  <a:lnTo>
                    <a:pt x="3701" y="2108"/>
                  </a:lnTo>
                  <a:lnTo>
                    <a:pt x="3669" y="2084"/>
                  </a:lnTo>
                  <a:lnTo>
                    <a:pt x="3636" y="2061"/>
                  </a:lnTo>
                  <a:lnTo>
                    <a:pt x="3600" y="2041"/>
                  </a:lnTo>
                  <a:lnTo>
                    <a:pt x="3563" y="2021"/>
                  </a:lnTo>
                  <a:lnTo>
                    <a:pt x="3524" y="2003"/>
                  </a:lnTo>
                  <a:lnTo>
                    <a:pt x="3483" y="1988"/>
                  </a:lnTo>
                  <a:lnTo>
                    <a:pt x="3440" y="1973"/>
                  </a:lnTo>
                  <a:lnTo>
                    <a:pt x="3395" y="1963"/>
                  </a:lnTo>
                  <a:lnTo>
                    <a:pt x="3348" y="1953"/>
                  </a:lnTo>
                  <a:lnTo>
                    <a:pt x="3299" y="1947"/>
                  </a:lnTo>
                  <a:lnTo>
                    <a:pt x="3247" y="1943"/>
                  </a:lnTo>
                  <a:lnTo>
                    <a:pt x="3194" y="1942"/>
                  </a:lnTo>
                  <a:lnTo>
                    <a:pt x="2734" y="1942"/>
                  </a:lnTo>
                  <a:lnTo>
                    <a:pt x="2734" y="1942"/>
                  </a:lnTo>
                  <a:lnTo>
                    <a:pt x="2704" y="1942"/>
                  </a:lnTo>
                  <a:lnTo>
                    <a:pt x="2677" y="1940"/>
                  </a:lnTo>
                  <a:lnTo>
                    <a:pt x="2651" y="1937"/>
                  </a:lnTo>
                  <a:lnTo>
                    <a:pt x="2627" y="1935"/>
                  </a:lnTo>
                  <a:lnTo>
                    <a:pt x="2602" y="1930"/>
                  </a:lnTo>
                  <a:lnTo>
                    <a:pt x="2581" y="1926"/>
                  </a:lnTo>
                  <a:lnTo>
                    <a:pt x="2561" y="1922"/>
                  </a:lnTo>
                  <a:lnTo>
                    <a:pt x="2542" y="1916"/>
                  </a:lnTo>
                  <a:lnTo>
                    <a:pt x="2525" y="1909"/>
                  </a:lnTo>
                  <a:lnTo>
                    <a:pt x="2509" y="1903"/>
                  </a:lnTo>
                  <a:lnTo>
                    <a:pt x="2493" y="1894"/>
                  </a:lnTo>
                  <a:lnTo>
                    <a:pt x="2480" y="1887"/>
                  </a:lnTo>
                  <a:lnTo>
                    <a:pt x="2467" y="1879"/>
                  </a:lnTo>
                  <a:lnTo>
                    <a:pt x="2456" y="1870"/>
                  </a:lnTo>
                  <a:lnTo>
                    <a:pt x="2444" y="1861"/>
                  </a:lnTo>
                  <a:lnTo>
                    <a:pt x="2436" y="1851"/>
                  </a:lnTo>
                  <a:lnTo>
                    <a:pt x="2419" y="1833"/>
                  </a:lnTo>
                  <a:lnTo>
                    <a:pt x="2406" y="1812"/>
                  </a:lnTo>
                  <a:lnTo>
                    <a:pt x="2396" y="1792"/>
                  </a:lnTo>
                  <a:lnTo>
                    <a:pt x="2388" y="1772"/>
                  </a:lnTo>
                  <a:lnTo>
                    <a:pt x="2384" y="1754"/>
                  </a:lnTo>
                  <a:lnTo>
                    <a:pt x="2381" y="1735"/>
                  </a:lnTo>
                  <a:lnTo>
                    <a:pt x="2378" y="1716"/>
                  </a:lnTo>
                  <a:lnTo>
                    <a:pt x="2378" y="1700"/>
                  </a:lnTo>
                  <a:lnTo>
                    <a:pt x="2378" y="1058"/>
                  </a:lnTo>
                  <a:lnTo>
                    <a:pt x="2378" y="1058"/>
                  </a:lnTo>
                  <a:lnTo>
                    <a:pt x="2414" y="1041"/>
                  </a:lnTo>
                  <a:lnTo>
                    <a:pt x="2449" y="1021"/>
                  </a:lnTo>
                  <a:lnTo>
                    <a:pt x="2482" y="1000"/>
                  </a:lnTo>
                  <a:lnTo>
                    <a:pt x="2513" y="975"/>
                  </a:lnTo>
                  <a:lnTo>
                    <a:pt x="2542" y="948"/>
                  </a:lnTo>
                  <a:lnTo>
                    <a:pt x="2569" y="921"/>
                  </a:lnTo>
                  <a:lnTo>
                    <a:pt x="2595" y="890"/>
                  </a:lnTo>
                  <a:lnTo>
                    <a:pt x="2618" y="857"/>
                  </a:lnTo>
                  <a:lnTo>
                    <a:pt x="2640" y="824"/>
                  </a:lnTo>
                  <a:lnTo>
                    <a:pt x="2658" y="788"/>
                  </a:lnTo>
                  <a:lnTo>
                    <a:pt x="2674" y="753"/>
                  </a:lnTo>
                  <a:lnTo>
                    <a:pt x="2687" y="714"/>
                  </a:lnTo>
                  <a:lnTo>
                    <a:pt x="2697" y="675"/>
                  </a:lnTo>
                  <a:lnTo>
                    <a:pt x="2706" y="635"/>
                  </a:lnTo>
                  <a:lnTo>
                    <a:pt x="2710" y="593"/>
                  </a:lnTo>
                  <a:lnTo>
                    <a:pt x="2711" y="551"/>
                  </a:lnTo>
                  <a:lnTo>
                    <a:pt x="2711" y="551"/>
                  </a:lnTo>
                  <a:lnTo>
                    <a:pt x="2711" y="523"/>
                  </a:lnTo>
                  <a:lnTo>
                    <a:pt x="2709" y="495"/>
                  </a:lnTo>
                  <a:lnTo>
                    <a:pt x="2706" y="467"/>
                  </a:lnTo>
                  <a:lnTo>
                    <a:pt x="2700" y="441"/>
                  </a:lnTo>
                  <a:lnTo>
                    <a:pt x="2694" y="414"/>
                  </a:lnTo>
                  <a:lnTo>
                    <a:pt x="2687" y="388"/>
                  </a:lnTo>
                  <a:lnTo>
                    <a:pt x="2678" y="362"/>
                  </a:lnTo>
                  <a:lnTo>
                    <a:pt x="2668" y="336"/>
                  </a:lnTo>
                  <a:lnTo>
                    <a:pt x="2657" y="312"/>
                  </a:lnTo>
                  <a:lnTo>
                    <a:pt x="2645" y="289"/>
                  </a:lnTo>
                  <a:lnTo>
                    <a:pt x="2631" y="266"/>
                  </a:lnTo>
                  <a:lnTo>
                    <a:pt x="2617" y="243"/>
                  </a:lnTo>
                  <a:lnTo>
                    <a:pt x="2602" y="221"/>
                  </a:lnTo>
                  <a:lnTo>
                    <a:pt x="2585" y="201"/>
                  </a:lnTo>
                  <a:lnTo>
                    <a:pt x="2568" y="181"/>
                  </a:lnTo>
                  <a:lnTo>
                    <a:pt x="2551" y="161"/>
                  </a:lnTo>
                  <a:lnTo>
                    <a:pt x="2531" y="144"/>
                  </a:lnTo>
                  <a:lnTo>
                    <a:pt x="2510" y="126"/>
                  </a:lnTo>
                  <a:lnTo>
                    <a:pt x="2490" y="109"/>
                  </a:lnTo>
                  <a:lnTo>
                    <a:pt x="2469" y="93"/>
                  </a:lnTo>
                  <a:lnTo>
                    <a:pt x="2446" y="79"/>
                  </a:lnTo>
                  <a:lnTo>
                    <a:pt x="2423" y="66"/>
                  </a:lnTo>
                  <a:lnTo>
                    <a:pt x="2398" y="55"/>
                  </a:lnTo>
                  <a:lnTo>
                    <a:pt x="2374" y="43"/>
                  </a:lnTo>
                  <a:lnTo>
                    <a:pt x="2350" y="33"/>
                  </a:lnTo>
                  <a:lnTo>
                    <a:pt x="2324" y="24"/>
                  </a:lnTo>
                  <a:lnTo>
                    <a:pt x="2298" y="17"/>
                  </a:lnTo>
                  <a:lnTo>
                    <a:pt x="2271" y="11"/>
                  </a:lnTo>
                  <a:lnTo>
                    <a:pt x="2243" y="6"/>
                  </a:lnTo>
                  <a:lnTo>
                    <a:pt x="2216" y="3"/>
                  </a:lnTo>
                  <a:lnTo>
                    <a:pt x="2189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31" y="0"/>
                  </a:lnTo>
                  <a:lnTo>
                    <a:pt x="2104" y="3"/>
                  </a:lnTo>
                  <a:lnTo>
                    <a:pt x="2077" y="6"/>
                  </a:lnTo>
                  <a:lnTo>
                    <a:pt x="2049" y="11"/>
                  </a:lnTo>
                  <a:lnTo>
                    <a:pt x="2022" y="17"/>
                  </a:lnTo>
                  <a:lnTo>
                    <a:pt x="1996" y="24"/>
                  </a:lnTo>
                  <a:lnTo>
                    <a:pt x="1970" y="33"/>
                  </a:lnTo>
                  <a:lnTo>
                    <a:pt x="1946" y="43"/>
                  </a:lnTo>
                  <a:lnTo>
                    <a:pt x="1922" y="55"/>
                  </a:lnTo>
                  <a:lnTo>
                    <a:pt x="1897" y="66"/>
                  </a:lnTo>
                  <a:lnTo>
                    <a:pt x="1874" y="79"/>
                  </a:lnTo>
                  <a:lnTo>
                    <a:pt x="1851" y="93"/>
                  </a:lnTo>
                  <a:lnTo>
                    <a:pt x="1830" y="109"/>
                  </a:lnTo>
                  <a:lnTo>
                    <a:pt x="1810" y="126"/>
                  </a:lnTo>
                  <a:lnTo>
                    <a:pt x="1789" y="144"/>
                  </a:lnTo>
                  <a:lnTo>
                    <a:pt x="1769" y="161"/>
                  </a:lnTo>
                  <a:lnTo>
                    <a:pt x="1752" y="181"/>
                  </a:lnTo>
                  <a:lnTo>
                    <a:pt x="1735" y="201"/>
                  </a:lnTo>
                  <a:lnTo>
                    <a:pt x="1718" y="221"/>
                  </a:lnTo>
                  <a:lnTo>
                    <a:pt x="1703" y="243"/>
                  </a:lnTo>
                  <a:lnTo>
                    <a:pt x="1689" y="266"/>
                  </a:lnTo>
                  <a:lnTo>
                    <a:pt x="1675" y="289"/>
                  </a:lnTo>
                  <a:lnTo>
                    <a:pt x="1663" y="312"/>
                  </a:lnTo>
                  <a:lnTo>
                    <a:pt x="1652" y="336"/>
                  </a:lnTo>
                  <a:lnTo>
                    <a:pt x="1642" y="362"/>
                  </a:lnTo>
                  <a:lnTo>
                    <a:pt x="1633" y="388"/>
                  </a:lnTo>
                  <a:lnTo>
                    <a:pt x="1626" y="414"/>
                  </a:lnTo>
                  <a:lnTo>
                    <a:pt x="1620" y="441"/>
                  </a:lnTo>
                  <a:lnTo>
                    <a:pt x="1614" y="467"/>
                  </a:lnTo>
                  <a:lnTo>
                    <a:pt x="1611" y="495"/>
                  </a:lnTo>
                  <a:lnTo>
                    <a:pt x="1609" y="523"/>
                  </a:lnTo>
                  <a:lnTo>
                    <a:pt x="1609" y="551"/>
                  </a:lnTo>
                  <a:lnTo>
                    <a:pt x="1609" y="551"/>
                  </a:lnTo>
                  <a:lnTo>
                    <a:pt x="1610" y="593"/>
                  </a:lnTo>
                  <a:lnTo>
                    <a:pt x="1614" y="635"/>
                  </a:lnTo>
                  <a:lnTo>
                    <a:pt x="1623" y="675"/>
                  </a:lnTo>
                  <a:lnTo>
                    <a:pt x="1633" y="714"/>
                  </a:lnTo>
                  <a:lnTo>
                    <a:pt x="1646" y="753"/>
                  </a:lnTo>
                  <a:lnTo>
                    <a:pt x="1662" y="788"/>
                  </a:lnTo>
                  <a:lnTo>
                    <a:pt x="1680" y="824"/>
                  </a:lnTo>
                  <a:lnTo>
                    <a:pt x="1702" y="857"/>
                  </a:lnTo>
                  <a:lnTo>
                    <a:pt x="1725" y="890"/>
                  </a:lnTo>
                  <a:lnTo>
                    <a:pt x="1751" y="921"/>
                  </a:lnTo>
                  <a:lnTo>
                    <a:pt x="1778" y="948"/>
                  </a:lnTo>
                  <a:lnTo>
                    <a:pt x="1807" y="975"/>
                  </a:lnTo>
                  <a:lnTo>
                    <a:pt x="1838" y="1000"/>
                  </a:lnTo>
                  <a:lnTo>
                    <a:pt x="1871" y="1021"/>
                  </a:lnTo>
                  <a:lnTo>
                    <a:pt x="1906" y="1041"/>
                  </a:lnTo>
                  <a:lnTo>
                    <a:pt x="1942" y="1058"/>
                  </a:lnTo>
                  <a:lnTo>
                    <a:pt x="1942" y="1700"/>
                  </a:lnTo>
                  <a:lnTo>
                    <a:pt x="1942" y="1700"/>
                  </a:lnTo>
                  <a:lnTo>
                    <a:pt x="1942" y="1713"/>
                  </a:lnTo>
                  <a:lnTo>
                    <a:pt x="1940" y="1728"/>
                  </a:lnTo>
                  <a:lnTo>
                    <a:pt x="1937" y="1745"/>
                  </a:lnTo>
                  <a:lnTo>
                    <a:pt x="1933" y="1764"/>
                  </a:lnTo>
                  <a:lnTo>
                    <a:pt x="1927" y="1782"/>
                  </a:lnTo>
                  <a:lnTo>
                    <a:pt x="1919" y="1802"/>
                  </a:lnTo>
                  <a:lnTo>
                    <a:pt x="1906" y="1824"/>
                  </a:lnTo>
                  <a:lnTo>
                    <a:pt x="1890" y="1844"/>
                  </a:lnTo>
                  <a:lnTo>
                    <a:pt x="1881" y="1853"/>
                  </a:lnTo>
                  <a:lnTo>
                    <a:pt x="1871" y="1863"/>
                  </a:lnTo>
                  <a:lnTo>
                    <a:pt x="1860" y="1873"/>
                  </a:lnTo>
                  <a:lnTo>
                    <a:pt x="1847" y="1881"/>
                  </a:lnTo>
                  <a:lnTo>
                    <a:pt x="1834" y="1890"/>
                  </a:lnTo>
                  <a:lnTo>
                    <a:pt x="1818" y="1897"/>
                  </a:lnTo>
                  <a:lnTo>
                    <a:pt x="1802" y="1906"/>
                  </a:lnTo>
                  <a:lnTo>
                    <a:pt x="1784" y="1913"/>
                  </a:lnTo>
                  <a:lnTo>
                    <a:pt x="1765" y="1919"/>
                  </a:lnTo>
                  <a:lnTo>
                    <a:pt x="1745" y="1924"/>
                  </a:lnTo>
                  <a:lnTo>
                    <a:pt x="1722" y="1930"/>
                  </a:lnTo>
                  <a:lnTo>
                    <a:pt x="1698" y="1933"/>
                  </a:lnTo>
                  <a:lnTo>
                    <a:pt x="1673" y="1937"/>
                  </a:lnTo>
                  <a:lnTo>
                    <a:pt x="1646" y="1940"/>
                  </a:lnTo>
                  <a:lnTo>
                    <a:pt x="1616" y="1942"/>
                  </a:lnTo>
                  <a:lnTo>
                    <a:pt x="1586" y="1942"/>
                  </a:lnTo>
                  <a:lnTo>
                    <a:pt x="1126" y="1942"/>
                  </a:lnTo>
                  <a:lnTo>
                    <a:pt x="1126" y="1942"/>
                  </a:lnTo>
                  <a:lnTo>
                    <a:pt x="1073" y="1943"/>
                  </a:lnTo>
                  <a:lnTo>
                    <a:pt x="1021" y="1947"/>
                  </a:lnTo>
                  <a:lnTo>
                    <a:pt x="972" y="1953"/>
                  </a:lnTo>
                  <a:lnTo>
                    <a:pt x="925" y="1963"/>
                  </a:lnTo>
                  <a:lnTo>
                    <a:pt x="880" y="1973"/>
                  </a:lnTo>
                  <a:lnTo>
                    <a:pt x="837" y="1988"/>
                  </a:lnTo>
                  <a:lnTo>
                    <a:pt x="796" y="2003"/>
                  </a:lnTo>
                  <a:lnTo>
                    <a:pt x="757" y="2021"/>
                  </a:lnTo>
                  <a:lnTo>
                    <a:pt x="720" y="2041"/>
                  </a:lnTo>
                  <a:lnTo>
                    <a:pt x="684" y="2061"/>
                  </a:lnTo>
                  <a:lnTo>
                    <a:pt x="651" y="2084"/>
                  </a:lnTo>
                  <a:lnTo>
                    <a:pt x="619" y="2108"/>
                  </a:lnTo>
                  <a:lnTo>
                    <a:pt x="590" y="2134"/>
                  </a:lnTo>
                  <a:lnTo>
                    <a:pt x="562" y="2161"/>
                  </a:lnTo>
                  <a:lnTo>
                    <a:pt x="536" y="2189"/>
                  </a:lnTo>
                  <a:lnTo>
                    <a:pt x="511" y="2219"/>
                  </a:lnTo>
                  <a:lnTo>
                    <a:pt x="488" y="2249"/>
                  </a:lnTo>
                  <a:lnTo>
                    <a:pt x="468" y="2279"/>
                  </a:lnTo>
                  <a:lnTo>
                    <a:pt x="448" y="2311"/>
                  </a:lnTo>
                  <a:lnTo>
                    <a:pt x="431" y="2344"/>
                  </a:lnTo>
                  <a:lnTo>
                    <a:pt x="415" y="2377"/>
                  </a:lnTo>
                  <a:lnTo>
                    <a:pt x="399" y="2410"/>
                  </a:lnTo>
                  <a:lnTo>
                    <a:pt x="386" y="2443"/>
                  </a:lnTo>
                  <a:lnTo>
                    <a:pt x="375" y="2476"/>
                  </a:lnTo>
                  <a:lnTo>
                    <a:pt x="365" y="2509"/>
                  </a:lnTo>
                  <a:lnTo>
                    <a:pt x="356" y="2543"/>
                  </a:lnTo>
                  <a:lnTo>
                    <a:pt x="349" y="2576"/>
                  </a:lnTo>
                  <a:lnTo>
                    <a:pt x="343" y="2610"/>
                  </a:lnTo>
                  <a:lnTo>
                    <a:pt x="339" y="2641"/>
                  </a:lnTo>
                  <a:lnTo>
                    <a:pt x="336" y="2673"/>
                  </a:lnTo>
                  <a:lnTo>
                    <a:pt x="333" y="2704"/>
                  </a:lnTo>
                  <a:lnTo>
                    <a:pt x="333" y="2734"/>
                  </a:lnTo>
                  <a:lnTo>
                    <a:pt x="333" y="3262"/>
                  </a:lnTo>
                  <a:lnTo>
                    <a:pt x="333" y="3262"/>
                  </a:lnTo>
                  <a:lnTo>
                    <a:pt x="297" y="3279"/>
                  </a:lnTo>
                  <a:lnTo>
                    <a:pt x="263" y="3299"/>
                  </a:lnTo>
                  <a:lnTo>
                    <a:pt x="230" y="3320"/>
                  </a:lnTo>
                  <a:lnTo>
                    <a:pt x="198" y="3345"/>
                  </a:lnTo>
                  <a:lnTo>
                    <a:pt x="169" y="3372"/>
                  </a:lnTo>
                  <a:lnTo>
                    <a:pt x="142" y="3399"/>
                  </a:lnTo>
                  <a:lnTo>
                    <a:pt x="116" y="3430"/>
                  </a:lnTo>
                  <a:lnTo>
                    <a:pt x="93" y="3463"/>
                  </a:lnTo>
                  <a:lnTo>
                    <a:pt x="72" y="3496"/>
                  </a:lnTo>
                  <a:lnTo>
                    <a:pt x="53" y="3532"/>
                  </a:lnTo>
                  <a:lnTo>
                    <a:pt x="37" y="3567"/>
                  </a:lnTo>
                  <a:lnTo>
                    <a:pt x="24" y="3606"/>
                  </a:lnTo>
                  <a:lnTo>
                    <a:pt x="14" y="3645"/>
                  </a:lnTo>
                  <a:lnTo>
                    <a:pt x="6" y="3685"/>
                  </a:lnTo>
                  <a:lnTo>
                    <a:pt x="1" y="3727"/>
                  </a:lnTo>
                  <a:lnTo>
                    <a:pt x="0" y="3769"/>
                  </a:lnTo>
                  <a:lnTo>
                    <a:pt x="0" y="3769"/>
                  </a:lnTo>
                  <a:lnTo>
                    <a:pt x="0" y="3797"/>
                  </a:lnTo>
                  <a:lnTo>
                    <a:pt x="3" y="3825"/>
                  </a:lnTo>
                  <a:lnTo>
                    <a:pt x="6" y="3853"/>
                  </a:lnTo>
                  <a:lnTo>
                    <a:pt x="11" y="3879"/>
                  </a:lnTo>
                  <a:lnTo>
                    <a:pt x="17" y="3906"/>
                  </a:lnTo>
                  <a:lnTo>
                    <a:pt x="24" y="3932"/>
                  </a:lnTo>
                  <a:lnTo>
                    <a:pt x="33" y="3958"/>
                  </a:lnTo>
                  <a:lnTo>
                    <a:pt x="43" y="3984"/>
                  </a:lnTo>
                  <a:lnTo>
                    <a:pt x="55" y="4008"/>
                  </a:lnTo>
                  <a:lnTo>
                    <a:pt x="66" y="4031"/>
                  </a:lnTo>
                  <a:lnTo>
                    <a:pt x="79" y="4054"/>
                  </a:lnTo>
                  <a:lnTo>
                    <a:pt x="93" y="4077"/>
                  </a:lnTo>
                  <a:lnTo>
                    <a:pt x="109" y="4099"/>
                  </a:lnTo>
                  <a:lnTo>
                    <a:pt x="126" y="4119"/>
                  </a:lnTo>
                  <a:lnTo>
                    <a:pt x="144" y="4139"/>
                  </a:lnTo>
                  <a:lnTo>
                    <a:pt x="161" y="4159"/>
                  </a:lnTo>
                  <a:lnTo>
                    <a:pt x="181" y="4176"/>
                  </a:lnTo>
                  <a:lnTo>
                    <a:pt x="201" y="4194"/>
                  </a:lnTo>
                  <a:lnTo>
                    <a:pt x="221" y="4211"/>
                  </a:lnTo>
                  <a:lnTo>
                    <a:pt x="243" y="4227"/>
                  </a:lnTo>
                  <a:lnTo>
                    <a:pt x="266" y="4241"/>
                  </a:lnTo>
                  <a:lnTo>
                    <a:pt x="289" y="4254"/>
                  </a:lnTo>
                  <a:lnTo>
                    <a:pt x="312" y="4265"/>
                  </a:lnTo>
                  <a:lnTo>
                    <a:pt x="336" y="4277"/>
                  </a:lnTo>
                  <a:lnTo>
                    <a:pt x="362" y="4287"/>
                  </a:lnTo>
                  <a:lnTo>
                    <a:pt x="388" y="4296"/>
                  </a:lnTo>
                  <a:lnTo>
                    <a:pt x="414" y="4303"/>
                  </a:lnTo>
                  <a:lnTo>
                    <a:pt x="441" y="4309"/>
                  </a:lnTo>
                  <a:lnTo>
                    <a:pt x="467" y="4314"/>
                  </a:lnTo>
                  <a:lnTo>
                    <a:pt x="495" y="4317"/>
                  </a:lnTo>
                  <a:lnTo>
                    <a:pt x="523" y="4320"/>
                  </a:lnTo>
                  <a:lnTo>
                    <a:pt x="551" y="4320"/>
                  </a:lnTo>
                  <a:lnTo>
                    <a:pt x="551" y="4320"/>
                  </a:lnTo>
                  <a:lnTo>
                    <a:pt x="580" y="4320"/>
                  </a:lnTo>
                  <a:lnTo>
                    <a:pt x="608" y="4317"/>
                  </a:lnTo>
                  <a:lnTo>
                    <a:pt x="635" y="4314"/>
                  </a:lnTo>
                  <a:lnTo>
                    <a:pt x="662" y="4309"/>
                  </a:lnTo>
                  <a:lnTo>
                    <a:pt x="689" y="4303"/>
                  </a:lnTo>
                  <a:lnTo>
                    <a:pt x="715" y="4296"/>
                  </a:lnTo>
                  <a:lnTo>
                    <a:pt x="741" y="4287"/>
                  </a:lnTo>
                  <a:lnTo>
                    <a:pt x="765" y="4277"/>
                  </a:lnTo>
                  <a:lnTo>
                    <a:pt x="790" y="4265"/>
                  </a:lnTo>
                  <a:lnTo>
                    <a:pt x="814" y="4254"/>
                  </a:lnTo>
                  <a:lnTo>
                    <a:pt x="837" y="4241"/>
                  </a:lnTo>
                  <a:lnTo>
                    <a:pt x="860" y="4227"/>
                  </a:lnTo>
                  <a:lnTo>
                    <a:pt x="882" y="4211"/>
                  </a:lnTo>
                  <a:lnTo>
                    <a:pt x="902" y="4194"/>
                  </a:lnTo>
                  <a:lnTo>
                    <a:pt x="922" y="4176"/>
                  </a:lnTo>
                  <a:lnTo>
                    <a:pt x="941" y="4159"/>
                  </a:lnTo>
                  <a:lnTo>
                    <a:pt x="959" y="4139"/>
                  </a:lnTo>
                  <a:lnTo>
                    <a:pt x="977" y="4119"/>
                  </a:lnTo>
                  <a:lnTo>
                    <a:pt x="994" y="4099"/>
                  </a:lnTo>
                  <a:lnTo>
                    <a:pt x="1008" y="4077"/>
                  </a:lnTo>
                  <a:lnTo>
                    <a:pt x="1023" y="4054"/>
                  </a:lnTo>
                  <a:lnTo>
                    <a:pt x="1037" y="4031"/>
                  </a:lnTo>
                  <a:lnTo>
                    <a:pt x="1048" y="4008"/>
                  </a:lnTo>
                  <a:lnTo>
                    <a:pt x="1060" y="3984"/>
                  </a:lnTo>
                  <a:lnTo>
                    <a:pt x="1070" y="3958"/>
                  </a:lnTo>
                  <a:lnTo>
                    <a:pt x="1079" y="3932"/>
                  </a:lnTo>
                  <a:lnTo>
                    <a:pt x="1086" y="3906"/>
                  </a:lnTo>
                  <a:lnTo>
                    <a:pt x="1091" y="3879"/>
                  </a:lnTo>
                  <a:lnTo>
                    <a:pt x="1097" y="3853"/>
                  </a:lnTo>
                  <a:lnTo>
                    <a:pt x="1100" y="3825"/>
                  </a:lnTo>
                  <a:lnTo>
                    <a:pt x="1102" y="3797"/>
                  </a:lnTo>
                  <a:lnTo>
                    <a:pt x="1103" y="3769"/>
                  </a:lnTo>
                  <a:lnTo>
                    <a:pt x="1103" y="3769"/>
                  </a:lnTo>
                  <a:lnTo>
                    <a:pt x="1102" y="3727"/>
                  </a:lnTo>
                  <a:lnTo>
                    <a:pt x="1097" y="3685"/>
                  </a:lnTo>
                  <a:lnTo>
                    <a:pt x="1089" y="3645"/>
                  </a:lnTo>
                  <a:lnTo>
                    <a:pt x="1079" y="3606"/>
                  </a:lnTo>
                  <a:lnTo>
                    <a:pt x="1066" y="3567"/>
                  </a:lnTo>
                  <a:lnTo>
                    <a:pt x="1050" y="3532"/>
                  </a:lnTo>
                  <a:lnTo>
                    <a:pt x="1031" y="3496"/>
                  </a:lnTo>
                  <a:lnTo>
                    <a:pt x="1010" y="3463"/>
                  </a:lnTo>
                  <a:lnTo>
                    <a:pt x="987" y="3430"/>
                  </a:lnTo>
                  <a:lnTo>
                    <a:pt x="961" y="3399"/>
                  </a:lnTo>
                  <a:lnTo>
                    <a:pt x="934" y="3372"/>
                  </a:lnTo>
                  <a:lnTo>
                    <a:pt x="905" y="3345"/>
                  </a:lnTo>
                  <a:lnTo>
                    <a:pt x="873" y="3320"/>
                  </a:lnTo>
                  <a:lnTo>
                    <a:pt x="840" y="3299"/>
                  </a:lnTo>
                  <a:lnTo>
                    <a:pt x="806" y="3279"/>
                  </a:lnTo>
                  <a:lnTo>
                    <a:pt x="770" y="3262"/>
                  </a:lnTo>
                  <a:lnTo>
                    <a:pt x="770" y="2734"/>
                  </a:lnTo>
                  <a:lnTo>
                    <a:pt x="770" y="2734"/>
                  </a:lnTo>
                  <a:lnTo>
                    <a:pt x="771" y="2701"/>
                  </a:lnTo>
                  <a:lnTo>
                    <a:pt x="774" y="2680"/>
                  </a:lnTo>
                  <a:lnTo>
                    <a:pt x="777" y="2654"/>
                  </a:lnTo>
                  <a:lnTo>
                    <a:pt x="784" y="2625"/>
                  </a:lnTo>
                  <a:lnTo>
                    <a:pt x="793" y="2595"/>
                  </a:lnTo>
                  <a:lnTo>
                    <a:pt x="806" y="2565"/>
                  </a:lnTo>
                  <a:lnTo>
                    <a:pt x="813" y="2549"/>
                  </a:lnTo>
                  <a:lnTo>
                    <a:pt x="820" y="2533"/>
                  </a:lnTo>
                  <a:lnTo>
                    <a:pt x="830" y="2519"/>
                  </a:lnTo>
                  <a:lnTo>
                    <a:pt x="840" y="2505"/>
                  </a:lnTo>
                  <a:lnTo>
                    <a:pt x="852" y="2489"/>
                  </a:lnTo>
                  <a:lnTo>
                    <a:pt x="865" y="2476"/>
                  </a:lnTo>
                  <a:lnTo>
                    <a:pt x="878" y="2462"/>
                  </a:lnTo>
                  <a:lnTo>
                    <a:pt x="893" y="2449"/>
                  </a:lnTo>
                  <a:lnTo>
                    <a:pt x="909" y="2437"/>
                  </a:lnTo>
                  <a:lnTo>
                    <a:pt x="928" y="2426"/>
                  </a:lnTo>
                  <a:lnTo>
                    <a:pt x="946" y="2416"/>
                  </a:lnTo>
                  <a:lnTo>
                    <a:pt x="967" y="2406"/>
                  </a:lnTo>
                  <a:lnTo>
                    <a:pt x="990" y="2398"/>
                  </a:lnTo>
                  <a:lnTo>
                    <a:pt x="1014" y="2391"/>
                  </a:lnTo>
                  <a:lnTo>
                    <a:pt x="1038" y="2385"/>
                  </a:lnTo>
                  <a:lnTo>
                    <a:pt x="1066" y="2381"/>
                  </a:lnTo>
                  <a:lnTo>
                    <a:pt x="1094" y="2380"/>
                  </a:lnTo>
                  <a:lnTo>
                    <a:pt x="1126" y="2378"/>
                  </a:lnTo>
                  <a:lnTo>
                    <a:pt x="1586" y="2378"/>
                  </a:lnTo>
                  <a:lnTo>
                    <a:pt x="1586" y="2378"/>
                  </a:lnTo>
                  <a:lnTo>
                    <a:pt x="1637" y="2377"/>
                  </a:lnTo>
                  <a:lnTo>
                    <a:pt x="1686" y="2374"/>
                  </a:lnTo>
                  <a:lnTo>
                    <a:pt x="1733" y="2370"/>
                  </a:lnTo>
                  <a:lnTo>
                    <a:pt x="1779" y="2364"/>
                  </a:lnTo>
                  <a:lnTo>
                    <a:pt x="1823" y="2355"/>
                  </a:lnTo>
                  <a:lnTo>
                    <a:pt x="1864" y="2345"/>
                  </a:lnTo>
                  <a:lnTo>
                    <a:pt x="1904" y="2334"/>
                  </a:lnTo>
                  <a:lnTo>
                    <a:pt x="1942" y="2321"/>
                  </a:lnTo>
                  <a:lnTo>
                    <a:pt x="1942" y="3263"/>
                  </a:lnTo>
                  <a:lnTo>
                    <a:pt x="1942" y="3263"/>
                  </a:lnTo>
                  <a:lnTo>
                    <a:pt x="1906" y="3279"/>
                  </a:lnTo>
                  <a:lnTo>
                    <a:pt x="1871" y="3299"/>
                  </a:lnTo>
                  <a:lnTo>
                    <a:pt x="1838" y="3320"/>
                  </a:lnTo>
                  <a:lnTo>
                    <a:pt x="1807" y="3345"/>
                  </a:lnTo>
                  <a:lnTo>
                    <a:pt x="1778" y="3372"/>
                  </a:lnTo>
                  <a:lnTo>
                    <a:pt x="1751" y="3399"/>
                  </a:lnTo>
                  <a:lnTo>
                    <a:pt x="1725" y="3430"/>
                  </a:lnTo>
                  <a:lnTo>
                    <a:pt x="1702" y="3463"/>
                  </a:lnTo>
                  <a:lnTo>
                    <a:pt x="1680" y="3496"/>
                  </a:lnTo>
                  <a:lnTo>
                    <a:pt x="1662" y="3532"/>
                  </a:lnTo>
                  <a:lnTo>
                    <a:pt x="1646" y="3567"/>
                  </a:lnTo>
                  <a:lnTo>
                    <a:pt x="1633" y="3606"/>
                  </a:lnTo>
                  <a:lnTo>
                    <a:pt x="1623" y="3645"/>
                  </a:lnTo>
                  <a:lnTo>
                    <a:pt x="1614" y="3685"/>
                  </a:lnTo>
                  <a:lnTo>
                    <a:pt x="1610" y="3727"/>
                  </a:lnTo>
                  <a:lnTo>
                    <a:pt x="1609" y="3769"/>
                  </a:lnTo>
                  <a:lnTo>
                    <a:pt x="1609" y="3769"/>
                  </a:lnTo>
                  <a:lnTo>
                    <a:pt x="1609" y="3797"/>
                  </a:lnTo>
                  <a:lnTo>
                    <a:pt x="1611" y="3825"/>
                  </a:lnTo>
                  <a:lnTo>
                    <a:pt x="1614" y="3853"/>
                  </a:lnTo>
                  <a:lnTo>
                    <a:pt x="1620" y="3879"/>
                  </a:lnTo>
                  <a:lnTo>
                    <a:pt x="1626" y="3906"/>
                  </a:lnTo>
                  <a:lnTo>
                    <a:pt x="1633" y="3932"/>
                  </a:lnTo>
                  <a:lnTo>
                    <a:pt x="1642" y="3958"/>
                  </a:lnTo>
                  <a:lnTo>
                    <a:pt x="1652" y="3984"/>
                  </a:lnTo>
                  <a:lnTo>
                    <a:pt x="1663" y="4008"/>
                  </a:lnTo>
                  <a:lnTo>
                    <a:pt x="1675" y="4031"/>
                  </a:lnTo>
                  <a:lnTo>
                    <a:pt x="1689" y="4054"/>
                  </a:lnTo>
                  <a:lnTo>
                    <a:pt x="1703" y="4077"/>
                  </a:lnTo>
                  <a:lnTo>
                    <a:pt x="1718" y="4099"/>
                  </a:lnTo>
                  <a:lnTo>
                    <a:pt x="1735" y="4119"/>
                  </a:lnTo>
                  <a:lnTo>
                    <a:pt x="1752" y="4139"/>
                  </a:lnTo>
                  <a:lnTo>
                    <a:pt x="1769" y="4159"/>
                  </a:lnTo>
                  <a:lnTo>
                    <a:pt x="1789" y="4176"/>
                  </a:lnTo>
                  <a:lnTo>
                    <a:pt x="1810" y="4194"/>
                  </a:lnTo>
                  <a:lnTo>
                    <a:pt x="1830" y="4211"/>
                  </a:lnTo>
                  <a:lnTo>
                    <a:pt x="1851" y="4227"/>
                  </a:lnTo>
                  <a:lnTo>
                    <a:pt x="1874" y="4241"/>
                  </a:lnTo>
                  <a:lnTo>
                    <a:pt x="1897" y="4254"/>
                  </a:lnTo>
                  <a:lnTo>
                    <a:pt x="1922" y="4265"/>
                  </a:lnTo>
                  <a:lnTo>
                    <a:pt x="1946" y="4277"/>
                  </a:lnTo>
                  <a:lnTo>
                    <a:pt x="1970" y="4287"/>
                  </a:lnTo>
                  <a:lnTo>
                    <a:pt x="1996" y="4296"/>
                  </a:lnTo>
                  <a:lnTo>
                    <a:pt x="2022" y="4303"/>
                  </a:lnTo>
                  <a:lnTo>
                    <a:pt x="2049" y="4309"/>
                  </a:lnTo>
                  <a:lnTo>
                    <a:pt x="2077" y="4314"/>
                  </a:lnTo>
                  <a:lnTo>
                    <a:pt x="2104" y="4317"/>
                  </a:lnTo>
                  <a:lnTo>
                    <a:pt x="2131" y="4320"/>
                  </a:lnTo>
                  <a:lnTo>
                    <a:pt x="2160" y="4320"/>
                  </a:lnTo>
                  <a:lnTo>
                    <a:pt x="2160" y="4320"/>
                  </a:lnTo>
                  <a:lnTo>
                    <a:pt x="2189" y="4320"/>
                  </a:lnTo>
                  <a:lnTo>
                    <a:pt x="2216" y="4317"/>
                  </a:lnTo>
                  <a:lnTo>
                    <a:pt x="2243" y="4314"/>
                  </a:lnTo>
                  <a:lnTo>
                    <a:pt x="2271" y="4309"/>
                  </a:lnTo>
                  <a:lnTo>
                    <a:pt x="2298" y="4303"/>
                  </a:lnTo>
                  <a:lnTo>
                    <a:pt x="2324" y="4296"/>
                  </a:lnTo>
                  <a:lnTo>
                    <a:pt x="2350" y="4287"/>
                  </a:lnTo>
                  <a:lnTo>
                    <a:pt x="2374" y="4277"/>
                  </a:lnTo>
                  <a:lnTo>
                    <a:pt x="2398" y="4265"/>
                  </a:lnTo>
                  <a:lnTo>
                    <a:pt x="2423" y="4254"/>
                  </a:lnTo>
                  <a:lnTo>
                    <a:pt x="2446" y="4241"/>
                  </a:lnTo>
                  <a:lnTo>
                    <a:pt x="2469" y="4227"/>
                  </a:lnTo>
                  <a:lnTo>
                    <a:pt x="2490" y="4211"/>
                  </a:lnTo>
                  <a:lnTo>
                    <a:pt x="2510" y="4194"/>
                  </a:lnTo>
                  <a:lnTo>
                    <a:pt x="2531" y="4176"/>
                  </a:lnTo>
                  <a:lnTo>
                    <a:pt x="2551" y="4159"/>
                  </a:lnTo>
                  <a:lnTo>
                    <a:pt x="2568" y="4139"/>
                  </a:lnTo>
                  <a:lnTo>
                    <a:pt x="2585" y="4119"/>
                  </a:lnTo>
                  <a:lnTo>
                    <a:pt x="2602" y="4099"/>
                  </a:lnTo>
                  <a:lnTo>
                    <a:pt x="2617" y="4077"/>
                  </a:lnTo>
                  <a:lnTo>
                    <a:pt x="2631" y="4054"/>
                  </a:lnTo>
                  <a:lnTo>
                    <a:pt x="2645" y="4031"/>
                  </a:lnTo>
                  <a:lnTo>
                    <a:pt x="2657" y="4008"/>
                  </a:lnTo>
                  <a:lnTo>
                    <a:pt x="2668" y="3984"/>
                  </a:lnTo>
                  <a:lnTo>
                    <a:pt x="2678" y="3958"/>
                  </a:lnTo>
                  <a:lnTo>
                    <a:pt x="2687" y="3932"/>
                  </a:lnTo>
                  <a:lnTo>
                    <a:pt x="2694" y="3906"/>
                  </a:lnTo>
                  <a:lnTo>
                    <a:pt x="2700" y="3879"/>
                  </a:lnTo>
                  <a:lnTo>
                    <a:pt x="2706" y="3853"/>
                  </a:lnTo>
                  <a:lnTo>
                    <a:pt x="2709" y="3825"/>
                  </a:lnTo>
                  <a:lnTo>
                    <a:pt x="2711" y="3797"/>
                  </a:lnTo>
                  <a:lnTo>
                    <a:pt x="2711" y="3769"/>
                  </a:lnTo>
                  <a:lnTo>
                    <a:pt x="2711" y="3769"/>
                  </a:lnTo>
                  <a:lnTo>
                    <a:pt x="2710" y="3727"/>
                  </a:lnTo>
                  <a:lnTo>
                    <a:pt x="2706" y="3685"/>
                  </a:lnTo>
                  <a:lnTo>
                    <a:pt x="2697" y="3645"/>
                  </a:lnTo>
                  <a:lnTo>
                    <a:pt x="2687" y="3606"/>
                  </a:lnTo>
                  <a:lnTo>
                    <a:pt x="2674" y="3567"/>
                  </a:lnTo>
                  <a:lnTo>
                    <a:pt x="2658" y="3532"/>
                  </a:lnTo>
                  <a:lnTo>
                    <a:pt x="2640" y="3496"/>
                  </a:lnTo>
                  <a:lnTo>
                    <a:pt x="2618" y="3463"/>
                  </a:lnTo>
                  <a:lnTo>
                    <a:pt x="2595" y="3430"/>
                  </a:lnTo>
                  <a:lnTo>
                    <a:pt x="2569" y="3399"/>
                  </a:lnTo>
                  <a:lnTo>
                    <a:pt x="2542" y="3372"/>
                  </a:lnTo>
                  <a:lnTo>
                    <a:pt x="2513" y="3345"/>
                  </a:lnTo>
                  <a:lnTo>
                    <a:pt x="2482" y="3320"/>
                  </a:lnTo>
                  <a:lnTo>
                    <a:pt x="2449" y="3299"/>
                  </a:lnTo>
                  <a:lnTo>
                    <a:pt x="2414" y="3279"/>
                  </a:lnTo>
                  <a:lnTo>
                    <a:pt x="2378" y="3262"/>
                  </a:lnTo>
                  <a:lnTo>
                    <a:pt x="2378" y="2321"/>
                  </a:lnTo>
                  <a:lnTo>
                    <a:pt x="2378" y="2321"/>
                  </a:lnTo>
                  <a:lnTo>
                    <a:pt x="2416" y="2334"/>
                  </a:lnTo>
                  <a:lnTo>
                    <a:pt x="2456" y="2345"/>
                  </a:lnTo>
                  <a:lnTo>
                    <a:pt x="2498" y="2355"/>
                  </a:lnTo>
                  <a:lnTo>
                    <a:pt x="2541" y="2364"/>
                  </a:lnTo>
                  <a:lnTo>
                    <a:pt x="2587" y="2370"/>
                  </a:lnTo>
                  <a:lnTo>
                    <a:pt x="2634" y="2374"/>
                  </a:lnTo>
                  <a:lnTo>
                    <a:pt x="2683" y="2377"/>
                  </a:lnTo>
                  <a:lnTo>
                    <a:pt x="2734" y="2378"/>
                  </a:lnTo>
                  <a:lnTo>
                    <a:pt x="3194" y="2378"/>
                  </a:lnTo>
                  <a:lnTo>
                    <a:pt x="3194" y="2378"/>
                  </a:lnTo>
                  <a:lnTo>
                    <a:pt x="3224" y="2380"/>
                  </a:lnTo>
                  <a:lnTo>
                    <a:pt x="3251" y="2381"/>
                  </a:lnTo>
                  <a:lnTo>
                    <a:pt x="3277" y="2385"/>
                  </a:lnTo>
                  <a:lnTo>
                    <a:pt x="3303" y="2390"/>
                  </a:lnTo>
                  <a:lnTo>
                    <a:pt x="3326" y="2397"/>
                  </a:lnTo>
                  <a:lnTo>
                    <a:pt x="3348" y="2404"/>
                  </a:lnTo>
                  <a:lnTo>
                    <a:pt x="3368" y="2413"/>
                  </a:lnTo>
                  <a:lnTo>
                    <a:pt x="3386" y="2423"/>
                  </a:lnTo>
                  <a:lnTo>
                    <a:pt x="3404" y="2433"/>
                  </a:lnTo>
                  <a:lnTo>
                    <a:pt x="3420" y="2444"/>
                  </a:lnTo>
                  <a:lnTo>
                    <a:pt x="3435" y="2456"/>
                  </a:lnTo>
                  <a:lnTo>
                    <a:pt x="3450" y="2469"/>
                  </a:lnTo>
                  <a:lnTo>
                    <a:pt x="3461" y="2483"/>
                  </a:lnTo>
                  <a:lnTo>
                    <a:pt x="3473" y="2496"/>
                  </a:lnTo>
                  <a:lnTo>
                    <a:pt x="3484" y="2510"/>
                  </a:lnTo>
                  <a:lnTo>
                    <a:pt x="3493" y="2526"/>
                  </a:lnTo>
                  <a:lnTo>
                    <a:pt x="3501" y="2541"/>
                  </a:lnTo>
                  <a:lnTo>
                    <a:pt x="3510" y="2555"/>
                  </a:lnTo>
                  <a:lnTo>
                    <a:pt x="3523" y="2585"/>
                  </a:lnTo>
                  <a:lnTo>
                    <a:pt x="3533" y="2615"/>
                  </a:lnTo>
                  <a:lnTo>
                    <a:pt x="3540" y="2644"/>
                  </a:lnTo>
                  <a:lnTo>
                    <a:pt x="3544" y="2671"/>
                  </a:lnTo>
                  <a:lnTo>
                    <a:pt x="3547" y="2696"/>
                  </a:lnTo>
                  <a:lnTo>
                    <a:pt x="3550" y="2717"/>
                  </a:lnTo>
                  <a:lnTo>
                    <a:pt x="3550" y="2734"/>
                  </a:lnTo>
                  <a:lnTo>
                    <a:pt x="3550" y="3262"/>
                  </a:lnTo>
                  <a:lnTo>
                    <a:pt x="3550" y="3262"/>
                  </a:lnTo>
                  <a:lnTo>
                    <a:pt x="3514" y="3279"/>
                  </a:lnTo>
                  <a:lnTo>
                    <a:pt x="3480" y="3299"/>
                  </a:lnTo>
                  <a:lnTo>
                    <a:pt x="3447" y="3320"/>
                  </a:lnTo>
                  <a:lnTo>
                    <a:pt x="3415" y="3345"/>
                  </a:lnTo>
                  <a:lnTo>
                    <a:pt x="3386" y="3372"/>
                  </a:lnTo>
                  <a:lnTo>
                    <a:pt x="3359" y="3399"/>
                  </a:lnTo>
                  <a:lnTo>
                    <a:pt x="3333" y="3430"/>
                  </a:lnTo>
                  <a:lnTo>
                    <a:pt x="3310" y="3463"/>
                  </a:lnTo>
                  <a:lnTo>
                    <a:pt x="3289" y="3496"/>
                  </a:lnTo>
                  <a:lnTo>
                    <a:pt x="3270" y="3532"/>
                  </a:lnTo>
                  <a:lnTo>
                    <a:pt x="3254" y="3567"/>
                  </a:lnTo>
                  <a:lnTo>
                    <a:pt x="3241" y="3606"/>
                  </a:lnTo>
                  <a:lnTo>
                    <a:pt x="3231" y="3645"/>
                  </a:lnTo>
                  <a:lnTo>
                    <a:pt x="3223" y="3685"/>
                  </a:lnTo>
                  <a:lnTo>
                    <a:pt x="3218" y="3727"/>
                  </a:lnTo>
                  <a:lnTo>
                    <a:pt x="3217" y="3769"/>
                  </a:lnTo>
                  <a:lnTo>
                    <a:pt x="3217" y="3769"/>
                  </a:lnTo>
                  <a:lnTo>
                    <a:pt x="3218" y="3797"/>
                  </a:lnTo>
                  <a:lnTo>
                    <a:pt x="3220" y="3825"/>
                  </a:lnTo>
                  <a:lnTo>
                    <a:pt x="3223" y="3853"/>
                  </a:lnTo>
                  <a:lnTo>
                    <a:pt x="3229" y="3879"/>
                  </a:lnTo>
                  <a:lnTo>
                    <a:pt x="3234" y="3906"/>
                  </a:lnTo>
                  <a:lnTo>
                    <a:pt x="3241" y="3932"/>
                  </a:lnTo>
                  <a:lnTo>
                    <a:pt x="3250" y="3958"/>
                  </a:lnTo>
                  <a:lnTo>
                    <a:pt x="3260" y="3984"/>
                  </a:lnTo>
                  <a:lnTo>
                    <a:pt x="3272" y="4008"/>
                  </a:lnTo>
                  <a:lnTo>
                    <a:pt x="3283" y="4031"/>
                  </a:lnTo>
                  <a:lnTo>
                    <a:pt x="3297" y="4054"/>
                  </a:lnTo>
                  <a:lnTo>
                    <a:pt x="3312" y="4077"/>
                  </a:lnTo>
                  <a:lnTo>
                    <a:pt x="3326" y="4099"/>
                  </a:lnTo>
                  <a:lnTo>
                    <a:pt x="3343" y="4119"/>
                  </a:lnTo>
                  <a:lnTo>
                    <a:pt x="3361" y="4139"/>
                  </a:lnTo>
                  <a:lnTo>
                    <a:pt x="3379" y="4159"/>
                  </a:lnTo>
                  <a:lnTo>
                    <a:pt x="3398" y="4176"/>
                  </a:lnTo>
                  <a:lnTo>
                    <a:pt x="3418" y="4194"/>
                  </a:lnTo>
                  <a:lnTo>
                    <a:pt x="3438" y="4211"/>
                  </a:lnTo>
                  <a:lnTo>
                    <a:pt x="3460" y="4227"/>
                  </a:lnTo>
                  <a:lnTo>
                    <a:pt x="3483" y="4241"/>
                  </a:lnTo>
                  <a:lnTo>
                    <a:pt x="3506" y="4254"/>
                  </a:lnTo>
                  <a:lnTo>
                    <a:pt x="3530" y="4265"/>
                  </a:lnTo>
                  <a:lnTo>
                    <a:pt x="3555" y="4277"/>
                  </a:lnTo>
                  <a:lnTo>
                    <a:pt x="3579" y="4287"/>
                  </a:lnTo>
                  <a:lnTo>
                    <a:pt x="3605" y="4296"/>
                  </a:lnTo>
                  <a:lnTo>
                    <a:pt x="3631" y="4303"/>
                  </a:lnTo>
                  <a:lnTo>
                    <a:pt x="3658" y="4309"/>
                  </a:lnTo>
                  <a:lnTo>
                    <a:pt x="3685" y="4314"/>
                  </a:lnTo>
                  <a:lnTo>
                    <a:pt x="3713" y="4317"/>
                  </a:lnTo>
                  <a:lnTo>
                    <a:pt x="3740" y="4320"/>
                  </a:lnTo>
                  <a:lnTo>
                    <a:pt x="3769" y="4320"/>
                  </a:lnTo>
                  <a:lnTo>
                    <a:pt x="3769" y="4320"/>
                  </a:lnTo>
                  <a:lnTo>
                    <a:pt x="3797" y="4320"/>
                  </a:lnTo>
                  <a:lnTo>
                    <a:pt x="3825" y="4317"/>
                  </a:lnTo>
                  <a:lnTo>
                    <a:pt x="3853" y="4314"/>
                  </a:lnTo>
                  <a:lnTo>
                    <a:pt x="3879" y="4309"/>
                  </a:lnTo>
                  <a:lnTo>
                    <a:pt x="3906" y="4303"/>
                  </a:lnTo>
                  <a:lnTo>
                    <a:pt x="3932" y="4296"/>
                  </a:lnTo>
                  <a:lnTo>
                    <a:pt x="3958" y="4287"/>
                  </a:lnTo>
                  <a:lnTo>
                    <a:pt x="3984" y="4277"/>
                  </a:lnTo>
                  <a:lnTo>
                    <a:pt x="4008" y="4265"/>
                  </a:lnTo>
                  <a:lnTo>
                    <a:pt x="4031" y="4254"/>
                  </a:lnTo>
                  <a:lnTo>
                    <a:pt x="4054" y="4241"/>
                  </a:lnTo>
                  <a:lnTo>
                    <a:pt x="4077" y="4227"/>
                  </a:lnTo>
                  <a:lnTo>
                    <a:pt x="4099" y="4211"/>
                  </a:lnTo>
                  <a:lnTo>
                    <a:pt x="4119" y="4194"/>
                  </a:lnTo>
                  <a:lnTo>
                    <a:pt x="4139" y="4176"/>
                  </a:lnTo>
                  <a:lnTo>
                    <a:pt x="4159" y="4159"/>
                  </a:lnTo>
                  <a:lnTo>
                    <a:pt x="4176" y="4139"/>
                  </a:lnTo>
                  <a:lnTo>
                    <a:pt x="4194" y="4119"/>
                  </a:lnTo>
                  <a:lnTo>
                    <a:pt x="4211" y="4099"/>
                  </a:lnTo>
                  <a:lnTo>
                    <a:pt x="4227" y="4077"/>
                  </a:lnTo>
                  <a:lnTo>
                    <a:pt x="4241" y="4054"/>
                  </a:lnTo>
                  <a:lnTo>
                    <a:pt x="4254" y="4031"/>
                  </a:lnTo>
                  <a:lnTo>
                    <a:pt x="4265" y="4008"/>
                  </a:lnTo>
                  <a:lnTo>
                    <a:pt x="4277" y="3984"/>
                  </a:lnTo>
                  <a:lnTo>
                    <a:pt x="4287" y="3958"/>
                  </a:lnTo>
                  <a:lnTo>
                    <a:pt x="4296" y="3932"/>
                  </a:lnTo>
                  <a:lnTo>
                    <a:pt x="4303" y="3906"/>
                  </a:lnTo>
                  <a:lnTo>
                    <a:pt x="4309" y="3879"/>
                  </a:lnTo>
                  <a:lnTo>
                    <a:pt x="4314" y="3853"/>
                  </a:lnTo>
                  <a:lnTo>
                    <a:pt x="4317" y="3825"/>
                  </a:lnTo>
                  <a:lnTo>
                    <a:pt x="4320" y="3797"/>
                  </a:lnTo>
                  <a:lnTo>
                    <a:pt x="4320" y="3769"/>
                  </a:lnTo>
                  <a:lnTo>
                    <a:pt x="4320" y="3769"/>
                  </a:lnTo>
                  <a:lnTo>
                    <a:pt x="4319" y="3727"/>
                  </a:lnTo>
                  <a:lnTo>
                    <a:pt x="4314" y="3685"/>
                  </a:lnTo>
                  <a:lnTo>
                    <a:pt x="4306" y="3645"/>
                  </a:lnTo>
                  <a:lnTo>
                    <a:pt x="4296" y="3606"/>
                  </a:lnTo>
                  <a:lnTo>
                    <a:pt x="4283" y="3567"/>
                  </a:lnTo>
                  <a:lnTo>
                    <a:pt x="4267" y="3532"/>
                  </a:lnTo>
                  <a:lnTo>
                    <a:pt x="4248" y="3496"/>
                  </a:lnTo>
                  <a:lnTo>
                    <a:pt x="4227" y="3463"/>
                  </a:lnTo>
                  <a:lnTo>
                    <a:pt x="4204" y="3430"/>
                  </a:lnTo>
                  <a:lnTo>
                    <a:pt x="4178" y="3399"/>
                  </a:lnTo>
                  <a:lnTo>
                    <a:pt x="4151" y="3372"/>
                  </a:lnTo>
                  <a:lnTo>
                    <a:pt x="4122" y="3345"/>
                  </a:lnTo>
                  <a:lnTo>
                    <a:pt x="4090" y="3320"/>
                  </a:lnTo>
                  <a:lnTo>
                    <a:pt x="4057" y="3299"/>
                  </a:lnTo>
                  <a:lnTo>
                    <a:pt x="4023" y="3279"/>
                  </a:lnTo>
                  <a:lnTo>
                    <a:pt x="3987" y="3262"/>
                  </a:lnTo>
                  <a:lnTo>
                    <a:pt x="3987" y="3262"/>
                  </a:lnTo>
                  <a:close/>
                  <a:moveTo>
                    <a:pt x="869" y="3769"/>
                  </a:moveTo>
                  <a:lnTo>
                    <a:pt x="869" y="3769"/>
                  </a:lnTo>
                  <a:lnTo>
                    <a:pt x="867" y="3802"/>
                  </a:lnTo>
                  <a:lnTo>
                    <a:pt x="863" y="3833"/>
                  </a:lnTo>
                  <a:lnTo>
                    <a:pt x="855" y="3863"/>
                  </a:lnTo>
                  <a:lnTo>
                    <a:pt x="844" y="3892"/>
                  </a:lnTo>
                  <a:lnTo>
                    <a:pt x="832" y="3921"/>
                  </a:lnTo>
                  <a:lnTo>
                    <a:pt x="816" y="3947"/>
                  </a:lnTo>
                  <a:lnTo>
                    <a:pt x="797" y="3971"/>
                  </a:lnTo>
                  <a:lnTo>
                    <a:pt x="777" y="3994"/>
                  </a:lnTo>
                  <a:lnTo>
                    <a:pt x="754" y="4014"/>
                  </a:lnTo>
                  <a:lnTo>
                    <a:pt x="730" y="4033"/>
                  </a:lnTo>
                  <a:lnTo>
                    <a:pt x="702" y="4049"/>
                  </a:lnTo>
                  <a:lnTo>
                    <a:pt x="675" y="4061"/>
                  </a:lnTo>
                  <a:lnTo>
                    <a:pt x="646" y="4073"/>
                  </a:lnTo>
                  <a:lnTo>
                    <a:pt x="616" y="4080"/>
                  </a:lnTo>
                  <a:lnTo>
                    <a:pt x="585" y="4086"/>
                  </a:lnTo>
                  <a:lnTo>
                    <a:pt x="551" y="4087"/>
                  </a:lnTo>
                  <a:lnTo>
                    <a:pt x="551" y="4087"/>
                  </a:lnTo>
                  <a:lnTo>
                    <a:pt x="518" y="4086"/>
                  </a:lnTo>
                  <a:lnTo>
                    <a:pt x="487" y="4080"/>
                  </a:lnTo>
                  <a:lnTo>
                    <a:pt x="457" y="4073"/>
                  </a:lnTo>
                  <a:lnTo>
                    <a:pt x="428" y="4061"/>
                  </a:lnTo>
                  <a:lnTo>
                    <a:pt x="399" y="4049"/>
                  </a:lnTo>
                  <a:lnTo>
                    <a:pt x="373" y="4033"/>
                  </a:lnTo>
                  <a:lnTo>
                    <a:pt x="349" y="4014"/>
                  </a:lnTo>
                  <a:lnTo>
                    <a:pt x="326" y="3994"/>
                  </a:lnTo>
                  <a:lnTo>
                    <a:pt x="306" y="3971"/>
                  </a:lnTo>
                  <a:lnTo>
                    <a:pt x="287" y="3947"/>
                  </a:lnTo>
                  <a:lnTo>
                    <a:pt x="271" y="3921"/>
                  </a:lnTo>
                  <a:lnTo>
                    <a:pt x="259" y="3892"/>
                  </a:lnTo>
                  <a:lnTo>
                    <a:pt x="247" y="3863"/>
                  </a:lnTo>
                  <a:lnTo>
                    <a:pt x="240" y="3833"/>
                  </a:lnTo>
                  <a:lnTo>
                    <a:pt x="234" y="3802"/>
                  </a:lnTo>
                  <a:lnTo>
                    <a:pt x="233" y="3769"/>
                  </a:lnTo>
                  <a:lnTo>
                    <a:pt x="233" y="3769"/>
                  </a:lnTo>
                  <a:lnTo>
                    <a:pt x="234" y="3735"/>
                  </a:lnTo>
                  <a:lnTo>
                    <a:pt x="240" y="3704"/>
                  </a:lnTo>
                  <a:lnTo>
                    <a:pt x="247" y="3674"/>
                  </a:lnTo>
                  <a:lnTo>
                    <a:pt x="259" y="3645"/>
                  </a:lnTo>
                  <a:lnTo>
                    <a:pt x="271" y="3616"/>
                  </a:lnTo>
                  <a:lnTo>
                    <a:pt x="287" y="3590"/>
                  </a:lnTo>
                  <a:lnTo>
                    <a:pt x="306" y="3566"/>
                  </a:lnTo>
                  <a:lnTo>
                    <a:pt x="326" y="3543"/>
                  </a:lnTo>
                  <a:lnTo>
                    <a:pt x="349" y="3523"/>
                  </a:lnTo>
                  <a:lnTo>
                    <a:pt x="373" y="3504"/>
                  </a:lnTo>
                  <a:lnTo>
                    <a:pt x="399" y="3488"/>
                  </a:lnTo>
                  <a:lnTo>
                    <a:pt x="428" y="3476"/>
                  </a:lnTo>
                  <a:lnTo>
                    <a:pt x="457" y="3465"/>
                  </a:lnTo>
                  <a:lnTo>
                    <a:pt x="487" y="3457"/>
                  </a:lnTo>
                  <a:lnTo>
                    <a:pt x="518" y="3453"/>
                  </a:lnTo>
                  <a:lnTo>
                    <a:pt x="551" y="3451"/>
                  </a:lnTo>
                  <a:lnTo>
                    <a:pt x="551" y="3451"/>
                  </a:lnTo>
                  <a:lnTo>
                    <a:pt x="585" y="3453"/>
                  </a:lnTo>
                  <a:lnTo>
                    <a:pt x="616" y="3457"/>
                  </a:lnTo>
                  <a:lnTo>
                    <a:pt x="646" y="3465"/>
                  </a:lnTo>
                  <a:lnTo>
                    <a:pt x="675" y="3476"/>
                  </a:lnTo>
                  <a:lnTo>
                    <a:pt x="702" y="3488"/>
                  </a:lnTo>
                  <a:lnTo>
                    <a:pt x="730" y="3504"/>
                  </a:lnTo>
                  <a:lnTo>
                    <a:pt x="754" y="3523"/>
                  </a:lnTo>
                  <a:lnTo>
                    <a:pt x="777" y="3543"/>
                  </a:lnTo>
                  <a:lnTo>
                    <a:pt x="797" y="3566"/>
                  </a:lnTo>
                  <a:lnTo>
                    <a:pt x="816" y="3590"/>
                  </a:lnTo>
                  <a:lnTo>
                    <a:pt x="832" y="3616"/>
                  </a:lnTo>
                  <a:lnTo>
                    <a:pt x="844" y="3645"/>
                  </a:lnTo>
                  <a:lnTo>
                    <a:pt x="855" y="3674"/>
                  </a:lnTo>
                  <a:lnTo>
                    <a:pt x="863" y="3704"/>
                  </a:lnTo>
                  <a:lnTo>
                    <a:pt x="867" y="3735"/>
                  </a:lnTo>
                  <a:lnTo>
                    <a:pt x="869" y="3769"/>
                  </a:lnTo>
                  <a:lnTo>
                    <a:pt x="869" y="3769"/>
                  </a:lnTo>
                  <a:close/>
                  <a:moveTo>
                    <a:pt x="1841" y="551"/>
                  </a:moveTo>
                  <a:lnTo>
                    <a:pt x="1841" y="551"/>
                  </a:lnTo>
                  <a:lnTo>
                    <a:pt x="1844" y="518"/>
                  </a:lnTo>
                  <a:lnTo>
                    <a:pt x="1848" y="487"/>
                  </a:lnTo>
                  <a:lnTo>
                    <a:pt x="1856" y="457"/>
                  </a:lnTo>
                  <a:lnTo>
                    <a:pt x="1867" y="428"/>
                  </a:lnTo>
                  <a:lnTo>
                    <a:pt x="1880" y="399"/>
                  </a:lnTo>
                  <a:lnTo>
                    <a:pt x="1896" y="373"/>
                  </a:lnTo>
                  <a:lnTo>
                    <a:pt x="1914" y="349"/>
                  </a:lnTo>
                  <a:lnTo>
                    <a:pt x="1935" y="326"/>
                  </a:lnTo>
                  <a:lnTo>
                    <a:pt x="1958" y="306"/>
                  </a:lnTo>
                  <a:lnTo>
                    <a:pt x="1982" y="287"/>
                  </a:lnTo>
                  <a:lnTo>
                    <a:pt x="2008" y="271"/>
                  </a:lnTo>
                  <a:lnTo>
                    <a:pt x="2036" y="259"/>
                  </a:lnTo>
                  <a:lnTo>
                    <a:pt x="2065" y="247"/>
                  </a:lnTo>
                  <a:lnTo>
                    <a:pt x="2095" y="240"/>
                  </a:lnTo>
                  <a:lnTo>
                    <a:pt x="2127" y="234"/>
                  </a:lnTo>
                  <a:lnTo>
                    <a:pt x="2160" y="233"/>
                  </a:lnTo>
                  <a:lnTo>
                    <a:pt x="2160" y="233"/>
                  </a:lnTo>
                  <a:lnTo>
                    <a:pt x="2193" y="234"/>
                  </a:lnTo>
                  <a:lnTo>
                    <a:pt x="2225" y="240"/>
                  </a:lnTo>
                  <a:lnTo>
                    <a:pt x="2255" y="247"/>
                  </a:lnTo>
                  <a:lnTo>
                    <a:pt x="2284" y="259"/>
                  </a:lnTo>
                  <a:lnTo>
                    <a:pt x="2312" y="271"/>
                  </a:lnTo>
                  <a:lnTo>
                    <a:pt x="2338" y="287"/>
                  </a:lnTo>
                  <a:lnTo>
                    <a:pt x="2363" y="306"/>
                  </a:lnTo>
                  <a:lnTo>
                    <a:pt x="2385" y="326"/>
                  </a:lnTo>
                  <a:lnTo>
                    <a:pt x="2406" y="349"/>
                  </a:lnTo>
                  <a:lnTo>
                    <a:pt x="2424" y="373"/>
                  </a:lnTo>
                  <a:lnTo>
                    <a:pt x="2440" y="399"/>
                  </a:lnTo>
                  <a:lnTo>
                    <a:pt x="2453" y="428"/>
                  </a:lnTo>
                  <a:lnTo>
                    <a:pt x="2464" y="457"/>
                  </a:lnTo>
                  <a:lnTo>
                    <a:pt x="2472" y="487"/>
                  </a:lnTo>
                  <a:lnTo>
                    <a:pt x="2476" y="518"/>
                  </a:lnTo>
                  <a:lnTo>
                    <a:pt x="2479" y="551"/>
                  </a:lnTo>
                  <a:lnTo>
                    <a:pt x="2479" y="551"/>
                  </a:lnTo>
                  <a:lnTo>
                    <a:pt x="2476" y="585"/>
                  </a:lnTo>
                  <a:lnTo>
                    <a:pt x="2472" y="616"/>
                  </a:lnTo>
                  <a:lnTo>
                    <a:pt x="2464" y="646"/>
                  </a:lnTo>
                  <a:lnTo>
                    <a:pt x="2453" y="675"/>
                  </a:lnTo>
                  <a:lnTo>
                    <a:pt x="2440" y="704"/>
                  </a:lnTo>
                  <a:lnTo>
                    <a:pt x="2424" y="730"/>
                  </a:lnTo>
                  <a:lnTo>
                    <a:pt x="2406" y="754"/>
                  </a:lnTo>
                  <a:lnTo>
                    <a:pt x="2385" y="777"/>
                  </a:lnTo>
                  <a:lnTo>
                    <a:pt x="2363" y="797"/>
                  </a:lnTo>
                  <a:lnTo>
                    <a:pt x="2338" y="816"/>
                  </a:lnTo>
                  <a:lnTo>
                    <a:pt x="2312" y="832"/>
                  </a:lnTo>
                  <a:lnTo>
                    <a:pt x="2284" y="844"/>
                  </a:lnTo>
                  <a:lnTo>
                    <a:pt x="2255" y="855"/>
                  </a:lnTo>
                  <a:lnTo>
                    <a:pt x="2225" y="863"/>
                  </a:lnTo>
                  <a:lnTo>
                    <a:pt x="2193" y="867"/>
                  </a:lnTo>
                  <a:lnTo>
                    <a:pt x="2160" y="869"/>
                  </a:lnTo>
                  <a:lnTo>
                    <a:pt x="2160" y="869"/>
                  </a:lnTo>
                  <a:lnTo>
                    <a:pt x="2127" y="867"/>
                  </a:lnTo>
                  <a:lnTo>
                    <a:pt x="2095" y="863"/>
                  </a:lnTo>
                  <a:lnTo>
                    <a:pt x="2065" y="855"/>
                  </a:lnTo>
                  <a:lnTo>
                    <a:pt x="2036" y="844"/>
                  </a:lnTo>
                  <a:lnTo>
                    <a:pt x="2008" y="832"/>
                  </a:lnTo>
                  <a:lnTo>
                    <a:pt x="1982" y="816"/>
                  </a:lnTo>
                  <a:lnTo>
                    <a:pt x="1958" y="797"/>
                  </a:lnTo>
                  <a:lnTo>
                    <a:pt x="1935" y="777"/>
                  </a:lnTo>
                  <a:lnTo>
                    <a:pt x="1914" y="754"/>
                  </a:lnTo>
                  <a:lnTo>
                    <a:pt x="1896" y="730"/>
                  </a:lnTo>
                  <a:lnTo>
                    <a:pt x="1880" y="704"/>
                  </a:lnTo>
                  <a:lnTo>
                    <a:pt x="1867" y="675"/>
                  </a:lnTo>
                  <a:lnTo>
                    <a:pt x="1856" y="646"/>
                  </a:lnTo>
                  <a:lnTo>
                    <a:pt x="1848" y="616"/>
                  </a:lnTo>
                  <a:lnTo>
                    <a:pt x="1844" y="585"/>
                  </a:lnTo>
                  <a:lnTo>
                    <a:pt x="1841" y="551"/>
                  </a:lnTo>
                  <a:lnTo>
                    <a:pt x="1841" y="551"/>
                  </a:lnTo>
                  <a:close/>
                  <a:moveTo>
                    <a:pt x="2479" y="3769"/>
                  </a:moveTo>
                  <a:lnTo>
                    <a:pt x="2479" y="3769"/>
                  </a:lnTo>
                  <a:lnTo>
                    <a:pt x="2476" y="3802"/>
                  </a:lnTo>
                  <a:lnTo>
                    <a:pt x="2472" y="3833"/>
                  </a:lnTo>
                  <a:lnTo>
                    <a:pt x="2464" y="3863"/>
                  </a:lnTo>
                  <a:lnTo>
                    <a:pt x="2453" y="3892"/>
                  </a:lnTo>
                  <a:lnTo>
                    <a:pt x="2440" y="3921"/>
                  </a:lnTo>
                  <a:lnTo>
                    <a:pt x="2424" y="3947"/>
                  </a:lnTo>
                  <a:lnTo>
                    <a:pt x="2406" y="3971"/>
                  </a:lnTo>
                  <a:lnTo>
                    <a:pt x="2385" y="3994"/>
                  </a:lnTo>
                  <a:lnTo>
                    <a:pt x="2363" y="4014"/>
                  </a:lnTo>
                  <a:lnTo>
                    <a:pt x="2338" y="4033"/>
                  </a:lnTo>
                  <a:lnTo>
                    <a:pt x="2312" y="4049"/>
                  </a:lnTo>
                  <a:lnTo>
                    <a:pt x="2284" y="4061"/>
                  </a:lnTo>
                  <a:lnTo>
                    <a:pt x="2255" y="4073"/>
                  </a:lnTo>
                  <a:lnTo>
                    <a:pt x="2225" y="4080"/>
                  </a:lnTo>
                  <a:lnTo>
                    <a:pt x="2193" y="4086"/>
                  </a:lnTo>
                  <a:lnTo>
                    <a:pt x="2160" y="4087"/>
                  </a:lnTo>
                  <a:lnTo>
                    <a:pt x="2160" y="4087"/>
                  </a:lnTo>
                  <a:lnTo>
                    <a:pt x="2127" y="4086"/>
                  </a:lnTo>
                  <a:lnTo>
                    <a:pt x="2095" y="4080"/>
                  </a:lnTo>
                  <a:lnTo>
                    <a:pt x="2065" y="4073"/>
                  </a:lnTo>
                  <a:lnTo>
                    <a:pt x="2036" y="4061"/>
                  </a:lnTo>
                  <a:lnTo>
                    <a:pt x="2008" y="4049"/>
                  </a:lnTo>
                  <a:lnTo>
                    <a:pt x="1982" y="4033"/>
                  </a:lnTo>
                  <a:lnTo>
                    <a:pt x="1958" y="4014"/>
                  </a:lnTo>
                  <a:lnTo>
                    <a:pt x="1935" y="3994"/>
                  </a:lnTo>
                  <a:lnTo>
                    <a:pt x="1914" y="3971"/>
                  </a:lnTo>
                  <a:lnTo>
                    <a:pt x="1896" y="3947"/>
                  </a:lnTo>
                  <a:lnTo>
                    <a:pt x="1880" y="3921"/>
                  </a:lnTo>
                  <a:lnTo>
                    <a:pt x="1867" y="3892"/>
                  </a:lnTo>
                  <a:lnTo>
                    <a:pt x="1856" y="3863"/>
                  </a:lnTo>
                  <a:lnTo>
                    <a:pt x="1848" y="3833"/>
                  </a:lnTo>
                  <a:lnTo>
                    <a:pt x="1844" y="3802"/>
                  </a:lnTo>
                  <a:lnTo>
                    <a:pt x="1841" y="3769"/>
                  </a:lnTo>
                  <a:lnTo>
                    <a:pt x="1841" y="3769"/>
                  </a:lnTo>
                  <a:lnTo>
                    <a:pt x="1844" y="3735"/>
                  </a:lnTo>
                  <a:lnTo>
                    <a:pt x="1848" y="3704"/>
                  </a:lnTo>
                  <a:lnTo>
                    <a:pt x="1856" y="3674"/>
                  </a:lnTo>
                  <a:lnTo>
                    <a:pt x="1867" y="3645"/>
                  </a:lnTo>
                  <a:lnTo>
                    <a:pt x="1880" y="3616"/>
                  </a:lnTo>
                  <a:lnTo>
                    <a:pt x="1896" y="3590"/>
                  </a:lnTo>
                  <a:lnTo>
                    <a:pt x="1914" y="3566"/>
                  </a:lnTo>
                  <a:lnTo>
                    <a:pt x="1935" y="3543"/>
                  </a:lnTo>
                  <a:lnTo>
                    <a:pt x="1958" y="3523"/>
                  </a:lnTo>
                  <a:lnTo>
                    <a:pt x="1982" y="3504"/>
                  </a:lnTo>
                  <a:lnTo>
                    <a:pt x="2008" y="3488"/>
                  </a:lnTo>
                  <a:lnTo>
                    <a:pt x="2036" y="3476"/>
                  </a:lnTo>
                  <a:lnTo>
                    <a:pt x="2065" y="3465"/>
                  </a:lnTo>
                  <a:lnTo>
                    <a:pt x="2095" y="3457"/>
                  </a:lnTo>
                  <a:lnTo>
                    <a:pt x="2127" y="3453"/>
                  </a:lnTo>
                  <a:lnTo>
                    <a:pt x="2160" y="3451"/>
                  </a:lnTo>
                  <a:lnTo>
                    <a:pt x="2160" y="3451"/>
                  </a:lnTo>
                  <a:lnTo>
                    <a:pt x="2193" y="3453"/>
                  </a:lnTo>
                  <a:lnTo>
                    <a:pt x="2225" y="3457"/>
                  </a:lnTo>
                  <a:lnTo>
                    <a:pt x="2255" y="3465"/>
                  </a:lnTo>
                  <a:lnTo>
                    <a:pt x="2284" y="3476"/>
                  </a:lnTo>
                  <a:lnTo>
                    <a:pt x="2312" y="3488"/>
                  </a:lnTo>
                  <a:lnTo>
                    <a:pt x="2338" y="3504"/>
                  </a:lnTo>
                  <a:lnTo>
                    <a:pt x="2363" y="3523"/>
                  </a:lnTo>
                  <a:lnTo>
                    <a:pt x="2385" y="3543"/>
                  </a:lnTo>
                  <a:lnTo>
                    <a:pt x="2406" y="3566"/>
                  </a:lnTo>
                  <a:lnTo>
                    <a:pt x="2424" y="3590"/>
                  </a:lnTo>
                  <a:lnTo>
                    <a:pt x="2440" y="3616"/>
                  </a:lnTo>
                  <a:lnTo>
                    <a:pt x="2453" y="3645"/>
                  </a:lnTo>
                  <a:lnTo>
                    <a:pt x="2464" y="3674"/>
                  </a:lnTo>
                  <a:lnTo>
                    <a:pt x="2472" y="3704"/>
                  </a:lnTo>
                  <a:lnTo>
                    <a:pt x="2476" y="3735"/>
                  </a:lnTo>
                  <a:lnTo>
                    <a:pt x="2479" y="3769"/>
                  </a:lnTo>
                  <a:lnTo>
                    <a:pt x="2479" y="3769"/>
                  </a:lnTo>
                  <a:close/>
                  <a:moveTo>
                    <a:pt x="3769" y="4087"/>
                  </a:moveTo>
                  <a:lnTo>
                    <a:pt x="3769" y="4087"/>
                  </a:lnTo>
                  <a:lnTo>
                    <a:pt x="3735" y="4086"/>
                  </a:lnTo>
                  <a:lnTo>
                    <a:pt x="3704" y="4080"/>
                  </a:lnTo>
                  <a:lnTo>
                    <a:pt x="3674" y="4073"/>
                  </a:lnTo>
                  <a:lnTo>
                    <a:pt x="3645" y="4061"/>
                  </a:lnTo>
                  <a:lnTo>
                    <a:pt x="3618" y="4049"/>
                  </a:lnTo>
                  <a:lnTo>
                    <a:pt x="3590" y="4033"/>
                  </a:lnTo>
                  <a:lnTo>
                    <a:pt x="3566" y="4014"/>
                  </a:lnTo>
                  <a:lnTo>
                    <a:pt x="3543" y="3994"/>
                  </a:lnTo>
                  <a:lnTo>
                    <a:pt x="3523" y="3971"/>
                  </a:lnTo>
                  <a:lnTo>
                    <a:pt x="3504" y="3947"/>
                  </a:lnTo>
                  <a:lnTo>
                    <a:pt x="3488" y="3921"/>
                  </a:lnTo>
                  <a:lnTo>
                    <a:pt x="3476" y="3892"/>
                  </a:lnTo>
                  <a:lnTo>
                    <a:pt x="3465" y="3863"/>
                  </a:lnTo>
                  <a:lnTo>
                    <a:pt x="3457" y="3833"/>
                  </a:lnTo>
                  <a:lnTo>
                    <a:pt x="3453" y="3802"/>
                  </a:lnTo>
                  <a:lnTo>
                    <a:pt x="3451" y="3769"/>
                  </a:lnTo>
                  <a:lnTo>
                    <a:pt x="3451" y="3769"/>
                  </a:lnTo>
                  <a:lnTo>
                    <a:pt x="3453" y="3735"/>
                  </a:lnTo>
                  <a:lnTo>
                    <a:pt x="3457" y="3704"/>
                  </a:lnTo>
                  <a:lnTo>
                    <a:pt x="3465" y="3674"/>
                  </a:lnTo>
                  <a:lnTo>
                    <a:pt x="3476" y="3645"/>
                  </a:lnTo>
                  <a:lnTo>
                    <a:pt x="3488" y="3616"/>
                  </a:lnTo>
                  <a:lnTo>
                    <a:pt x="3504" y="3590"/>
                  </a:lnTo>
                  <a:lnTo>
                    <a:pt x="3523" y="3566"/>
                  </a:lnTo>
                  <a:lnTo>
                    <a:pt x="3543" y="3543"/>
                  </a:lnTo>
                  <a:lnTo>
                    <a:pt x="3566" y="3523"/>
                  </a:lnTo>
                  <a:lnTo>
                    <a:pt x="3590" y="3504"/>
                  </a:lnTo>
                  <a:lnTo>
                    <a:pt x="3618" y="3488"/>
                  </a:lnTo>
                  <a:lnTo>
                    <a:pt x="3645" y="3476"/>
                  </a:lnTo>
                  <a:lnTo>
                    <a:pt x="3674" y="3465"/>
                  </a:lnTo>
                  <a:lnTo>
                    <a:pt x="3704" y="3457"/>
                  </a:lnTo>
                  <a:lnTo>
                    <a:pt x="3735" y="3453"/>
                  </a:lnTo>
                  <a:lnTo>
                    <a:pt x="3769" y="3451"/>
                  </a:lnTo>
                  <a:lnTo>
                    <a:pt x="3769" y="3451"/>
                  </a:lnTo>
                  <a:lnTo>
                    <a:pt x="3802" y="3453"/>
                  </a:lnTo>
                  <a:lnTo>
                    <a:pt x="3833" y="3457"/>
                  </a:lnTo>
                  <a:lnTo>
                    <a:pt x="3863" y="3465"/>
                  </a:lnTo>
                  <a:lnTo>
                    <a:pt x="3892" y="3476"/>
                  </a:lnTo>
                  <a:lnTo>
                    <a:pt x="3921" y="3488"/>
                  </a:lnTo>
                  <a:lnTo>
                    <a:pt x="3947" y="3504"/>
                  </a:lnTo>
                  <a:lnTo>
                    <a:pt x="3971" y="3523"/>
                  </a:lnTo>
                  <a:lnTo>
                    <a:pt x="3994" y="3543"/>
                  </a:lnTo>
                  <a:lnTo>
                    <a:pt x="4014" y="3566"/>
                  </a:lnTo>
                  <a:lnTo>
                    <a:pt x="4033" y="3590"/>
                  </a:lnTo>
                  <a:lnTo>
                    <a:pt x="4049" y="3616"/>
                  </a:lnTo>
                  <a:lnTo>
                    <a:pt x="4061" y="3645"/>
                  </a:lnTo>
                  <a:lnTo>
                    <a:pt x="4073" y="3674"/>
                  </a:lnTo>
                  <a:lnTo>
                    <a:pt x="4080" y="3704"/>
                  </a:lnTo>
                  <a:lnTo>
                    <a:pt x="4086" y="3735"/>
                  </a:lnTo>
                  <a:lnTo>
                    <a:pt x="4087" y="3769"/>
                  </a:lnTo>
                  <a:lnTo>
                    <a:pt x="4087" y="3769"/>
                  </a:lnTo>
                  <a:lnTo>
                    <a:pt x="4086" y="3802"/>
                  </a:lnTo>
                  <a:lnTo>
                    <a:pt x="4080" y="3833"/>
                  </a:lnTo>
                  <a:lnTo>
                    <a:pt x="4073" y="3863"/>
                  </a:lnTo>
                  <a:lnTo>
                    <a:pt x="4061" y="3892"/>
                  </a:lnTo>
                  <a:lnTo>
                    <a:pt x="4049" y="3921"/>
                  </a:lnTo>
                  <a:lnTo>
                    <a:pt x="4033" y="3947"/>
                  </a:lnTo>
                  <a:lnTo>
                    <a:pt x="4014" y="3971"/>
                  </a:lnTo>
                  <a:lnTo>
                    <a:pt x="3994" y="3994"/>
                  </a:lnTo>
                  <a:lnTo>
                    <a:pt x="3971" y="4014"/>
                  </a:lnTo>
                  <a:lnTo>
                    <a:pt x="3947" y="4033"/>
                  </a:lnTo>
                  <a:lnTo>
                    <a:pt x="3921" y="4049"/>
                  </a:lnTo>
                  <a:lnTo>
                    <a:pt x="3892" y="4061"/>
                  </a:lnTo>
                  <a:lnTo>
                    <a:pt x="3863" y="4073"/>
                  </a:lnTo>
                  <a:lnTo>
                    <a:pt x="3833" y="4080"/>
                  </a:lnTo>
                  <a:lnTo>
                    <a:pt x="3802" y="4086"/>
                  </a:lnTo>
                  <a:lnTo>
                    <a:pt x="3769" y="4087"/>
                  </a:lnTo>
                  <a:lnTo>
                    <a:pt x="3769" y="4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685565"/>
              <a:endParaRPr lang="en-US" sz="1275" dirty="0">
                <a:solidFill>
                  <a:srgbClr val="676767"/>
                </a:solidFill>
              </a:endParaRPr>
            </a:p>
          </p:txBody>
        </p:sp>
      </p:grpSp>
      <p:grpSp>
        <p:nvGrpSpPr>
          <p:cNvPr id="902" name="Group 901"/>
          <p:cNvGrpSpPr/>
          <p:nvPr/>
        </p:nvGrpSpPr>
        <p:grpSpPr>
          <a:xfrm>
            <a:off x="4406705" y="3817424"/>
            <a:ext cx="295493" cy="295492"/>
            <a:chOff x="5787697" y="5246716"/>
            <a:chExt cx="419030" cy="419029"/>
          </a:xfrm>
        </p:grpSpPr>
        <p:sp>
          <p:nvSpPr>
            <p:cNvPr id="903" name="Oval 902"/>
            <p:cNvSpPr/>
            <p:nvPr/>
          </p:nvSpPr>
          <p:spPr>
            <a:xfrm>
              <a:off x="5787697" y="5246716"/>
              <a:ext cx="419030" cy="4190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904" name="Group 903"/>
            <p:cNvGrpSpPr>
              <a:grpSpLocks noChangeAspect="1"/>
            </p:cNvGrpSpPr>
            <p:nvPr/>
          </p:nvGrpSpPr>
          <p:grpSpPr>
            <a:xfrm>
              <a:off x="5824363" y="5273745"/>
              <a:ext cx="301491" cy="375309"/>
              <a:chOff x="8024783" y="1794381"/>
              <a:chExt cx="870379" cy="1083487"/>
            </a:xfrm>
            <a:solidFill>
              <a:schemeClr val="bg1"/>
            </a:solidFill>
          </p:grpSpPr>
          <p:grpSp>
            <p:nvGrpSpPr>
              <p:cNvPr id="905" name="Group 177"/>
              <p:cNvGrpSpPr/>
              <p:nvPr/>
            </p:nvGrpSpPr>
            <p:grpSpPr>
              <a:xfrm>
                <a:off x="8024783" y="2446129"/>
                <a:ext cx="870379" cy="321285"/>
                <a:chOff x="4896489" y="7855993"/>
                <a:chExt cx="677464" cy="248488"/>
              </a:xfrm>
              <a:grpFill/>
              <a:effectLst/>
            </p:grpSpPr>
            <p:grpSp>
              <p:nvGrpSpPr>
                <p:cNvPr id="909" name="Group 79"/>
                <p:cNvGrpSpPr/>
                <p:nvPr/>
              </p:nvGrpSpPr>
              <p:grpSpPr>
                <a:xfrm>
                  <a:off x="4896489" y="7855993"/>
                  <a:ext cx="373233" cy="2420"/>
                  <a:chOff x="2855759" y="2285999"/>
                  <a:chExt cx="221474" cy="1436"/>
                </a:xfrm>
                <a:grpFill/>
                <a:effectLst/>
              </p:grpSpPr>
              <p:sp>
                <p:nvSpPr>
                  <p:cNvPr id="911" name="Freeform 128"/>
                  <p:cNvSpPr>
                    <a:spLocks/>
                  </p:cNvSpPr>
                  <p:nvPr/>
                </p:nvSpPr>
                <p:spPr bwMode="auto">
                  <a:xfrm>
                    <a:off x="2855759" y="2286000"/>
                    <a:ext cx="81320" cy="14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42900"/>
                    <a:endParaRPr lang="en-US" sz="135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12" name="Freeform 129"/>
                  <p:cNvSpPr>
                    <a:spLocks/>
                  </p:cNvSpPr>
                  <p:nvPr/>
                </p:nvSpPr>
                <p:spPr bwMode="auto">
                  <a:xfrm>
                    <a:off x="2937075" y="2285999"/>
                    <a:ext cx="140158" cy="1435"/>
                  </a:xfrm>
                  <a:custGeom>
                    <a:avLst/>
                    <a:gdLst/>
                    <a:ahLst/>
                    <a:cxnLst>
                      <a:cxn ang="0">
                        <a:pos x="124" y="1"/>
                      </a:cxn>
                      <a:cxn ang="0">
                        <a:pos x="12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23" y="0"/>
                      </a:cxn>
                      <a:cxn ang="0">
                        <a:pos x="124" y="1"/>
                      </a:cxn>
                    </a:cxnLst>
                    <a:rect l="0" t="0" r="r" b="b"/>
                    <a:pathLst>
                      <a:path w="124" h="1">
                        <a:moveTo>
                          <a:pt x="124" y="1"/>
                        </a:move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3" y="0"/>
                          <a:pt x="123" y="0"/>
                          <a:pt x="123" y="0"/>
                        </a:cubicBezTo>
                        <a:cubicBezTo>
                          <a:pt x="124" y="0"/>
                          <a:pt x="124" y="1"/>
                          <a:pt x="124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42900"/>
                    <a:endParaRPr lang="en-US" sz="135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910" name="Freeform 140"/>
                <p:cNvSpPr>
                  <a:spLocks/>
                </p:cNvSpPr>
                <p:nvPr/>
              </p:nvSpPr>
              <p:spPr bwMode="auto">
                <a:xfrm>
                  <a:off x="5200713" y="8102063"/>
                  <a:ext cx="373240" cy="241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95" y="0"/>
                    </a:cxn>
                    <a:cxn ang="0">
                      <a:pos x="196" y="1"/>
                    </a:cxn>
                    <a:cxn ang="0">
                      <a:pos x="196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6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6" y="0"/>
                        <a:pt x="196" y="1"/>
                        <a:pt x="196" y="1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en-US" sz="135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06" name="Group 387"/>
              <p:cNvGrpSpPr/>
              <p:nvPr/>
            </p:nvGrpSpPr>
            <p:grpSpPr bwMode="auto">
              <a:xfrm>
                <a:off x="8204484" y="1794381"/>
                <a:ext cx="661981" cy="1083487"/>
                <a:chOff x="9716789" y="2076574"/>
                <a:chExt cx="1393827" cy="2325691"/>
              </a:xfrm>
              <a:grpFill/>
              <a:effectLst/>
            </p:grpSpPr>
            <p:sp>
              <p:nvSpPr>
                <p:cNvPr id="907" name="Freeform 15"/>
                <p:cNvSpPr>
                  <a:spLocks noEditPoints="1"/>
                </p:cNvSpPr>
                <p:nvPr/>
              </p:nvSpPr>
              <p:spPr bwMode="auto">
                <a:xfrm>
                  <a:off x="9865997" y="2973516"/>
                  <a:ext cx="1087434" cy="1252534"/>
                </a:xfrm>
                <a:custGeom>
                  <a:avLst/>
                  <a:gdLst/>
                  <a:ahLst/>
                  <a:cxnLst>
                    <a:cxn ang="0">
                      <a:pos x="282" y="68"/>
                    </a:cxn>
                    <a:cxn ang="0">
                      <a:pos x="216" y="47"/>
                    </a:cxn>
                    <a:cxn ang="0">
                      <a:pos x="178" y="16"/>
                    </a:cxn>
                    <a:cxn ang="0">
                      <a:pos x="146" y="2"/>
                    </a:cxn>
                    <a:cxn ang="0">
                      <a:pos x="146" y="2"/>
                    </a:cxn>
                    <a:cxn ang="0">
                      <a:pos x="113" y="16"/>
                    </a:cxn>
                    <a:cxn ang="0">
                      <a:pos x="75" y="47"/>
                    </a:cxn>
                    <a:cxn ang="0">
                      <a:pos x="10" y="68"/>
                    </a:cxn>
                    <a:cxn ang="0">
                      <a:pos x="33" y="228"/>
                    </a:cxn>
                    <a:cxn ang="0">
                      <a:pos x="146" y="334"/>
                    </a:cxn>
                    <a:cxn ang="0">
                      <a:pos x="258" y="228"/>
                    </a:cxn>
                    <a:cxn ang="0">
                      <a:pos x="282" y="68"/>
                    </a:cxn>
                    <a:cxn ang="0">
                      <a:pos x="158" y="208"/>
                    </a:cxn>
                    <a:cxn ang="0">
                      <a:pos x="158" y="254"/>
                    </a:cxn>
                    <a:cxn ang="0">
                      <a:pos x="133" y="254"/>
                    </a:cxn>
                    <a:cxn ang="0">
                      <a:pos x="133" y="208"/>
                    </a:cxn>
                    <a:cxn ang="0">
                      <a:pos x="120" y="186"/>
                    </a:cxn>
                    <a:cxn ang="0">
                      <a:pos x="146" y="161"/>
                    </a:cxn>
                    <a:cxn ang="0">
                      <a:pos x="171" y="186"/>
                    </a:cxn>
                    <a:cxn ang="0">
                      <a:pos x="158" y="208"/>
                    </a:cxn>
                  </a:cxnLst>
                  <a:rect l="0" t="0" r="r" b="b"/>
                  <a:pathLst>
                    <a:path w="290" h="334">
                      <a:moveTo>
                        <a:pt x="282" y="68"/>
                      </a:moveTo>
                      <a:cubicBezTo>
                        <a:pt x="285" y="64"/>
                        <a:pt x="238" y="56"/>
                        <a:pt x="216" y="47"/>
                      </a:cubicBezTo>
                      <a:cubicBezTo>
                        <a:pt x="195" y="38"/>
                        <a:pt x="197" y="31"/>
                        <a:pt x="178" y="16"/>
                      </a:cubicBezTo>
                      <a:cubicBezTo>
                        <a:pt x="160" y="0"/>
                        <a:pt x="146" y="2"/>
                        <a:pt x="146" y="2"/>
                      </a:cubicBezTo>
                      <a:cubicBezTo>
                        <a:pt x="146" y="2"/>
                        <a:pt x="146" y="2"/>
                        <a:pt x="146" y="2"/>
                      </a:cubicBezTo>
                      <a:cubicBezTo>
                        <a:pt x="146" y="2"/>
                        <a:pt x="131" y="0"/>
                        <a:pt x="113" y="16"/>
                      </a:cubicBezTo>
                      <a:cubicBezTo>
                        <a:pt x="95" y="31"/>
                        <a:pt x="97" y="38"/>
                        <a:pt x="75" y="47"/>
                      </a:cubicBezTo>
                      <a:cubicBezTo>
                        <a:pt x="53" y="56"/>
                        <a:pt x="6" y="64"/>
                        <a:pt x="10" y="68"/>
                      </a:cubicBezTo>
                      <a:cubicBezTo>
                        <a:pt x="10" y="68"/>
                        <a:pt x="0" y="170"/>
                        <a:pt x="33" y="228"/>
                      </a:cubicBezTo>
                      <a:cubicBezTo>
                        <a:pt x="88" y="324"/>
                        <a:pt x="146" y="334"/>
                        <a:pt x="146" y="334"/>
                      </a:cubicBezTo>
                      <a:cubicBezTo>
                        <a:pt x="146" y="334"/>
                        <a:pt x="207" y="323"/>
                        <a:pt x="258" y="228"/>
                      </a:cubicBezTo>
                      <a:cubicBezTo>
                        <a:pt x="290" y="169"/>
                        <a:pt x="282" y="68"/>
                        <a:pt x="282" y="68"/>
                      </a:cubicBezTo>
                      <a:close/>
                      <a:moveTo>
                        <a:pt x="158" y="208"/>
                      </a:moveTo>
                      <a:cubicBezTo>
                        <a:pt x="158" y="254"/>
                        <a:pt x="158" y="254"/>
                        <a:pt x="158" y="254"/>
                      </a:cubicBezTo>
                      <a:cubicBezTo>
                        <a:pt x="133" y="254"/>
                        <a:pt x="133" y="254"/>
                        <a:pt x="133" y="254"/>
                      </a:cubicBezTo>
                      <a:cubicBezTo>
                        <a:pt x="133" y="208"/>
                        <a:pt x="133" y="208"/>
                        <a:pt x="133" y="208"/>
                      </a:cubicBezTo>
                      <a:cubicBezTo>
                        <a:pt x="125" y="203"/>
                        <a:pt x="120" y="195"/>
                        <a:pt x="120" y="186"/>
                      </a:cubicBezTo>
                      <a:cubicBezTo>
                        <a:pt x="120" y="172"/>
                        <a:pt x="132" y="161"/>
                        <a:pt x="146" y="161"/>
                      </a:cubicBezTo>
                      <a:cubicBezTo>
                        <a:pt x="160" y="161"/>
                        <a:pt x="171" y="172"/>
                        <a:pt x="171" y="186"/>
                      </a:cubicBezTo>
                      <a:cubicBezTo>
                        <a:pt x="171" y="195"/>
                        <a:pt x="166" y="203"/>
                        <a:pt x="158" y="20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54769" tIns="27383" rIns="54769" bIns="27383" anchor="ctr"/>
                <a:lstStyle/>
                <a:p>
                  <a:pPr defTabSz="342900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8" name="Freeform 16"/>
                <p:cNvSpPr>
                  <a:spLocks noEditPoints="1"/>
                </p:cNvSpPr>
                <p:nvPr/>
              </p:nvSpPr>
              <p:spPr bwMode="auto">
                <a:xfrm>
                  <a:off x="9716789" y="2076574"/>
                  <a:ext cx="1393827" cy="2325691"/>
                </a:xfrm>
                <a:custGeom>
                  <a:avLst/>
                  <a:gdLst/>
                  <a:ahLst/>
                  <a:cxnLst>
                    <a:cxn ang="0">
                      <a:pos x="361" y="278"/>
                    </a:cxn>
                    <a:cxn ang="0">
                      <a:pos x="304" y="260"/>
                    </a:cxn>
                    <a:cxn ang="0">
                      <a:pos x="304" y="260"/>
                    </a:cxn>
                    <a:cxn ang="0">
                      <a:pos x="303" y="260"/>
                    </a:cxn>
                    <a:cxn ang="0">
                      <a:pos x="303" y="260"/>
                    </a:cxn>
                    <a:cxn ang="0">
                      <a:pos x="303" y="260"/>
                    </a:cxn>
                    <a:cxn ang="0">
                      <a:pos x="283" y="254"/>
                    </a:cxn>
                    <a:cxn ang="0">
                      <a:pos x="303" y="260"/>
                    </a:cxn>
                    <a:cxn ang="0">
                      <a:pos x="303" y="101"/>
                    </a:cxn>
                    <a:cxn ang="0">
                      <a:pos x="192" y="0"/>
                    </a:cxn>
                    <a:cxn ang="0">
                      <a:pos x="165" y="0"/>
                    </a:cxn>
                    <a:cxn ang="0">
                      <a:pos x="54" y="101"/>
                    </a:cxn>
                    <a:cxn ang="0">
                      <a:pos x="54" y="264"/>
                    </a:cxn>
                    <a:cxn ang="0">
                      <a:pos x="13" y="278"/>
                    </a:cxn>
                    <a:cxn ang="0">
                      <a:pos x="43" y="484"/>
                    </a:cxn>
                    <a:cxn ang="0">
                      <a:pos x="187" y="620"/>
                    </a:cxn>
                    <a:cxn ang="0">
                      <a:pos x="331" y="484"/>
                    </a:cxn>
                    <a:cxn ang="0">
                      <a:pos x="361" y="278"/>
                    </a:cxn>
                    <a:cxn ang="0">
                      <a:pos x="278" y="252"/>
                    </a:cxn>
                    <a:cxn ang="0">
                      <a:pos x="283" y="254"/>
                    </a:cxn>
                    <a:cxn ang="0">
                      <a:pos x="278" y="252"/>
                    </a:cxn>
                    <a:cxn ang="0">
                      <a:pos x="278" y="252"/>
                    </a:cxn>
                    <a:cxn ang="0">
                      <a:pos x="273" y="250"/>
                    </a:cxn>
                    <a:cxn ang="0">
                      <a:pos x="278" y="252"/>
                    </a:cxn>
                    <a:cxn ang="0">
                      <a:pos x="96" y="101"/>
                    </a:cxn>
                    <a:cxn ang="0">
                      <a:pos x="165" y="38"/>
                    </a:cxn>
                    <a:cxn ang="0">
                      <a:pos x="192" y="38"/>
                    </a:cxn>
                    <a:cxn ang="0">
                      <a:pos x="262" y="101"/>
                    </a:cxn>
                    <a:cxn ang="0">
                      <a:pos x="262" y="244"/>
                    </a:cxn>
                    <a:cxn ang="0">
                      <a:pos x="273" y="250"/>
                    </a:cxn>
                    <a:cxn ang="0">
                      <a:pos x="262" y="244"/>
                    </a:cxn>
                    <a:cxn ang="0">
                      <a:pos x="262" y="244"/>
                    </a:cxn>
                    <a:cxn ang="0">
                      <a:pos x="229" y="212"/>
                    </a:cxn>
                    <a:cxn ang="0">
                      <a:pos x="187" y="194"/>
                    </a:cxn>
                    <a:cxn ang="0">
                      <a:pos x="187" y="194"/>
                    </a:cxn>
                    <a:cxn ang="0">
                      <a:pos x="146" y="212"/>
                    </a:cxn>
                    <a:cxn ang="0">
                      <a:pos x="97" y="252"/>
                    </a:cxn>
                    <a:cxn ang="0">
                      <a:pos x="96" y="252"/>
                    </a:cxn>
                    <a:cxn ang="0">
                      <a:pos x="96" y="101"/>
                    </a:cxn>
                    <a:cxn ang="0">
                      <a:pos x="310" y="471"/>
                    </a:cxn>
                    <a:cxn ang="0">
                      <a:pos x="187" y="587"/>
                    </a:cxn>
                    <a:cxn ang="0">
                      <a:pos x="65" y="471"/>
                    </a:cxn>
                    <a:cxn ang="0">
                      <a:pos x="39" y="297"/>
                    </a:cxn>
                    <a:cxn ang="0">
                      <a:pos x="110" y="274"/>
                    </a:cxn>
                    <a:cxn ang="0">
                      <a:pos x="152" y="241"/>
                    </a:cxn>
                    <a:cxn ang="0">
                      <a:pos x="187" y="225"/>
                    </a:cxn>
                    <a:cxn ang="0">
                      <a:pos x="187" y="225"/>
                    </a:cxn>
                    <a:cxn ang="0">
                      <a:pos x="223" y="241"/>
                    </a:cxn>
                    <a:cxn ang="0">
                      <a:pos x="264" y="274"/>
                    </a:cxn>
                    <a:cxn ang="0">
                      <a:pos x="335" y="297"/>
                    </a:cxn>
                    <a:cxn ang="0">
                      <a:pos x="310" y="471"/>
                    </a:cxn>
                  </a:cxnLst>
                  <a:rect l="0" t="0" r="r" b="b"/>
                  <a:pathLst>
                    <a:path w="372" h="620">
                      <a:moveTo>
                        <a:pt x="361" y="278"/>
                      </a:moveTo>
                      <a:cubicBezTo>
                        <a:pt x="365" y="275"/>
                        <a:pt x="333" y="268"/>
                        <a:pt x="304" y="260"/>
                      </a:cubicBezTo>
                      <a:cubicBezTo>
                        <a:pt x="304" y="260"/>
                        <a:pt x="304" y="260"/>
                        <a:pt x="304" y="260"/>
                      </a:cubicBezTo>
                      <a:cubicBezTo>
                        <a:pt x="304" y="260"/>
                        <a:pt x="304" y="260"/>
                        <a:pt x="303" y="260"/>
                      </a:cubicBezTo>
                      <a:cubicBezTo>
                        <a:pt x="303" y="260"/>
                        <a:pt x="303" y="260"/>
                        <a:pt x="303" y="260"/>
                      </a:cubicBezTo>
                      <a:cubicBezTo>
                        <a:pt x="303" y="260"/>
                        <a:pt x="303" y="260"/>
                        <a:pt x="303" y="260"/>
                      </a:cubicBezTo>
                      <a:cubicBezTo>
                        <a:pt x="300" y="259"/>
                        <a:pt x="292" y="257"/>
                        <a:pt x="283" y="254"/>
                      </a:cubicBezTo>
                      <a:cubicBezTo>
                        <a:pt x="289" y="256"/>
                        <a:pt x="296" y="258"/>
                        <a:pt x="303" y="260"/>
                      </a:cubicBezTo>
                      <a:cubicBezTo>
                        <a:pt x="303" y="101"/>
                        <a:pt x="303" y="101"/>
                        <a:pt x="303" y="101"/>
                      </a:cubicBezTo>
                      <a:cubicBezTo>
                        <a:pt x="303" y="45"/>
                        <a:pt x="253" y="0"/>
                        <a:pt x="192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04" y="0"/>
                        <a:pt x="54" y="45"/>
                        <a:pt x="54" y="101"/>
                      </a:cubicBezTo>
                      <a:cubicBezTo>
                        <a:pt x="54" y="264"/>
                        <a:pt x="54" y="264"/>
                        <a:pt x="54" y="264"/>
                      </a:cubicBezTo>
                      <a:cubicBezTo>
                        <a:pt x="31" y="271"/>
                        <a:pt x="11" y="276"/>
                        <a:pt x="13" y="278"/>
                      </a:cubicBezTo>
                      <a:cubicBezTo>
                        <a:pt x="13" y="278"/>
                        <a:pt x="0" y="409"/>
                        <a:pt x="43" y="484"/>
                      </a:cubicBezTo>
                      <a:cubicBezTo>
                        <a:pt x="114" y="607"/>
                        <a:pt x="187" y="620"/>
                        <a:pt x="187" y="620"/>
                      </a:cubicBezTo>
                      <a:cubicBezTo>
                        <a:pt x="187" y="620"/>
                        <a:pt x="266" y="605"/>
                        <a:pt x="331" y="484"/>
                      </a:cubicBezTo>
                      <a:cubicBezTo>
                        <a:pt x="372" y="408"/>
                        <a:pt x="361" y="278"/>
                        <a:pt x="361" y="278"/>
                      </a:cubicBezTo>
                      <a:close/>
                      <a:moveTo>
                        <a:pt x="278" y="252"/>
                      </a:moveTo>
                      <a:cubicBezTo>
                        <a:pt x="280" y="252"/>
                        <a:pt x="281" y="253"/>
                        <a:pt x="283" y="254"/>
                      </a:cubicBezTo>
                      <a:cubicBezTo>
                        <a:pt x="281" y="253"/>
                        <a:pt x="280" y="252"/>
                        <a:pt x="278" y="252"/>
                      </a:cubicBezTo>
                      <a:close/>
                      <a:moveTo>
                        <a:pt x="278" y="252"/>
                      </a:moveTo>
                      <a:cubicBezTo>
                        <a:pt x="276" y="251"/>
                        <a:pt x="275" y="250"/>
                        <a:pt x="273" y="250"/>
                      </a:cubicBezTo>
                      <a:cubicBezTo>
                        <a:pt x="275" y="250"/>
                        <a:pt x="276" y="251"/>
                        <a:pt x="278" y="252"/>
                      </a:cubicBezTo>
                      <a:close/>
                      <a:moveTo>
                        <a:pt x="96" y="101"/>
                      </a:moveTo>
                      <a:cubicBezTo>
                        <a:pt x="96" y="66"/>
                        <a:pt x="127" y="38"/>
                        <a:pt x="165" y="38"/>
                      </a:cubicBezTo>
                      <a:cubicBezTo>
                        <a:pt x="192" y="38"/>
                        <a:pt x="192" y="38"/>
                        <a:pt x="192" y="38"/>
                      </a:cubicBezTo>
                      <a:cubicBezTo>
                        <a:pt x="231" y="38"/>
                        <a:pt x="262" y="66"/>
                        <a:pt x="262" y="101"/>
                      </a:cubicBezTo>
                      <a:cubicBezTo>
                        <a:pt x="262" y="244"/>
                        <a:pt x="262" y="244"/>
                        <a:pt x="262" y="244"/>
                      </a:cubicBezTo>
                      <a:cubicBezTo>
                        <a:pt x="265" y="246"/>
                        <a:pt x="268" y="248"/>
                        <a:pt x="273" y="250"/>
                      </a:cubicBezTo>
                      <a:cubicBezTo>
                        <a:pt x="269" y="248"/>
                        <a:pt x="265" y="246"/>
                        <a:pt x="262" y="244"/>
                      </a:cubicBezTo>
                      <a:cubicBezTo>
                        <a:pt x="262" y="244"/>
                        <a:pt x="262" y="244"/>
                        <a:pt x="262" y="244"/>
                      </a:cubicBezTo>
                      <a:cubicBezTo>
                        <a:pt x="250" y="236"/>
                        <a:pt x="247" y="227"/>
                        <a:pt x="229" y="212"/>
                      </a:cubicBezTo>
                      <a:cubicBezTo>
                        <a:pt x="206" y="192"/>
                        <a:pt x="187" y="194"/>
                        <a:pt x="187" y="194"/>
                      </a:cubicBezTo>
                      <a:cubicBezTo>
                        <a:pt x="187" y="194"/>
                        <a:pt x="187" y="194"/>
                        <a:pt x="187" y="194"/>
                      </a:cubicBezTo>
                      <a:cubicBezTo>
                        <a:pt x="187" y="194"/>
                        <a:pt x="169" y="192"/>
                        <a:pt x="146" y="212"/>
                      </a:cubicBezTo>
                      <a:cubicBezTo>
                        <a:pt x="122" y="232"/>
                        <a:pt x="125" y="241"/>
                        <a:pt x="97" y="252"/>
                      </a:cubicBezTo>
                      <a:cubicBezTo>
                        <a:pt x="96" y="252"/>
                        <a:pt x="96" y="252"/>
                        <a:pt x="96" y="252"/>
                      </a:cubicBezTo>
                      <a:lnTo>
                        <a:pt x="96" y="101"/>
                      </a:lnTo>
                      <a:close/>
                      <a:moveTo>
                        <a:pt x="310" y="471"/>
                      </a:moveTo>
                      <a:cubicBezTo>
                        <a:pt x="254" y="575"/>
                        <a:pt x="187" y="587"/>
                        <a:pt x="187" y="587"/>
                      </a:cubicBezTo>
                      <a:cubicBezTo>
                        <a:pt x="187" y="587"/>
                        <a:pt x="125" y="576"/>
                        <a:pt x="65" y="471"/>
                      </a:cubicBezTo>
                      <a:cubicBezTo>
                        <a:pt x="29" y="408"/>
                        <a:pt x="39" y="297"/>
                        <a:pt x="39" y="297"/>
                      </a:cubicBezTo>
                      <a:cubicBezTo>
                        <a:pt x="35" y="293"/>
                        <a:pt x="87" y="284"/>
                        <a:pt x="110" y="274"/>
                      </a:cubicBezTo>
                      <a:cubicBezTo>
                        <a:pt x="134" y="265"/>
                        <a:pt x="132" y="257"/>
                        <a:pt x="152" y="241"/>
                      </a:cubicBezTo>
                      <a:cubicBezTo>
                        <a:pt x="171" y="224"/>
                        <a:pt x="187" y="225"/>
                        <a:pt x="187" y="225"/>
                      </a:cubicBezTo>
                      <a:cubicBezTo>
                        <a:pt x="187" y="225"/>
                        <a:pt x="187" y="225"/>
                        <a:pt x="187" y="225"/>
                      </a:cubicBezTo>
                      <a:cubicBezTo>
                        <a:pt x="187" y="225"/>
                        <a:pt x="203" y="224"/>
                        <a:pt x="223" y="241"/>
                      </a:cubicBezTo>
                      <a:cubicBezTo>
                        <a:pt x="243" y="257"/>
                        <a:pt x="241" y="265"/>
                        <a:pt x="264" y="274"/>
                      </a:cubicBezTo>
                      <a:cubicBezTo>
                        <a:pt x="288" y="284"/>
                        <a:pt x="339" y="293"/>
                        <a:pt x="335" y="297"/>
                      </a:cubicBezTo>
                      <a:cubicBezTo>
                        <a:pt x="335" y="297"/>
                        <a:pt x="344" y="407"/>
                        <a:pt x="310" y="4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54769" tIns="27383" rIns="54769" bIns="27383" anchor="ctr"/>
                <a:lstStyle/>
                <a:p>
                  <a:pPr defTabSz="342900">
                    <a:defRPr/>
                  </a:pPr>
                  <a:endParaRPr lang="en-US" sz="135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sp>
        <p:nvSpPr>
          <p:cNvPr id="913" name="Rectangle 912"/>
          <p:cNvSpPr/>
          <p:nvPr/>
        </p:nvSpPr>
        <p:spPr>
          <a:xfrm>
            <a:off x="4539488" y="2060025"/>
            <a:ext cx="17021" cy="7375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4479529" y="2777590"/>
            <a:ext cx="136940" cy="1369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91389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X</a:t>
            </a:r>
          </a:p>
        </p:txBody>
      </p:sp>
      <p:grpSp>
        <p:nvGrpSpPr>
          <p:cNvPr id="915" name="Group 914"/>
          <p:cNvGrpSpPr/>
          <p:nvPr/>
        </p:nvGrpSpPr>
        <p:grpSpPr>
          <a:xfrm>
            <a:off x="4398148" y="1981773"/>
            <a:ext cx="295493" cy="295492"/>
            <a:chOff x="6992245" y="2467633"/>
            <a:chExt cx="458813" cy="458813"/>
          </a:xfrm>
        </p:grpSpPr>
        <p:sp>
          <p:nvSpPr>
            <p:cNvPr id="916" name="Oval 915"/>
            <p:cNvSpPr/>
            <p:nvPr/>
          </p:nvSpPr>
          <p:spPr>
            <a:xfrm>
              <a:off x="6992245" y="2467633"/>
              <a:ext cx="458813" cy="458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917" name="Group 916"/>
            <p:cNvGrpSpPr/>
            <p:nvPr/>
          </p:nvGrpSpPr>
          <p:grpSpPr>
            <a:xfrm>
              <a:off x="7029669" y="2582020"/>
              <a:ext cx="384009" cy="269492"/>
              <a:chOff x="8132578" y="3059072"/>
              <a:chExt cx="789359" cy="553959"/>
            </a:xfrm>
            <a:solidFill>
              <a:schemeClr val="tx1"/>
            </a:solidFill>
          </p:grpSpPr>
          <p:sp>
            <p:nvSpPr>
              <p:cNvPr id="918" name="Freeform 7"/>
              <p:cNvSpPr>
                <a:spLocks/>
              </p:cNvSpPr>
              <p:nvPr/>
            </p:nvSpPr>
            <p:spPr bwMode="auto">
              <a:xfrm>
                <a:off x="8459599" y="3330413"/>
                <a:ext cx="281913" cy="282618"/>
              </a:xfrm>
              <a:custGeom>
                <a:avLst/>
                <a:gdLst/>
                <a:ahLst/>
                <a:cxnLst/>
                <a:rect l="l" t="t" r="r" b="b"/>
                <a:pathLst>
                  <a:path w="281913" h="282618">
                    <a:moveTo>
                      <a:pt x="141765" y="51523"/>
                    </a:moveTo>
                    <a:lnTo>
                      <a:pt x="132619" y="51876"/>
                    </a:lnTo>
                    <a:lnTo>
                      <a:pt x="123473" y="53288"/>
                    </a:lnTo>
                    <a:lnTo>
                      <a:pt x="114678" y="55405"/>
                    </a:lnTo>
                    <a:lnTo>
                      <a:pt x="106588" y="58581"/>
                    </a:lnTo>
                    <a:lnTo>
                      <a:pt x="98497" y="62463"/>
                    </a:lnTo>
                    <a:lnTo>
                      <a:pt x="90758" y="66698"/>
                    </a:lnTo>
                    <a:lnTo>
                      <a:pt x="83722" y="71991"/>
                    </a:lnTo>
                    <a:lnTo>
                      <a:pt x="77390" y="78343"/>
                    </a:lnTo>
                    <a:lnTo>
                      <a:pt x="71410" y="84695"/>
                    </a:lnTo>
                    <a:lnTo>
                      <a:pt x="66134" y="91753"/>
                    </a:lnTo>
                    <a:lnTo>
                      <a:pt x="61560" y="99164"/>
                    </a:lnTo>
                    <a:lnTo>
                      <a:pt x="58043" y="107281"/>
                    </a:lnTo>
                    <a:lnTo>
                      <a:pt x="54877" y="115750"/>
                    </a:lnTo>
                    <a:lnTo>
                      <a:pt x="52766" y="124573"/>
                    </a:lnTo>
                    <a:lnTo>
                      <a:pt x="51007" y="133395"/>
                    </a:lnTo>
                    <a:lnTo>
                      <a:pt x="50655" y="142923"/>
                    </a:lnTo>
                    <a:lnTo>
                      <a:pt x="51359" y="153863"/>
                    </a:lnTo>
                    <a:lnTo>
                      <a:pt x="53470" y="164803"/>
                    </a:lnTo>
                    <a:lnTo>
                      <a:pt x="56636" y="175037"/>
                    </a:lnTo>
                    <a:lnTo>
                      <a:pt x="61209" y="184565"/>
                    </a:lnTo>
                    <a:lnTo>
                      <a:pt x="66485" y="193740"/>
                    </a:lnTo>
                    <a:lnTo>
                      <a:pt x="72817" y="202210"/>
                    </a:lnTo>
                    <a:lnTo>
                      <a:pt x="80204" y="209621"/>
                    </a:lnTo>
                    <a:lnTo>
                      <a:pt x="88025" y="216102"/>
                    </a:lnTo>
                    <a:lnTo>
                      <a:pt x="88082" y="216016"/>
                    </a:lnTo>
                    <a:lnTo>
                      <a:pt x="93711" y="220245"/>
                    </a:lnTo>
                    <a:lnTo>
                      <a:pt x="100043" y="223769"/>
                    </a:lnTo>
                    <a:lnTo>
                      <a:pt x="106375" y="226588"/>
                    </a:lnTo>
                    <a:lnTo>
                      <a:pt x="113410" y="229055"/>
                    </a:lnTo>
                    <a:lnTo>
                      <a:pt x="119742" y="231169"/>
                    </a:lnTo>
                    <a:lnTo>
                      <a:pt x="127130" y="232579"/>
                    </a:lnTo>
                    <a:lnTo>
                      <a:pt x="134165" y="233636"/>
                    </a:lnTo>
                    <a:lnTo>
                      <a:pt x="141553" y="233988"/>
                    </a:lnTo>
                    <a:lnTo>
                      <a:pt x="151051" y="233636"/>
                    </a:lnTo>
                    <a:lnTo>
                      <a:pt x="160197" y="231874"/>
                    </a:lnTo>
                    <a:lnTo>
                      <a:pt x="168640" y="229759"/>
                    </a:lnTo>
                    <a:lnTo>
                      <a:pt x="177434" y="226588"/>
                    </a:lnTo>
                    <a:lnTo>
                      <a:pt x="185525" y="223064"/>
                    </a:lnTo>
                    <a:lnTo>
                      <a:pt x="192561" y="218483"/>
                    </a:lnTo>
                    <a:lnTo>
                      <a:pt x="199597" y="213197"/>
                    </a:lnTo>
                    <a:lnTo>
                      <a:pt x="205929" y="207206"/>
                    </a:lnTo>
                    <a:lnTo>
                      <a:pt x="212261" y="200511"/>
                    </a:lnTo>
                    <a:lnTo>
                      <a:pt x="217537" y="193816"/>
                    </a:lnTo>
                    <a:lnTo>
                      <a:pt x="221759" y="186063"/>
                    </a:lnTo>
                    <a:lnTo>
                      <a:pt x="225628" y="177958"/>
                    </a:lnTo>
                    <a:lnTo>
                      <a:pt x="228794" y="169853"/>
                    </a:lnTo>
                    <a:lnTo>
                      <a:pt x="230905" y="161043"/>
                    </a:lnTo>
                    <a:lnTo>
                      <a:pt x="232312" y="151881"/>
                    </a:lnTo>
                    <a:lnTo>
                      <a:pt x="232664" y="142719"/>
                    </a:lnTo>
                    <a:lnTo>
                      <a:pt x="231960" y="130385"/>
                    </a:lnTo>
                    <a:lnTo>
                      <a:pt x="229498" y="118756"/>
                    </a:lnTo>
                    <a:lnTo>
                      <a:pt x="225980" y="107832"/>
                    </a:lnTo>
                    <a:lnTo>
                      <a:pt x="221055" y="97613"/>
                    </a:lnTo>
                    <a:lnTo>
                      <a:pt x="214371" y="87746"/>
                    </a:lnTo>
                    <a:lnTo>
                      <a:pt x="207336" y="79288"/>
                    </a:lnTo>
                    <a:lnTo>
                      <a:pt x="198893" y="71536"/>
                    </a:lnTo>
                    <a:lnTo>
                      <a:pt x="189395" y="65193"/>
                    </a:lnTo>
                    <a:lnTo>
                      <a:pt x="189411" y="65169"/>
                    </a:lnTo>
                    <a:lnTo>
                      <a:pt x="184330" y="62110"/>
                    </a:lnTo>
                    <a:lnTo>
                      <a:pt x="178701" y="58934"/>
                    </a:lnTo>
                    <a:lnTo>
                      <a:pt x="173073" y="57169"/>
                    </a:lnTo>
                    <a:lnTo>
                      <a:pt x="167444" y="55052"/>
                    </a:lnTo>
                    <a:lnTo>
                      <a:pt x="161113" y="53288"/>
                    </a:lnTo>
                    <a:lnTo>
                      <a:pt x="154781" y="52229"/>
                    </a:lnTo>
                    <a:lnTo>
                      <a:pt x="148449" y="51876"/>
                    </a:lnTo>
                    <a:close/>
                    <a:moveTo>
                      <a:pt x="134378" y="0"/>
                    </a:moveTo>
                    <a:lnTo>
                      <a:pt x="147393" y="0"/>
                    </a:lnTo>
                    <a:lnTo>
                      <a:pt x="151615" y="33172"/>
                    </a:lnTo>
                    <a:lnTo>
                      <a:pt x="154429" y="33525"/>
                    </a:lnTo>
                    <a:lnTo>
                      <a:pt x="156891" y="33878"/>
                    </a:lnTo>
                    <a:lnTo>
                      <a:pt x="159705" y="34231"/>
                    </a:lnTo>
                    <a:lnTo>
                      <a:pt x="162168" y="34584"/>
                    </a:lnTo>
                    <a:lnTo>
                      <a:pt x="164982" y="34937"/>
                    </a:lnTo>
                    <a:lnTo>
                      <a:pt x="167444" y="35996"/>
                    </a:lnTo>
                    <a:lnTo>
                      <a:pt x="169907" y="36348"/>
                    </a:lnTo>
                    <a:lnTo>
                      <a:pt x="172369" y="37054"/>
                    </a:lnTo>
                    <a:lnTo>
                      <a:pt x="188903" y="8117"/>
                    </a:lnTo>
                    <a:lnTo>
                      <a:pt x="200863" y="13057"/>
                    </a:lnTo>
                    <a:lnTo>
                      <a:pt x="192069" y="45524"/>
                    </a:lnTo>
                    <a:lnTo>
                      <a:pt x="194179" y="46582"/>
                    </a:lnTo>
                    <a:lnTo>
                      <a:pt x="196290" y="47641"/>
                    </a:lnTo>
                    <a:lnTo>
                      <a:pt x="197697" y="49053"/>
                    </a:lnTo>
                    <a:lnTo>
                      <a:pt x="199808" y="50111"/>
                    </a:lnTo>
                    <a:lnTo>
                      <a:pt x="199772" y="50165"/>
                    </a:lnTo>
                    <a:lnTo>
                      <a:pt x="202059" y="51802"/>
                    </a:lnTo>
                    <a:lnTo>
                      <a:pt x="204873" y="53564"/>
                    </a:lnTo>
                    <a:lnTo>
                      <a:pt x="207336" y="55326"/>
                    </a:lnTo>
                    <a:lnTo>
                      <a:pt x="209798" y="57440"/>
                    </a:lnTo>
                    <a:lnTo>
                      <a:pt x="236182" y="36649"/>
                    </a:lnTo>
                    <a:lnTo>
                      <a:pt x="244976" y="46164"/>
                    </a:lnTo>
                    <a:lnTo>
                      <a:pt x="224573" y="72241"/>
                    </a:lnTo>
                    <a:lnTo>
                      <a:pt x="227739" y="76469"/>
                    </a:lnTo>
                    <a:lnTo>
                      <a:pt x="230905" y="81050"/>
                    </a:lnTo>
                    <a:lnTo>
                      <a:pt x="233719" y="85279"/>
                    </a:lnTo>
                    <a:lnTo>
                      <a:pt x="236533" y="90213"/>
                    </a:lnTo>
                    <a:lnTo>
                      <a:pt x="268545" y="81403"/>
                    </a:lnTo>
                    <a:lnTo>
                      <a:pt x="273119" y="93032"/>
                    </a:lnTo>
                    <a:lnTo>
                      <a:pt x="244624" y="109594"/>
                    </a:lnTo>
                    <a:lnTo>
                      <a:pt x="245680" y="114880"/>
                    </a:lnTo>
                    <a:lnTo>
                      <a:pt x="247087" y="120166"/>
                    </a:lnTo>
                    <a:lnTo>
                      <a:pt x="247790" y="125452"/>
                    </a:lnTo>
                    <a:lnTo>
                      <a:pt x="248494" y="130738"/>
                    </a:lnTo>
                    <a:lnTo>
                      <a:pt x="281913" y="134966"/>
                    </a:lnTo>
                    <a:lnTo>
                      <a:pt x="281913" y="148005"/>
                    </a:lnTo>
                    <a:lnTo>
                      <a:pt x="248494" y="151881"/>
                    </a:lnTo>
                    <a:lnTo>
                      <a:pt x="247790" y="157167"/>
                    </a:lnTo>
                    <a:lnTo>
                      <a:pt x="247087" y="162453"/>
                    </a:lnTo>
                    <a:lnTo>
                      <a:pt x="245680" y="167739"/>
                    </a:lnTo>
                    <a:lnTo>
                      <a:pt x="244273" y="172672"/>
                    </a:lnTo>
                    <a:lnTo>
                      <a:pt x="273119" y="189234"/>
                    </a:lnTo>
                    <a:lnTo>
                      <a:pt x="268545" y="201568"/>
                    </a:lnTo>
                    <a:lnTo>
                      <a:pt x="236182" y="192406"/>
                    </a:lnTo>
                    <a:lnTo>
                      <a:pt x="233719" y="196987"/>
                    </a:lnTo>
                    <a:lnTo>
                      <a:pt x="230905" y="201568"/>
                    </a:lnTo>
                    <a:lnTo>
                      <a:pt x="227387" y="205797"/>
                    </a:lnTo>
                    <a:lnTo>
                      <a:pt x="224221" y="210026"/>
                    </a:lnTo>
                    <a:lnTo>
                      <a:pt x="244976" y="236807"/>
                    </a:lnTo>
                    <a:lnTo>
                      <a:pt x="236182" y="245617"/>
                    </a:lnTo>
                    <a:lnTo>
                      <a:pt x="209446" y="224826"/>
                    </a:lnTo>
                    <a:lnTo>
                      <a:pt x="207336" y="226588"/>
                    </a:lnTo>
                    <a:lnTo>
                      <a:pt x="204873" y="228350"/>
                    </a:lnTo>
                    <a:lnTo>
                      <a:pt x="202763" y="229759"/>
                    </a:lnTo>
                    <a:lnTo>
                      <a:pt x="200652" y="231521"/>
                    </a:lnTo>
                    <a:lnTo>
                      <a:pt x="198893" y="232579"/>
                    </a:lnTo>
                    <a:lnTo>
                      <a:pt x="196430" y="234341"/>
                    </a:lnTo>
                    <a:lnTo>
                      <a:pt x="194320" y="235398"/>
                    </a:lnTo>
                    <a:lnTo>
                      <a:pt x="191857" y="236807"/>
                    </a:lnTo>
                    <a:lnTo>
                      <a:pt x="200652" y="269227"/>
                    </a:lnTo>
                    <a:lnTo>
                      <a:pt x="188691" y="274513"/>
                    </a:lnTo>
                    <a:lnTo>
                      <a:pt x="172158" y="244912"/>
                    </a:lnTo>
                    <a:lnTo>
                      <a:pt x="169695" y="245617"/>
                    </a:lnTo>
                    <a:lnTo>
                      <a:pt x="166881" y="245969"/>
                    </a:lnTo>
                    <a:lnTo>
                      <a:pt x="164419" y="247027"/>
                    </a:lnTo>
                    <a:lnTo>
                      <a:pt x="161956" y="247379"/>
                    </a:lnTo>
                    <a:lnTo>
                      <a:pt x="159142" y="247731"/>
                    </a:lnTo>
                    <a:lnTo>
                      <a:pt x="156679" y="248084"/>
                    </a:lnTo>
                    <a:lnTo>
                      <a:pt x="153865" y="248436"/>
                    </a:lnTo>
                    <a:lnTo>
                      <a:pt x="151403" y="248789"/>
                    </a:lnTo>
                    <a:lnTo>
                      <a:pt x="147181" y="282618"/>
                    </a:lnTo>
                    <a:lnTo>
                      <a:pt x="134165" y="282618"/>
                    </a:lnTo>
                    <a:lnTo>
                      <a:pt x="129944" y="248789"/>
                    </a:lnTo>
                    <a:lnTo>
                      <a:pt x="127482" y="248436"/>
                    </a:lnTo>
                    <a:lnTo>
                      <a:pt x="124667" y="248084"/>
                    </a:lnTo>
                    <a:lnTo>
                      <a:pt x="122205" y="247731"/>
                    </a:lnTo>
                    <a:lnTo>
                      <a:pt x="119742" y="247379"/>
                    </a:lnTo>
                    <a:lnTo>
                      <a:pt x="116928" y="247027"/>
                    </a:lnTo>
                    <a:lnTo>
                      <a:pt x="114466" y="245969"/>
                    </a:lnTo>
                    <a:lnTo>
                      <a:pt x="112003" y="245617"/>
                    </a:lnTo>
                    <a:lnTo>
                      <a:pt x="109541" y="244912"/>
                    </a:lnTo>
                    <a:lnTo>
                      <a:pt x="92655" y="274513"/>
                    </a:lnTo>
                    <a:lnTo>
                      <a:pt x="80695" y="269227"/>
                    </a:lnTo>
                    <a:lnTo>
                      <a:pt x="89841" y="236807"/>
                    </a:lnTo>
                    <a:lnTo>
                      <a:pt x="87027" y="235045"/>
                    </a:lnTo>
                    <a:lnTo>
                      <a:pt x="84213" y="233636"/>
                    </a:lnTo>
                    <a:lnTo>
                      <a:pt x="81750" y="231521"/>
                    </a:lnTo>
                    <a:lnTo>
                      <a:pt x="79241" y="229950"/>
                    </a:lnTo>
                    <a:lnTo>
                      <a:pt x="79149" y="230089"/>
                    </a:lnTo>
                    <a:lnTo>
                      <a:pt x="77390" y="229030"/>
                    </a:lnTo>
                    <a:lnTo>
                      <a:pt x="75631" y="227619"/>
                    </a:lnTo>
                    <a:lnTo>
                      <a:pt x="74224" y="226560"/>
                    </a:lnTo>
                    <a:lnTo>
                      <a:pt x="72465" y="225148"/>
                    </a:lnTo>
                    <a:lnTo>
                      <a:pt x="45731" y="245969"/>
                    </a:lnTo>
                    <a:lnTo>
                      <a:pt x="36936" y="237147"/>
                    </a:lnTo>
                    <a:lnTo>
                      <a:pt x="56987" y="210327"/>
                    </a:lnTo>
                    <a:lnTo>
                      <a:pt x="53821" y="205739"/>
                    </a:lnTo>
                    <a:lnTo>
                      <a:pt x="51007" y="201857"/>
                    </a:lnTo>
                    <a:lnTo>
                      <a:pt x="48193" y="197269"/>
                    </a:lnTo>
                    <a:lnTo>
                      <a:pt x="45379" y="192682"/>
                    </a:lnTo>
                    <a:lnTo>
                      <a:pt x="13367" y="201857"/>
                    </a:lnTo>
                    <a:lnTo>
                      <a:pt x="8443" y="189506"/>
                    </a:lnTo>
                    <a:lnTo>
                      <a:pt x="37640" y="172920"/>
                    </a:lnTo>
                    <a:lnTo>
                      <a:pt x="36585" y="167979"/>
                    </a:lnTo>
                    <a:lnTo>
                      <a:pt x="35177" y="162686"/>
                    </a:lnTo>
                    <a:lnTo>
                      <a:pt x="34474" y="157392"/>
                    </a:lnTo>
                    <a:lnTo>
                      <a:pt x="33770" y="152099"/>
                    </a:lnTo>
                    <a:lnTo>
                      <a:pt x="0" y="148217"/>
                    </a:lnTo>
                    <a:lnTo>
                      <a:pt x="0" y="135160"/>
                    </a:lnTo>
                    <a:lnTo>
                      <a:pt x="33770" y="130572"/>
                    </a:lnTo>
                    <a:lnTo>
                      <a:pt x="34122" y="125278"/>
                    </a:lnTo>
                    <a:lnTo>
                      <a:pt x="35177" y="119985"/>
                    </a:lnTo>
                    <a:lnTo>
                      <a:pt x="36233" y="115044"/>
                    </a:lnTo>
                    <a:lnTo>
                      <a:pt x="37640" y="109751"/>
                    </a:lnTo>
                    <a:lnTo>
                      <a:pt x="8443" y="93165"/>
                    </a:lnTo>
                    <a:lnTo>
                      <a:pt x="13367" y="81519"/>
                    </a:lnTo>
                    <a:lnTo>
                      <a:pt x="45379" y="90342"/>
                    </a:lnTo>
                    <a:lnTo>
                      <a:pt x="47841" y="85401"/>
                    </a:lnTo>
                    <a:lnTo>
                      <a:pt x="50655" y="81166"/>
                    </a:lnTo>
                    <a:lnTo>
                      <a:pt x="53821" y="76932"/>
                    </a:lnTo>
                    <a:lnTo>
                      <a:pt x="56987" y="72344"/>
                    </a:lnTo>
                    <a:lnTo>
                      <a:pt x="36936" y="46230"/>
                    </a:lnTo>
                    <a:lnTo>
                      <a:pt x="45731" y="36701"/>
                    </a:lnTo>
                    <a:lnTo>
                      <a:pt x="72114" y="57522"/>
                    </a:lnTo>
                    <a:lnTo>
                      <a:pt x="74224" y="55758"/>
                    </a:lnTo>
                    <a:lnTo>
                      <a:pt x="76335" y="54346"/>
                    </a:lnTo>
                    <a:lnTo>
                      <a:pt x="78094" y="52582"/>
                    </a:lnTo>
                    <a:lnTo>
                      <a:pt x="80556" y="50817"/>
                    </a:lnTo>
                    <a:lnTo>
                      <a:pt x="82667" y="49759"/>
                    </a:lnTo>
                    <a:lnTo>
                      <a:pt x="85129" y="47994"/>
                    </a:lnTo>
                    <a:lnTo>
                      <a:pt x="87240" y="46935"/>
                    </a:lnTo>
                    <a:lnTo>
                      <a:pt x="89702" y="45524"/>
                    </a:lnTo>
                    <a:lnTo>
                      <a:pt x="80908" y="13057"/>
                    </a:lnTo>
                    <a:lnTo>
                      <a:pt x="92868" y="8117"/>
                    </a:lnTo>
                    <a:lnTo>
                      <a:pt x="109402" y="37054"/>
                    </a:lnTo>
                    <a:lnTo>
                      <a:pt x="111864" y="36348"/>
                    </a:lnTo>
                    <a:lnTo>
                      <a:pt x="114327" y="35996"/>
                    </a:lnTo>
                    <a:lnTo>
                      <a:pt x="117141" y="34937"/>
                    </a:lnTo>
                    <a:lnTo>
                      <a:pt x="119603" y="34584"/>
                    </a:lnTo>
                    <a:lnTo>
                      <a:pt x="122417" y="34231"/>
                    </a:lnTo>
                    <a:lnTo>
                      <a:pt x="124880" y="33878"/>
                    </a:lnTo>
                    <a:lnTo>
                      <a:pt x="127694" y="33525"/>
                    </a:lnTo>
                    <a:lnTo>
                      <a:pt x="130156" y="33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919" name="Freeform 11"/>
              <p:cNvSpPr>
                <a:spLocks/>
              </p:cNvSpPr>
              <p:nvPr/>
            </p:nvSpPr>
            <p:spPr bwMode="auto">
              <a:xfrm>
                <a:off x="8583640" y="3059072"/>
                <a:ext cx="338297" cy="337591"/>
              </a:xfrm>
              <a:custGeom>
                <a:avLst/>
                <a:gdLst/>
                <a:ahLst/>
                <a:cxnLst/>
                <a:rect l="l" t="t" r="r" b="b"/>
                <a:pathLst>
                  <a:path w="338297" h="337591">
                    <a:moveTo>
                      <a:pt x="164083" y="61316"/>
                    </a:moveTo>
                    <a:lnTo>
                      <a:pt x="153144" y="62373"/>
                    </a:lnTo>
                    <a:lnTo>
                      <a:pt x="142558" y="64840"/>
                    </a:lnTo>
                    <a:lnTo>
                      <a:pt x="132325" y="67659"/>
                    </a:lnTo>
                    <a:lnTo>
                      <a:pt x="122444" y="71888"/>
                    </a:lnTo>
                    <a:lnTo>
                      <a:pt x="113623" y="77174"/>
                    </a:lnTo>
                    <a:lnTo>
                      <a:pt x="104801" y="82812"/>
                    </a:lnTo>
                    <a:lnTo>
                      <a:pt x="96685" y="89860"/>
                    </a:lnTo>
                    <a:lnTo>
                      <a:pt x="89275" y="96908"/>
                    </a:lnTo>
                    <a:lnTo>
                      <a:pt x="82218" y="105013"/>
                    </a:lnTo>
                    <a:lnTo>
                      <a:pt x="76219" y="114175"/>
                    </a:lnTo>
                    <a:lnTo>
                      <a:pt x="71279" y="123337"/>
                    </a:lnTo>
                    <a:lnTo>
                      <a:pt x="67044" y="133557"/>
                    </a:lnTo>
                    <a:lnTo>
                      <a:pt x="63516" y="144128"/>
                    </a:lnTo>
                    <a:lnTo>
                      <a:pt x="61752" y="155052"/>
                    </a:lnTo>
                    <a:lnTo>
                      <a:pt x="60340" y="168443"/>
                    </a:lnTo>
                    <a:lnTo>
                      <a:pt x="60693" y="181482"/>
                    </a:lnTo>
                    <a:lnTo>
                      <a:pt x="62810" y="193815"/>
                    </a:lnTo>
                    <a:lnTo>
                      <a:pt x="66692" y="206502"/>
                    </a:lnTo>
                    <a:lnTo>
                      <a:pt x="71279" y="218483"/>
                    </a:lnTo>
                    <a:lnTo>
                      <a:pt x="77630" y="229407"/>
                    </a:lnTo>
                    <a:lnTo>
                      <a:pt x="84688" y="239274"/>
                    </a:lnTo>
                    <a:lnTo>
                      <a:pt x="93509" y="248789"/>
                    </a:lnTo>
                    <a:lnTo>
                      <a:pt x="93464" y="248838"/>
                    </a:lnTo>
                    <a:lnTo>
                      <a:pt x="99760" y="254427"/>
                    </a:lnTo>
                    <a:lnTo>
                      <a:pt x="106111" y="259713"/>
                    </a:lnTo>
                    <a:lnTo>
                      <a:pt x="113169" y="264294"/>
                    </a:lnTo>
                    <a:lnTo>
                      <a:pt x="120932" y="268170"/>
                    </a:lnTo>
                    <a:lnTo>
                      <a:pt x="128695" y="272046"/>
                    </a:lnTo>
                    <a:lnTo>
                      <a:pt x="136811" y="274865"/>
                    </a:lnTo>
                    <a:lnTo>
                      <a:pt x="145279" y="277332"/>
                    </a:lnTo>
                    <a:lnTo>
                      <a:pt x="154101" y="278742"/>
                    </a:lnTo>
                    <a:lnTo>
                      <a:pt x="165746" y="280151"/>
                    </a:lnTo>
                    <a:lnTo>
                      <a:pt x="176684" y="279447"/>
                    </a:lnTo>
                    <a:lnTo>
                      <a:pt x="187270" y="278389"/>
                    </a:lnTo>
                    <a:lnTo>
                      <a:pt x="197856" y="276275"/>
                    </a:lnTo>
                    <a:lnTo>
                      <a:pt x="207737" y="273103"/>
                    </a:lnTo>
                    <a:lnTo>
                      <a:pt x="217617" y="269227"/>
                    </a:lnTo>
                    <a:lnTo>
                      <a:pt x="226791" y="264294"/>
                    </a:lnTo>
                    <a:lnTo>
                      <a:pt x="235966" y="257951"/>
                    </a:lnTo>
                    <a:lnTo>
                      <a:pt x="244082" y="251608"/>
                    </a:lnTo>
                    <a:lnTo>
                      <a:pt x="251492" y="244207"/>
                    </a:lnTo>
                    <a:lnTo>
                      <a:pt x="258196" y="236102"/>
                    </a:lnTo>
                    <a:lnTo>
                      <a:pt x="263842" y="227293"/>
                    </a:lnTo>
                    <a:lnTo>
                      <a:pt x="269135" y="217778"/>
                    </a:lnTo>
                    <a:lnTo>
                      <a:pt x="273370" y="208263"/>
                    </a:lnTo>
                    <a:lnTo>
                      <a:pt x="276546" y="197692"/>
                    </a:lnTo>
                    <a:lnTo>
                      <a:pt x="278663" y="186768"/>
                    </a:lnTo>
                    <a:lnTo>
                      <a:pt x="279721" y="171967"/>
                    </a:lnTo>
                    <a:lnTo>
                      <a:pt x="279016" y="157871"/>
                    </a:lnTo>
                    <a:lnTo>
                      <a:pt x="276546" y="144128"/>
                    </a:lnTo>
                    <a:lnTo>
                      <a:pt x="272311" y="131090"/>
                    </a:lnTo>
                    <a:lnTo>
                      <a:pt x="266312" y="118404"/>
                    </a:lnTo>
                    <a:lnTo>
                      <a:pt x="259608" y="106775"/>
                    </a:lnTo>
                    <a:lnTo>
                      <a:pt x="250433" y="96203"/>
                    </a:lnTo>
                    <a:lnTo>
                      <a:pt x="240906" y="86688"/>
                    </a:lnTo>
                    <a:lnTo>
                      <a:pt x="240944" y="86647"/>
                    </a:lnTo>
                    <a:lnTo>
                      <a:pt x="234656" y="82460"/>
                    </a:lnTo>
                    <a:lnTo>
                      <a:pt x="228657" y="78231"/>
                    </a:lnTo>
                    <a:lnTo>
                      <a:pt x="222305" y="74355"/>
                    </a:lnTo>
                    <a:lnTo>
                      <a:pt x="215601" y="71183"/>
                    </a:lnTo>
                    <a:lnTo>
                      <a:pt x="208897" y="68012"/>
                    </a:lnTo>
                    <a:lnTo>
                      <a:pt x="201486" y="65897"/>
                    </a:lnTo>
                    <a:lnTo>
                      <a:pt x="193723" y="63783"/>
                    </a:lnTo>
                    <a:lnTo>
                      <a:pt x="185960" y="62373"/>
                    </a:lnTo>
                    <a:lnTo>
                      <a:pt x="175021" y="61316"/>
                    </a:lnTo>
                    <a:close/>
                    <a:moveTo>
                      <a:pt x="185960" y="0"/>
                    </a:moveTo>
                    <a:lnTo>
                      <a:pt x="201486" y="2467"/>
                    </a:lnTo>
                    <a:lnTo>
                      <a:pt x="200781" y="42640"/>
                    </a:lnTo>
                    <a:lnTo>
                      <a:pt x="203956" y="43344"/>
                    </a:lnTo>
                    <a:lnTo>
                      <a:pt x="207132" y="44401"/>
                    </a:lnTo>
                    <a:lnTo>
                      <a:pt x="209955" y="45106"/>
                    </a:lnTo>
                    <a:lnTo>
                      <a:pt x="213131" y="46163"/>
                    </a:lnTo>
                    <a:lnTo>
                      <a:pt x="215954" y="47573"/>
                    </a:lnTo>
                    <a:lnTo>
                      <a:pt x="218777" y="48630"/>
                    </a:lnTo>
                    <a:lnTo>
                      <a:pt x="221600" y="50040"/>
                    </a:lnTo>
                    <a:lnTo>
                      <a:pt x="224776" y="51097"/>
                    </a:lnTo>
                    <a:lnTo>
                      <a:pt x="249476" y="19382"/>
                    </a:lnTo>
                    <a:lnTo>
                      <a:pt x="262885" y="27487"/>
                    </a:lnTo>
                    <a:lnTo>
                      <a:pt x="246653" y="64135"/>
                    </a:lnTo>
                    <a:lnTo>
                      <a:pt x="249123" y="65897"/>
                    </a:lnTo>
                    <a:lnTo>
                      <a:pt x="250888" y="67307"/>
                    </a:lnTo>
                    <a:lnTo>
                      <a:pt x="253005" y="69421"/>
                    </a:lnTo>
                    <a:lnTo>
                      <a:pt x="255122" y="71183"/>
                    </a:lnTo>
                    <a:lnTo>
                      <a:pt x="255081" y="71228"/>
                    </a:lnTo>
                    <a:lnTo>
                      <a:pt x="257844" y="73297"/>
                    </a:lnTo>
                    <a:lnTo>
                      <a:pt x="260314" y="75764"/>
                    </a:lnTo>
                    <a:lnTo>
                      <a:pt x="263137" y="78231"/>
                    </a:lnTo>
                    <a:lnTo>
                      <a:pt x="265607" y="81050"/>
                    </a:lnTo>
                    <a:lnTo>
                      <a:pt x="300540" y="61316"/>
                    </a:lnTo>
                    <a:lnTo>
                      <a:pt x="309715" y="74002"/>
                    </a:lnTo>
                    <a:lnTo>
                      <a:pt x="281133" y="101841"/>
                    </a:lnTo>
                    <a:lnTo>
                      <a:pt x="284309" y="107479"/>
                    </a:lnTo>
                    <a:lnTo>
                      <a:pt x="287131" y="113118"/>
                    </a:lnTo>
                    <a:lnTo>
                      <a:pt x="289602" y="118756"/>
                    </a:lnTo>
                    <a:lnTo>
                      <a:pt x="292072" y="125099"/>
                    </a:lnTo>
                    <a:lnTo>
                      <a:pt x="331945" y="119813"/>
                    </a:lnTo>
                    <a:lnTo>
                      <a:pt x="335474" y="134966"/>
                    </a:lnTo>
                    <a:lnTo>
                      <a:pt x="298070" y="149766"/>
                    </a:lnTo>
                    <a:lnTo>
                      <a:pt x="298776" y="155757"/>
                    </a:lnTo>
                    <a:lnTo>
                      <a:pt x="299129" y="162453"/>
                    </a:lnTo>
                    <a:lnTo>
                      <a:pt x="299129" y="168443"/>
                    </a:lnTo>
                    <a:lnTo>
                      <a:pt x="299129" y="174786"/>
                    </a:lnTo>
                    <a:lnTo>
                      <a:pt x="338297" y="185710"/>
                    </a:lnTo>
                    <a:lnTo>
                      <a:pt x="335827" y="201216"/>
                    </a:lnTo>
                    <a:lnTo>
                      <a:pt x="295600" y="200511"/>
                    </a:lnTo>
                    <a:lnTo>
                      <a:pt x="293836" y="206501"/>
                    </a:lnTo>
                    <a:lnTo>
                      <a:pt x="292072" y="212492"/>
                    </a:lnTo>
                    <a:lnTo>
                      <a:pt x="289602" y="218835"/>
                    </a:lnTo>
                    <a:lnTo>
                      <a:pt x="287131" y="224473"/>
                    </a:lnTo>
                    <a:lnTo>
                      <a:pt x="318889" y="249141"/>
                    </a:lnTo>
                    <a:lnTo>
                      <a:pt x="311126" y="262532"/>
                    </a:lnTo>
                    <a:lnTo>
                      <a:pt x="273723" y="246322"/>
                    </a:lnTo>
                    <a:lnTo>
                      <a:pt x="271605" y="248788"/>
                    </a:lnTo>
                    <a:lnTo>
                      <a:pt x="270194" y="251255"/>
                    </a:lnTo>
                    <a:lnTo>
                      <a:pt x="268077" y="253722"/>
                    </a:lnTo>
                    <a:lnTo>
                      <a:pt x="265960" y="256189"/>
                    </a:lnTo>
                    <a:lnTo>
                      <a:pt x="263489" y="258655"/>
                    </a:lnTo>
                    <a:lnTo>
                      <a:pt x="261372" y="260417"/>
                    </a:lnTo>
                    <a:lnTo>
                      <a:pt x="258902" y="262884"/>
                    </a:lnTo>
                    <a:lnTo>
                      <a:pt x="256785" y="264998"/>
                    </a:lnTo>
                    <a:lnTo>
                      <a:pt x="276898" y="299885"/>
                    </a:lnTo>
                    <a:lnTo>
                      <a:pt x="264195" y="309400"/>
                    </a:lnTo>
                    <a:lnTo>
                      <a:pt x="235966" y="280151"/>
                    </a:lnTo>
                    <a:lnTo>
                      <a:pt x="233496" y="281561"/>
                    </a:lnTo>
                    <a:lnTo>
                      <a:pt x="230673" y="282970"/>
                    </a:lnTo>
                    <a:lnTo>
                      <a:pt x="227850" y="284380"/>
                    </a:lnTo>
                    <a:lnTo>
                      <a:pt x="225027" y="285790"/>
                    </a:lnTo>
                    <a:lnTo>
                      <a:pt x="222204" y="286847"/>
                    </a:lnTo>
                    <a:lnTo>
                      <a:pt x="219381" y="288256"/>
                    </a:lnTo>
                    <a:lnTo>
                      <a:pt x="215853" y="289313"/>
                    </a:lnTo>
                    <a:lnTo>
                      <a:pt x="213030" y="290723"/>
                    </a:lnTo>
                    <a:lnTo>
                      <a:pt x="218323" y="331248"/>
                    </a:lnTo>
                    <a:lnTo>
                      <a:pt x="202797" y="334772"/>
                    </a:lnTo>
                    <a:lnTo>
                      <a:pt x="188329" y="297066"/>
                    </a:lnTo>
                    <a:lnTo>
                      <a:pt x="185153" y="297418"/>
                    </a:lnTo>
                    <a:lnTo>
                      <a:pt x="182330" y="297771"/>
                    </a:lnTo>
                    <a:lnTo>
                      <a:pt x="179155" y="298123"/>
                    </a:lnTo>
                    <a:lnTo>
                      <a:pt x="175626" y="298123"/>
                    </a:lnTo>
                    <a:lnTo>
                      <a:pt x="172803" y="298123"/>
                    </a:lnTo>
                    <a:lnTo>
                      <a:pt x="169627" y="298123"/>
                    </a:lnTo>
                    <a:lnTo>
                      <a:pt x="166451" y="298123"/>
                    </a:lnTo>
                    <a:lnTo>
                      <a:pt x="163276" y="298123"/>
                    </a:lnTo>
                    <a:lnTo>
                      <a:pt x="152337" y="337591"/>
                    </a:lnTo>
                    <a:lnTo>
                      <a:pt x="136811" y="335124"/>
                    </a:lnTo>
                    <a:lnTo>
                      <a:pt x="137516" y="294599"/>
                    </a:lnTo>
                    <a:lnTo>
                      <a:pt x="134693" y="293895"/>
                    </a:lnTo>
                    <a:lnTo>
                      <a:pt x="131518" y="292837"/>
                    </a:lnTo>
                    <a:lnTo>
                      <a:pt x="128695" y="292133"/>
                    </a:lnTo>
                    <a:lnTo>
                      <a:pt x="125519" y="291075"/>
                    </a:lnTo>
                    <a:lnTo>
                      <a:pt x="122343" y="289666"/>
                    </a:lnTo>
                    <a:lnTo>
                      <a:pt x="119520" y="288609"/>
                    </a:lnTo>
                    <a:lnTo>
                      <a:pt x="116697" y="287199"/>
                    </a:lnTo>
                    <a:lnTo>
                      <a:pt x="113874" y="286142"/>
                    </a:lnTo>
                    <a:lnTo>
                      <a:pt x="88821" y="318210"/>
                    </a:lnTo>
                    <a:lnTo>
                      <a:pt x="75412" y="310457"/>
                    </a:lnTo>
                    <a:lnTo>
                      <a:pt x="91644" y="273103"/>
                    </a:lnTo>
                    <a:lnTo>
                      <a:pt x="88821" y="270989"/>
                    </a:lnTo>
                    <a:lnTo>
                      <a:pt x="85998" y="268522"/>
                    </a:lnTo>
                    <a:lnTo>
                      <a:pt x="83175" y="266056"/>
                    </a:lnTo>
                    <a:lnTo>
                      <a:pt x="80352" y="263237"/>
                    </a:lnTo>
                    <a:lnTo>
                      <a:pt x="80394" y="263190"/>
                    </a:lnTo>
                    <a:lnTo>
                      <a:pt x="78689" y="261827"/>
                    </a:lnTo>
                    <a:lnTo>
                      <a:pt x="76572" y="260065"/>
                    </a:lnTo>
                    <a:lnTo>
                      <a:pt x="75160" y="257951"/>
                    </a:lnTo>
                    <a:lnTo>
                      <a:pt x="73043" y="256541"/>
                    </a:lnTo>
                    <a:lnTo>
                      <a:pt x="37757" y="276275"/>
                    </a:lnTo>
                    <a:lnTo>
                      <a:pt x="28229" y="264294"/>
                    </a:lnTo>
                    <a:lnTo>
                      <a:pt x="57517" y="235750"/>
                    </a:lnTo>
                    <a:lnTo>
                      <a:pt x="54694" y="230464"/>
                    </a:lnTo>
                    <a:lnTo>
                      <a:pt x="51871" y="224826"/>
                    </a:lnTo>
                    <a:lnTo>
                      <a:pt x="49401" y="219188"/>
                    </a:lnTo>
                    <a:lnTo>
                      <a:pt x="46931" y="213197"/>
                    </a:lnTo>
                    <a:lnTo>
                      <a:pt x="6352" y="218483"/>
                    </a:lnTo>
                    <a:lnTo>
                      <a:pt x="2823" y="202978"/>
                    </a:lnTo>
                    <a:lnTo>
                      <a:pt x="40580" y="188177"/>
                    </a:lnTo>
                    <a:lnTo>
                      <a:pt x="39874" y="182187"/>
                    </a:lnTo>
                    <a:lnTo>
                      <a:pt x="39168" y="175844"/>
                    </a:lnTo>
                    <a:lnTo>
                      <a:pt x="39168" y="169500"/>
                    </a:lnTo>
                    <a:lnTo>
                      <a:pt x="39168" y="163157"/>
                    </a:lnTo>
                    <a:lnTo>
                      <a:pt x="0" y="152233"/>
                    </a:lnTo>
                    <a:lnTo>
                      <a:pt x="2470" y="136728"/>
                    </a:lnTo>
                    <a:lnTo>
                      <a:pt x="43050" y="137433"/>
                    </a:lnTo>
                    <a:lnTo>
                      <a:pt x="44461" y="131442"/>
                    </a:lnTo>
                    <a:lnTo>
                      <a:pt x="46578" y="125452"/>
                    </a:lnTo>
                    <a:lnTo>
                      <a:pt x="48695" y="119461"/>
                    </a:lnTo>
                    <a:lnTo>
                      <a:pt x="51166" y="113470"/>
                    </a:lnTo>
                    <a:lnTo>
                      <a:pt x="19408" y="88803"/>
                    </a:lnTo>
                    <a:lnTo>
                      <a:pt x="27171" y="75412"/>
                    </a:lnTo>
                    <a:lnTo>
                      <a:pt x="64222" y="91622"/>
                    </a:lnTo>
                    <a:lnTo>
                      <a:pt x="65986" y="89155"/>
                    </a:lnTo>
                    <a:lnTo>
                      <a:pt x="68103" y="86336"/>
                    </a:lnTo>
                    <a:lnTo>
                      <a:pt x="70220" y="83869"/>
                    </a:lnTo>
                    <a:lnTo>
                      <a:pt x="72337" y="81403"/>
                    </a:lnTo>
                    <a:lnTo>
                      <a:pt x="74808" y="79641"/>
                    </a:lnTo>
                    <a:lnTo>
                      <a:pt x="76572" y="77174"/>
                    </a:lnTo>
                    <a:lnTo>
                      <a:pt x="78689" y="74707"/>
                    </a:lnTo>
                    <a:lnTo>
                      <a:pt x="81159" y="72593"/>
                    </a:lnTo>
                    <a:lnTo>
                      <a:pt x="61399" y="37706"/>
                    </a:lnTo>
                    <a:lnTo>
                      <a:pt x="73749" y="28544"/>
                    </a:lnTo>
                    <a:lnTo>
                      <a:pt x="101978" y="57088"/>
                    </a:lnTo>
                    <a:lnTo>
                      <a:pt x="104801" y="55678"/>
                    </a:lnTo>
                    <a:lnTo>
                      <a:pt x="107624" y="54268"/>
                    </a:lnTo>
                    <a:lnTo>
                      <a:pt x="110447" y="52859"/>
                    </a:lnTo>
                    <a:lnTo>
                      <a:pt x="113270" y="51097"/>
                    </a:lnTo>
                    <a:lnTo>
                      <a:pt x="116093" y="50040"/>
                    </a:lnTo>
                    <a:lnTo>
                      <a:pt x="118916" y="48630"/>
                    </a:lnTo>
                    <a:lnTo>
                      <a:pt x="122092" y="47573"/>
                    </a:lnTo>
                    <a:lnTo>
                      <a:pt x="124914" y="46163"/>
                    </a:lnTo>
                    <a:lnTo>
                      <a:pt x="119622" y="6343"/>
                    </a:lnTo>
                    <a:lnTo>
                      <a:pt x="135148" y="2819"/>
                    </a:lnTo>
                    <a:lnTo>
                      <a:pt x="149968" y="40173"/>
                    </a:lnTo>
                    <a:lnTo>
                      <a:pt x="153144" y="39820"/>
                    </a:lnTo>
                    <a:lnTo>
                      <a:pt x="155967" y="39468"/>
                    </a:lnTo>
                    <a:lnTo>
                      <a:pt x="159142" y="39116"/>
                    </a:lnTo>
                    <a:lnTo>
                      <a:pt x="162318" y="38411"/>
                    </a:lnTo>
                    <a:lnTo>
                      <a:pt x="165847" y="38411"/>
                    </a:lnTo>
                    <a:lnTo>
                      <a:pt x="169023" y="38411"/>
                    </a:lnTo>
                    <a:lnTo>
                      <a:pt x="172198" y="38411"/>
                    </a:lnTo>
                    <a:lnTo>
                      <a:pt x="175374" y="384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920" name="Freeform 15"/>
              <p:cNvSpPr>
                <a:spLocks/>
              </p:cNvSpPr>
              <p:nvPr/>
            </p:nvSpPr>
            <p:spPr bwMode="auto">
              <a:xfrm>
                <a:off x="8132578" y="3090787"/>
                <a:ext cx="403136" cy="398203"/>
              </a:xfrm>
              <a:custGeom>
                <a:avLst/>
                <a:gdLst/>
                <a:ahLst/>
                <a:cxnLst/>
                <a:rect l="l" t="t" r="r" b="b"/>
                <a:pathLst>
                  <a:path w="403136" h="398203">
                    <a:moveTo>
                      <a:pt x="201831" y="59258"/>
                    </a:moveTo>
                    <a:lnTo>
                      <a:pt x="187364" y="59963"/>
                    </a:lnTo>
                    <a:lnTo>
                      <a:pt x="173250" y="62080"/>
                    </a:lnTo>
                    <a:lnTo>
                      <a:pt x="159136" y="65960"/>
                    </a:lnTo>
                    <a:lnTo>
                      <a:pt x="146434" y="70545"/>
                    </a:lnTo>
                    <a:lnTo>
                      <a:pt x="133731" y="76894"/>
                    </a:lnTo>
                    <a:lnTo>
                      <a:pt x="122087" y="83596"/>
                    </a:lnTo>
                    <a:lnTo>
                      <a:pt x="110443" y="92061"/>
                    </a:lnTo>
                    <a:lnTo>
                      <a:pt x="100210" y="101232"/>
                    </a:lnTo>
                    <a:lnTo>
                      <a:pt x="91389" y="111461"/>
                    </a:lnTo>
                    <a:lnTo>
                      <a:pt x="82920" y="122395"/>
                    </a:lnTo>
                    <a:lnTo>
                      <a:pt x="75863" y="134035"/>
                    </a:lnTo>
                    <a:lnTo>
                      <a:pt x="69865" y="146733"/>
                    </a:lnTo>
                    <a:lnTo>
                      <a:pt x="64925" y="159784"/>
                    </a:lnTo>
                    <a:lnTo>
                      <a:pt x="61396" y="173540"/>
                    </a:lnTo>
                    <a:lnTo>
                      <a:pt x="59279" y="187649"/>
                    </a:lnTo>
                    <a:lnTo>
                      <a:pt x="58574" y="202464"/>
                    </a:lnTo>
                    <a:lnTo>
                      <a:pt x="58926" y="213398"/>
                    </a:lnTo>
                    <a:lnTo>
                      <a:pt x="59985" y="223980"/>
                    </a:lnTo>
                    <a:lnTo>
                      <a:pt x="62102" y="234209"/>
                    </a:lnTo>
                    <a:lnTo>
                      <a:pt x="64925" y="244438"/>
                    </a:lnTo>
                    <a:lnTo>
                      <a:pt x="68101" y="254667"/>
                    </a:lnTo>
                    <a:lnTo>
                      <a:pt x="72688" y="264191"/>
                    </a:lnTo>
                    <a:lnTo>
                      <a:pt x="77628" y="273361"/>
                    </a:lnTo>
                    <a:lnTo>
                      <a:pt x="82920" y="281827"/>
                    </a:lnTo>
                    <a:lnTo>
                      <a:pt x="88919" y="290292"/>
                    </a:lnTo>
                    <a:lnTo>
                      <a:pt x="95976" y="298052"/>
                    </a:lnTo>
                    <a:lnTo>
                      <a:pt x="102680" y="305812"/>
                    </a:lnTo>
                    <a:lnTo>
                      <a:pt x="110443" y="312514"/>
                    </a:lnTo>
                    <a:lnTo>
                      <a:pt x="118558" y="318863"/>
                    </a:lnTo>
                    <a:lnTo>
                      <a:pt x="127732" y="324506"/>
                    </a:lnTo>
                    <a:lnTo>
                      <a:pt x="136554" y="329445"/>
                    </a:lnTo>
                    <a:lnTo>
                      <a:pt x="145728" y="334030"/>
                    </a:lnTo>
                    <a:lnTo>
                      <a:pt x="145687" y="334128"/>
                    </a:lnTo>
                    <a:lnTo>
                      <a:pt x="152210" y="336534"/>
                    </a:lnTo>
                    <a:lnTo>
                      <a:pt x="158544" y="338649"/>
                    </a:lnTo>
                    <a:lnTo>
                      <a:pt x="165583" y="340763"/>
                    </a:lnTo>
                    <a:lnTo>
                      <a:pt x="172270" y="342525"/>
                    </a:lnTo>
                    <a:lnTo>
                      <a:pt x="179660" y="343582"/>
                    </a:lnTo>
                    <a:lnTo>
                      <a:pt x="187051" y="344640"/>
                    </a:lnTo>
                    <a:lnTo>
                      <a:pt x="194441" y="345344"/>
                    </a:lnTo>
                    <a:lnTo>
                      <a:pt x="201480" y="345344"/>
                    </a:lnTo>
                    <a:lnTo>
                      <a:pt x="216261" y="344640"/>
                    </a:lnTo>
                    <a:lnTo>
                      <a:pt x="230338" y="342525"/>
                    </a:lnTo>
                    <a:lnTo>
                      <a:pt x="244064" y="338649"/>
                    </a:lnTo>
                    <a:lnTo>
                      <a:pt x="257085" y="334068"/>
                    </a:lnTo>
                    <a:lnTo>
                      <a:pt x="269754" y="327725"/>
                    </a:lnTo>
                    <a:lnTo>
                      <a:pt x="281368" y="321029"/>
                    </a:lnTo>
                    <a:lnTo>
                      <a:pt x="292278" y="312572"/>
                    </a:lnTo>
                    <a:lnTo>
                      <a:pt x="302484" y="303410"/>
                    </a:lnTo>
                    <a:lnTo>
                      <a:pt x="311282" y="293190"/>
                    </a:lnTo>
                    <a:lnTo>
                      <a:pt x="320080" y="282266"/>
                    </a:lnTo>
                    <a:lnTo>
                      <a:pt x="326767" y="270637"/>
                    </a:lnTo>
                    <a:lnTo>
                      <a:pt x="333102" y="257951"/>
                    </a:lnTo>
                    <a:lnTo>
                      <a:pt x="337677" y="244912"/>
                    </a:lnTo>
                    <a:lnTo>
                      <a:pt x="341548" y="231169"/>
                    </a:lnTo>
                    <a:lnTo>
                      <a:pt x="343308" y="217073"/>
                    </a:lnTo>
                    <a:lnTo>
                      <a:pt x="344364" y="202625"/>
                    </a:lnTo>
                    <a:lnTo>
                      <a:pt x="344012" y="191349"/>
                    </a:lnTo>
                    <a:lnTo>
                      <a:pt x="342604" y="180425"/>
                    </a:lnTo>
                    <a:lnTo>
                      <a:pt x="340492" y="169853"/>
                    </a:lnTo>
                    <a:lnTo>
                      <a:pt x="337677" y="159986"/>
                    </a:lnTo>
                    <a:lnTo>
                      <a:pt x="334510" y="150119"/>
                    </a:lnTo>
                    <a:lnTo>
                      <a:pt x="329934" y="140252"/>
                    </a:lnTo>
                    <a:lnTo>
                      <a:pt x="325711" y="131442"/>
                    </a:lnTo>
                    <a:lnTo>
                      <a:pt x="320080" y="122632"/>
                    </a:lnTo>
                    <a:lnTo>
                      <a:pt x="313746" y="114527"/>
                    </a:lnTo>
                    <a:lnTo>
                      <a:pt x="307411" y="106422"/>
                    </a:lnTo>
                    <a:lnTo>
                      <a:pt x="300020" y="99022"/>
                    </a:lnTo>
                    <a:lnTo>
                      <a:pt x="292278" y="91974"/>
                    </a:lnTo>
                    <a:lnTo>
                      <a:pt x="284183" y="85983"/>
                    </a:lnTo>
                    <a:lnTo>
                      <a:pt x="275737" y="80345"/>
                    </a:lnTo>
                    <a:lnTo>
                      <a:pt x="266587" y="75412"/>
                    </a:lnTo>
                    <a:lnTo>
                      <a:pt x="257085" y="70831"/>
                    </a:lnTo>
                    <a:lnTo>
                      <a:pt x="257261" y="70421"/>
                    </a:lnTo>
                    <a:lnTo>
                      <a:pt x="251230" y="68076"/>
                    </a:lnTo>
                    <a:lnTo>
                      <a:pt x="244526" y="65960"/>
                    </a:lnTo>
                    <a:lnTo>
                      <a:pt x="237822" y="63843"/>
                    </a:lnTo>
                    <a:lnTo>
                      <a:pt x="230765" y="62080"/>
                    </a:lnTo>
                    <a:lnTo>
                      <a:pt x="223355" y="61021"/>
                    </a:lnTo>
                    <a:lnTo>
                      <a:pt x="216651" y="59963"/>
                    </a:lnTo>
                    <a:lnTo>
                      <a:pt x="209241" y="59258"/>
                    </a:lnTo>
                    <a:close/>
                    <a:moveTo>
                      <a:pt x="172545" y="0"/>
                    </a:moveTo>
                    <a:lnTo>
                      <a:pt x="185247" y="26807"/>
                    </a:lnTo>
                    <a:lnTo>
                      <a:pt x="189834" y="26454"/>
                    </a:lnTo>
                    <a:lnTo>
                      <a:pt x="194069" y="26102"/>
                    </a:lnTo>
                    <a:lnTo>
                      <a:pt x="198303" y="26102"/>
                    </a:lnTo>
                    <a:lnTo>
                      <a:pt x="202890" y="26102"/>
                    </a:lnTo>
                    <a:lnTo>
                      <a:pt x="206771" y="26102"/>
                    </a:lnTo>
                    <a:lnTo>
                      <a:pt x="211358" y="26454"/>
                    </a:lnTo>
                    <a:lnTo>
                      <a:pt x="215240" y="26454"/>
                    </a:lnTo>
                    <a:lnTo>
                      <a:pt x="219827" y="26807"/>
                    </a:lnTo>
                    <a:lnTo>
                      <a:pt x="232882" y="1058"/>
                    </a:lnTo>
                    <a:lnTo>
                      <a:pt x="253700" y="5291"/>
                    </a:lnTo>
                    <a:lnTo>
                      <a:pt x="253700" y="33862"/>
                    </a:lnTo>
                    <a:lnTo>
                      <a:pt x="255465" y="34567"/>
                    </a:lnTo>
                    <a:lnTo>
                      <a:pt x="257934" y="35273"/>
                    </a:lnTo>
                    <a:lnTo>
                      <a:pt x="260051" y="35978"/>
                    </a:lnTo>
                    <a:lnTo>
                      <a:pt x="262169" y="37036"/>
                    </a:lnTo>
                    <a:lnTo>
                      <a:pt x="264286" y="37742"/>
                    </a:lnTo>
                    <a:lnTo>
                      <a:pt x="266403" y="38447"/>
                    </a:lnTo>
                    <a:lnTo>
                      <a:pt x="268520" y="39505"/>
                    </a:lnTo>
                    <a:lnTo>
                      <a:pt x="270637" y="40211"/>
                    </a:lnTo>
                    <a:lnTo>
                      <a:pt x="270452" y="40640"/>
                    </a:lnTo>
                    <a:lnTo>
                      <a:pt x="272218" y="41230"/>
                    </a:lnTo>
                    <a:lnTo>
                      <a:pt x="273625" y="42287"/>
                    </a:lnTo>
                    <a:lnTo>
                      <a:pt x="275737" y="42992"/>
                    </a:lnTo>
                    <a:lnTo>
                      <a:pt x="277497" y="43696"/>
                    </a:lnTo>
                    <a:lnTo>
                      <a:pt x="279608" y="44754"/>
                    </a:lnTo>
                    <a:lnTo>
                      <a:pt x="281016" y="45811"/>
                    </a:lnTo>
                    <a:lnTo>
                      <a:pt x="283128" y="46516"/>
                    </a:lnTo>
                    <a:lnTo>
                      <a:pt x="284535" y="47573"/>
                    </a:lnTo>
                    <a:lnTo>
                      <a:pt x="305651" y="28191"/>
                    </a:lnTo>
                    <a:lnTo>
                      <a:pt x="323248" y="39820"/>
                    </a:lnTo>
                    <a:lnTo>
                      <a:pt x="313042" y="66954"/>
                    </a:lnTo>
                    <a:lnTo>
                      <a:pt x="316209" y="69773"/>
                    </a:lnTo>
                    <a:lnTo>
                      <a:pt x="319728" y="72593"/>
                    </a:lnTo>
                    <a:lnTo>
                      <a:pt x="322544" y="75412"/>
                    </a:lnTo>
                    <a:lnTo>
                      <a:pt x="325711" y="78231"/>
                    </a:lnTo>
                    <a:lnTo>
                      <a:pt x="328527" y="81402"/>
                    </a:lnTo>
                    <a:lnTo>
                      <a:pt x="331342" y="84926"/>
                    </a:lnTo>
                    <a:lnTo>
                      <a:pt x="334158" y="88098"/>
                    </a:lnTo>
                    <a:lnTo>
                      <a:pt x="336973" y="91269"/>
                    </a:lnTo>
                    <a:lnTo>
                      <a:pt x="364072" y="81050"/>
                    </a:lnTo>
                    <a:lnTo>
                      <a:pt x="375333" y="98670"/>
                    </a:lnTo>
                    <a:lnTo>
                      <a:pt x="355977" y="120166"/>
                    </a:lnTo>
                    <a:lnTo>
                      <a:pt x="357737" y="123689"/>
                    </a:lnTo>
                    <a:lnTo>
                      <a:pt x="359849" y="127918"/>
                    </a:lnTo>
                    <a:lnTo>
                      <a:pt x="361256" y="131794"/>
                    </a:lnTo>
                    <a:lnTo>
                      <a:pt x="363016" y="135318"/>
                    </a:lnTo>
                    <a:lnTo>
                      <a:pt x="364424" y="139547"/>
                    </a:lnTo>
                    <a:lnTo>
                      <a:pt x="365831" y="143776"/>
                    </a:lnTo>
                    <a:lnTo>
                      <a:pt x="367239" y="147652"/>
                    </a:lnTo>
                    <a:lnTo>
                      <a:pt x="368647" y="151881"/>
                    </a:lnTo>
                    <a:lnTo>
                      <a:pt x="398913" y="152233"/>
                    </a:lnTo>
                    <a:lnTo>
                      <a:pt x="403136" y="172672"/>
                    </a:lnTo>
                    <a:lnTo>
                      <a:pt x="374630" y="185358"/>
                    </a:lnTo>
                    <a:lnTo>
                      <a:pt x="375333" y="194168"/>
                    </a:lnTo>
                    <a:lnTo>
                      <a:pt x="375333" y="202978"/>
                    </a:lnTo>
                    <a:lnTo>
                      <a:pt x="374982" y="211435"/>
                    </a:lnTo>
                    <a:lnTo>
                      <a:pt x="374278" y="219540"/>
                    </a:lnTo>
                    <a:lnTo>
                      <a:pt x="400321" y="231169"/>
                    </a:lnTo>
                    <a:lnTo>
                      <a:pt x="396097" y="251608"/>
                    </a:lnTo>
                    <a:lnTo>
                      <a:pt x="367943" y="253017"/>
                    </a:lnTo>
                    <a:lnTo>
                      <a:pt x="366535" y="257246"/>
                    </a:lnTo>
                    <a:lnTo>
                      <a:pt x="365127" y="260770"/>
                    </a:lnTo>
                    <a:lnTo>
                      <a:pt x="363720" y="264999"/>
                    </a:lnTo>
                    <a:lnTo>
                      <a:pt x="361960" y="268875"/>
                    </a:lnTo>
                    <a:lnTo>
                      <a:pt x="360552" y="273104"/>
                    </a:lnTo>
                    <a:lnTo>
                      <a:pt x="358441" y="276628"/>
                    </a:lnTo>
                    <a:lnTo>
                      <a:pt x="356681" y="280856"/>
                    </a:lnTo>
                    <a:lnTo>
                      <a:pt x="354921" y="284380"/>
                    </a:lnTo>
                    <a:lnTo>
                      <a:pt x="372166" y="304819"/>
                    </a:lnTo>
                    <a:lnTo>
                      <a:pt x="360904" y="322086"/>
                    </a:lnTo>
                    <a:lnTo>
                      <a:pt x="335213" y="312924"/>
                    </a:lnTo>
                    <a:lnTo>
                      <a:pt x="332398" y="316096"/>
                    </a:lnTo>
                    <a:lnTo>
                      <a:pt x="329582" y="319267"/>
                    </a:lnTo>
                    <a:lnTo>
                      <a:pt x="326767" y="322086"/>
                    </a:lnTo>
                    <a:lnTo>
                      <a:pt x="323952" y="325258"/>
                    </a:lnTo>
                    <a:lnTo>
                      <a:pt x="320784" y="328429"/>
                    </a:lnTo>
                    <a:lnTo>
                      <a:pt x="317617" y="331249"/>
                    </a:lnTo>
                    <a:lnTo>
                      <a:pt x="314449" y="334068"/>
                    </a:lnTo>
                    <a:lnTo>
                      <a:pt x="310930" y="336887"/>
                    </a:lnTo>
                    <a:lnTo>
                      <a:pt x="321136" y="364373"/>
                    </a:lnTo>
                    <a:lnTo>
                      <a:pt x="303892" y="375650"/>
                    </a:lnTo>
                    <a:lnTo>
                      <a:pt x="282424" y="355564"/>
                    </a:lnTo>
                    <a:lnTo>
                      <a:pt x="278553" y="357326"/>
                    </a:lnTo>
                    <a:lnTo>
                      <a:pt x="275033" y="359088"/>
                    </a:lnTo>
                    <a:lnTo>
                      <a:pt x="270810" y="361202"/>
                    </a:lnTo>
                    <a:lnTo>
                      <a:pt x="267291" y="362612"/>
                    </a:lnTo>
                    <a:lnTo>
                      <a:pt x="263068" y="364373"/>
                    </a:lnTo>
                    <a:lnTo>
                      <a:pt x="259196" y="365431"/>
                    </a:lnTo>
                    <a:lnTo>
                      <a:pt x="254973" y="367193"/>
                    </a:lnTo>
                    <a:lnTo>
                      <a:pt x="251102" y="368602"/>
                    </a:lnTo>
                    <a:lnTo>
                      <a:pt x="247935" y="393270"/>
                    </a:lnTo>
                    <a:lnTo>
                      <a:pt x="227523" y="397146"/>
                    </a:lnTo>
                    <a:lnTo>
                      <a:pt x="216965" y="374945"/>
                    </a:lnTo>
                    <a:lnTo>
                      <a:pt x="213094" y="375298"/>
                    </a:lnTo>
                    <a:lnTo>
                      <a:pt x="208519" y="375650"/>
                    </a:lnTo>
                    <a:lnTo>
                      <a:pt x="204295" y="375650"/>
                    </a:lnTo>
                    <a:lnTo>
                      <a:pt x="200424" y="375650"/>
                    </a:lnTo>
                    <a:lnTo>
                      <a:pt x="195849" y="375650"/>
                    </a:lnTo>
                    <a:lnTo>
                      <a:pt x="191978" y="375298"/>
                    </a:lnTo>
                    <a:lnTo>
                      <a:pt x="187403" y="375298"/>
                    </a:lnTo>
                    <a:lnTo>
                      <a:pt x="183531" y="374945"/>
                    </a:lnTo>
                    <a:lnTo>
                      <a:pt x="171214" y="398203"/>
                    </a:lnTo>
                    <a:lnTo>
                      <a:pt x="150802" y="393974"/>
                    </a:lnTo>
                    <a:lnTo>
                      <a:pt x="149746" y="367897"/>
                    </a:lnTo>
                    <a:lnTo>
                      <a:pt x="147635" y="367193"/>
                    </a:lnTo>
                    <a:lnTo>
                      <a:pt x="145523" y="366488"/>
                    </a:lnTo>
                    <a:lnTo>
                      <a:pt x="143763" y="366135"/>
                    </a:lnTo>
                    <a:lnTo>
                      <a:pt x="142004" y="365078"/>
                    </a:lnTo>
                    <a:lnTo>
                      <a:pt x="139892" y="364373"/>
                    </a:lnTo>
                    <a:lnTo>
                      <a:pt x="138132" y="363669"/>
                    </a:lnTo>
                    <a:lnTo>
                      <a:pt x="136021" y="362612"/>
                    </a:lnTo>
                    <a:lnTo>
                      <a:pt x="133909" y="361907"/>
                    </a:lnTo>
                    <a:lnTo>
                      <a:pt x="133935" y="361845"/>
                    </a:lnTo>
                    <a:lnTo>
                      <a:pt x="131967" y="361190"/>
                    </a:lnTo>
                    <a:lnTo>
                      <a:pt x="130202" y="360132"/>
                    </a:lnTo>
                    <a:lnTo>
                      <a:pt x="128085" y="359426"/>
                    </a:lnTo>
                    <a:lnTo>
                      <a:pt x="126321" y="358721"/>
                    </a:lnTo>
                    <a:lnTo>
                      <a:pt x="124204" y="357310"/>
                    </a:lnTo>
                    <a:lnTo>
                      <a:pt x="122440" y="356604"/>
                    </a:lnTo>
                    <a:lnTo>
                      <a:pt x="120675" y="355899"/>
                    </a:lnTo>
                    <a:lnTo>
                      <a:pt x="118558" y="354488"/>
                    </a:lnTo>
                    <a:lnTo>
                      <a:pt x="96682" y="373535"/>
                    </a:lnTo>
                    <a:lnTo>
                      <a:pt x="79745" y="361895"/>
                    </a:lnTo>
                    <a:lnTo>
                      <a:pt x="89977" y="335441"/>
                    </a:lnTo>
                    <a:lnTo>
                      <a:pt x="86449" y="332619"/>
                    </a:lnTo>
                    <a:lnTo>
                      <a:pt x="83273" y="329797"/>
                    </a:lnTo>
                    <a:lnTo>
                      <a:pt x="80450" y="326976"/>
                    </a:lnTo>
                    <a:lnTo>
                      <a:pt x="77275" y="324154"/>
                    </a:lnTo>
                    <a:lnTo>
                      <a:pt x="74452" y="320979"/>
                    </a:lnTo>
                    <a:lnTo>
                      <a:pt x="71629" y="318157"/>
                    </a:lnTo>
                    <a:lnTo>
                      <a:pt x="68806" y="314983"/>
                    </a:lnTo>
                    <a:lnTo>
                      <a:pt x="65983" y="311456"/>
                    </a:lnTo>
                    <a:lnTo>
                      <a:pt x="39520" y="320627"/>
                    </a:lnTo>
                    <a:lnTo>
                      <a:pt x="27876" y="302990"/>
                    </a:lnTo>
                    <a:lnTo>
                      <a:pt x="46577" y="282885"/>
                    </a:lnTo>
                    <a:lnTo>
                      <a:pt x="44812" y="279005"/>
                    </a:lnTo>
                    <a:lnTo>
                      <a:pt x="43048" y="275125"/>
                    </a:lnTo>
                    <a:lnTo>
                      <a:pt x="41284" y="271245"/>
                    </a:lnTo>
                    <a:lnTo>
                      <a:pt x="39872" y="267365"/>
                    </a:lnTo>
                    <a:lnTo>
                      <a:pt x="38108" y="263132"/>
                    </a:lnTo>
                    <a:lnTo>
                      <a:pt x="36697" y="259252"/>
                    </a:lnTo>
                    <a:lnTo>
                      <a:pt x="35285" y="255020"/>
                    </a:lnTo>
                    <a:lnTo>
                      <a:pt x="34227" y="251140"/>
                    </a:lnTo>
                    <a:lnTo>
                      <a:pt x="4234" y="250082"/>
                    </a:lnTo>
                    <a:lnTo>
                      <a:pt x="0" y="229976"/>
                    </a:lnTo>
                    <a:lnTo>
                      <a:pt x="27170" y="217631"/>
                    </a:lnTo>
                    <a:lnTo>
                      <a:pt x="26817" y="209166"/>
                    </a:lnTo>
                    <a:lnTo>
                      <a:pt x="26817" y="200700"/>
                    </a:lnTo>
                    <a:lnTo>
                      <a:pt x="26817" y="192235"/>
                    </a:lnTo>
                    <a:lnTo>
                      <a:pt x="27170" y="183769"/>
                    </a:lnTo>
                    <a:lnTo>
                      <a:pt x="0" y="169661"/>
                    </a:lnTo>
                    <a:lnTo>
                      <a:pt x="4234" y="149203"/>
                    </a:lnTo>
                    <a:lnTo>
                      <a:pt x="34227" y="149908"/>
                    </a:lnTo>
                    <a:lnTo>
                      <a:pt x="35285" y="145675"/>
                    </a:lnTo>
                    <a:lnTo>
                      <a:pt x="37050" y="141795"/>
                    </a:lnTo>
                    <a:lnTo>
                      <a:pt x="38108" y="137563"/>
                    </a:lnTo>
                    <a:lnTo>
                      <a:pt x="39872" y="133683"/>
                    </a:lnTo>
                    <a:lnTo>
                      <a:pt x="41990" y="130155"/>
                    </a:lnTo>
                    <a:lnTo>
                      <a:pt x="43401" y="125923"/>
                    </a:lnTo>
                    <a:lnTo>
                      <a:pt x="45518" y="121690"/>
                    </a:lnTo>
                    <a:lnTo>
                      <a:pt x="47635" y="118163"/>
                    </a:lnTo>
                    <a:lnTo>
                      <a:pt x="25053" y="94530"/>
                    </a:lnTo>
                    <a:lnTo>
                      <a:pt x="37050" y="77599"/>
                    </a:lnTo>
                    <a:lnTo>
                      <a:pt x="66689" y="89592"/>
                    </a:lnTo>
                    <a:lnTo>
                      <a:pt x="69512" y="86418"/>
                    </a:lnTo>
                    <a:lnTo>
                      <a:pt x="72335" y="83243"/>
                    </a:lnTo>
                    <a:lnTo>
                      <a:pt x="75158" y="80069"/>
                    </a:lnTo>
                    <a:lnTo>
                      <a:pt x="78333" y="76894"/>
                    </a:lnTo>
                    <a:lnTo>
                      <a:pt x="81156" y="74072"/>
                    </a:lnTo>
                    <a:lnTo>
                      <a:pt x="84685" y="71250"/>
                    </a:lnTo>
                    <a:lnTo>
                      <a:pt x="87860" y="68076"/>
                    </a:lnTo>
                    <a:lnTo>
                      <a:pt x="91036" y="65254"/>
                    </a:lnTo>
                    <a:lnTo>
                      <a:pt x="78686" y="35978"/>
                    </a:lnTo>
                    <a:lnTo>
                      <a:pt x="96329" y="24338"/>
                    </a:lnTo>
                    <a:lnTo>
                      <a:pt x="119617" y="46207"/>
                    </a:lnTo>
                    <a:lnTo>
                      <a:pt x="123145" y="44443"/>
                    </a:lnTo>
                    <a:lnTo>
                      <a:pt x="127027" y="42680"/>
                    </a:lnTo>
                    <a:lnTo>
                      <a:pt x="131261" y="40563"/>
                    </a:lnTo>
                    <a:lnTo>
                      <a:pt x="134789" y="39153"/>
                    </a:lnTo>
                    <a:lnTo>
                      <a:pt x="139024" y="37389"/>
                    </a:lnTo>
                    <a:lnTo>
                      <a:pt x="142905" y="35978"/>
                    </a:lnTo>
                    <a:lnTo>
                      <a:pt x="147492" y="34567"/>
                    </a:lnTo>
                    <a:lnTo>
                      <a:pt x="151726" y="33156"/>
                    </a:lnTo>
                    <a:lnTo>
                      <a:pt x="152079" y="38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8265077" y="3220819"/>
                <a:ext cx="138138" cy="138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5"/>
                <a:endParaRPr lang="en-US" sz="1275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8703101" y="3178180"/>
                <a:ext cx="99374" cy="99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5"/>
                <a:endParaRPr lang="en-US" sz="1275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8561087" y="3432254"/>
                <a:ext cx="78936" cy="789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5"/>
                <a:endParaRPr lang="en-US" sz="1275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24" name="Group 923"/>
          <p:cNvGrpSpPr/>
          <p:nvPr/>
        </p:nvGrpSpPr>
        <p:grpSpPr>
          <a:xfrm>
            <a:off x="4671517" y="2168421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925" name="Freeform 92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26" name="Freeform 92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27" name="Freeform 92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28" name="Freeform 92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29" name="Group 928"/>
          <p:cNvGrpSpPr/>
          <p:nvPr/>
        </p:nvGrpSpPr>
        <p:grpSpPr>
          <a:xfrm>
            <a:off x="4614694" y="2241245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930" name="Freeform 929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31" name="Freeform 930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32" name="Freeform 931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33" name="Freeform 932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34" name="Group 933"/>
          <p:cNvGrpSpPr/>
          <p:nvPr/>
        </p:nvGrpSpPr>
        <p:grpSpPr>
          <a:xfrm>
            <a:off x="4728806" y="2250276"/>
            <a:ext cx="114578" cy="84475"/>
            <a:chOff x="11117259" y="6007100"/>
            <a:chExt cx="463545" cy="322257"/>
          </a:xfrm>
          <a:solidFill>
            <a:srgbClr val="6DB658"/>
          </a:solidFill>
          <a:effectLst/>
        </p:grpSpPr>
        <p:sp>
          <p:nvSpPr>
            <p:cNvPr id="935" name="Freeform 934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36" name="Freeform 935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37" name="Freeform 936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38" name="Freeform 937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939" name="Freeform 5"/>
          <p:cNvSpPr>
            <a:spLocks/>
          </p:cNvSpPr>
          <p:nvPr/>
        </p:nvSpPr>
        <p:spPr bwMode="auto">
          <a:xfrm>
            <a:off x="5115344" y="3872799"/>
            <a:ext cx="99918" cy="83880"/>
          </a:xfrm>
          <a:custGeom>
            <a:avLst/>
            <a:gdLst>
              <a:gd name="T0" fmla="*/ 3289 w 5146"/>
              <a:gd name="T1" fmla="*/ 111 h 4320"/>
              <a:gd name="T2" fmla="*/ 3219 w 5146"/>
              <a:gd name="T3" fmla="*/ 60 h 4320"/>
              <a:gd name="T4" fmla="*/ 3143 w 5146"/>
              <a:gd name="T5" fmla="*/ 25 h 4320"/>
              <a:gd name="T6" fmla="*/ 3064 w 5146"/>
              <a:gd name="T7" fmla="*/ 5 h 4320"/>
              <a:gd name="T8" fmla="*/ 2981 w 5146"/>
              <a:gd name="T9" fmla="*/ 2 h 4320"/>
              <a:gd name="T10" fmla="*/ 2899 w 5146"/>
              <a:gd name="T11" fmla="*/ 13 h 4320"/>
              <a:gd name="T12" fmla="*/ 2821 w 5146"/>
              <a:gd name="T13" fmla="*/ 41 h 4320"/>
              <a:gd name="T14" fmla="*/ 2748 w 5146"/>
              <a:gd name="T15" fmla="*/ 84 h 4320"/>
              <a:gd name="T16" fmla="*/ 2697 w 5146"/>
              <a:gd name="T17" fmla="*/ 127 h 4320"/>
              <a:gd name="T18" fmla="*/ 2644 w 5146"/>
              <a:gd name="T19" fmla="*/ 195 h 4320"/>
              <a:gd name="T20" fmla="*/ 2604 w 5146"/>
              <a:gd name="T21" fmla="*/ 270 h 4320"/>
              <a:gd name="T22" fmla="*/ 2580 w 5146"/>
              <a:gd name="T23" fmla="*/ 350 h 4320"/>
              <a:gd name="T24" fmla="*/ 2572 w 5146"/>
              <a:gd name="T25" fmla="*/ 433 h 4320"/>
              <a:gd name="T26" fmla="*/ 2580 w 5146"/>
              <a:gd name="T27" fmla="*/ 515 h 4320"/>
              <a:gd name="T28" fmla="*/ 2604 w 5146"/>
              <a:gd name="T29" fmla="*/ 595 h 4320"/>
              <a:gd name="T30" fmla="*/ 2644 w 5146"/>
              <a:gd name="T31" fmla="*/ 671 h 4320"/>
              <a:gd name="T32" fmla="*/ 2699 w 5146"/>
              <a:gd name="T33" fmla="*/ 737 h 4320"/>
              <a:gd name="T34" fmla="*/ 384 w 5146"/>
              <a:gd name="T35" fmla="*/ 1738 h 4320"/>
              <a:gd name="T36" fmla="*/ 300 w 5146"/>
              <a:gd name="T37" fmla="*/ 1749 h 4320"/>
              <a:gd name="T38" fmla="*/ 224 w 5146"/>
              <a:gd name="T39" fmla="*/ 1776 h 4320"/>
              <a:gd name="T40" fmla="*/ 157 w 5146"/>
              <a:gd name="T41" fmla="*/ 1816 h 4320"/>
              <a:gd name="T42" fmla="*/ 101 w 5146"/>
              <a:gd name="T43" fmla="*/ 1868 h 4320"/>
              <a:gd name="T44" fmla="*/ 56 w 5146"/>
              <a:gd name="T45" fmla="*/ 1932 h 4320"/>
              <a:gd name="T46" fmla="*/ 22 w 5146"/>
              <a:gd name="T47" fmla="*/ 2005 h 4320"/>
              <a:gd name="T48" fmla="*/ 5 w 5146"/>
              <a:gd name="T49" fmla="*/ 2085 h 4320"/>
              <a:gd name="T50" fmla="*/ 0 w 5146"/>
              <a:gd name="T51" fmla="*/ 2150 h 4320"/>
              <a:gd name="T52" fmla="*/ 8 w 5146"/>
              <a:gd name="T53" fmla="*/ 2238 h 4320"/>
              <a:gd name="T54" fmla="*/ 33 w 5146"/>
              <a:gd name="T55" fmla="*/ 2319 h 4320"/>
              <a:gd name="T56" fmla="*/ 73 w 5146"/>
              <a:gd name="T57" fmla="*/ 2393 h 4320"/>
              <a:gd name="T58" fmla="*/ 124 w 5146"/>
              <a:gd name="T59" fmla="*/ 2458 h 4320"/>
              <a:gd name="T60" fmla="*/ 187 w 5146"/>
              <a:gd name="T61" fmla="*/ 2510 h 4320"/>
              <a:gd name="T62" fmla="*/ 260 w 5146"/>
              <a:gd name="T63" fmla="*/ 2552 h 4320"/>
              <a:gd name="T64" fmla="*/ 339 w 5146"/>
              <a:gd name="T65" fmla="*/ 2577 h 4320"/>
              <a:gd name="T66" fmla="*/ 427 w 5146"/>
              <a:gd name="T67" fmla="*/ 2587 h 4320"/>
              <a:gd name="T68" fmla="*/ 2686 w 5146"/>
              <a:gd name="T69" fmla="*/ 3598 h 4320"/>
              <a:gd name="T70" fmla="*/ 2634 w 5146"/>
              <a:gd name="T71" fmla="*/ 3668 h 4320"/>
              <a:gd name="T72" fmla="*/ 2599 w 5146"/>
              <a:gd name="T73" fmla="*/ 3746 h 4320"/>
              <a:gd name="T74" fmla="*/ 2580 w 5146"/>
              <a:gd name="T75" fmla="*/ 3827 h 4320"/>
              <a:gd name="T76" fmla="*/ 2575 w 5146"/>
              <a:gd name="T77" fmla="*/ 3909 h 4320"/>
              <a:gd name="T78" fmla="*/ 2588 w 5146"/>
              <a:gd name="T79" fmla="*/ 3992 h 4320"/>
              <a:gd name="T80" fmla="*/ 2615 w 5146"/>
              <a:gd name="T81" fmla="*/ 4069 h 4320"/>
              <a:gd name="T82" fmla="*/ 2658 w 5146"/>
              <a:gd name="T83" fmla="*/ 4144 h 4320"/>
              <a:gd name="T84" fmla="*/ 2701 w 5146"/>
              <a:gd name="T85" fmla="*/ 4193 h 4320"/>
              <a:gd name="T86" fmla="*/ 2769 w 5146"/>
              <a:gd name="T87" fmla="*/ 4249 h 4320"/>
              <a:gd name="T88" fmla="*/ 2843 w 5146"/>
              <a:gd name="T89" fmla="*/ 4288 h 4320"/>
              <a:gd name="T90" fmla="*/ 2923 w 5146"/>
              <a:gd name="T91" fmla="*/ 4312 h 4320"/>
              <a:gd name="T92" fmla="*/ 3005 w 5146"/>
              <a:gd name="T93" fmla="*/ 4320 h 4320"/>
              <a:gd name="T94" fmla="*/ 3086 w 5146"/>
              <a:gd name="T95" fmla="*/ 4312 h 4320"/>
              <a:gd name="T96" fmla="*/ 3165 w 5146"/>
              <a:gd name="T97" fmla="*/ 4288 h 4320"/>
              <a:gd name="T98" fmla="*/ 3240 w 5146"/>
              <a:gd name="T99" fmla="*/ 4249 h 4320"/>
              <a:gd name="T100" fmla="*/ 3308 w 5146"/>
              <a:gd name="T101" fmla="*/ 4193 h 4320"/>
              <a:gd name="T102" fmla="*/ 5046 w 5146"/>
              <a:gd name="T103" fmla="*/ 2431 h 4320"/>
              <a:gd name="T104" fmla="*/ 5097 w 5146"/>
              <a:gd name="T105" fmla="*/ 2357 h 4320"/>
              <a:gd name="T106" fmla="*/ 5129 w 5146"/>
              <a:gd name="T107" fmla="*/ 2279 h 4320"/>
              <a:gd name="T108" fmla="*/ 5144 w 5146"/>
              <a:gd name="T109" fmla="*/ 2196 h 4320"/>
              <a:gd name="T110" fmla="*/ 5143 w 5146"/>
              <a:gd name="T111" fmla="*/ 2114 h 4320"/>
              <a:gd name="T112" fmla="*/ 5124 w 5146"/>
              <a:gd name="T113" fmla="*/ 2033 h 4320"/>
              <a:gd name="T114" fmla="*/ 5087 w 5146"/>
              <a:gd name="T115" fmla="*/ 1952 h 4320"/>
              <a:gd name="T116" fmla="*/ 5033 w 5146"/>
              <a:gd name="T117" fmla="*/ 187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6" h="4320">
                <a:moveTo>
                  <a:pt x="5000" y="1841"/>
                </a:moveTo>
                <a:lnTo>
                  <a:pt x="3305" y="127"/>
                </a:lnTo>
                <a:lnTo>
                  <a:pt x="3305" y="127"/>
                </a:lnTo>
                <a:lnTo>
                  <a:pt x="3289" y="111"/>
                </a:lnTo>
                <a:lnTo>
                  <a:pt x="3273" y="97"/>
                </a:lnTo>
                <a:lnTo>
                  <a:pt x="3256" y="84"/>
                </a:lnTo>
                <a:lnTo>
                  <a:pt x="3238" y="71"/>
                </a:lnTo>
                <a:lnTo>
                  <a:pt x="3219" y="60"/>
                </a:lnTo>
                <a:lnTo>
                  <a:pt x="3202" y="49"/>
                </a:lnTo>
                <a:lnTo>
                  <a:pt x="3183" y="41"/>
                </a:lnTo>
                <a:lnTo>
                  <a:pt x="3164" y="32"/>
                </a:lnTo>
                <a:lnTo>
                  <a:pt x="3143" y="25"/>
                </a:lnTo>
                <a:lnTo>
                  <a:pt x="3124" y="19"/>
                </a:lnTo>
                <a:lnTo>
                  <a:pt x="3103" y="13"/>
                </a:lnTo>
                <a:lnTo>
                  <a:pt x="3083" y="8"/>
                </a:lnTo>
                <a:lnTo>
                  <a:pt x="3064" y="5"/>
                </a:lnTo>
                <a:lnTo>
                  <a:pt x="3043" y="3"/>
                </a:lnTo>
                <a:lnTo>
                  <a:pt x="3023" y="2"/>
                </a:lnTo>
                <a:lnTo>
                  <a:pt x="3002" y="0"/>
                </a:lnTo>
                <a:lnTo>
                  <a:pt x="2981" y="2"/>
                </a:lnTo>
                <a:lnTo>
                  <a:pt x="2961" y="3"/>
                </a:lnTo>
                <a:lnTo>
                  <a:pt x="2940" y="5"/>
                </a:lnTo>
                <a:lnTo>
                  <a:pt x="2920" y="8"/>
                </a:lnTo>
                <a:lnTo>
                  <a:pt x="2899" y="13"/>
                </a:lnTo>
                <a:lnTo>
                  <a:pt x="2880" y="19"/>
                </a:lnTo>
                <a:lnTo>
                  <a:pt x="2859" y="25"/>
                </a:lnTo>
                <a:lnTo>
                  <a:pt x="2840" y="32"/>
                </a:lnTo>
                <a:lnTo>
                  <a:pt x="2821" y="41"/>
                </a:lnTo>
                <a:lnTo>
                  <a:pt x="2802" y="49"/>
                </a:lnTo>
                <a:lnTo>
                  <a:pt x="2783" y="60"/>
                </a:lnTo>
                <a:lnTo>
                  <a:pt x="2766" y="71"/>
                </a:lnTo>
                <a:lnTo>
                  <a:pt x="2748" y="84"/>
                </a:lnTo>
                <a:lnTo>
                  <a:pt x="2731" y="97"/>
                </a:lnTo>
                <a:lnTo>
                  <a:pt x="2715" y="111"/>
                </a:lnTo>
                <a:lnTo>
                  <a:pt x="2697" y="127"/>
                </a:lnTo>
                <a:lnTo>
                  <a:pt x="2697" y="127"/>
                </a:lnTo>
                <a:lnTo>
                  <a:pt x="2683" y="143"/>
                </a:lnTo>
                <a:lnTo>
                  <a:pt x="2669" y="160"/>
                </a:lnTo>
                <a:lnTo>
                  <a:pt x="2655" y="178"/>
                </a:lnTo>
                <a:lnTo>
                  <a:pt x="2644" y="195"/>
                </a:lnTo>
                <a:lnTo>
                  <a:pt x="2632" y="213"/>
                </a:lnTo>
                <a:lnTo>
                  <a:pt x="2621" y="232"/>
                </a:lnTo>
                <a:lnTo>
                  <a:pt x="2612" y="251"/>
                </a:lnTo>
                <a:lnTo>
                  <a:pt x="2604" y="270"/>
                </a:lnTo>
                <a:lnTo>
                  <a:pt x="2596" y="290"/>
                </a:lnTo>
                <a:lnTo>
                  <a:pt x="2590" y="309"/>
                </a:lnTo>
                <a:lnTo>
                  <a:pt x="2585" y="330"/>
                </a:lnTo>
                <a:lnTo>
                  <a:pt x="2580" y="350"/>
                </a:lnTo>
                <a:lnTo>
                  <a:pt x="2577" y="371"/>
                </a:lnTo>
                <a:lnTo>
                  <a:pt x="2574" y="392"/>
                </a:lnTo>
                <a:lnTo>
                  <a:pt x="2572" y="412"/>
                </a:lnTo>
                <a:lnTo>
                  <a:pt x="2572" y="433"/>
                </a:lnTo>
                <a:lnTo>
                  <a:pt x="2572" y="454"/>
                </a:lnTo>
                <a:lnTo>
                  <a:pt x="2574" y="474"/>
                </a:lnTo>
                <a:lnTo>
                  <a:pt x="2577" y="495"/>
                </a:lnTo>
                <a:lnTo>
                  <a:pt x="2580" y="515"/>
                </a:lnTo>
                <a:lnTo>
                  <a:pt x="2585" y="536"/>
                </a:lnTo>
                <a:lnTo>
                  <a:pt x="2590" y="555"/>
                </a:lnTo>
                <a:lnTo>
                  <a:pt x="2596" y="576"/>
                </a:lnTo>
                <a:lnTo>
                  <a:pt x="2604" y="595"/>
                </a:lnTo>
                <a:lnTo>
                  <a:pt x="2612" y="614"/>
                </a:lnTo>
                <a:lnTo>
                  <a:pt x="2621" y="633"/>
                </a:lnTo>
                <a:lnTo>
                  <a:pt x="2632" y="652"/>
                </a:lnTo>
                <a:lnTo>
                  <a:pt x="2644" y="671"/>
                </a:lnTo>
                <a:lnTo>
                  <a:pt x="2656" y="688"/>
                </a:lnTo>
                <a:lnTo>
                  <a:pt x="2669" y="706"/>
                </a:lnTo>
                <a:lnTo>
                  <a:pt x="2683" y="722"/>
                </a:lnTo>
                <a:lnTo>
                  <a:pt x="2699" y="737"/>
                </a:lnTo>
                <a:lnTo>
                  <a:pt x="3658" y="1738"/>
                </a:lnTo>
                <a:lnTo>
                  <a:pt x="406" y="1738"/>
                </a:lnTo>
                <a:lnTo>
                  <a:pt x="406" y="1738"/>
                </a:lnTo>
                <a:lnTo>
                  <a:pt x="384" y="1738"/>
                </a:lnTo>
                <a:lnTo>
                  <a:pt x="363" y="1740"/>
                </a:lnTo>
                <a:lnTo>
                  <a:pt x="341" y="1741"/>
                </a:lnTo>
                <a:lnTo>
                  <a:pt x="320" y="1746"/>
                </a:lnTo>
                <a:lnTo>
                  <a:pt x="300" y="1749"/>
                </a:lnTo>
                <a:lnTo>
                  <a:pt x="281" y="1756"/>
                </a:lnTo>
                <a:lnTo>
                  <a:pt x="262" y="1762"/>
                </a:lnTo>
                <a:lnTo>
                  <a:pt x="243" y="1768"/>
                </a:lnTo>
                <a:lnTo>
                  <a:pt x="224" y="1776"/>
                </a:lnTo>
                <a:lnTo>
                  <a:pt x="206" y="1786"/>
                </a:lnTo>
                <a:lnTo>
                  <a:pt x="190" y="1795"/>
                </a:lnTo>
                <a:lnTo>
                  <a:pt x="173" y="1805"/>
                </a:lnTo>
                <a:lnTo>
                  <a:pt x="157" y="1816"/>
                </a:lnTo>
                <a:lnTo>
                  <a:pt x="143" y="1829"/>
                </a:lnTo>
                <a:lnTo>
                  <a:pt x="128" y="1841"/>
                </a:lnTo>
                <a:lnTo>
                  <a:pt x="114" y="1854"/>
                </a:lnTo>
                <a:lnTo>
                  <a:pt x="101" y="1868"/>
                </a:lnTo>
                <a:lnTo>
                  <a:pt x="89" y="1884"/>
                </a:lnTo>
                <a:lnTo>
                  <a:pt x="76" y="1898"/>
                </a:lnTo>
                <a:lnTo>
                  <a:pt x="65" y="1914"/>
                </a:lnTo>
                <a:lnTo>
                  <a:pt x="56" y="1932"/>
                </a:lnTo>
                <a:lnTo>
                  <a:pt x="46" y="1949"/>
                </a:lnTo>
                <a:lnTo>
                  <a:pt x="38" y="1967"/>
                </a:lnTo>
                <a:lnTo>
                  <a:pt x="30" y="1986"/>
                </a:lnTo>
                <a:lnTo>
                  <a:pt x="22" y="2005"/>
                </a:lnTo>
                <a:lnTo>
                  <a:pt x="17" y="2024"/>
                </a:lnTo>
                <a:lnTo>
                  <a:pt x="11" y="2044"/>
                </a:lnTo>
                <a:lnTo>
                  <a:pt x="8" y="2065"/>
                </a:lnTo>
                <a:lnTo>
                  <a:pt x="5" y="2085"/>
                </a:lnTo>
                <a:lnTo>
                  <a:pt x="2" y="2106"/>
                </a:lnTo>
                <a:lnTo>
                  <a:pt x="0" y="2128"/>
                </a:lnTo>
                <a:lnTo>
                  <a:pt x="0" y="2150"/>
                </a:lnTo>
                <a:lnTo>
                  <a:pt x="0" y="2150"/>
                </a:lnTo>
                <a:lnTo>
                  <a:pt x="0" y="2173"/>
                </a:lnTo>
                <a:lnTo>
                  <a:pt x="2" y="2195"/>
                </a:lnTo>
                <a:lnTo>
                  <a:pt x="5" y="2217"/>
                </a:lnTo>
                <a:lnTo>
                  <a:pt x="8" y="2238"/>
                </a:lnTo>
                <a:lnTo>
                  <a:pt x="13" y="2258"/>
                </a:lnTo>
                <a:lnTo>
                  <a:pt x="19" y="2279"/>
                </a:lnTo>
                <a:lnTo>
                  <a:pt x="25" y="2300"/>
                </a:lnTo>
                <a:lnTo>
                  <a:pt x="33" y="2319"/>
                </a:lnTo>
                <a:lnTo>
                  <a:pt x="41" y="2339"/>
                </a:lnTo>
                <a:lnTo>
                  <a:pt x="51" y="2357"/>
                </a:lnTo>
                <a:lnTo>
                  <a:pt x="62" y="2376"/>
                </a:lnTo>
                <a:lnTo>
                  <a:pt x="73" y="2393"/>
                </a:lnTo>
                <a:lnTo>
                  <a:pt x="84" y="2411"/>
                </a:lnTo>
                <a:lnTo>
                  <a:pt x="97" y="2426"/>
                </a:lnTo>
                <a:lnTo>
                  <a:pt x="109" y="2442"/>
                </a:lnTo>
                <a:lnTo>
                  <a:pt x="124" y="2458"/>
                </a:lnTo>
                <a:lnTo>
                  <a:pt x="140" y="2472"/>
                </a:lnTo>
                <a:lnTo>
                  <a:pt x="154" y="2485"/>
                </a:lnTo>
                <a:lnTo>
                  <a:pt x="171" y="2499"/>
                </a:lnTo>
                <a:lnTo>
                  <a:pt x="187" y="2510"/>
                </a:lnTo>
                <a:lnTo>
                  <a:pt x="205" y="2522"/>
                </a:lnTo>
                <a:lnTo>
                  <a:pt x="222" y="2533"/>
                </a:lnTo>
                <a:lnTo>
                  <a:pt x="241" y="2542"/>
                </a:lnTo>
                <a:lnTo>
                  <a:pt x="260" y="2552"/>
                </a:lnTo>
                <a:lnTo>
                  <a:pt x="279" y="2560"/>
                </a:lnTo>
                <a:lnTo>
                  <a:pt x="300" y="2566"/>
                </a:lnTo>
                <a:lnTo>
                  <a:pt x="319" y="2572"/>
                </a:lnTo>
                <a:lnTo>
                  <a:pt x="339" y="2577"/>
                </a:lnTo>
                <a:lnTo>
                  <a:pt x="362" y="2580"/>
                </a:lnTo>
                <a:lnTo>
                  <a:pt x="382" y="2583"/>
                </a:lnTo>
                <a:lnTo>
                  <a:pt x="404" y="2585"/>
                </a:lnTo>
                <a:lnTo>
                  <a:pt x="427" y="2587"/>
                </a:lnTo>
                <a:lnTo>
                  <a:pt x="3692" y="2587"/>
                </a:lnTo>
                <a:lnTo>
                  <a:pt x="2701" y="3583"/>
                </a:lnTo>
                <a:lnTo>
                  <a:pt x="2701" y="3583"/>
                </a:lnTo>
                <a:lnTo>
                  <a:pt x="2686" y="3598"/>
                </a:lnTo>
                <a:lnTo>
                  <a:pt x="2672" y="3616"/>
                </a:lnTo>
                <a:lnTo>
                  <a:pt x="2658" y="3633"/>
                </a:lnTo>
                <a:lnTo>
                  <a:pt x="2647" y="3651"/>
                </a:lnTo>
                <a:lnTo>
                  <a:pt x="2634" y="3668"/>
                </a:lnTo>
                <a:lnTo>
                  <a:pt x="2625" y="3687"/>
                </a:lnTo>
                <a:lnTo>
                  <a:pt x="2615" y="3706"/>
                </a:lnTo>
                <a:lnTo>
                  <a:pt x="2607" y="3725"/>
                </a:lnTo>
                <a:lnTo>
                  <a:pt x="2599" y="3746"/>
                </a:lnTo>
                <a:lnTo>
                  <a:pt x="2593" y="3765"/>
                </a:lnTo>
                <a:lnTo>
                  <a:pt x="2588" y="3786"/>
                </a:lnTo>
                <a:lnTo>
                  <a:pt x="2583" y="3806"/>
                </a:lnTo>
                <a:lnTo>
                  <a:pt x="2580" y="3827"/>
                </a:lnTo>
                <a:lnTo>
                  <a:pt x="2577" y="3847"/>
                </a:lnTo>
                <a:lnTo>
                  <a:pt x="2575" y="3868"/>
                </a:lnTo>
                <a:lnTo>
                  <a:pt x="2575" y="3889"/>
                </a:lnTo>
                <a:lnTo>
                  <a:pt x="2575" y="3909"/>
                </a:lnTo>
                <a:lnTo>
                  <a:pt x="2577" y="3930"/>
                </a:lnTo>
                <a:lnTo>
                  <a:pt x="2580" y="3950"/>
                </a:lnTo>
                <a:lnTo>
                  <a:pt x="2583" y="3971"/>
                </a:lnTo>
                <a:lnTo>
                  <a:pt x="2588" y="3992"/>
                </a:lnTo>
                <a:lnTo>
                  <a:pt x="2593" y="4011"/>
                </a:lnTo>
                <a:lnTo>
                  <a:pt x="2599" y="4031"/>
                </a:lnTo>
                <a:lnTo>
                  <a:pt x="2607" y="4050"/>
                </a:lnTo>
                <a:lnTo>
                  <a:pt x="2615" y="4069"/>
                </a:lnTo>
                <a:lnTo>
                  <a:pt x="2625" y="4088"/>
                </a:lnTo>
                <a:lnTo>
                  <a:pt x="2634" y="4107"/>
                </a:lnTo>
                <a:lnTo>
                  <a:pt x="2647" y="4127"/>
                </a:lnTo>
                <a:lnTo>
                  <a:pt x="2658" y="4144"/>
                </a:lnTo>
                <a:lnTo>
                  <a:pt x="2672" y="4161"/>
                </a:lnTo>
                <a:lnTo>
                  <a:pt x="2686" y="4177"/>
                </a:lnTo>
                <a:lnTo>
                  <a:pt x="2701" y="4193"/>
                </a:lnTo>
                <a:lnTo>
                  <a:pt x="2701" y="4193"/>
                </a:lnTo>
                <a:lnTo>
                  <a:pt x="2717" y="4209"/>
                </a:lnTo>
                <a:lnTo>
                  <a:pt x="2734" y="4223"/>
                </a:lnTo>
                <a:lnTo>
                  <a:pt x="2751" y="4236"/>
                </a:lnTo>
                <a:lnTo>
                  <a:pt x="2769" y="4249"/>
                </a:lnTo>
                <a:lnTo>
                  <a:pt x="2786" y="4260"/>
                </a:lnTo>
                <a:lnTo>
                  <a:pt x="2805" y="4271"/>
                </a:lnTo>
                <a:lnTo>
                  <a:pt x="2824" y="4280"/>
                </a:lnTo>
                <a:lnTo>
                  <a:pt x="2843" y="4288"/>
                </a:lnTo>
                <a:lnTo>
                  <a:pt x="2862" y="4296"/>
                </a:lnTo>
                <a:lnTo>
                  <a:pt x="2883" y="4303"/>
                </a:lnTo>
                <a:lnTo>
                  <a:pt x="2902" y="4307"/>
                </a:lnTo>
                <a:lnTo>
                  <a:pt x="2923" y="4312"/>
                </a:lnTo>
                <a:lnTo>
                  <a:pt x="2943" y="4315"/>
                </a:lnTo>
                <a:lnTo>
                  <a:pt x="2964" y="4318"/>
                </a:lnTo>
                <a:lnTo>
                  <a:pt x="2985" y="4320"/>
                </a:lnTo>
                <a:lnTo>
                  <a:pt x="3005" y="4320"/>
                </a:lnTo>
                <a:lnTo>
                  <a:pt x="3024" y="4320"/>
                </a:lnTo>
                <a:lnTo>
                  <a:pt x="3045" y="4318"/>
                </a:lnTo>
                <a:lnTo>
                  <a:pt x="3065" y="4315"/>
                </a:lnTo>
                <a:lnTo>
                  <a:pt x="3086" y="4312"/>
                </a:lnTo>
                <a:lnTo>
                  <a:pt x="3107" y="4307"/>
                </a:lnTo>
                <a:lnTo>
                  <a:pt x="3126" y="4303"/>
                </a:lnTo>
                <a:lnTo>
                  <a:pt x="3146" y="4296"/>
                </a:lnTo>
                <a:lnTo>
                  <a:pt x="3165" y="4288"/>
                </a:lnTo>
                <a:lnTo>
                  <a:pt x="3184" y="4280"/>
                </a:lnTo>
                <a:lnTo>
                  <a:pt x="3203" y="4271"/>
                </a:lnTo>
                <a:lnTo>
                  <a:pt x="3222" y="4260"/>
                </a:lnTo>
                <a:lnTo>
                  <a:pt x="3240" y="4249"/>
                </a:lnTo>
                <a:lnTo>
                  <a:pt x="3257" y="4236"/>
                </a:lnTo>
                <a:lnTo>
                  <a:pt x="3275" y="4223"/>
                </a:lnTo>
                <a:lnTo>
                  <a:pt x="3292" y="4209"/>
                </a:lnTo>
                <a:lnTo>
                  <a:pt x="3308" y="4193"/>
                </a:lnTo>
                <a:lnTo>
                  <a:pt x="5014" y="2464"/>
                </a:lnTo>
                <a:lnTo>
                  <a:pt x="5014" y="2464"/>
                </a:lnTo>
                <a:lnTo>
                  <a:pt x="5030" y="2449"/>
                </a:lnTo>
                <a:lnTo>
                  <a:pt x="5046" y="2431"/>
                </a:lnTo>
                <a:lnTo>
                  <a:pt x="5060" y="2412"/>
                </a:lnTo>
                <a:lnTo>
                  <a:pt x="5073" y="2395"/>
                </a:lnTo>
                <a:lnTo>
                  <a:pt x="5086" y="2376"/>
                </a:lnTo>
                <a:lnTo>
                  <a:pt x="5097" y="2357"/>
                </a:lnTo>
                <a:lnTo>
                  <a:pt x="5106" y="2338"/>
                </a:lnTo>
                <a:lnTo>
                  <a:pt x="5114" y="2319"/>
                </a:lnTo>
                <a:lnTo>
                  <a:pt x="5122" y="2298"/>
                </a:lnTo>
                <a:lnTo>
                  <a:pt x="5129" y="2279"/>
                </a:lnTo>
                <a:lnTo>
                  <a:pt x="5135" y="2258"/>
                </a:lnTo>
                <a:lnTo>
                  <a:pt x="5138" y="2238"/>
                </a:lnTo>
                <a:lnTo>
                  <a:pt x="5143" y="2217"/>
                </a:lnTo>
                <a:lnTo>
                  <a:pt x="5144" y="2196"/>
                </a:lnTo>
                <a:lnTo>
                  <a:pt x="5146" y="2176"/>
                </a:lnTo>
                <a:lnTo>
                  <a:pt x="5146" y="2155"/>
                </a:lnTo>
                <a:lnTo>
                  <a:pt x="5144" y="2135"/>
                </a:lnTo>
                <a:lnTo>
                  <a:pt x="5143" y="2114"/>
                </a:lnTo>
                <a:lnTo>
                  <a:pt x="5140" y="2093"/>
                </a:lnTo>
                <a:lnTo>
                  <a:pt x="5135" y="2073"/>
                </a:lnTo>
                <a:lnTo>
                  <a:pt x="5130" y="2052"/>
                </a:lnTo>
                <a:lnTo>
                  <a:pt x="5124" y="2033"/>
                </a:lnTo>
                <a:lnTo>
                  <a:pt x="5116" y="2013"/>
                </a:lnTo>
                <a:lnTo>
                  <a:pt x="5108" y="1992"/>
                </a:lnTo>
                <a:lnTo>
                  <a:pt x="5098" y="1973"/>
                </a:lnTo>
                <a:lnTo>
                  <a:pt x="5087" y="1952"/>
                </a:lnTo>
                <a:lnTo>
                  <a:pt x="5075" y="1933"/>
                </a:lnTo>
                <a:lnTo>
                  <a:pt x="5062" y="1914"/>
                </a:lnTo>
                <a:lnTo>
                  <a:pt x="5048" y="1895"/>
                </a:lnTo>
                <a:lnTo>
                  <a:pt x="5033" y="1876"/>
                </a:lnTo>
                <a:lnTo>
                  <a:pt x="5018" y="1859"/>
                </a:lnTo>
                <a:lnTo>
                  <a:pt x="5000" y="184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676767"/>
              </a:solidFill>
            </a:endParaRPr>
          </a:p>
        </p:txBody>
      </p:sp>
      <p:sp>
        <p:nvSpPr>
          <p:cNvPr id="940" name="Freeform 5"/>
          <p:cNvSpPr>
            <a:spLocks/>
          </p:cNvSpPr>
          <p:nvPr/>
        </p:nvSpPr>
        <p:spPr bwMode="auto">
          <a:xfrm>
            <a:off x="5115344" y="4115096"/>
            <a:ext cx="99918" cy="83880"/>
          </a:xfrm>
          <a:custGeom>
            <a:avLst/>
            <a:gdLst>
              <a:gd name="T0" fmla="*/ 3289 w 5146"/>
              <a:gd name="T1" fmla="*/ 111 h 4320"/>
              <a:gd name="T2" fmla="*/ 3219 w 5146"/>
              <a:gd name="T3" fmla="*/ 60 h 4320"/>
              <a:gd name="T4" fmla="*/ 3143 w 5146"/>
              <a:gd name="T5" fmla="*/ 25 h 4320"/>
              <a:gd name="T6" fmla="*/ 3064 w 5146"/>
              <a:gd name="T7" fmla="*/ 5 h 4320"/>
              <a:gd name="T8" fmla="*/ 2981 w 5146"/>
              <a:gd name="T9" fmla="*/ 2 h 4320"/>
              <a:gd name="T10" fmla="*/ 2899 w 5146"/>
              <a:gd name="T11" fmla="*/ 13 h 4320"/>
              <a:gd name="T12" fmla="*/ 2821 w 5146"/>
              <a:gd name="T13" fmla="*/ 41 h 4320"/>
              <a:gd name="T14" fmla="*/ 2748 w 5146"/>
              <a:gd name="T15" fmla="*/ 84 h 4320"/>
              <a:gd name="T16" fmla="*/ 2697 w 5146"/>
              <a:gd name="T17" fmla="*/ 127 h 4320"/>
              <a:gd name="T18" fmla="*/ 2644 w 5146"/>
              <a:gd name="T19" fmla="*/ 195 h 4320"/>
              <a:gd name="T20" fmla="*/ 2604 w 5146"/>
              <a:gd name="T21" fmla="*/ 270 h 4320"/>
              <a:gd name="T22" fmla="*/ 2580 w 5146"/>
              <a:gd name="T23" fmla="*/ 350 h 4320"/>
              <a:gd name="T24" fmla="*/ 2572 w 5146"/>
              <a:gd name="T25" fmla="*/ 433 h 4320"/>
              <a:gd name="T26" fmla="*/ 2580 w 5146"/>
              <a:gd name="T27" fmla="*/ 515 h 4320"/>
              <a:gd name="T28" fmla="*/ 2604 w 5146"/>
              <a:gd name="T29" fmla="*/ 595 h 4320"/>
              <a:gd name="T30" fmla="*/ 2644 w 5146"/>
              <a:gd name="T31" fmla="*/ 671 h 4320"/>
              <a:gd name="T32" fmla="*/ 2699 w 5146"/>
              <a:gd name="T33" fmla="*/ 737 h 4320"/>
              <a:gd name="T34" fmla="*/ 384 w 5146"/>
              <a:gd name="T35" fmla="*/ 1738 h 4320"/>
              <a:gd name="T36" fmla="*/ 300 w 5146"/>
              <a:gd name="T37" fmla="*/ 1749 h 4320"/>
              <a:gd name="T38" fmla="*/ 224 w 5146"/>
              <a:gd name="T39" fmla="*/ 1776 h 4320"/>
              <a:gd name="T40" fmla="*/ 157 w 5146"/>
              <a:gd name="T41" fmla="*/ 1816 h 4320"/>
              <a:gd name="T42" fmla="*/ 101 w 5146"/>
              <a:gd name="T43" fmla="*/ 1868 h 4320"/>
              <a:gd name="T44" fmla="*/ 56 w 5146"/>
              <a:gd name="T45" fmla="*/ 1932 h 4320"/>
              <a:gd name="T46" fmla="*/ 22 w 5146"/>
              <a:gd name="T47" fmla="*/ 2005 h 4320"/>
              <a:gd name="T48" fmla="*/ 5 w 5146"/>
              <a:gd name="T49" fmla="*/ 2085 h 4320"/>
              <a:gd name="T50" fmla="*/ 0 w 5146"/>
              <a:gd name="T51" fmla="*/ 2150 h 4320"/>
              <a:gd name="T52" fmla="*/ 8 w 5146"/>
              <a:gd name="T53" fmla="*/ 2238 h 4320"/>
              <a:gd name="T54" fmla="*/ 33 w 5146"/>
              <a:gd name="T55" fmla="*/ 2319 h 4320"/>
              <a:gd name="T56" fmla="*/ 73 w 5146"/>
              <a:gd name="T57" fmla="*/ 2393 h 4320"/>
              <a:gd name="T58" fmla="*/ 124 w 5146"/>
              <a:gd name="T59" fmla="*/ 2458 h 4320"/>
              <a:gd name="T60" fmla="*/ 187 w 5146"/>
              <a:gd name="T61" fmla="*/ 2510 h 4320"/>
              <a:gd name="T62" fmla="*/ 260 w 5146"/>
              <a:gd name="T63" fmla="*/ 2552 h 4320"/>
              <a:gd name="T64" fmla="*/ 339 w 5146"/>
              <a:gd name="T65" fmla="*/ 2577 h 4320"/>
              <a:gd name="T66" fmla="*/ 427 w 5146"/>
              <a:gd name="T67" fmla="*/ 2587 h 4320"/>
              <a:gd name="T68" fmla="*/ 2686 w 5146"/>
              <a:gd name="T69" fmla="*/ 3598 h 4320"/>
              <a:gd name="T70" fmla="*/ 2634 w 5146"/>
              <a:gd name="T71" fmla="*/ 3668 h 4320"/>
              <a:gd name="T72" fmla="*/ 2599 w 5146"/>
              <a:gd name="T73" fmla="*/ 3746 h 4320"/>
              <a:gd name="T74" fmla="*/ 2580 w 5146"/>
              <a:gd name="T75" fmla="*/ 3827 h 4320"/>
              <a:gd name="T76" fmla="*/ 2575 w 5146"/>
              <a:gd name="T77" fmla="*/ 3909 h 4320"/>
              <a:gd name="T78" fmla="*/ 2588 w 5146"/>
              <a:gd name="T79" fmla="*/ 3992 h 4320"/>
              <a:gd name="T80" fmla="*/ 2615 w 5146"/>
              <a:gd name="T81" fmla="*/ 4069 h 4320"/>
              <a:gd name="T82" fmla="*/ 2658 w 5146"/>
              <a:gd name="T83" fmla="*/ 4144 h 4320"/>
              <a:gd name="T84" fmla="*/ 2701 w 5146"/>
              <a:gd name="T85" fmla="*/ 4193 h 4320"/>
              <a:gd name="T86" fmla="*/ 2769 w 5146"/>
              <a:gd name="T87" fmla="*/ 4249 h 4320"/>
              <a:gd name="T88" fmla="*/ 2843 w 5146"/>
              <a:gd name="T89" fmla="*/ 4288 h 4320"/>
              <a:gd name="T90" fmla="*/ 2923 w 5146"/>
              <a:gd name="T91" fmla="*/ 4312 h 4320"/>
              <a:gd name="T92" fmla="*/ 3005 w 5146"/>
              <a:gd name="T93" fmla="*/ 4320 h 4320"/>
              <a:gd name="T94" fmla="*/ 3086 w 5146"/>
              <a:gd name="T95" fmla="*/ 4312 h 4320"/>
              <a:gd name="T96" fmla="*/ 3165 w 5146"/>
              <a:gd name="T97" fmla="*/ 4288 h 4320"/>
              <a:gd name="T98" fmla="*/ 3240 w 5146"/>
              <a:gd name="T99" fmla="*/ 4249 h 4320"/>
              <a:gd name="T100" fmla="*/ 3308 w 5146"/>
              <a:gd name="T101" fmla="*/ 4193 h 4320"/>
              <a:gd name="T102" fmla="*/ 5046 w 5146"/>
              <a:gd name="T103" fmla="*/ 2431 h 4320"/>
              <a:gd name="T104" fmla="*/ 5097 w 5146"/>
              <a:gd name="T105" fmla="*/ 2357 h 4320"/>
              <a:gd name="T106" fmla="*/ 5129 w 5146"/>
              <a:gd name="T107" fmla="*/ 2279 h 4320"/>
              <a:gd name="T108" fmla="*/ 5144 w 5146"/>
              <a:gd name="T109" fmla="*/ 2196 h 4320"/>
              <a:gd name="T110" fmla="*/ 5143 w 5146"/>
              <a:gd name="T111" fmla="*/ 2114 h 4320"/>
              <a:gd name="T112" fmla="*/ 5124 w 5146"/>
              <a:gd name="T113" fmla="*/ 2033 h 4320"/>
              <a:gd name="T114" fmla="*/ 5087 w 5146"/>
              <a:gd name="T115" fmla="*/ 1952 h 4320"/>
              <a:gd name="T116" fmla="*/ 5033 w 5146"/>
              <a:gd name="T117" fmla="*/ 187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6" h="4320">
                <a:moveTo>
                  <a:pt x="5000" y="1841"/>
                </a:moveTo>
                <a:lnTo>
                  <a:pt x="3305" y="127"/>
                </a:lnTo>
                <a:lnTo>
                  <a:pt x="3305" y="127"/>
                </a:lnTo>
                <a:lnTo>
                  <a:pt x="3289" y="111"/>
                </a:lnTo>
                <a:lnTo>
                  <a:pt x="3273" y="97"/>
                </a:lnTo>
                <a:lnTo>
                  <a:pt x="3256" y="84"/>
                </a:lnTo>
                <a:lnTo>
                  <a:pt x="3238" y="71"/>
                </a:lnTo>
                <a:lnTo>
                  <a:pt x="3219" y="60"/>
                </a:lnTo>
                <a:lnTo>
                  <a:pt x="3202" y="49"/>
                </a:lnTo>
                <a:lnTo>
                  <a:pt x="3183" y="41"/>
                </a:lnTo>
                <a:lnTo>
                  <a:pt x="3164" y="32"/>
                </a:lnTo>
                <a:lnTo>
                  <a:pt x="3143" y="25"/>
                </a:lnTo>
                <a:lnTo>
                  <a:pt x="3124" y="19"/>
                </a:lnTo>
                <a:lnTo>
                  <a:pt x="3103" y="13"/>
                </a:lnTo>
                <a:lnTo>
                  <a:pt x="3083" y="8"/>
                </a:lnTo>
                <a:lnTo>
                  <a:pt x="3064" y="5"/>
                </a:lnTo>
                <a:lnTo>
                  <a:pt x="3043" y="3"/>
                </a:lnTo>
                <a:lnTo>
                  <a:pt x="3023" y="2"/>
                </a:lnTo>
                <a:lnTo>
                  <a:pt x="3002" y="0"/>
                </a:lnTo>
                <a:lnTo>
                  <a:pt x="2981" y="2"/>
                </a:lnTo>
                <a:lnTo>
                  <a:pt x="2961" y="3"/>
                </a:lnTo>
                <a:lnTo>
                  <a:pt x="2940" y="5"/>
                </a:lnTo>
                <a:lnTo>
                  <a:pt x="2920" y="8"/>
                </a:lnTo>
                <a:lnTo>
                  <a:pt x="2899" y="13"/>
                </a:lnTo>
                <a:lnTo>
                  <a:pt x="2880" y="19"/>
                </a:lnTo>
                <a:lnTo>
                  <a:pt x="2859" y="25"/>
                </a:lnTo>
                <a:lnTo>
                  <a:pt x="2840" y="32"/>
                </a:lnTo>
                <a:lnTo>
                  <a:pt x="2821" y="41"/>
                </a:lnTo>
                <a:lnTo>
                  <a:pt x="2802" y="49"/>
                </a:lnTo>
                <a:lnTo>
                  <a:pt x="2783" y="60"/>
                </a:lnTo>
                <a:lnTo>
                  <a:pt x="2766" y="71"/>
                </a:lnTo>
                <a:lnTo>
                  <a:pt x="2748" y="84"/>
                </a:lnTo>
                <a:lnTo>
                  <a:pt x="2731" y="97"/>
                </a:lnTo>
                <a:lnTo>
                  <a:pt x="2715" y="111"/>
                </a:lnTo>
                <a:lnTo>
                  <a:pt x="2697" y="127"/>
                </a:lnTo>
                <a:lnTo>
                  <a:pt x="2697" y="127"/>
                </a:lnTo>
                <a:lnTo>
                  <a:pt x="2683" y="143"/>
                </a:lnTo>
                <a:lnTo>
                  <a:pt x="2669" y="160"/>
                </a:lnTo>
                <a:lnTo>
                  <a:pt x="2655" y="178"/>
                </a:lnTo>
                <a:lnTo>
                  <a:pt x="2644" y="195"/>
                </a:lnTo>
                <a:lnTo>
                  <a:pt x="2632" y="213"/>
                </a:lnTo>
                <a:lnTo>
                  <a:pt x="2621" y="232"/>
                </a:lnTo>
                <a:lnTo>
                  <a:pt x="2612" y="251"/>
                </a:lnTo>
                <a:lnTo>
                  <a:pt x="2604" y="270"/>
                </a:lnTo>
                <a:lnTo>
                  <a:pt x="2596" y="290"/>
                </a:lnTo>
                <a:lnTo>
                  <a:pt x="2590" y="309"/>
                </a:lnTo>
                <a:lnTo>
                  <a:pt x="2585" y="330"/>
                </a:lnTo>
                <a:lnTo>
                  <a:pt x="2580" y="350"/>
                </a:lnTo>
                <a:lnTo>
                  <a:pt x="2577" y="371"/>
                </a:lnTo>
                <a:lnTo>
                  <a:pt x="2574" y="392"/>
                </a:lnTo>
                <a:lnTo>
                  <a:pt x="2572" y="412"/>
                </a:lnTo>
                <a:lnTo>
                  <a:pt x="2572" y="433"/>
                </a:lnTo>
                <a:lnTo>
                  <a:pt x="2572" y="454"/>
                </a:lnTo>
                <a:lnTo>
                  <a:pt x="2574" y="474"/>
                </a:lnTo>
                <a:lnTo>
                  <a:pt x="2577" y="495"/>
                </a:lnTo>
                <a:lnTo>
                  <a:pt x="2580" y="515"/>
                </a:lnTo>
                <a:lnTo>
                  <a:pt x="2585" y="536"/>
                </a:lnTo>
                <a:lnTo>
                  <a:pt x="2590" y="555"/>
                </a:lnTo>
                <a:lnTo>
                  <a:pt x="2596" y="576"/>
                </a:lnTo>
                <a:lnTo>
                  <a:pt x="2604" y="595"/>
                </a:lnTo>
                <a:lnTo>
                  <a:pt x="2612" y="614"/>
                </a:lnTo>
                <a:lnTo>
                  <a:pt x="2621" y="633"/>
                </a:lnTo>
                <a:lnTo>
                  <a:pt x="2632" y="652"/>
                </a:lnTo>
                <a:lnTo>
                  <a:pt x="2644" y="671"/>
                </a:lnTo>
                <a:lnTo>
                  <a:pt x="2656" y="688"/>
                </a:lnTo>
                <a:lnTo>
                  <a:pt x="2669" y="706"/>
                </a:lnTo>
                <a:lnTo>
                  <a:pt x="2683" y="722"/>
                </a:lnTo>
                <a:lnTo>
                  <a:pt x="2699" y="737"/>
                </a:lnTo>
                <a:lnTo>
                  <a:pt x="3658" y="1738"/>
                </a:lnTo>
                <a:lnTo>
                  <a:pt x="406" y="1738"/>
                </a:lnTo>
                <a:lnTo>
                  <a:pt x="406" y="1738"/>
                </a:lnTo>
                <a:lnTo>
                  <a:pt x="384" y="1738"/>
                </a:lnTo>
                <a:lnTo>
                  <a:pt x="363" y="1740"/>
                </a:lnTo>
                <a:lnTo>
                  <a:pt x="341" y="1741"/>
                </a:lnTo>
                <a:lnTo>
                  <a:pt x="320" y="1746"/>
                </a:lnTo>
                <a:lnTo>
                  <a:pt x="300" y="1749"/>
                </a:lnTo>
                <a:lnTo>
                  <a:pt x="281" y="1756"/>
                </a:lnTo>
                <a:lnTo>
                  <a:pt x="262" y="1762"/>
                </a:lnTo>
                <a:lnTo>
                  <a:pt x="243" y="1768"/>
                </a:lnTo>
                <a:lnTo>
                  <a:pt x="224" y="1776"/>
                </a:lnTo>
                <a:lnTo>
                  <a:pt x="206" y="1786"/>
                </a:lnTo>
                <a:lnTo>
                  <a:pt x="190" y="1795"/>
                </a:lnTo>
                <a:lnTo>
                  <a:pt x="173" y="1805"/>
                </a:lnTo>
                <a:lnTo>
                  <a:pt x="157" y="1816"/>
                </a:lnTo>
                <a:lnTo>
                  <a:pt x="143" y="1829"/>
                </a:lnTo>
                <a:lnTo>
                  <a:pt x="128" y="1841"/>
                </a:lnTo>
                <a:lnTo>
                  <a:pt x="114" y="1854"/>
                </a:lnTo>
                <a:lnTo>
                  <a:pt x="101" y="1868"/>
                </a:lnTo>
                <a:lnTo>
                  <a:pt x="89" y="1884"/>
                </a:lnTo>
                <a:lnTo>
                  <a:pt x="76" y="1898"/>
                </a:lnTo>
                <a:lnTo>
                  <a:pt x="65" y="1914"/>
                </a:lnTo>
                <a:lnTo>
                  <a:pt x="56" y="1932"/>
                </a:lnTo>
                <a:lnTo>
                  <a:pt x="46" y="1949"/>
                </a:lnTo>
                <a:lnTo>
                  <a:pt x="38" y="1967"/>
                </a:lnTo>
                <a:lnTo>
                  <a:pt x="30" y="1986"/>
                </a:lnTo>
                <a:lnTo>
                  <a:pt x="22" y="2005"/>
                </a:lnTo>
                <a:lnTo>
                  <a:pt x="17" y="2024"/>
                </a:lnTo>
                <a:lnTo>
                  <a:pt x="11" y="2044"/>
                </a:lnTo>
                <a:lnTo>
                  <a:pt x="8" y="2065"/>
                </a:lnTo>
                <a:lnTo>
                  <a:pt x="5" y="2085"/>
                </a:lnTo>
                <a:lnTo>
                  <a:pt x="2" y="2106"/>
                </a:lnTo>
                <a:lnTo>
                  <a:pt x="0" y="2128"/>
                </a:lnTo>
                <a:lnTo>
                  <a:pt x="0" y="2150"/>
                </a:lnTo>
                <a:lnTo>
                  <a:pt x="0" y="2150"/>
                </a:lnTo>
                <a:lnTo>
                  <a:pt x="0" y="2173"/>
                </a:lnTo>
                <a:lnTo>
                  <a:pt x="2" y="2195"/>
                </a:lnTo>
                <a:lnTo>
                  <a:pt x="5" y="2217"/>
                </a:lnTo>
                <a:lnTo>
                  <a:pt x="8" y="2238"/>
                </a:lnTo>
                <a:lnTo>
                  <a:pt x="13" y="2258"/>
                </a:lnTo>
                <a:lnTo>
                  <a:pt x="19" y="2279"/>
                </a:lnTo>
                <a:lnTo>
                  <a:pt x="25" y="2300"/>
                </a:lnTo>
                <a:lnTo>
                  <a:pt x="33" y="2319"/>
                </a:lnTo>
                <a:lnTo>
                  <a:pt x="41" y="2339"/>
                </a:lnTo>
                <a:lnTo>
                  <a:pt x="51" y="2357"/>
                </a:lnTo>
                <a:lnTo>
                  <a:pt x="62" y="2376"/>
                </a:lnTo>
                <a:lnTo>
                  <a:pt x="73" y="2393"/>
                </a:lnTo>
                <a:lnTo>
                  <a:pt x="84" y="2411"/>
                </a:lnTo>
                <a:lnTo>
                  <a:pt x="97" y="2426"/>
                </a:lnTo>
                <a:lnTo>
                  <a:pt x="109" y="2442"/>
                </a:lnTo>
                <a:lnTo>
                  <a:pt x="124" y="2458"/>
                </a:lnTo>
                <a:lnTo>
                  <a:pt x="140" y="2472"/>
                </a:lnTo>
                <a:lnTo>
                  <a:pt x="154" y="2485"/>
                </a:lnTo>
                <a:lnTo>
                  <a:pt x="171" y="2499"/>
                </a:lnTo>
                <a:lnTo>
                  <a:pt x="187" y="2510"/>
                </a:lnTo>
                <a:lnTo>
                  <a:pt x="205" y="2522"/>
                </a:lnTo>
                <a:lnTo>
                  <a:pt x="222" y="2533"/>
                </a:lnTo>
                <a:lnTo>
                  <a:pt x="241" y="2542"/>
                </a:lnTo>
                <a:lnTo>
                  <a:pt x="260" y="2552"/>
                </a:lnTo>
                <a:lnTo>
                  <a:pt x="279" y="2560"/>
                </a:lnTo>
                <a:lnTo>
                  <a:pt x="300" y="2566"/>
                </a:lnTo>
                <a:lnTo>
                  <a:pt x="319" y="2572"/>
                </a:lnTo>
                <a:lnTo>
                  <a:pt x="339" y="2577"/>
                </a:lnTo>
                <a:lnTo>
                  <a:pt x="362" y="2580"/>
                </a:lnTo>
                <a:lnTo>
                  <a:pt x="382" y="2583"/>
                </a:lnTo>
                <a:lnTo>
                  <a:pt x="404" y="2585"/>
                </a:lnTo>
                <a:lnTo>
                  <a:pt x="427" y="2587"/>
                </a:lnTo>
                <a:lnTo>
                  <a:pt x="3692" y="2587"/>
                </a:lnTo>
                <a:lnTo>
                  <a:pt x="2701" y="3583"/>
                </a:lnTo>
                <a:lnTo>
                  <a:pt x="2701" y="3583"/>
                </a:lnTo>
                <a:lnTo>
                  <a:pt x="2686" y="3598"/>
                </a:lnTo>
                <a:lnTo>
                  <a:pt x="2672" y="3616"/>
                </a:lnTo>
                <a:lnTo>
                  <a:pt x="2658" y="3633"/>
                </a:lnTo>
                <a:lnTo>
                  <a:pt x="2647" y="3651"/>
                </a:lnTo>
                <a:lnTo>
                  <a:pt x="2634" y="3668"/>
                </a:lnTo>
                <a:lnTo>
                  <a:pt x="2625" y="3687"/>
                </a:lnTo>
                <a:lnTo>
                  <a:pt x="2615" y="3706"/>
                </a:lnTo>
                <a:lnTo>
                  <a:pt x="2607" y="3725"/>
                </a:lnTo>
                <a:lnTo>
                  <a:pt x="2599" y="3746"/>
                </a:lnTo>
                <a:lnTo>
                  <a:pt x="2593" y="3765"/>
                </a:lnTo>
                <a:lnTo>
                  <a:pt x="2588" y="3786"/>
                </a:lnTo>
                <a:lnTo>
                  <a:pt x="2583" y="3806"/>
                </a:lnTo>
                <a:lnTo>
                  <a:pt x="2580" y="3827"/>
                </a:lnTo>
                <a:lnTo>
                  <a:pt x="2577" y="3847"/>
                </a:lnTo>
                <a:lnTo>
                  <a:pt x="2575" y="3868"/>
                </a:lnTo>
                <a:lnTo>
                  <a:pt x="2575" y="3889"/>
                </a:lnTo>
                <a:lnTo>
                  <a:pt x="2575" y="3909"/>
                </a:lnTo>
                <a:lnTo>
                  <a:pt x="2577" y="3930"/>
                </a:lnTo>
                <a:lnTo>
                  <a:pt x="2580" y="3950"/>
                </a:lnTo>
                <a:lnTo>
                  <a:pt x="2583" y="3971"/>
                </a:lnTo>
                <a:lnTo>
                  <a:pt x="2588" y="3992"/>
                </a:lnTo>
                <a:lnTo>
                  <a:pt x="2593" y="4011"/>
                </a:lnTo>
                <a:lnTo>
                  <a:pt x="2599" y="4031"/>
                </a:lnTo>
                <a:lnTo>
                  <a:pt x="2607" y="4050"/>
                </a:lnTo>
                <a:lnTo>
                  <a:pt x="2615" y="4069"/>
                </a:lnTo>
                <a:lnTo>
                  <a:pt x="2625" y="4088"/>
                </a:lnTo>
                <a:lnTo>
                  <a:pt x="2634" y="4107"/>
                </a:lnTo>
                <a:lnTo>
                  <a:pt x="2647" y="4127"/>
                </a:lnTo>
                <a:lnTo>
                  <a:pt x="2658" y="4144"/>
                </a:lnTo>
                <a:lnTo>
                  <a:pt x="2672" y="4161"/>
                </a:lnTo>
                <a:lnTo>
                  <a:pt x="2686" y="4177"/>
                </a:lnTo>
                <a:lnTo>
                  <a:pt x="2701" y="4193"/>
                </a:lnTo>
                <a:lnTo>
                  <a:pt x="2701" y="4193"/>
                </a:lnTo>
                <a:lnTo>
                  <a:pt x="2717" y="4209"/>
                </a:lnTo>
                <a:lnTo>
                  <a:pt x="2734" y="4223"/>
                </a:lnTo>
                <a:lnTo>
                  <a:pt x="2751" y="4236"/>
                </a:lnTo>
                <a:lnTo>
                  <a:pt x="2769" y="4249"/>
                </a:lnTo>
                <a:lnTo>
                  <a:pt x="2786" y="4260"/>
                </a:lnTo>
                <a:lnTo>
                  <a:pt x="2805" y="4271"/>
                </a:lnTo>
                <a:lnTo>
                  <a:pt x="2824" y="4280"/>
                </a:lnTo>
                <a:lnTo>
                  <a:pt x="2843" y="4288"/>
                </a:lnTo>
                <a:lnTo>
                  <a:pt x="2862" y="4296"/>
                </a:lnTo>
                <a:lnTo>
                  <a:pt x="2883" y="4303"/>
                </a:lnTo>
                <a:lnTo>
                  <a:pt x="2902" y="4307"/>
                </a:lnTo>
                <a:lnTo>
                  <a:pt x="2923" y="4312"/>
                </a:lnTo>
                <a:lnTo>
                  <a:pt x="2943" y="4315"/>
                </a:lnTo>
                <a:lnTo>
                  <a:pt x="2964" y="4318"/>
                </a:lnTo>
                <a:lnTo>
                  <a:pt x="2985" y="4320"/>
                </a:lnTo>
                <a:lnTo>
                  <a:pt x="3005" y="4320"/>
                </a:lnTo>
                <a:lnTo>
                  <a:pt x="3024" y="4320"/>
                </a:lnTo>
                <a:lnTo>
                  <a:pt x="3045" y="4318"/>
                </a:lnTo>
                <a:lnTo>
                  <a:pt x="3065" y="4315"/>
                </a:lnTo>
                <a:lnTo>
                  <a:pt x="3086" y="4312"/>
                </a:lnTo>
                <a:lnTo>
                  <a:pt x="3107" y="4307"/>
                </a:lnTo>
                <a:lnTo>
                  <a:pt x="3126" y="4303"/>
                </a:lnTo>
                <a:lnTo>
                  <a:pt x="3146" y="4296"/>
                </a:lnTo>
                <a:lnTo>
                  <a:pt x="3165" y="4288"/>
                </a:lnTo>
                <a:lnTo>
                  <a:pt x="3184" y="4280"/>
                </a:lnTo>
                <a:lnTo>
                  <a:pt x="3203" y="4271"/>
                </a:lnTo>
                <a:lnTo>
                  <a:pt x="3222" y="4260"/>
                </a:lnTo>
                <a:lnTo>
                  <a:pt x="3240" y="4249"/>
                </a:lnTo>
                <a:lnTo>
                  <a:pt x="3257" y="4236"/>
                </a:lnTo>
                <a:lnTo>
                  <a:pt x="3275" y="4223"/>
                </a:lnTo>
                <a:lnTo>
                  <a:pt x="3292" y="4209"/>
                </a:lnTo>
                <a:lnTo>
                  <a:pt x="3308" y="4193"/>
                </a:lnTo>
                <a:lnTo>
                  <a:pt x="5014" y="2464"/>
                </a:lnTo>
                <a:lnTo>
                  <a:pt x="5014" y="2464"/>
                </a:lnTo>
                <a:lnTo>
                  <a:pt x="5030" y="2449"/>
                </a:lnTo>
                <a:lnTo>
                  <a:pt x="5046" y="2431"/>
                </a:lnTo>
                <a:lnTo>
                  <a:pt x="5060" y="2412"/>
                </a:lnTo>
                <a:lnTo>
                  <a:pt x="5073" y="2395"/>
                </a:lnTo>
                <a:lnTo>
                  <a:pt x="5086" y="2376"/>
                </a:lnTo>
                <a:lnTo>
                  <a:pt x="5097" y="2357"/>
                </a:lnTo>
                <a:lnTo>
                  <a:pt x="5106" y="2338"/>
                </a:lnTo>
                <a:lnTo>
                  <a:pt x="5114" y="2319"/>
                </a:lnTo>
                <a:lnTo>
                  <a:pt x="5122" y="2298"/>
                </a:lnTo>
                <a:lnTo>
                  <a:pt x="5129" y="2279"/>
                </a:lnTo>
                <a:lnTo>
                  <a:pt x="5135" y="2258"/>
                </a:lnTo>
                <a:lnTo>
                  <a:pt x="5138" y="2238"/>
                </a:lnTo>
                <a:lnTo>
                  <a:pt x="5143" y="2217"/>
                </a:lnTo>
                <a:lnTo>
                  <a:pt x="5144" y="2196"/>
                </a:lnTo>
                <a:lnTo>
                  <a:pt x="5146" y="2176"/>
                </a:lnTo>
                <a:lnTo>
                  <a:pt x="5146" y="2155"/>
                </a:lnTo>
                <a:lnTo>
                  <a:pt x="5144" y="2135"/>
                </a:lnTo>
                <a:lnTo>
                  <a:pt x="5143" y="2114"/>
                </a:lnTo>
                <a:lnTo>
                  <a:pt x="5140" y="2093"/>
                </a:lnTo>
                <a:lnTo>
                  <a:pt x="5135" y="2073"/>
                </a:lnTo>
                <a:lnTo>
                  <a:pt x="5130" y="2052"/>
                </a:lnTo>
                <a:lnTo>
                  <a:pt x="5124" y="2033"/>
                </a:lnTo>
                <a:lnTo>
                  <a:pt x="5116" y="2013"/>
                </a:lnTo>
                <a:lnTo>
                  <a:pt x="5108" y="1992"/>
                </a:lnTo>
                <a:lnTo>
                  <a:pt x="5098" y="1973"/>
                </a:lnTo>
                <a:lnTo>
                  <a:pt x="5087" y="1952"/>
                </a:lnTo>
                <a:lnTo>
                  <a:pt x="5075" y="1933"/>
                </a:lnTo>
                <a:lnTo>
                  <a:pt x="5062" y="1914"/>
                </a:lnTo>
                <a:lnTo>
                  <a:pt x="5048" y="1895"/>
                </a:lnTo>
                <a:lnTo>
                  <a:pt x="5033" y="1876"/>
                </a:lnTo>
                <a:lnTo>
                  <a:pt x="5018" y="1859"/>
                </a:lnTo>
                <a:lnTo>
                  <a:pt x="5000" y="184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676767"/>
              </a:solidFill>
            </a:endParaRPr>
          </a:p>
        </p:txBody>
      </p:sp>
      <p:sp>
        <p:nvSpPr>
          <p:cNvPr id="941" name="Oval 940"/>
          <p:cNvSpPr/>
          <p:nvPr/>
        </p:nvSpPr>
        <p:spPr>
          <a:xfrm>
            <a:off x="609283" y="1629547"/>
            <a:ext cx="702641" cy="702641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721" rIns="0" bIns="25721" rtlCol="0" anchor="ctr" anchorCtr="1"/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25" b="1" dirty="0" smtClean="0">
                <a:solidFill>
                  <a:srgbClr val="FFFFFF"/>
                </a:solidFill>
              </a:rPr>
              <a:t>受信メール</a:t>
            </a:r>
            <a:endParaRPr lang="en-US" sz="825" b="1" dirty="0">
              <a:solidFill>
                <a:srgbClr val="FFFFFF"/>
              </a:solidFill>
            </a:endParaRPr>
          </a:p>
        </p:txBody>
      </p:sp>
      <p:sp>
        <p:nvSpPr>
          <p:cNvPr id="942" name="Oval 941"/>
          <p:cNvSpPr/>
          <p:nvPr/>
        </p:nvSpPr>
        <p:spPr>
          <a:xfrm>
            <a:off x="629776" y="3164186"/>
            <a:ext cx="661655" cy="66165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5721" rIns="0" bIns="25721" rtlCol="0" anchor="ctr"/>
          <a:lstStyle/>
          <a:p>
            <a:pPr algn="ctr" defTabSz="913615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25" b="1" dirty="0" smtClean="0">
                <a:solidFill>
                  <a:srgbClr val="FFFFFF"/>
                </a:solidFill>
              </a:rPr>
              <a:t>送信メール</a:t>
            </a:r>
            <a:endParaRPr lang="en-US" sz="825" b="1" dirty="0">
              <a:solidFill>
                <a:srgbClr val="FFFFFF"/>
              </a:solidFill>
            </a:endParaRPr>
          </a:p>
        </p:txBody>
      </p:sp>
      <p:sp>
        <p:nvSpPr>
          <p:cNvPr id="943" name="Freeform 13"/>
          <p:cNvSpPr>
            <a:spLocks/>
          </p:cNvSpPr>
          <p:nvPr/>
        </p:nvSpPr>
        <p:spPr bwMode="auto">
          <a:xfrm>
            <a:off x="1692978" y="4711713"/>
            <a:ext cx="3287822" cy="152657"/>
          </a:xfrm>
          <a:custGeom>
            <a:avLst/>
            <a:gdLst>
              <a:gd name="T0" fmla="*/ 13526 w 13526"/>
              <a:gd name="T1" fmla="*/ 13 h 467"/>
              <a:gd name="T2" fmla="*/ 13126 w 13526"/>
              <a:gd name="T3" fmla="*/ 7 h 467"/>
              <a:gd name="T4" fmla="*/ 12300 w 13526"/>
              <a:gd name="T5" fmla="*/ 1 h 467"/>
              <a:gd name="T6" fmla="*/ 11798 w 13526"/>
              <a:gd name="T7" fmla="*/ 0 h 467"/>
              <a:gd name="T8" fmla="*/ 11400 w 13526"/>
              <a:gd name="T9" fmla="*/ 1 h 467"/>
              <a:gd name="T10" fmla="*/ 10582 w 13526"/>
              <a:gd name="T11" fmla="*/ 7 h 467"/>
              <a:gd name="T12" fmla="*/ 10104 w 13526"/>
              <a:gd name="T13" fmla="*/ 13 h 467"/>
              <a:gd name="T14" fmla="*/ 9704 w 13526"/>
              <a:gd name="T15" fmla="*/ 19 h 467"/>
              <a:gd name="T16" fmla="*/ 8886 w 13526"/>
              <a:gd name="T17" fmla="*/ 34 h 467"/>
              <a:gd name="T18" fmla="*/ 8411 w 13526"/>
              <a:gd name="T19" fmla="*/ 46 h 467"/>
              <a:gd name="T20" fmla="*/ 8009 w 13526"/>
              <a:gd name="T21" fmla="*/ 55 h 467"/>
              <a:gd name="T22" fmla="*/ 7191 w 13526"/>
              <a:gd name="T23" fmla="*/ 80 h 467"/>
              <a:gd name="T24" fmla="*/ 6717 w 13526"/>
              <a:gd name="T25" fmla="*/ 95 h 467"/>
              <a:gd name="T26" fmla="*/ 6314 w 13526"/>
              <a:gd name="T27" fmla="*/ 110 h 467"/>
              <a:gd name="T28" fmla="*/ 5495 w 13526"/>
              <a:gd name="T29" fmla="*/ 141 h 467"/>
              <a:gd name="T30" fmla="*/ 5023 w 13526"/>
              <a:gd name="T31" fmla="*/ 160 h 467"/>
              <a:gd name="T32" fmla="*/ 4617 w 13526"/>
              <a:gd name="T33" fmla="*/ 178 h 467"/>
              <a:gd name="T34" fmla="*/ 3799 w 13526"/>
              <a:gd name="T35" fmla="*/ 217 h 467"/>
              <a:gd name="T36" fmla="*/ 3329 w 13526"/>
              <a:gd name="T37" fmla="*/ 240 h 467"/>
              <a:gd name="T38" fmla="*/ 2918 w 13526"/>
              <a:gd name="T39" fmla="*/ 261 h 467"/>
              <a:gd name="T40" fmla="*/ 2099 w 13526"/>
              <a:gd name="T41" fmla="*/ 306 h 467"/>
              <a:gd name="T42" fmla="*/ 1636 w 13526"/>
              <a:gd name="T43" fmla="*/ 332 h 467"/>
              <a:gd name="T44" fmla="*/ 1032 w 13526"/>
              <a:gd name="T45" fmla="*/ 369 h 467"/>
              <a:gd name="T46" fmla="*/ 201 w 13526"/>
              <a:gd name="T47" fmla="*/ 423 h 467"/>
              <a:gd name="T48" fmla="*/ 0 w 13526"/>
              <a:gd name="T49" fmla="*/ 437 h 467"/>
              <a:gd name="T50" fmla="*/ 4 w 13526"/>
              <a:gd name="T51" fmla="*/ 466 h 467"/>
              <a:gd name="T52" fmla="*/ 203 w 13526"/>
              <a:gd name="T53" fmla="*/ 453 h 467"/>
              <a:gd name="T54" fmla="*/ 1034 w 13526"/>
              <a:gd name="T55" fmla="*/ 399 h 467"/>
              <a:gd name="T56" fmla="*/ 1697 w 13526"/>
              <a:gd name="T57" fmla="*/ 359 h 467"/>
              <a:gd name="T58" fmla="*/ 2101 w 13526"/>
              <a:gd name="T59" fmla="*/ 336 h 467"/>
              <a:gd name="T60" fmla="*/ 2920 w 13526"/>
              <a:gd name="T61" fmla="*/ 291 h 467"/>
              <a:gd name="T62" fmla="*/ 3391 w 13526"/>
              <a:gd name="T63" fmla="*/ 267 h 467"/>
              <a:gd name="T64" fmla="*/ 3801 w 13526"/>
              <a:gd name="T65" fmla="*/ 247 h 467"/>
              <a:gd name="T66" fmla="*/ 4619 w 13526"/>
              <a:gd name="T67" fmla="*/ 208 h 467"/>
              <a:gd name="T68" fmla="*/ 5084 w 13526"/>
              <a:gd name="T69" fmla="*/ 188 h 467"/>
              <a:gd name="T70" fmla="*/ 5496 w 13526"/>
              <a:gd name="T71" fmla="*/ 171 h 467"/>
              <a:gd name="T72" fmla="*/ 6315 w 13526"/>
              <a:gd name="T73" fmla="*/ 140 h 467"/>
              <a:gd name="T74" fmla="*/ 6778 w 13526"/>
              <a:gd name="T75" fmla="*/ 124 h 467"/>
              <a:gd name="T76" fmla="*/ 7192 w 13526"/>
              <a:gd name="T77" fmla="*/ 110 h 467"/>
              <a:gd name="T78" fmla="*/ 8010 w 13526"/>
              <a:gd name="T79" fmla="*/ 85 h 467"/>
              <a:gd name="T80" fmla="*/ 8471 w 13526"/>
              <a:gd name="T81" fmla="*/ 74 h 467"/>
              <a:gd name="T82" fmla="*/ 8887 w 13526"/>
              <a:gd name="T83" fmla="*/ 64 h 467"/>
              <a:gd name="T84" fmla="*/ 9705 w 13526"/>
              <a:gd name="T85" fmla="*/ 49 h 467"/>
              <a:gd name="T86" fmla="*/ 10165 w 13526"/>
              <a:gd name="T87" fmla="*/ 42 h 467"/>
              <a:gd name="T88" fmla="*/ 10582 w 13526"/>
              <a:gd name="T89" fmla="*/ 37 h 467"/>
              <a:gd name="T90" fmla="*/ 11400 w 13526"/>
              <a:gd name="T91" fmla="*/ 31 h 467"/>
              <a:gd name="T92" fmla="*/ 11877 w 13526"/>
              <a:gd name="T93" fmla="*/ 30 h 467"/>
              <a:gd name="T94" fmla="*/ 12300 w 13526"/>
              <a:gd name="T95" fmla="*/ 31 h 467"/>
              <a:gd name="T96" fmla="*/ 13126 w 13526"/>
              <a:gd name="T97" fmla="*/ 37 h 467"/>
              <a:gd name="T98" fmla="*/ 13526 w 13526"/>
              <a:gd name="T99" fmla="*/ 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526" h="467">
                <a:moveTo>
                  <a:pt x="13526" y="13"/>
                </a:moveTo>
                <a:lnTo>
                  <a:pt x="13526" y="13"/>
                </a:lnTo>
                <a:lnTo>
                  <a:pt x="13526" y="13"/>
                </a:lnTo>
                <a:lnTo>
                  <a:pt x="13126" y="7"/>
                </a:lnTo>
                <a:lnTo>
                  <a:pt x="12718" y="3"/>
                </a:lnTo>
                <a:lnTo>
                  <a:pt x="12300" y="1"/>
                </a:lnTo>
                <a:lnTo>
                  <a:pt x="11877" y="0"/>
                </a:lnTo>
                <a:lnTo>
                  <a:pt x="11798" y="0"/>
                </a:lnTo>
                <a:lnTo>
                  <a:pt x="11798" y="0"/>
                </a:lnTo>
                <a:lnTo>
                  <a:pt x="11400" y="1"/>
                </a:lnTo>
                <a:lnTo>
                  <a:pt x="10994" y="3"/>
                </a:lnTo>
                <a:lnTo>
                  <a:pt x="10582" y="7"/>
                </a:lnTo>
                <a:lnTo>
                  <a:pt x="10164" y="12"/>
                </a:lnTo>
                <a:lnTo>
                  <a:pt x="10104" y="13"/>
                </a:lnTo>
                <a:lnTo>
                  <a:pt x="10104" y="13"/>
                </a:lnTo>
                <a:lnTo>
                  <a:pt x="9704" y="19"/>
                </a:lnTo>
                <a:lnTo>
                  <a:pt x="9298" y="25"/>
                </a:lnTo>
                <a:lnTo>
                  <a:pt x="8886" y="34"/>
                </a:lnTo>
                <a:lnTo>
                  <a:pt x="8471" y="44"/>
                </a:lnTo>
                <a:lnTo>
                  <a:pt x="8411" y="46"/>
                </a:lnTo>
                <a:lnTo>
                  <a:pt x="8411" y="46"/>
                </a:lnTo>
                <a:lnTo>
                  <a:pt x="8009" y="55"/>
                </a:lnTo>
                <a:lnTo>
                  <a:pt x="7602" y="67"/>
                </a:lnTo>
                <a:lnTo>
                  <a:pt x="7191" y="80"/>
                </a:lnTo>
                <a:lnTo>
                  <a:pt x="6777" y="94"/>
                </a:lnTo>
                <a:lnTo>
                  <a:pt x="6717" y="95"/>
                </a:lnTo>
                <a:lnTo>
                  <a:pt x="6717" y="95"/>
                </a:lnTo>
                <a:lnTo>
                  <a:pt x="6314" y="110"/>
                </a:lnTo>
                <a:lnTo>
                  <a:pt x="5905" y="125"/>
                </a:lnTo>
                <a:lnTo>
                  <a:pt x="5495" y="141"/>
                </a:lnTo>
                <a:lnTo>
                  <a:pt x="5083" y="158"/>
                </a:lnTo>
                <a:lnTo>
                  <a:pt x="5023" y="160"/>
                </a:lnTo>
                <a:lnTo>
                  <a:pt x="5023" y="160"/>
                </a:lnTo>
                <a:lnTo>
                  <a:pt x="4617" y="178"/>
                </a:lnTo>
                <a:lnTo>
                  <a:pt x="4208" y="198"/>
                </a:lnTo>
                <a:lnTo>
                  <a:pt x="3799" y="217"/>
                </a:lnTo>
                <a:lnTo>
                  <a:pt x="3389" y="237"/>
                </a:lnTo>
                <a:lnTo>
                  <a:pt x="3329" y="240"/>
                </a:lnTo>
                <a:lnTo>
                  <a:pt x="3329" y="240"/>
                </a:lnTo>
                <a:lnTo>
                  <a:pt x="2918" y="261"/>
                </a:lnTo>
                <a:lnTo>
                  <a:pt x="2508" y="283"/>
                </a:lnTo>
                <a:lnTo>
                  <a:pt x="2099" y="306"/>
                </a:lnTo>
                <a:lnTo>
                  <a:pt x="1696" y="329"/>
                </a:lnTo>
                <a:lnTo>
                  <a:pt x="1636" y="332"/>
                </a:lnTo>
                <a:lnTo>
                  <a:pt x="1636" y="332"/>
                </a:lnTo>
                <a:lnTo>
                  <a:pt x="1032" y="369"/>
                </a:lnTo>
                <a:lnTo>
                  <a:pt x="550" y="400"/>
                </a:lnTo>
                <a:lnTo>
                  <a:pt x="201" y="423"/>
                </a:lnTo>
                <a:lnTo>
                  <a:pt x="2" y="437"/>
                </a:lnTo>
                <a:lnTo>
                  <a:pt x="0" y="437"/>
                </a:lnTo>
                <a:lnTo>
                  <a:pt x="0" y="467"/>
                </a:lnTo>
                <a:lnTo>
                  <a:pt x="4" y="466"/>
                </a:lnTo>
                <a:lnTo>
                  <a:pt x="4" y="466"/>
                </a:lnTo>
                <a:lnTo>
                  <a:pt x="203" y="453"/>
                </a:lnTo>
                <a:lnTo>
                  <a:pt x="552" y="430"/>
                </a:lnTo>
                <a:lnTo>
                  <a:pt x="1034" y="399"/>
                </a:lnTo>
                <a:lnTo>
                  <a:pt x="1637" y="362"/>
                </a:lnTo>
                <a:lnTo>
                  <a:pt x="1697" y="359"/>
                </a:lnTo>
                <a:lnTo>
                  <a:pt x="1697" y="359"/>
                </a:lnTo>
                <a:lnTo>
                  <a:pt x="2101" y="336"/>
                </a:lnTo>
                <a:lnTo>
                  <a:pt x="2509" y="313"/>
                </a:lnTo>
                <a:lnTo>
                  <a:pt x="2920" y="291"/>
                </a:lnTo>
                <a:lnTo>
                  <a:pt x="3331" y="269"/>
                </a:lnTo>
                <a:lnTo>
                  <a:pt x="3391" y="267"/>
                </a:lnTo>
                <a:lnTo>
                  <a:pt x="3391" y="267"/>
                </a:lnTo>
                <a:lnTo>
                  <a:pt x="3801" y="247"/>
                </a:lnTo>
                <a:lnTo>
                  <a:pt x="4210" y="226"/>
                </a:lnTo>
                <a:lnTo>
                  <a:pt x="4619" y="208"/>
                </a:lnTo>
                <a:lnTo>
                  <a:pt x="5024" y="190"/>
                </a:lnTo>
                <a:lnTo>
                  <a:pt x="5084" y="188"/>
                </a:lnTo>
                <a:lnTo>
                  <a:pt x="5084" y="188"/>
                </a:lnTo>
                <a:lnTo>
                  <a:pt x="5496" y="171"/>
                </a:lnTo>
                <a:lnTo>
                  <a:pt x="5906" y="155"/>
                </a:lnTo>
                <a:lnTo>
                  <a:pt x="6315" y="140"/>
                </a:lnTo>
                <a:lnTo>
                  <a:pt x="6718" y="125"/>
                </a:lnTo>
                <a:lnTo>
                  <a:pt x="6778" y="124"/>
                </a:lnTo>
                <a:lnTo>
                  <a:pt x="6778" y="124"/>
                </a:lnTo>
                <a:lnTo>
                  <a:pt x="7192" y="110"/>
                </a:lnTo>
                <a:lnTo>
                  <a:pt x="7602" y="97"/>
                </a:lnTo>
                <a:lnTo>
                  <a:pt x="8010" y="85"/>
                </a:lnTo>
                <a:lnTo>
                  <a:pt x="8411" y="76"/>
                </a:lnTo>
                <a:lnTo>
                  <a:pt x="8471" y="74"/>
                </a:lnTo>
                <a:lnTo>
                  <a:pt x="8471" y="74"/>
                </a:lnTo>
                <a:lnTo>
                  <a:pt x="8887" y="64"/>
                </a:lnTo>
                <a:lnTo>
                  <a:pt x="9299" y="55"/>
                </a:lnTo>
                <a:lnTo>
                  <a:pt x="9705" y="49"/>
                </a:lnTo>
                <a:lnTo>
                  <a:pt x="10105" y="43"/>
                </a:lnTo>
                <a:lnTo>
                  <a:pt x="10165" y="42"/>
                </a:lnTo>
                <a:lnTo>
                  <a:pt x="10165" y="42"/>
                </a:lnTo>
                <a:lnTo>
                  <a:pt x="10582" y="37"/>
                </a:lnTo>
                <a:lnTo>
                  <a:pt x="10994" y="33"/>
                </a:lnTo>
                <a:lnTo>
                  <a:pt x="11400" y="31"/>
                </a:lnTo>
                <a:lnTo>
                  <a:pt x="11798" y="30"/>
                </a:lnTo>
                <a:lnTo>
                  <a:pt x="11877" y="30"/>
                </a:lnTo>
                <a:lnTo>
                  <a:pt x="11877" y="30"/>
                </a:lnTo>
                <a:lnTo>
                  <a:pt x="12300" y="31"/>
                </a:lnTo>
                <a:lnTo>
                  <a:pt x="12716" y="33"/>
                </a:lnTo>
                <a:lnTo>
                  <a:pt x="13126" y="37"/>
                </a:lnTo>
                <a:lnTo>
                  <a:pt x="13525" y="43"/>
                </a:lnTo>
                <a:lnTo>
                  <a:pt x="13526" y="43"/>
                </a:lnTo>
                <a:lnTo>
                  <a:pt x="13526" y="13"/>
                </a:lnTo>
                <a:close/>
              </a:path>
            </a:pathLst>
          </a:custGeom>
          <a:gradFill>
            <a:gsLst>
              <a:gs pos="1000">
                <a:schemeClr val="tx2"/>
              </a:gs>
              <a:gs pos="47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676767"/>
              </a:solidFill>
            </a:endParaRPr>
          </a:p>
        </p:txBody>
      </p:sp>
      <p:sp>
        <p:nvSpPr>
          <p:cNvPr id="944" name="Freeform 14"/>
          <p:cNvSpPr>
            <a:spLocks/>
          </p:cNvSpPr>
          <p:nvPr/>
        </p:nvSpPr>
        <p:spPr bwMode="auto">
          <a:xfrm>
            <a:off x="1692978" y="3274889"/>
            <a:ext cx="3283943" cy="187392"/>
          </a:xfrm>
          <a:custGeom>
            <a:avLst/>
            <a:gdLst>
              <a:gd name="T0" fmla="*/ 13526 w 13526"/>
              <a:gd name="T1" fmla="*/ 422 h 453"/>
              <a:gd name="T2" fmla="*/ 12812 w 13526"/>
              <a:gd name="T3" fmla="*/ 423 h 453"/>
              <a:gd name="T4" fmla="*/ 12334 w 13526"/>
              <a:gd name="T5" fmla="*/ 422 h 453"/>
              <a:gd name="T6" fmla="*/ 11798 w 13526"/>
              <a:gd name="T7" fmla="*/ 421 h 453"/>
              <a:gd name="T8" fmla="*/ 11386 w 13526"/>
              <a:gd name="T9" fmla="*/ 419 h 453"/>
              <a:gd name="T10" fmla="*/ 10568 w 13526"/>
              <a:gd name="T11" fmla="*/ 413 h 453"/>
              <a:gd name="T12" fmla="*/ 10105 w 13526"/>
              <a:gd name="T13" fmla="*/ 408 h 453"/>
              <a:gd name="T14" fmla="*/ 9692 w 13526"/>
              <a:gd name="T15" fmla="*/ 403 h 453"/>
              <a:gd name="T16" fmla="*/ 8873 w 13526"/>
              <a:gd name="T17" fmla="*/ 391 h 453"/>
              <a:gd name="T18" fmla="*/ 8411 w 13526"/>
              <a:gd name="T19" fmla="*/ 384 h 453"/>
              <a:gd name="T20" fmla="*/ 7997 w 13526"/>
              <a:gd name="T21" fmla="*/ 375 h 453"/>
              <a:gd name="T22" fmla="*/ 7179 w 13526"/>
              <a:gd name="T23" fmla="*/ 357 h 453"/>
              <a:gd name="T24" fmla="*/ 6717 w 13526"/>
              <a:gd name="T25" fmla="*/ 345 h 453"/>
              <a:gd name="T26" fmla="*/ 6302 w 13526"/>
              <a:gd name="T27" fmla="*/ 334 h 453"/>
              <a:gd name="T28" fmla="*/ 5484 w 13526"/>
              <a:gd name="T29" fmla="*/ 307 h 453"/>
              <a:gd name="T30" fmla="*/ 5024 w 13526"/>
              <a:gd name="T31" fmla="*/ 291 h 453"/>
              <a:gd name="T32" fmla="*/ 4606 w 13526"/>
              <a:gd name="T33" fmla="*/ 275 h 453"/>
              <a:gd name="T34" fmla="*/ 3788 w 13526"/>
              <a:gd name="T35" fmla="*/ 241 h 453"/>
              <a:gd name="T36" fmla="*/ 3331 w 13526"/>
              <a:gd name="T37" fmla="*/ 219 h 453"/>
              <a:gd name="T38" fmla="*/ 2906 w 13526"/>
              <a:gd name="T39" fmla="*/ 198 h 453"/>
              <a:gd name="T40" fmla="*/ 2088 w 13526"/>
              <a:gd name="T41" fmla="*/ 152 h 453"/>
              <a:gd name="T42" fmla="*/ 1637 w 13526"/>
              <a:gd name="T43" fmla="*/ 124 h 453"/>
              <a:gd name="T44" fmla="*/ 1314 w 13526"/>
              <a:gd name="T45" fmla="*/ 103 h 453"/>
              <a:gd name="T46" fmla="*/ 772 w 13526"/>
              <a:gd name="T47" fmla="*/ 64 h 453"/>
              <a:gd name="T48" fmla="*/ 366 w 13526"/>
              <a:gd name="T49" fmla="*/ 32 h 453"/>
              <a:gd name="T50" fmla="*/ 5 w 13526"/>
              <a:gd name="T51" fmla="*/ 0 h 453"/>
              <a:gd name="T52" fmla="*/ 0 w 13526"/>
              <a:gd name="T53" fmla="*/ 30 h 453"/>
              <a:gd name="T54" fmla="*/ 2 w 13526"/>
              <a:gd name="T55" fmla="*/ 30 h 453"/>
              <a:gd name="T56" fmla="*/ 363 w 13526"/>
              <a:gd name="T57" fmla="*/ 62 h 453"/>
              <a:gd name="T58" fmla="*/ 770 w 13526"/>
              <a:gd name="T59" fmla="*/ 94 h 453"/>
              <a:gd name="T60" fmla="*/ 1312 w 13526"/>
              <a:gd name="T61" fmla="*/ 133 h 453"/>
              <a:gd name="T62" fmla="*/ 1696 w 13526"/>
              <a:gd name="T63" fmla="*/ 158 h 453"/>
              <a:gd name="T64" fmla="*/ 2086 w 13526"/>
              <a:gd name="T65" fmla="*/ 182 h 453"/>
              <a:gd name="T66" fmla="*/ 2905 w 13526"/>
              <a:gd name="T67" fmla="*/ 228 h 453"/>
              <a:gd name="T68" fmla="*/ 3389 w 13526"/>
              <a:gd name="T69" fmla="*/ 251 h 453"/>
              <a:gd name="T70" fmla="*/ 3787 w 13526"/>
              <a:gd name="T71" fmla="*/ 270 h 453"/>
              <a:gd name="T72" fmla="*/ 4605 w 13526"/>
              <a:gd name="T73" fmla="*/ 305 h 453"/>
              <a:gd name="T74" fmla="*/ 5083 w 13526"/>
              <a:gd name="T75" fmla="*/ 323 h 453"/>
              <a:gd name="T76" fmla="*/ 5483 w 13526"/>
              <a:gd name="T77" fmla="*/ 337 h 453"/>
              <a:gd name="T78" fmla="*/ 6301 w 13526"/>
              <a:gd name="T79" fmla="*/ 363 h 453"/>
              <a:gd name="T80" fmla="*/ 6777 w 13526"/>
              <a:gd name="T81" fmla="*/ 376 h 453"/>
              <a:gd name="T82" fmla="*/ 7178 w 13526"/>
              <a:gd name="T83" fmla="*/ 387 h 453"/>
              <a:gd name="T84" fmla="*/ 7997 w 13526"/>
              <a:gd name="T85" fmla="*/ 405 h 453"/>
              <a:gd name="T86" fmla="*/ 8470 w 13526"/>
              <a:gd name="T87" fmla="*/ 415 h 453"/>
              <a:gd name="T88" fmla="*/ 8873 w 13526"/>
              <a:gd name="T89" fmla="*/ 421 h 453"/>
              <a:gd name="T90" fmla="*/ 9691 w 13526"/>
              <a:gd name="T91" fmla="*/ 433 h 453"/>
              <a:gd name="T92" fmla="*/ 10164 w 13526"/>
              <a:gd name="T93" fmla="*/ 439 h 453"/>
              <a:gd name="T94" fmla="*/ 10568 w 13526"/>
              <a:gd name="T95" fmla="*/ 443 h 453"/>
              <a:gd name="T96" fmla="*/ 11386 w 13526"/>
              <a:gd name="T97" fmla="*/ 449 h 453"/>
              <a:gd name="T98" fmla="*/ 11858 w 13526"/>
              <a:gd name="T99" fmla="*/ 451 h 453"/>
              <a:gd name="T100" fmla="*/ 12334 w 13526"/>
              <a:gd name="T101" fmla="*/ 452 h 453"/>
              <a:gd name="T102" fmla="*/ 12812 w 13526"/>
              <a:gd name="T103" fmla="*/ 453 h 453"/>
              <a:gd name="T104" fmla="*/ 13526 w 13526"/>
              <a:gd name="T105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526" h="453">
                <a:moveTo>
                  <a:pt x="13526" y="422"/>
                </a:moveTo>
                <a:lnTo>
                  <a:pt x="13526" y="422"/>
                </a:lnTo>
                <a:lnTo>
                  <a:pt x="13526" y="422"/>
                </a:lnTo>
                <a:lnTo>
                  <a:pt x="12812" y="423"/>
                </a:lnTo>
                <a:lnTo>
                  <a:pt x="12812" y="423"/>
                </a:lnTo>
                <a:lnTo>
                  <a:pt x="12334" y="422"/>
                </a:lnTo>
                <a:lnTo>
                  <a:pt x="11858" y="421"/>
                </a:lnTo>
                <a:lnTo>
                  <a:pt x="11798" y="421"/>
                </a:lnTo>
                <a:lnTo>
                  <a:pt x="11798" y="421"/>
                </a:lnTo>
                <a:lnTo>
                  <a:pt x="11386" y="419"/>
                </a:lnTo>
                <a:lnTo>
                  <a:pt x="10975" y="416"/>
                </a:lnTo>
                <a:lnTo>
                  <a:pt x="10568" y="413"/>
                </a:lnTo>
                <a:lnTo>
                  <a:pt x="10165" y="409"/>
                </a:lnTo>
                <a:lnTo>
                  <a:pt x="10105" y="408"/>
                </a:lnTo>
                <a:lnTo>
                  <a:pt x="10105" y="408"/>
                </a:lnTo>
                <a:lnTo>
                  <a:pt x="9692" y="403"/>
                </a:lnTo>
                <a:lnTo>
                  <a:pt x="9280" y="398"/>
                </a:lnTo>
                <a:lnTo>
                  <a:pt x="8873" y="391"/>
                </a:lnTo>
                <a:lnTo>
                  <a:pt x="8471" y="385"/>
                </a:lnTo>
                <a:lnTo>
                  <a:pt x="8411" y="384"/>
                </a:lnTo>
                <a:lnTo>
                  <a:pt x="8411" y="384"/>
                </a:lnTo>
                <a:lnTo>
                  <a:pt x="7997" y="375"/>
                </a:lnTo>
                <a:lnTo>
                  <a:pt x="7586" y="367"/>
                </a:lnTo>
                <a:lnTo>
                  <a:pt x="7179" y="357"/>
                </a:lnTo>
                <a:lnTo>
                  <a:pt x="6777" y="346"/>
                </a:lnTo>
                <a:lnTo>
                  <a:pt x="6717" y="345"/>
                </a:lnTo>
                <a:lnTo>
                  <a:pt x="6717" y="345"/>
                </a:lnTo>
                <a:lnTo>
                  <a:pt x="6302" y="334"/>
                </a:lnTo>
                <a:lnTo>
                  <a:pt x="5890" y="321"/>
                </a:lnTo>
                <a:lnTo>
                  <a:pt x="5484" y="307"/>
                </a:lnTo>
                <a:lnTo>
                  <a:pt x="5084" y="293"/>
                </a:lnTo>
                <a:lnTo>
                  <a:pt x="5024" y="291"/>
                </a:lnTo>
                <a:lnTo>
                  <a:pt x="5024" y="291"/>
                </a:lnTo>
                <a:lnTo>
                  <a:pt x="4606" y="275"/>
                </a:lnTo>
                <a:lnTo>
                  <a:pt x="4194" y="258"/>
                </a:lnTo>
                <a:lnTo>
                  <a:pt x="3788" y="241"/>
                </a:lnTo>
                <a:lnTo>
                  <a:pt x="3391" y="221"/>
                </a:lnTo>
                <a:lnTo>
                  <a:pt x="3331" y="219"/>
                </a:lnTo>
                <a:lnTo>
                  <a:pt x="3331" y="219"/>
                </a:lnTo>
                <a:lnTo>
                  <a:pt x="2906" y="198"/>
                </a:lnTo>
                <a:lnTo>
                  <a:pt x="2491" y="175"/>
                </a:lnTo>
                <a:lnTo>
                  <a:pt x="2088" y="152"/>
                </a:lnTo>
                <a:lnTo>
                  <a:pt x="1697" y="128"/>
                </a:lnTo>
                <a:lnTo>
                  <a:pt x="1637" y="124"/>
                </a:lnTo>
                <a:lnTo>
                  <a:pt x="1637" y="124"/>
                </a:lnTo>
                <a:lnTo>
                  <a:pt x="1314" y="103"/>
                </a:lnTo>
                <a:lnTo>
                  <a:pt x="1026" y="82"/>
                </a:lnTo>
                <a:lnTo>
                  <a:pt x="772" y="64"/>
                </a:lnTo>
                <a:lnTo>
                  <a:pt x="552" y="47"/>
                </a:lnTo>
                <a:lnTo>
                  <a:pt x="366" y="32"/>
                </a:lnTo>
                <a:lnTo>
                  <a:pt x="212" y="19"/>
                </a:lnTo>
                <a:lnTo>
                  <a:pt x="5" y="0"/>
                </a:lnTo>
                <a:lnTo>
                  <a:pt x="0" y="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210" y="49"/>
                </a:lnTo>
                <a:lnTo>
                  <a:pt x="363" y="62"/>
                </a:lnTo>
                <a:lnTo>
                  <a:pt x="550" y="77"/>
                </a:lnTo>
                <a:lnTo>
                  <a:pt x="770" y="94"/>
                </a:lnTo>
                <a:lnTo>
                  <a:pt x="1023" y="112"/>
                </a:lnTo>
                <a:lnTo>
                  <a:pt x="1312" y="133"/>
                </a:lnTo>
                <a:lnTo>
                  <a:pt x="1636" y="154"/>
                </a:lnTo>
                <a:lnTo>
                  <a:pt x="1696" y="158"/>
                </a:lnTo>
                <a:lnTo>
                  <a:pt x="1696" y="158"/>
                </a:lnTo>
                <a:lnTo>
                  <a:pt x="2086" y="182"/>
                </a:lnTo>
                <a:lnTo>
                  <a:pt x="2490" y="205"/>
                </a:lnTo>
                <a:lnTo>
                  <a:pt x="2905" y="228"/>
                </a:lnTo>
                <a:lnTo>
                  <a:pt x="3329" y="249"/>
                </a:lnTo>
                <a:lnTo>
                  <a:pt x="3389" y="251"/>
                </a:lnTo>
                <a:lnTo>
                  <a:pt x="3389" y="251"/>
                </a:lnTo>
                <a:lnTo>
                  <a:pt x="3787" y="270"/>
                </a:lnTo>
                <a:lnTo>
                  <a:pt x="4192" y="288"/>
                </a:lnTo>
                <a:lnTo>
                  <a:pt x="4605" y="305"/>
                </a:lnTo>
                <a:lnTo>
                  <a:pt x="5023" y="321"/>
                </a:lnTo>
                <a:lnTo>
                  <a:pt x="5083" y="323"/>
                </a:lnTo>
                <a:lnTo>
                  <a:pt x="5083" y="323"/>
                </a:lnTo>
                <a:lnTo>
                  <a:pt x="5483" y="337"/>
                </a:lnTo>
                <a:lnTo>
                  <a:pt x="5890" y="351"/>
                </a:lnTo>
                <a:lnTo>
                  <a:pt x="6301" y="363"/>
                </a:lnTo>
                <a:lnTo>
                  <a:pt x="6717" y="375"/>
                </a:lnTo>
                <a:lnTo>
                  <a:pt x="6777" y="376"/>
                </a:lnTo>
                <a:lnTo>
                  <a:pt x="6777" y="376"/>
                </a:lnTo>
                <a:lnTo>
                  <a:pt x="7178" y="387"/>
                </a:lnTo>
                <a:lnTo>
                  <a:pt x="7585" y="397"/>
                </a:lnTo>
                <a:lnTo>
                  <a:pt x="7997" y="405"/>
                </a:lnTo>
                <a:lnTo>
                  <a:pt x="8410" y="414"/>
                </a:lnTo>
                <a:lnTo>
                  <a:pt x="8470" y="415"/>
                </a:lnTo>
                <a:lnTo>
                  <a:pt x="8470" y="415"/>
                </a:lnTo>
                <a:lnTo>
                  <a:pt x="8873" y="421"/>
                </a:lnTo>
                <a:lnTo>
                  <a:pt x="9280" y="428"/>
                </a:lnTo>
                <a:lnTo>
                  <a:pt x="9691" y="433"/>
                </a:lnTo>
                <a:lnTo>
                  <a:pt x="10104" y="438"/>
                </a:lnTo>
                <a:lnTo>
                  <a:pt x="10164" y="439"/>
                </a:lnTo>
                <a:lnTo>
                  <a:pt x="10164" y="439"/>
                </a:lnTo>
                <a:lnTo>
                  <a:pt x="10568" y="443"/>
                </a:lnTo>
                <a:lnTo>
                  <a:pt x="10975" y="446"/>
                </a:lnTo>
                <a:lnTo>
                  <a:pt x="11386" y="449"/>
                </a:lnTo>
                <a:lnTo>
                  <a:pt x="11798" y="451"/>
                </a:lnTo>
                <a:lnTo>
                  <a:pt x="11858" y="451"/>
                </a:lnTo>
                <a:lnTo>
                  <a:pt x="11858" y="451"/>
                </a:lnTo>
                <a:lnTo>
                  <a:pt x="12334" y="452"/>
                </a:lnTo>
                <a:lnTo>
                  <a:pt x="12812" y="453"/>
                </a:lnTo>
                <a:lnTo>
                  <a:pt x="12812" y="453"/>
                </a:lnTo>
                <a:lnTo>
                  <a:pt x="13526" y="452"/>
                </a:lnTo>
                <a:lnTo>
                  <a:pt x="13526" y="452"/>
                </a:lnTo>
                <a:lnTo>
                  <a:pt x="13526" y="422"/>
                </a:lnTo>
                <a:close/>
              </a:path>
            </a:pathLst>
          </a:custGeom>
          <a:gradFill>
            <a:gsLst>
              <a:gs pos="1000">
                <a:schemeClr val="tx2"/>
              </a:gs>
              <a:gs pos="47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68556" tIns="34279" rIns="68556" bIns="34279" numCol="1" anchor="t" anchorCtr="0" compatLnSpc="1">
            <a:prstTxWarp prst="textNoShape">
              <a:avLst/>
            </a:prstTxWarp>
          </a:bodyPr>
          <a:lstStyle/>
          <a:p>
            <a:pPr defTabSz="685565"/>
            <a:endParaRPr lang="en-US" sz="1275" dirty="0">
              <a:solidFill>
                <a:srgbClr val="676767"/>
              </a:solidFill>
            </a:endParaRPr>
          </a:p>
        </p:txBody>
      </p:sp>
      <p:grpSp>
        <p:nvGrpSpPr>
          <p:cNvPr id="945" name="Group 151"/>
          <p:cNvGrpSpPr/>
          <p:nvPr/>
        </p:nvGrpSpPr>
        <p:grpSpPr>
          <a:xfrm>
            <a:off x="3582025" y="3923234"/>
            <a:ext cx="303449" cy="182912"/>
            <a:chOff x="11117263" y="6007100"/>
            <a:chExt cx="463550" cy="322263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946" name="Freeform 31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47" name="Freeform 32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48" name="Freeform 33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49" name="Freeform 3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950" name="Freeform 15"/>
          <p:cNvSpPr>
            <a:spLocks noEditPoints="1"/>
          </p:cNvSpPr>
          <p:nvPr/>
        </p:nvSpPr>
        <p:spPr bwMode="auto">
          <a:xfrm>
            <a:off x="3697647" y="3891266"/>
            <a:ext cx="330308" cy="341187"/>
          </a:xfrm>
          <a:custGeom>
            <a:avLst/>
            <a:gdLst>
              <a:gd name="T0" fmla="*/ 858 w 1484"/>
              <a:gd name="T1" fmla="*/ 754 h 1500"/>
              <a:gd name="T2" fmla="*/ 912 w 1484"/>
              <a:gd name="T3" fmla="*/ 658 h 1500"/>
              <a:gd name="T4" fmla="*/ 948 w 1484"/>
              <a:gd name="T5" fmla="*/ 512 h 1500"/>
              <a:gd name="T6" fmla="*/ 946 w 1484"/>
              <a:gd name="T7" fmla="*/ 424 h 1500"/>
              <a:gd name="T8" fmla="*/ 912 w 1484"/>
              <a:gd name="T9" fmla="*/ 288 h 1500"/>
              <a:gd name="T10" fmla="*/ 810 w 1484"/>
              <a:gd name="T11" fmla="*/ 138 h 1500"/>
              <a:gd name="T12" fmla="*/ 660 w 1484"/>
              <a:gd name="T13" fmla="*/ 36 h 1500"/>
              <a:gd name="T14" fmla="*/ 524 w 1484"/>
              <a:gd name="T15" fmla="*/ 2 h 1500"/>
              <a:gd name="T16" fmla="*/ 450 w 1484"/>
              <a:gd name="T17" fmla="*/ 0 h 1500"/>
              <a:gd name="T18" fmla="*/ 334 w 1484"/>
              <a:gd name="T19" fmla="*/ 20 h 1500"/>
              <a:gd name="T20" fmla="*/ 174 w 1484"/>
              <a:gd name="T21" fmla="*/ 108 h 1500"/>
              <a:gd name="T22" fmla="*/ 58 w 1484"/>
              <a:gd name="T23" fmla="*/ 248 h 1500"/>
              <a:gd name="T24" fmla="*/ 6 w 1484"/>
              <a:gd name="T25" fmla="*/ 402 h 1500"/>
              <a:gd name="T26" fmla="*/ 0 w 1484"/>
              <a:gd name="T27" fmla="*/ 474 h 1500"/>
              <a:gd name="T28" fmla="*/ 10 w 1484"/>
              <a:gd name="T29" fmla="*/ 568 h 1500"/>
              <a:gd name="T30" fmla="*/ 82 w 1484"/>
              <a:gd name="T31" fmla="*/ 738 h 1500"/>
              <a:gd name="T32" fmla="*/ 210 w 1484"/>
              <a:gd name="T33" fmla="*/ 866 h 1500"/>
              <a:gd name="T34" fmla="*/ 380 w 1484"/>
              <a:gd name="T35" fmla="*/ 938 h 1500"/>
              <a:gd name="T36" fmla="*/ 476 w 1484"/>
              <a:gd name="T37" fmla="*/ 948 h 1500"/>
              <a:gd name="T38" fmla="*/ 580 w 1484"/>
              <a:gd name="T39" fmla="*/ 936 h 1500"/>
              <a:gd name="T40" fmla="*/ 706 w 1484"/>
              <a:gd name="T41" fmla="*/ 888 h 1500"/>
              <a:gd name="T42" fmla="*/ 1240 w 1484"/>
              <a:gd name="T43" fmla="*/ 1458 h 1500"/>
              <a:gd name="T44" fmla="*/ 1274 w 1484"/>
              <a:gd name="T45" fmla="*/ 1484 h 1500"/>
              <a:gd name="T46" fmla="*/ 1326 w 1484"/>
              <a:gd name="T47" fmla="*/ 1500 h 1500"/>
              <a:gd name="T48" fmla="*/ 1382 w 1484"/>
              <a:gd name="T49" fmla="*/ 1494 h 1500"/>
              <a:gd name="T50" fmla="*/ 1430 w 1484"/>
              <a:gd name="T51" fmla="*/ 1468 h 1500"/>
              <a:gd name="T52" fmla="*/ 1460 w 1484"/>
              <a:gd name="T53" fmla="*/ 1436 h 1500"/>
              <a:gd name="T54" fmla="*/ 1480 w 1484"/>
              <a:gd name="T55" fmla="*/ 1384 h 1500"/>
              <a:gd name="T56" fmla="*/ 1480 w 1484"/>
              <a:gd name="T57" fmla="*/ 1330 h 1500"/>
              <a:gd name="T58" fmla="*/ 1460 w 1484"/>
              <a:gd name="T59" fmla="*/ 1278 h 1500"/>
              <a:gd name="T60" fmla="*/ 476 w 1484"/>
              <a:gd name="T61" fmla="*/ 804 h 1500"/>
              <a:gd name="T62" fmla="*/ 376 w 1484"/>
              <a:gd name="T63" fmla="*/ 788 h 1500"/>
              <a:gd name="T64" fmla="*/ 264 w 1484"/>
              <a:gd name="T65" fmla="*/ 728 h 1500"/>
              <a:gd name="T66" fmla="*/ 184 w 1484"/>
              <a:gd name="T67" fmla="*/ 630 h 1500"/>
              <a:gd name="T68" fmla="*/ 146 w 1484"/>
              <a:gd name="T69" fmla="*/ 508 h 1500"/>
              <a:gd name="T70" fmla="*/ 152 w 1484"/>
              <a:gd name="T71" fmla="*/ 406 h 1500"/>
              <a:gd name="T72" fmla="*/ 202 w 1484"/>
              <a:gd name="T73" fmla="*/ 288 h 1500"/>
              <a:gd name="T74" fmla="*/ 290 w 1484"/>
              <a:gd name="T75" fmla="*/ 200 h 1500"/>
              <a:gd name="T76" fmla="*/ 408 w 1484"/>
              <a:gd name="T77" fmla="*/ 150 h 1500"/>
              <a:gd name="T78" fmla="*/ 508 w 1484"/>
              <a:gd name="T79" fmla="*/ 144 h 1500"/>
              <a:gd name="T80" fmla="*/ 632 w 1484"/>
              <a:gd name="T81" fmla="*/ 182 h 1500"/>
              <a:gd name="T82" fmla="*/ 730 w 1484"/>
              <a:gd name="T83" fmla="*/ 264 h 1500"/>
              <a:gd name="T84" fmla="*/ 790 w 1484"/>
              <a:gd name="T85" fmla="*/ 376 h 1500"/>
              <a:gd name="T86" fmla="*/ 806 w 1484"/>
              <a:gd name="T87" fmla="*/ 474 h 1500"/>
              <a:gd name="T88" fmla="*/ 780 w 1484"/>
              <a:gd name="T89" fmla="*/ 602 h 1500"/>
              <a:gd name="T90" fmla="*/ 708 w 1484"/>
              <a:gd name="T91" fmla="*/ 708 h 1500"/>
              <a:gd name="T92" fmla="*/ 604 w 1484"/>
              <a:gd name="T93" fmla="*/ 778 h 1500"/>
              <a:gd name="T94" fmla="*/ 476 w 1484"/>
              <a:gd name="T95" fmla="*/ 804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4" h="1500">
                <a:moveTo>
                  <a:pt x="1442" y="1256"/>
                </a:moveTo>
                <a:lnTo>
                  <a:pt x="980" y="794"/>
                </a:lnTo>
                <a:lnTo>
                  <a:pt x="940" y="836"/>
                </a:lnTo>
                <a:lnTo>
                  <a:pt x="858" y="754"/>
                </a:lnTo>
                <a:lnTo>
                  <a:pt x="858" y="754"/>
                </a:lnTo>
                <a:lnTo>
                  <a:pt x="878" y="724"/>
                </a:lnTo>
                <a:lnTo>
                  <a:pt x="896" y="692"/>
                </a:lnTo>
                <a:lnTo>
                  <a:pt x="912" y="658"/>
                </a:lnTo>
                <a:lnTo>
                  <a:pt x="924" y="624"/>
                </a:lnTo>
                <a:lnTo>
                  <a:pt x="936" y="588"/>
                </a:lnTo>
                <a:lnTo>
                  <a:pt x="942" y="550"/>
                </a:lnTo>
                <a:lnTo>
                  <a:pt x="948" y="512"/>
                </a:lnTo>
                <a:lnTo>
                  <a:pt x="950" y="474"/>
                </a:lnTo>
                <a:lnTo>
                  <a:pt x="950" y="474"/>
                </a:lnTo>
                <a:lnTo>
                  <a:pt x="948" y="450"/>
                </a:lnTo>
                <a:lnTo>
                  <a:pt x="946" y="424"/>
                </a:lnTo>
                <a:lnTo>
                  <a:pt x="944" y="402"/>
                </a:lnTo>
                <a:lnTo>
                  <a:pt x="940" y="378"/>
                </a:lnTo>
                <a:lnTo>
                  <a:pt x="928" y="332"/>
                </a:lnTo>
                <a:lnTo>
                  <a:pt x="912" y="288"/>
                </a:lnTo>
                <a:lnTo>
                  <a:pt x="892" y="248"/>
                </a:lnTo>
                <a:lnTo>
                  <a:pt x="868" y="208"/>
                </a:lnTo>
                <a:lnTo>
                  <a:pt x="840" y="172"/>
                </a:lnTo>
                <a:lnTo>
                  <a:pt x="810" y="138"/>
                </a:lnTo>
                <a:lnTo>
                  <a:pt x="776" y="108"/>
                </a:lnTo>
                <a:lnTo>
                  <a:pt x="740" y="80"/>
                </a:lnTo>
                <a:lnTo>
                  <a:pt x="702" y="56"/>
                </a:lnTo>
                <a:lnTo>
                  <a:pt x="660" y="36"/>
                </a:lnTo>
                <a:lnTo>
                  <a:pt x="616" y="20"/>
                </a:lnTo>
                <a:lnTo>
                  <a:pt x="570" y="8"/>
                </a:lnTo>
                <a:lnTo>
                  <a:pt x="548" y="4"/>
                </a:lnTo>
                <a:lnTo>
                  <a:pt x="524" y="2"/>
                </a:lnTo>
                <a:lnTo>
                  <a:pt x="500" y="0"/>
                </a:lnTo>
                <a:lnTo>
                  <a:pt x="476" y="0"/>
                </a:lnTo>
                <a:lnTo>
                  <a:pt x="476" y="0"/>
                </a:lnTo>
                <a:lnTo>
                  <a:pt x="450" y="0"/>
                </a:lnTo>
                <a:lnTo>
                  <a:pt x="426" y="2"/>
                </a:lnTo>
                <a:lnTo>
                  <a:pt x="402" y="4"/>
                </a:lnTo>
                <a:lnTo>
                  <a:pt x="380" y="8"/>
                </a:lnTo>
                <a:lnTo>
                  <a:pt x="334" y="20"/>
                </a:lnTo>
                <a:lnTo>
                  <a:pt x="290" y="36"/>
                </a:lnTo>
                <a:lnTo>
                  <a:pt x="250" y="56"/>
                </a:lnTo>
                <a:lnTo>
                  <a:pt x="210" y="80"/>
                </a:lnTo>
                <a:lnTo>
                  <a:pt x="174" y="108"/>
                </a:lnTo>
                <a:lnTo>
                  <a:pt x="140" y="138"/>
                </a:lnTo>
                <a:lnTo>
                  <a:pt x="110" y="172"/>
                </a:lnTo>
                <a:lnTo>
                  <a:pt x="82" y="208"/>
                </a:lnTo>
                <a:lnTo>
                  <a:pt x="58" y="248"/>
                </a:lnTo>
                <a:lnTo>
                  <a:pt x="38" y="288"/>
                </a:lnTo>
                <a:lnTo>
                  <a:pt x="22" y="332"/>
                </a:lnTo>
                <a:lnTo>
                  <a:pt x="10" y="378"/>
                </a:lnTo>
                <a:lnTo>
                  <a:pt x="6" y="402"/>
                </a:lnTo>
                <a:lnTo>
                  <a:pt x="4" y="424"/>
                </a:lnTo>
                <a:lnTo>
                  <a:pt x="2" y="450"/>
                </a:lnTo>
                <a:lnTo>
                  <a:pt x="0" y="474"/>
                </a:lnTo>
                <a:lnTo>
                  <a:pt x="0" y="474"/>
                </a:lnTo>
                <a:lnTo>
                  <a:pt x="2" y="498"/>
                </a:lnTo>
                <a:lnTo>
                  <a:pt x="4" y="522"/>
                </a:lnTo>
                <a:lnTo>
                  <a:pt x="6" y="546"/>
                </a:lnTo>
                <a:lnTo>
                  <a:pt x="10" y="568"/>
                </a:lnTo>
                <a:lnTo>
                  <a:pt x="22" y="614"/>
                </a:lnTo>
                <a:lnTo>
                  <a:pt x="38" y="658"/>
                </a:lnTo>
                <a:lnTo>
                  <a:pt x="58" y="700"/>
                </a:lnTo>
                <a:lnTo>
                  <a:pt x="82" y="738"/>
                </a:lnTo>
                <a:lnTo>
                  <a:pt x="110" y="776"/>
                </a:lnTo>
                <a:lnTo>
                  <a:pt x="140" y="808"/>
                </a:lnTo>
                <a:lnTo>
                  <a:pt x="174" y="840"/>
                </a:lnTo>
                <a:lnTo>
                  <a:pt x="210" y="866"/>
                </a:lnTo>
                <a:lnTo>
                  <a:pt x="250" y="890"/>
                </a:lnTo>
                <a:lnTo>
                  <a:pt x="290" y="910"/>
                </a:lnTo>
                <a:lnTo>
                  <a:pt x="334" y="926"/>
                </a:lnTo>
                <a:lnTo>
                  <a:pt x="380" y="938"/>
                </a:lnTo>
                <a:lnTo>
                  <a:pt x="402" y="942"/>
                </a:lnTo>
                <a:lnTo>
                  <a:pt x="426" y="946"/>
                </a:lnTo>
                <a:lnTo>
                  <a:pt x="450" y="946"/>
                </a:lnTo>
                <a:lnTo>
                  <a:pt x="476" y="948"/>
                </a:lnTo>
                <a:lnTo>
                  <a:pt x="476" y="948"/>
                </a:lnTo>
                <a:lnTo>
                  <a:pt x="510" y="946"/>
                </a:lnTo>
                <a:lnTo>
                  <a:pt x="546" y="942"/>
                </a:lnTo>
                <a:lnTo>
                  <a:pt x="580" y="936"/>
                </a:lnTo>
                <a:lnTo>
                  <a:pt x="612" y="928"/>
                </a:lnTo>
                <a:lnTo>
                  <a:pt x="644" y="916"/>
                </a:lnTo>
                <a:lnTo>
                  <a:pt x="676" y="904"/>
                </a:lnTo>
                <a:lnTo>
                  <a:pt x="706" y="888"/>
                </a:lnTo>
                <a:lnTo>
                  <a:pt x="734" y="870"/>
                </a:lnTo>
                <a:lnTo>
                  <a:pt x="820" y="956"/>
                </a:lnTo>
                <a:lnTo>
                  <a:pt x="778" y="996"/>
                </a:lnTo>
                <a:lnTo>
                  <a:pt x="1240" y="1458"/>
                </a:lnTo>
                <a:lnTo>
                  <a:pt x="1240" y="1458"/>
                </a:lnTo>
                <a:lnTo>
                  <a:pt x="1250" y="1468"/>
                </a:lnTo>
                <a:lnTo>
                  <a:pt x="1262" y="1476"/>
                </a:lnTo>
                <a:lnTo>
                  <a:pt x="1274" y="1484"/>
                </a:lnTo>
                <a:lnTo>
                  <a:pt x="1286" y="1490"/>
                </a:lnTo>
                <a:lnTo>
                  <a:pt x="1300" y="1494"/>
                </a:lnTo>
                <a:lnTo>
                  <a:pt x="1314" y="1498"/>
                </a:lnTo>
                <a:lnTo>
                  <a:pt x="1326" y="1500"/>
                </a:lnTo>
                <a:lnTo>
                  <a:pt x="1340" y="1500"/>
                </a:lnTo>
                <a:lnTo>
                  <a:pt x="1354" y="1500"/>
                </a:lnTo>
                <a:lnTo>
                  <a:pt x="1368" y="1498"/>
                </a:lnTo>
                <a:lnTo>
                  <a:pt x="1382" y="1494"/>
                </a:lnTo>
                <a:lnTo>
                  <a:pt x="1394" y="1490"/>
                </a:lnTo>
                <a:lnTo>
                  <a:pt x="1406" y="1484"/>
                </a:lnTo>
                <a:lnTo>
                  <a:pt x="1420" y="1476"/>
                </a:lnTo>
                <a:lnTo>
                  <a:pt x="1430" y="1468"/>
                </a:lnTo>
                <a:lnTo>
                  <a:pt x="1442" y="1458"/>
                </a:lnTo>
                <a:lnTo>
                  <a:pt x="1442" y="1458"/>
                </a:lnTo>
                <a:lnTo>
                  <a:pt x="1452" y="1448"/>
                </a:lnTo>
                <a:lnTo>
                  <a:pt x="1460" y="1436"/>
                </a:lnTo>
                <a:lnTo>
                  <a:pt x="1468" y="1424"/>
                </a:lnTo>
                <a:lnTo>
                  <a:pt x="1472" y="1412"/>
                </a:lnTo>
                <a:lnTo>
                  <a:pt x="1478" y="1398"/>
                </a:lnTo>
                <a:lnTo>
                  <a:pt x="1480" y="1384"/>
                </a:lnTo>
                <a:lnTo>
                  <a:pt x="1482" y="1370"/>
                </a:lnTo>
                <a:lnTo>
                  <a:pt x="1484" y="1358"/>
                </a:lnTo>
                <a:lnTo>
                  <a:pt x="1482" y="1344"/>
                </a:lnTo>
                <a:lnTo>
                  <a:pt x="1480" y="1330"/>
                </a:lnTo>
                <a:lnTo>
                  <a:pt x="1478" y="1316"/>
                </a:lnTo>
                <a:lnTo>
                  <a:pt x="1472" y="1304"/>
                </a:lnTo>
                <a:lnTo>
                  <a:pt x="1468" y="1290"/>
                </a:lnTo>
                <a:lnTo>
                  <a:pt x="1460" y="1278"/>
                </a:lnTo>
                <a:lnTo>
                  <a:pt x="1452" y="1268"/>
                </a:lnTo>
                <a:lnTo>
                  <a:pt x="1442" y="1256"/>
                </a:lnTo>
                <a:lnTo>
                  <a:pt x="1442" y="1256"/>
                </a:lnTo>
                <a:close/>
                <a:moveTo>
                  <a:pt x="476" y="804"/>
                </a:moveTo>
                <a:lnTo>
                  <a:pt x="476" y="804"/>
                </a:lnTo>
                <a:lnTo>
                  <a:pt x="442" y="802"/>
                </a:lnTo>
                <a:lnTo>
                  <a:pt x="408" y="798"/>
                </a:lnTo>
                <a:lnTo>
                  <a:pt x="376" y="788"/>
                </a:lnTo>
                <a:lnTo>
                  <a:pt x="346" y="778"/>
                </a:lnTo>
                <a:lnTo>
                  <a:pt x="318" y="764"/>
                </a:lnTo>
                <a:lnTo>
                  <a:pt x="290" y="748"/>
                </a:lnTo>
                <a:lnTo>
                  <a:pt x="264" y="728"/>
                </a:lnTo>
                <a:lnTo>
                  <a:pt x="242" y="708"/>
                </a:lnTo>
                <a:lnTo>
                  <a:pt x="220" y="684"/>
                </a:lnTo>
                <a:lnTo>
                  <a:pt x="202" y="658"/>
                </a:lnTo>
                <a:lnTo>
                  <a:pt x="184" y="630"/>
                </a:lnTo>
                <a:lnTo>
                  <a:pt x="170" y="602"/>
                </a:lnTo>
                <a:lnTo>
                  <a:pt x="160" y="572"/>
                </a:lnTo>
                <a:lnTo>
                  <a:pt x="152" y="540"/>
                </a:lnTo>
                <a:lnTo>
                  <a:pt x="146" y="508"/>
                </a:lnTo>
                <a:lnTo>
                  <a:pt x="144" y="474"/>
                </a:lnTo>
                <a:lnTo>
                  <a:pt x="144" y="474"/>
                </a:lnTo>
                <a:lnTo>
                  <a:pt x="146" y="440"/>
                </a:lnTo>
                <a:lnTo>
                  <a:pt x="152" y="406"/>
                </a:lnTo>
                <a:lnTo>
                  <a:pt x="160" y="376"/>
                </a:lnTo>
                <a:lnTo>
                  <a:pt x="170" y="344"/>
                </a:lnTo>
                <a:lnTo>
                  <a:pt x="184" y="316"/>
                </a:lnTo>
                <a:lnTo>
                  <a:pt x="202" y="288"/>
                </a:lnTo>
                <a:lnTo>
                  <a:pt x="220" y="264"/>
                </a:lnTo>
                <a:lnTo>
                  <a:pt x="242" y="240"/>
                </a:lnTo>
                <a:lnTo>
                  <a:pt x="264" y="218"/>
                </a:lnTo>
                <a:lnTo>
                  <a:pt x="290" y="200"/>
                </a:lnTo>
                <a:lnTo>
                  <a:pt x="318" y="182"/>
                </a:lnTo>
                <a:lnTo>
                  <a:pt x="346" y="170"/>
                </a:lnTo>
                <a:lnTo>
                  <a:pt x="376" y="158"/>
                </a:lnTo>
                <a:lnTo>
                  <a:pt x="408" y="150"/>
                </a:lnTo>
                <a:lnTo>
                  <a:pt x="442" y="144"/>
                </a:lnTo>
                <a:lnTo>
                  <a:pt x="476" y="144"/>
                </a:lnTo>
                <a:lnTo>
                  <a:pt x="476" y="144"/>
                </a:lnTo>
                <a:lnTo>
                  <a:pt x="508" y="144"/>
                </a:lnTo>
                <a:lnTo>
                  <a:pt x="542" y="150"/>
                </a:lnTo>
                <a:lnTo>
                  <a:pt x="574" y="158"/>
                </a:lnTo>
                <a:lnTo>
                  <a:pt x="604" y="170"/>
                </a:lnTo>
                <a:lnTo>
                  <a:pt x="632" y="182"/>
                </a:lnTo>
                <a:lnTo>
                  <a:pt x="660" y="200"/>
                </a:lnTo>
                <a:lnTo>
                  <a:pt x="686" y="218"/>
                </a:lnTo>
                <a:lnTo>
                  <a:pt x="708" y="240"/>
                </a:lnTo>
                <a:lnTo>
                  <a:pt x="730" y="264"/>
                </a:lnTo>
                <a:lnTo>
                  <a:pt x="748" y="288"/>
                </a:lnTo>
                <a:lnTo>
                  <a:pt x="766" y="316"/>
                </a:lnTo>
                <a:lnTo>
                  <a:pt x="780" y="344"/>
                </a:lnTo>
                <a:lnTo>
                  <a:pt x="790" y="376"/>
                </a:lnTo>
                <a:lnTo>
                  <a:pt x="798" y="406"/>
                </a:lnTo>
                <a:lnTo>
                  <a:pt x="804" y="440"/>
                </a:lnTo>
                <a:lnTo>
                  <a:pt x="806" y="474"/>
                </a:lnTo>
                <a:lnTo>
                  <a:pt x="806" y="474"/>
                </a:lnTo>
                <a:lnTo>
                  <a:pt x="804" y="508"/>
                </a:lnTo>
                <a:lnTo>
                  <a:pt x="798" y="540"/>
                </a:lnTo>
                <a:lnTo>
                  <a:pt x="790" y="572"/>
                </a:lnTo>
                <a:lnTo>
                  <a:pt x="780" y="602"/>
                </a:lnTo>
                <a:lnTo>
                  <a:pt x="766" y="630"/>
                </a:lnTo>
                <a:lnTo>
                  <a:pt x="748" y="658"/>
                </a:lnTo>
                <a:lnTo>
                  <a:pt x="730" y="684"/>
                </a:lnTo>
                <a:lnTo>
                  <a:pt x="708" y="708"/>
                </a:lnTo>
                <a:lnTo>
                  <a:pt x="686" y="728"/>
                </a:lnTo>
                <a:lnTo>
                  <a:pt x="660" y="748"/>
                </a:lnTo>
                <a:lnTo>
                  <a:pt x="632" y="764"/>
                </a:lnTo>
                <a:lnTo>
                  <a:pt x="604" y="778"/>
                </a:lnTo>
                <a:lnTo>
                  <a:pt x="574" y="788"/>
                </a:lnTo>
                <a:lnTo>
                  <a:pt x="542" y="798"/>
                </a:lnTo>
                <a:lnTo>
                  <a:pt x="508" y="802"/>
                </a:lnTo>
                <a:lnTo>
                  <a:pt x="476" y="804"/>
                </a:lnTo>
                <a:lnTo>
                  <a:pt x="476" y="80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 dirty="0">
              <a:solidFill>
                <a:srgbClr val="0096D6"/>
              </a:solidFill>
            </a:endParaRPr>
          </a:p>
        </p:txBody>
      </p:sp>
      <p:grpSp>
        <p:nvGrpSpPr>
          <p:cNvPr id="951" name="Group 950"/>
          <p:cNvGrpSpPr/>
          <p:nvPr/>
        </p:nvGrpSpPr>
        <p:grpSpPr>
          <a:xfrm>
            <a:off x="5401624" y="2185552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952" name="Freeform 951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53" name="Freeform 952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54" name="Freeform 953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55" name="Freeform 95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56" name="Group 955"/>
          <p:cNvGrpSpPr/>
          <p:nvPr/>
        </p:nvGrpSpPr>
        <p:grpSpPr>
          <a:xfrm>
            <a:off x="5495119" y="2273130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957" name="Freeform 956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58" name="Freeform 957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59" name="Freeform 958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60" name="Freeform 95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61" name="Group 960"/>
          <p:cNvGrpSpPr/>
          <p:nvPr/>
        </p:nvGrpSpPr>
        <p:grpSpPr>
          <a:xfrm>
            <a:off x="5459993" y="2228029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962" name="Freeform 961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63" name="Freeform 962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64" name="Freeform 963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65" name="Freeform 96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5192610" y="2243498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967" name="Freeform 966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68" name="Freeform 967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69" name="Freeform 968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70" name="Freeform 96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1" name="Group 970"/>
          <p:cNvGrpSpPr/>
          <p:nvPr/>
        </p:nvGrpSpPr>
        <p:grpSpPr>
          <a:xfrm>
            <a:off x="5170812" y="2229826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972" name="Freeform 971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73" name="Freeform 972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74" name="Freeform 973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75" name="Freeform 97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6" name="Group 975"/>
          <p:cNvGrpSpPr/>
          <p:nvPr/>
        </p:nvGrpSpPr>
        <p:grpSpPr>
          <a:xfrm>
            <a:off x="6016290" y="2181028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977" name="Freeform 976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78" name="Freeform 977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79" name="Freeform 978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80" name="Freeform 97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81" name="Group 980"/>
          <p:cNvGrpSpPr/>
          <p:nvPr/>
        </p:nvGrpSpPr>
        <p:grpSpPr>
          <a:xfrm>
            <a:off x="6109785" y="2268607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982" name="Freeform 981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83" name="Freeform 982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84" name="Freeform 983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85" name="Freeform 98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86" name="Group 985"/>
          <p:cNvGrpSpPr/>
          <p:nvPr/>
        </p:nvGrpSpPr>
        <p:grpSpPr>
          <a:xfrm>
            <a:off x="6074660" y="2223506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987" name="Freeform 986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88" name="Freeform 987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89" name="Freeform 988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90" name="Freeform 98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1" name="Group 990"/>
          <p:cNvGrpSpPr/>
          <p:nvPr/>
        </p:nvGrpSpPr>
        <p:grpSpPr>
          <a:xfrm>
            <a:off x="5807276" y="2238975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992" name="Freeform 991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93" name="Freeform 992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94" name="Freeform 993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95" name="Freeform 99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6" name="Group 995"/>
          <p:cNvGrpSpPr/>
          <p:nvPr/>
        </p:nvGrpSpPr>
        <p:grpSpPr>
          <a:xfrm>
            <a:off x="5785478" y="2225303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997" name="Freeform 996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98" name="Freeform 997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99" name="Freeform 998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00" name="Freeform 99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6702085" y="2143534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1002" name="Freeform 1001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03" name="Freeform 1002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04" name="Freeform 1003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05" name="Freeform 100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06" name="Group 1005"/>
          <p:cNvGrpSpPr/>
          <p:nvPr/>
        </p:nvGrpSpPr>
        <p:grpSpPr>
          <a:xfrm>
            <a:off x="6795580" y="2231112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1007" name="Freeform 1006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08" name="Freeform 1007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09" name="Freeform 1008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10" name="Freeform 100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1" name="Group 1010"/>
          <p:cNvGrpSpPr/>
          <p:nvPr/>
        </p:nvGrpSpPr>
        <p:grpSpPr>
          <a:xfrm>
            <a:off x="6760454" y="2186011"/>
            <a:ext cx="91419" cy="67382"/>
            <a:chOff x="11117259" y="6007100"/>
            <a:chExt cx="463545" cy="322257"/>
          </a:xfrm>
          <a:solidFill>
            <a:srgbClr val="008000"/>
          </a:solidFill>
          <a:effectLst/>
        </p:grpSpPr>
        <p:sp>
          <p:nvSpPr>
            <p:cNvPr id="1012" name="Freeform 1011"/>
            <p:cNvSpPr>
              <a:spLocks/>
            </p:cNvSpPr>
            <p:nvPr/>
          </p:nvSpPr>
          <p:spPr bwMode="auto">
            <a:xfrm>
              <a:off x="11117259" y="6035661"/>
              <a:ext cx="149224" cy="277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13" name="Freeform 1012"/>
            <p:cNvSpPr>
              <a:spLocks/>
            </p:cNvSpPr>
            <p:nvPr/>
          </p:nvSpPr>
          <p:spPr bwMode="auto">
            <a:xfrm>
              <a:off x="11431580" y="6035661"/>
              <a:ext cx="149224" cy="2778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14" name="Freeform 1013"/>
            <p:cNvSpPr>
              <a:spLocks/>
            </p:cNvSpPr>
            <p:nvPr/>
          </p:nvSpPr>
          <p:spPr bwMode="auto">
            <a:xfrm>
              <a:off x="11153767" y="6178544"/>
              <a:ext cx="390524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15" name="Freeform 101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6" name="Group 1015"/>
          <p:cNvGrpSpPr/>
          <p:nvPr/>
        </p:nvGrpSpPr>
        <p:grpSpPr>
          <a:xfrm>
            <a:off x="6493071" y="2201480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1017" name="Freeform 1016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18" name="Freeform 1017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19" name="Freeform 1018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20" name="Freeform 101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1" name="Group 1020"/>
          <p:cNvGrpSpPr/>
          <p:nvPr/>
        </p:nvGrpSpPr>
        <p:grpSpPr>
          <a:xfrm>
            <a:off x="6471273" y="2187808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1022" name="Freeform 1021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23" name="Freeform 1022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24" name="Freeform 1023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25" name="Freeform 102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7022292" y="1843781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1027" name="Freeform 1026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1027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1028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1029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7018536" y="2333328"/>
            <a:ext cx="91420" cy="67384"/>
            <a:chOff x="11117263" y="6007100"/>
            <a:chExt cx="463550" cy="322263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1032" name="Freeform 1031"/>
            <p:cNvSpPr>
              <a:spLocks/>
            </p:cNvSpPr>
            <p:nvPr/>
          </p:nvSpPr>
          <p:spPr bwMode="auto">
            <a:xfrm>
              <a:off x="11117263" y="6035675"/>
              <a:ext cx="149225" cy="277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1032"/>
            <p:cNvSpPr>
              <a:spLocks/>
            </p:cNvSpPr>
            <p:nvPr/>
          </p:nvSpPr>
          <p:spPr bwMode="auto">
            <a:xfrm>
              <a:off x="11431588" y="6035675"/>
              <a:ext cx="149225" cy="27781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33"/>
            <p:cNvSpPr>
              <a:spLocks/>
            </p:cNvSpPr>
            <p:nvPr/>
          </p:nvSpPr>
          <p:spPr bwMode="auto">
            <a:xfrm>
              <a:off x="11153775" y="6178550"/>
              <a:ext cx="390525" cy="150813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034"/>
            <p:cNvSpPr>
              <a:spLocks/>
            </p:cNvSpPr>
            <p:nvPr/>
          </p:nvSpPr>
          <p:spPr bwMode="auto">
            <a:xfrm>
              <a:off x="11139488" y="6007100"/>
              <a:ext cx="423862" cy="168275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6" name="Group 1035"/>
          <p:cNvGrpSpPr>
            <a:grpSpLocks noChangeAspect="1"/>
          </p:cNvGrpSpPr>
          <p:nvPr/>
        </p:nvGrpSpPr>
        <p:grpSpPr>
          <a:xfrm>
            <a:off x="1932956" y="1979667"/>
            <a:ext cx="295491" cy="295492"/>
            <a:chOff x="2520961" y="2692138"/>
            <a:chExt cx="476250" cy="476250"/>
          </a:xfrm>
          <a:solidFill>
            <a:schemeClr val="tx2">
              <a:lumMod val="50000"/>
            </a:schemeClr>
          </a:solidFill>
        </p:grpSpPr>
        <p:sp>
          <p:nvSpPr>
            <p:cNvPr id="1037" name="Oval 1036"/>
            <p:cNvSpPr/>
            <p:nvPr/>
          </p:nvSpPr>
          <p:spPr>
            <a:xfrm>
              <a:off x="2520961" y="2692138"/>
              <a:ext cx="476250" cy="47625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038" name="Group 1037"/>
            <p:cNvGrpSpPr/>
            <p:nvPr/>
          </p:nvGrpSpPr>
          <p:grpSpPr>
            <a:xfrm>
              <a:off x="2628502" y="2798083"/>
              <a:ext cx="261168" cy="264361"/>
              <a:chOff x="5482116" y="3063735"/>
              <a:chExt cx="991781" cy="1003914"/>
            </a:xfrm>
            <a:grpFill/>
          </p:grpSpPr>
          <p:sp>
            <p:nvSpPr>
              <p:cNvPr id="1039" name="Freeform 1038"/>
              <p:cNvSpPr>
                <a:spLocks/>
              </p:cNvSpPr>
              <p:nvPr/>
            </p:nvSpPr>
            <p:spPr bwMode="auto">
              <a:xfrm rot="18900000">
                <a:off x="5982238" y="3103216"/>
                <a:ext cx="491659" cy="412696"/>
              </a:xfrm>
              <a:custGeom>
                <a:avLst/>
                <a:gdLst>
                  <a:gd name="T0" fmla="*/ 2296 w 3574"/>
                  <a:gd name="T1" fmla="*/ 88 h 3000"/>
                  <a:gd name="T2" fmla="*/ 2274 w 3574"/>
                  <a:gd name="T3" fmla="*/ 66 h 3000"/>
                  <a:gd name="T4" fmla="*/ 2224 w 3574"/>
                  <a:gd name="T5" fmla="*/ 34 h 3000"/>
                  <a:gd name="T6" fmla="*/ 2170 w 3574"/>
                  <a:gd name="T7" fmla="*/ 12 h 3000"/>
                  <a:gd name="T8" fmla="*/ 2114 w 3574"/>
                  <a:gd name="T9" fmla="*/ 0 h 3000"/>
                  <a:gd name="T10" fmla="*/ 2056 w 3574"/>
                  <a:gd name="T11" fmla="*/ 0 h 3000"/>
                  <a:gd name="T12" fmla="*/ 2000 w 3574"/>
                  <a:gd name="T13" fmla="*/ 12 h 3000"/>
                  <a:gd name="T14" fmla="*/ 1946 w 3574"/>
                  <a:gd name="T15" fmla="*/ 34 h 3000"/>
                  <a:gd name="T16" fmla="*/ 1896 w 3574"/>
                  <a:gd name="T17" fmla="*/ 66 h 3000"/>
                  <a:gd name="T18" fmla="*/ 1874 w 3574"/>
                  <a:gd name="T19" fmla="*/ 88 h 3000"/>
                  <a:gd name="T20" fmla="*/ 1836 w 3574"/>
                  <a:gd name="T21" fmla="*/ 134 h 3000"/>
                  <a:gd name="T22" fmla="*/ 1808 w 3574"/>
                  <a:gd name="T23" fmla="*/ 186 h 3000"/>
                  <a:gd name="T24" fmla="*/ 1792 w 3574"/>
                  <a:gd name="T25" fmla="*/ 242 h 3000"/>
                  <a:gd name="T26" fmla="*/ 1786 w 3574"/>
                  <a:gd name="T27" fmla="*/ 300 h 3000"/>
                  <a:gd name="T28" fmla="*/ 1792 w 3574"/>
                  <a:gd name="T29" fmla="*/ 356 h 3000"/>
                  <a:gd name="T30" fmla="*/ 1808 w 3574"/>
                  <a:gd name="T31" fmla="*/ 412 h 3000"/>
                  <a:gd name="T32" fmla="*/ 1836 w 3574"/>
                  <a:gd name="T33" fmla="*/ 464 h 3000"/>
                  <a:gd name="T34" fmla="*/ 1874 w 3574"/>
                  <a:gd name="T35" fmla="*/ 512 h 3000"/>
                  <a:gd name="T36" fmla="*/ 282 w 3574"/>
                  <a:gd name="T37" fmla="*/ 1206 h 3000"/>
                  <a:gd name="T38" fmla="*/ 252 w 3574"/>
                  <a:gd name="T39" fmla="*/ 1208 h 3000"/>
                  <a:gd name="T40" fmla="*/ 194 w 3574"/>
                  <a:gd name="T41" fmla="*/ 1218 h 3000"/>
                  <a:gd name="T42" fmla="*/ 144 w 3574"/>
                  <a:gd name="T43" fmla="*/ 1240 h 3000"/>
                  <a:gd name="T44" fmla="*/ 98 w 3574"/>
                  <a:gd name="T45" fmla="*/ 1270 h 3000"/>
                  <a:gd name="T46" fmla="*/ 60 w 3574"/>
                  <a:gd name="T47" fmla="*/ 1308 h 3000"/>
                  <a:gd name="T48" fmla="*/ 32 w 3574"/>
                  <a:gd name="T49" fmla="*/ 1354 h 3000"/>
                  <a:gd name="T50" fmla="*/ 12 w 3574"/>
                  <a:gd name="T51" fmla="*/ 1406 h 3000"/>
                  <a:gd name="T52" fmla="*/ 0 w 3574"/>
                  <a:gd name="T53" fmla="*/ 1462 h 3000"/>
                  <a:gd name="T54" fmla="*/ 0 w 3574"/>
                  <a:gd name="T55" fmla="*/ 1494 h 3000"/>
                  <a:gd name="T56" fmla="*/ 6 w 3574"/>
                  <a:gd name="T57" fmla="*/ 1554 h 3000"/>
                  <a:gd name="T58" fmla="*/ 22 w 3574"/>
                  <a:gd name="T59" fmla="*/ 1610 h 3000"/>
                  <a:gd name="T60" fmla="*/ 50 w 3574"/>
                  <a:gd name="T61" fmla="*/ 1662 h 3000"/>
                  <a:gd name="T62" fmla="*/ 86 w 3574"/>
                  <a:gd name="T63" fmla="*/ 1706 h 3000"/>
                  <a:gd name="T64" fmla="*/ 130 w 3574"/>
                  <a:gd name="T65" fmla="*/ 1744 h 3000"/>
                  <a:gd name="T66" fmla="*/ 180 w 3574"/>
                  <a:gd name="T67" fmla="*/ 1772 h 3000"/>
                  <a:gd name="T68" fmla="*/ 236 w 3574"/>
                  <a:gd name="T69" fmla="*/ 1790 h 3000"/>
                  <a:gd name="T70" fmla="*/ 296 w 3574"/>
                  <a:gd name="T71" fmla="*/ 1796 h 3000"/>
                  <a:gd name="T72" fmla="*/ 1876 w 3574"/>
                  <a:gd name="T73" fmla="*/ 2488 h 3000"/>
                  <a:gd name="T74" fmla="*/ 1856 w 3574"/>
                  <a:gd name="T75" fmla="*/ 2512 h 3000"/>
                  <a:gd name="T76" fmla="*/ 1822 w 3574"/>
                  <a:gd name="T77" fmla="*/ 2560 h 3000"/>
                  <a:gd name="T78" fmla="*/ 1802 w 3574"/>
                  <a:gd name="T79" fmla="*/ 2614 h 3000"/>
                  <a:gd name="T80" fmla="*/ 1790 w 3574"/>
                  <a:gd name="T81" fmla="*/ 2672 h 3000"/>
                  <a:gd name="T82" fmla="*/ 1790 w 3574"/>
                  <a:gd name="T83" fmla="*/ 2730 h 3000"/>
                  <a:gd name="T84" fmla="*/ 1802 w 3574"/>
                  <a:gd name="T85" fmla="*/ 2786 h 3000"/>
                  <a:gd name="T86" fmla="*/ 1822 w 3574"/>
                  <a:gd name="T87" fmla="*/ 2840 h 3000"/>
                  <a:gd name="T88" fmla="*/ 1856 w 3574"/>
                  <a:gd name="T89" fmla="*/ 2890 h 3000"/>
                  <a:gd name="T90" fmla="*/ 1876 w 3574"/>
                  <a:gd name="T91" fmla="*/ 2912 h 3000"/>
                  <a:gd name="T92" fmla="*/ 1922 w 3574"/>
                  <a:gd name="T93" fmla="*/ 2952 h 3000"/>
                  <a:gd name="T94" fmla="*/ 1974 w 3574"/>
                  <a:gd name="T95" fmla="*/ 2978 h 3000"/>
                  <a:gd name="T96" fmla="*/ 2030 w 3574"/>
                  <a:gd name="T97" fmla="*/ 2996 h 3000"/>
                  <a:gd name="T98" fmla="*/ 2086 w 3574"/>
                  <a:gd name="T99" fmla="*/ 3000 h 3000"/>
                  <a:gd name="T100" fmla="*/ 2144 w 3574"/>
                  <a:gd name="T101" fmla="*/ 2996 h 3000"/>
                  <a:gd name="T102" fmla="*/ 2198 w 3574"/>
                  <a:gd name="T103" fmla="*/ 2978 h 3000"/>
                  <a:gd name="T104" fmla="*/ 2250 w 3574"/>
                  <a:gd name="T105" fmla="*/ 2952 h 3000"/>
                  <a:gd name="T106" fmla="*/ 2298 w 3574"/>
                  <a:gd name="T107" fmla="*/ 2912 h 3000"/>
                  <a:gd name="T108" fmla="*/ 3484 w 3574"/>
                  <a:gd name="T109" fmla="*/ 1712 h 3000"/>
                  <a:gd name="T110" fmla="*/ 3524 w 3574"/>
                  <a:gd name="T111" fmla="*/ 1662 h 3000"/>
                  <a:gd name="T112" fmla="*/ 3554 w 3574"/>
                  <a:gd name="T113" fmla="*/ 1610 h 3000"/>
                  <a:gd name="T114" fmla="*/ 3570 w 3574"/>
                  <a:gd name="T115" fmla="*/ 1554 h 3000"/>
                  <a:gd name="T116" fmla="*/ 3574 w 3574"/>
                  <a:gd name="T117" fmla="*/ 1496 h 3000"/>
                  <a:gd name="T118" fmla="*/ 3568 w 3574"/>
                  <a:gd name="T119" fmla="*/ 1440 h 3000"/>
                  <a:gd name="T120" fmla="*/ 3548 w 3574"/>
                  <a:gd name="T121" fmla="*/ 1384 h 3000"/>
                  <a:gd name="T122" fmla="*/ 3516 w 3574"/>
                  <a:gd name="T123" fmla="*/ 1328 h 3000"/>
                  <a:gd name="T124" fmla="*/ 3474 w 3574"/>
                  <a:gd name="T125" fmla="*/ 1278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74" h="3000">
                    <a:moveTo>
                      <a:pt x="3474" y="1278"/>
                    </a:moveTo>
                    <a:lnTo>
                      <a:pt x="2296" y="88"/>
                    </a:lnTo>
                    <a:lnTo>
                      <a:pt x="2296" y="88"/>
                    </a:lnTo>
                    <a:lnTo>
                      <a:pt x="2274" y="66"/>
                    </a:lnTo>
                    <a:lnTo>
                      <a:pt x="2248" y="48"/>
                    </a:lnTo>
                    <a:lnTo>
                      <a:pt x="2224" y="34"/>
                    </a:lnTo>
                    <a:lnTo>
                      <a:pt x="2198" y="22"/>
                    </a:lnTo>
                    <a:lnTo>
                      <a:pt x="2170" y="12"/>
                    </a:lnTo>
                    <a:lnTo>
                      <a:pt x="2142" y="4"/>
                    </a:lnTo>
                    <a:lnTo>
                      <a:pt x="2114" y="0"/>
                    </a:lnTo>
                    <a:lnTo>
                      <a:pt x="2084" y="0"/>
                    </a:lnTo>
                    <a:lnTo>
                      <a:pt x="2056" y="0"/>
                    </a:lnTo>
                    <a:lnTo>
                      <a:pt x="2028" y="4"/>
                    </a:lnTo>
                    <a:lnTo>
                      <a:pt x="2000" y="12"/>
                    </a:lnTo>
                    <a:lnTo>
                      <a:pt x="1972" y="22"/>
                    </a:lnTo>
                    <a:lnTo>
                      <a:pt x="1946" y="34"/>
                    </a:lnTo>
                    <a:lnTo>
                      <a:pt x="1920" y="48"/>
                    </a:lnTo>
                    <a:lnTo>
                      <a:pt x="1896" y="66"/>
                    </a:lnTo>
                    <a:lnTo>
                      <a:pt x="1874" y="88"/>
                    </a:lnTo>
                    <a:lnTo>
                      <a:pt x="1874" y="88"/>
                    </a:lnTo>
                    <a:lnTo>
                      <a:pt x="1854" y="110"/>
                    </a:lnTo>
                    <a:lnTo>
                      <a:pt x="1836" y="134"/>
                    </a:lnTo>
                    <a:lnTo>
                      <a:pt x="1820" y="160"/>
                    </a:lnTo>
                    <a:lnTo>
                      <a:pt x="1808" y="186"/>
                    </a:lnTo>
                    <a:lnTo>
                      <a:pt x="1800" y="214"/>
                    </a:lnTo>
                    <a:lnTo>
                      <a:pt x="1792" y="242"/>
                    </a:lnTo>
                    <a:lnTo>
                      <a:pt x="1788" y="270"/>
                    </a:lnTo>
                    <a:lnTo>
                      <a:pt x="1786" y="300"/>
                    </a:lnTo>
                    <a:lnTo>
                      <a:pt x="1788" y="328"/>
                    </a:lnTo>
                    <a:lnTo>
                      <a:pt x="1792" y="356"/>
                    </a:lnTo>
                    <a:lnTo>
                      <a:pt x="1800" y="386"/>
                    </a:lnTo>
                    <a:lnTo>
                      <a:pt x="1808" y="412"/>
                    </a:lnTo>
                    <a:lnTo>
                      <a:pt x="1820" y="440"/>
                    </a:lnTo>
                    <a:lnTo>
                      <a:pt x="1836" y="464"/>
                    </a:lnTo>
                    <a:lnTo>
                      <a:pt x="1854" y="488"/>
                    </a:lnTo>
                    <a:lnTo>
                      <a:pt x="1874" y="512"/>
                    </a:lnTo>
                    <a:lnTo>
                      <a:pt x="2542" y="1206"/>
                    </a:lnTo>
                    <a:lnTo>
                      <a:pt x="282" y="1206"/>
                    </a:lnTo>
                    <a:lnTo>
                      <a:pt x="282" y="1206"/>
                    </a:lnTo>
                    <a:lnTo>
                      <a:pt x="252" y="1208"/>
                    </a:lnTo>
                    <a:lnTo>
                      <a:pt x="222" y="1212"/>
                    </a:lnTo>
                    <a:lnTo>
                      <a:pt x="194" y="1218"/>
                    </a:lnTo>
                    <a:lnTo>
                      <a:pt x="168" y="1228"/>
                    </a:lnTo>
                    <a:lnTo>
                      <a:pt x="144" y="1240"/>
                    </a:lnTo>
                    <a:lnTo>
                      <a:pt x="120" y="1254"/>
                    </a:lnTo>
                    <a:lnTo>
                      <a:pt x="98" y="1270"/>
                    </a:lnTo>
                    <a:lnTo>
                      <a:pt x="78" y="1288"/>
                    </a:lnTo>
                    <a:lnTo>
                      <a:pt x="60" y="1308"/>
                    </a:lnTo>
                    <a:lnTo>
                      <a:pt x="46" y="1330"/>
                    </a:lnTo>
                    <a:lnTo>
                      <a:pt x="32" y="1354"/>
                    </a:lnTo>
                    <a:lnTo>
                      <a:pt x="20" y="1378"/>
                    </a:lnTo>
                    <a:lnTo>
                      <a:pt x="12" y="1406"/>
                    </a:lnTo>
                    <a:lnTo>
                      <a:pt x="4" y="1434"/>
                    </a:lnTo>
                    <a:lnTo>
                      <a:pt x="0" y="1462"/>
                    </a:lnTo>
                    <a:lnTo>
                      <a:pt x="0" y="1494"/>
                    </a:lnTo>
                    <a:lnTo>
                      <a:pt x="0" y="1494"/>
                    </a:lnTo>
                    <a:lnTo>
                      <a:pt x="0" y="1524"/>
                    </a:lnTo>
                    <a:lnTo>
                      <a:pt x="6" y="1554"/>
                    </a:lnTo>
                    <a:lnTo>
                      <a:pt x="12" y="1582"/>
                    </a:lnTo>
                    <a:lnTo>
                      <a:pt x="22" y="1610"/>
                    </a:lnTo>
                    <a:lnTo>
                      <a:pt x="34" y="1636"/>
                    </a:lnTo>
                    <a:lnTo>
                      <a:pt x="50" y="1662"/>
                    </a:lnTo>
                    <a:lnTo>
                      <a:pt x="66" y="1686"/>
                    </a:lnTo>
                    <a:lnTo>
                      <a:pt x="86" y="1706"/>
                    </a:lnTo>
                    <a:lnTo>
                      <a:pt x="106" y="1726"/>
                    </a:lnTo>
                    <a:lnTo>
                      <a:pt x="130" y="1744"/>
                    </a:lnTo>
                    <a:lnTo>
                      <a:pt x="154" y="1758"/>
                    </a:lnTo>
                    <a:lnTo>
                      <a:pt x="180" y="1772"/>
                    </a:lnTo>
                    <a:lnTo>
                      <a:pt x="208" y="1782"/>
                    </a:lnTo>
                    <a:lnTo>
                      <a:pt x="236" y="1790"/>
                    </a:lnTo>
                    <a:lnTo>
                      <a:pt x="266" y="1794"/>
                    </a:lnTo>
                    <a:lnTo>
                      <a:pt x="296" y="1796"/>
                    </a:lnTo>
                    <a:lnTo>
                      <a:pt x="2564" y="1796"/>
                    </a:lnTo>
                    <a:lnTo>
                      <a:pt x="1876" y="2488"/>
                    </a:lnTo>
                    <a:lnTo>
                      <a:pt x="1876" y="2488"/>
                    </a:lnTo>
                    <a:lnTo>
                      <a:pt x="1856" y="2512"/>
                    </a:lnTo>
                    <a:lnTo>
                      <a:pt x="1838" y="2536"/>
                    </a:lnTo>
                    <a:lnTo>
                      <a:pt x="1822" y="2560"/>
                    </a:lnTo>
                    <a:lnTo>
                      <a:pt x="1810" y="2588"/>
                    </a:lnTo>
                    <a:lnTo>
                      <a:pt x="1802" y="2614"/>
                    </a:lnTo>
                    <a:lnTo>
                      <a:pt x="1794" y="2644"/>
                    </a:lnTo>
                    <a:lnTo>
                      <a:pt x="1790" y="2672"/>
                    </a:lnTo>
                    <a:lnTo>
                      <a:pt x="1788" y="2700"/>
                    </a:lnTo>
                    <a:lnTo>
                      <a:pt x="1790" y="2730"/>
                    </a:lnTo>
                    <a:lnTo>
                      <a:pt x="1794" y="2758"/>
                    </a:lnTo>
                    <a:lnTo>
                      <a:pt x="1802" y="2786"/>
                    </a:lnTo>
                    <a:lnTo>
                      <a:pt x="1810" y="2814"/>
                    </a:lnTo>
                    <a:lnTo>
                      <a:pt x="1822" y="2840"/>
                    </a:lnTo>
                    <a:lnTo>
                      <a:pt x="1838" y="2866"/>
                    </a:lnTo>
                    <a:lnTo>
                      <a:pt x="1856" y="2890"/>
                    </a:lnTo>
                    <a:lnTo>
                      <a:pt x="1876" y="2912"/>
                    </a:lnTo>
                    <a:lnTo>
                      <a:pt x="1876" y="2912"/>
                    </a:lnTo>
                    <a:lnTo>
                      <a:pt x="1898" y="2934"/>
                    </a:lnTo>
                    <a:lnTo>
                      <a:pt x="1922" y="2952"/>
                    </a:lnTo>
                    <a:lnTo>
                      <a:pt x="1948" y="2966"/>
                    </a:lnTo>
                    <a:lnTo>
                      <a:pt x="1974" y="2978"/>
                    </a:lnTo>
                    <a:lnTo>
                      <a:pt x="2002" y="2988"/>
                    </a:lnTo>
                    <a:lnTo>
                      <a:pt x="2030" y="2996"/>
                    </a:lnTo>
                    <a:lnTo>
                      <a:pt x="2058" y="3000"/>
                    </a:lnTo>
                    <a:lnTo>
                      <a:pt x="2086" y="3000"/>
                    </a:lnTo>
                    <a:lnTo>
                      <a:pt x="2116" y="3000"/>
                    </a:lnTo>
                    <a:lnTo>
                      <a:pt x="2144" y="2996"/>
                    </a:lnTo>
                    <a:lnTo>
                      <a:pt x="2172" y="2988"/>
                    </a:lnTo>
                    <a:lnTo>
                      <a:pt x="2198" y="2978"/>
                    </a:lnTo>
                    <a:lnTo>
                      <a:pt x="2226" y="2966"/>
                    </a:lnTo>
                    <a:lnTo>
                      <a:pt x="2250" y="2952"/>
                    </a:lnTo>
                    <a:lnTo>
                      <a:pt x="2274" y="2934"/>
                    </a:lnTo>
                    <a:lnTo>
                      <a:pt x="2298" y="2912"/>
                    </a:lnTo>
                    <a:lnTo>
                      <a:pt x="3484" y="1712"/>
                    </a:lnTo>
                    <a:lnTo>
                      <a:pt x="3484" y="1712"/>
                    </a:lnTo>
                    <a:lnTo>
                      <a:pt x="3506" y="1688"/>
                    </a:lnTo>
                    <a:lnTo>
                      <a:pt x="3524" y="1662"/>
                    </a:lnTo>
                    <a:lnTo>
                      <a:pt x="3540" y="1636"/>
                    </a:lnTo>
                    <a:lnTo>
                      <a:pt x="3554" y="1610"/>
                    </a:lnTo>
                    <a:lnTo>
                      <a:pt x="3564" y="1582"/>
                    </a:lnTo>
                    <a:lnTo>
                      <a:pt x="3570" y="1554"/>
                    </a:lnTo>
                    <a:lnTo>
                      <a:pt x="3574" y="1526"/>
                    </a:lnTo>
                    <a:lnTo>
                      <a:pt x="3574" y="1496"/>
                    </a:lnTo>
                    <a:lnTo>
                      <a:pt x="3572" y="1468"/>
                    </a:lnTo>
                    <a:lnTo>
                      <a:pt x="3568" y="1440"/>
                    </a:lnTo>
                    <a:lnTo>
                      <a:pt x="3560" y="1412"/>
                    </a:lnTo>
                    <a:lnTo>
                      <a:pt x="3548" y="1384"/>
                    </a:lnTo>
                    <a:lnTo>
                      <a:pt x="3534" y="1356"/>
                    </a:lnTo>
                    <a:lnTo>
                      <a:pt x="3516" y="1328"/>
                    </a:lnTo>
                    <a:lnTo>
                      <a:pt x="3496" y="1302"/>
                    </a:lnTo>
                    <a:lnTo>
                      <a:pt x="3474" y="1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040" name="Freeform 1039"/>
              <p:cNvSpPr>
                <a:spLocks/>
              </p:cNvSpPr>
              <p:nvPr/>
            </p:nvSpPr>
            <p:spPr bwMode="auto">
              <a:xfrm rot="2700000" flipH="1">
                <a:off x="5482116" y="3103217"/>
                <a:ext cx="491659" cy="412696"/>
              </a:xfrm>
              <a:custGeom>
                <a:avLst/>
                <a:gdLst>
                  <a:gd name="T0" fmla="*/ 2296 w 3574"/>
                  <a:gd name="T1" fmla="*/ 88 h 3000"/>
                  <a:gd name="T2" fmla="*/ 2274 w 3574"/>
                  <a:gd name="T3" fmla="*/ 66 h 3000"/>
                  <a:gd name="T4" fmla="*/ 2224 w 3574"/>
                  <a:gd name="T5" fmla="*/ 34 h 3000"/>
                  <a:gd name="T6" fmla="*/ 2170 w 3574"/>
                  <a:gd name="T7" fmla="*/ 12 h 3000"/>
                  <a:gd name="T8" fmla="*/ 2114 w 3574"/>
                  <a:gd name="T9" fmla="*/ 0 h 3000"/>
                  <a:gd name="T10" fmla="*/ 2056 w 3574"/>
                  <a:gd name="T11" fmla="*/ 0 h 3000"/>
                  <a:gd name="T12" fmla="*/ 2000 w 3574"/>
                  <a:gd name="T13" fmla="*/ 12 h 3000"/>
                  <a:gd name="T14" fmla="*/ 1946 w 3574"/>
                  <a:gd name="T15" fmla="*/ 34 h 3000"/>
                  <a:gd name="T16" fmla="*/ 1896 w 3574"/>
                  <a:gd name="T17" fmla="*/ 66 h 3000"/>
                  <a:gd name="T18" fmla="*/ 1874 w 3574"/>
                  <a:gd name="T19" fmla="*/ 88 h 3000"/>
                  <a:gd name="T20" fmla="*/ 1836 w 3574"/>
                  <a:gd name="T21" fmla="*/ 134 h 3000"/>
                  <a:gd name="T22" fmla="*/ 1808 w 3574"/>
                  <a:gd name="T23" fmla="*/ 186 h 3000"/>
                  <a:gd name="T24" fmla="*/ 1792 w 3574"/>
                  <a:gd name="T25" fmla="*/ 242 h 3000"/>
                  <a:gd name="T26" fmla="*/ 1786 w 3574"/>
                  <a:gd name="T27" fmla="*/ 300 h 3000"/>
                  <a:gd name="T28" fmla="*/ 1792 w 3574"/>
                  <a:gd name="T29" fmla="*/ 356 h 3000"/>
                  <a:gd name="T30" fmla="*/ 1808 w 3574"/>
                  <a:gd name="T31" fmla="*/ 412 h 3000"/>
                  <a:gd name="T32" fmla="*/ 1836 w 3574"/>
                  <a:gd name="T33" fmla="*/ 464 h 3000"/>
                  <a:gd name="T34" fmla="*/ 1874 w 3574"/>
                  <a:gd name="T35" fmla="*/ 512 h 3000"/>
                  <a:gd name="T36" fmla="*/ 282 w 3574"/>
                  <a:gd name="T37" fmla="*/ 1206 h 3000"/>
                  <a:gd name="T38" fmla="*/ 252 w 3574"/>
                  <a:gd name="T39" fmla="*/ 1208 h 3000"/>
                  <a:gd name="T40" fmla="*/ 194 w 3574"/>
                  <a:gd name="T41" fmla="*/ 1218 h 3000"/>
                  <a:gd name="T42" fmla="*/ 144 w 3574"/>
                  <a:gd name="T43" fmla="*/ 1240 h 3000"/>
                  <a:gd name="T44" fmla="*/ 98 w 3574"/>
                  <a:gd name="T45" fmla="*/ 1270 h 3000"/>
                  <a:gd name="T46" fmla="*/ 60 w 3574"/>
                  <a:gd name="T47" fmla="*/ 1308 h 3000"/>
                  <a:gd name="T48" fmla="*/ 32 w 3574"/>
                  <a:gd name="T49" fmla="*/ 1354 h 3000"/>
                  <a:gd name="T50" fmla="*/ 12 w 3574"/>
                  <a:gd name="T51" fmla="*/ 1406 h 3000"/>
                  <a:gd name="T52" fmla="*/ 0 w 3574"/>
                  <a:gd name="T53" fmla="*/ 1462 h 3000"/>
                  <a:gd name="T54" fmla="*/ 0 w 3574"/>
                  <a:gd name="T55" fmla="*/ 1494 h 3000"/>
                  <a:gd name="T56" fmla="*/ 6 w 3574"/>
                  <a:gd name="T57" fmla="*/ 1554 h 3000"/>
                  <a:gd name="T58" fmla="*/ 22 w 3574"/>
                  <a:gd name="T59" fmla="*/ 1610 h 3000"/>
                  <a:gd name="T60" fmla="*/ 50 w 3574"/>
                  <a:gd name="T61" fmla="*/ 1662 h 3000"/>
                  <a:gd name="T62" fmla="*/ 86 w 3574"/>
                  <a:gd name="T63" fmla="*/ 1706 h 3000"/>
                  <a:gd name="T64" fmla="*/ 130 w 3574"/>
                  <a:gd name="T65" fmla="*/ 1744 h 3000"/>
                  <a:gd name="T66" fmla="*/ 180 w 3574"/>
                  <a:gd name="T67" fmla="*/ 1772 h 3000"/>
                  <a:gd name="T68" fmla="*/ 236 w 3574"/>
                  <a:gd name="T69" fmla="*/ 1790 h 3000"/>
                  <a:gd name="T70" fmla="*/ 296 w 3574"/>
                  <a:gd name="T71" fmla="*/ 1796 h 3000"/>
                  <a:gd name="T72" fmla="*/ 1876 w 3574"/>
                  <a:gd name="T73" fmla="*/ 2488 h 3000"/>
                  <a:gd name="T74" fmla="*/ 1856 w 3574"/>
                  <a:gd name="T75" fmla="*/ 2512 h 3000"/>
                  <a:gd name="T76" fmla="*/ 1822 w 3574"/>
                  <a:gd name="T77" fmla="*/ 2560 h 3000"/>
                  <a:gd name="T78" fmla="*/ 1802 w 3574"/>
                  <a:gd name="T79" fmla="*/ 2614 h 3000"/>
                  <a:gd name="T80" fmla="*/ 1790 w 3574"/>
                  <a:gd name="T81" fmla="*/ 2672 h 3000"/>
                  <a:gd name="T82" fmla="*/ 1790 w 3574"/>
                  <a:gd name="T83" fmla="*/ 2730 h 3000"/>
                  <a:gd name="T84" fmla="*/ 1802 w 3574"/>
                  <a:gd name="T85" fmla="*/ 2786 h 3000"/>
                  <a:gd name="T86" fmla="*/ 1822 w 3574"/>
                  <a:gd name="T87" fmla="*/ 2840 h 3000"/>
                  <a:gd name="T88" fmla="*/ 1856 w 3574"/>
                  <a:gd name="T89" fmla="*/ 2890 h 3000"/>
                  <a:gd name="T90" fmla="*/ 1876 w 3574"/>
                  <a:gd name="T91" fmla="*/ 2912 h 3000"/>
                  <a:gd name="T92" fmla="*/ 1922 w 3574"/>
                  <a:gd name="T93" fmla="*/ 2952 h 3000"/>
                  <a:gd name="T94" fmla="*/ 1974 w 3574"/>
                  <a:gd name="T95" fmla="*/ 2978 h 3000"/>
                  <a:gd name="T96" fmla="*/ 2030 w 3574"/>
                  <a:gd name="T97" fmla="*/ 2996 h 3000"/>
                  <a:gd name="T98" fmla="*/ 2086 w 3574"/>
                  <a:gd name="T99" fmla="*/ 3000 h 3000"/>
                  <a:gd name="T100" fmla="*/ 2144 w 3574"/>
                  <a:gd name="T101" fmla="*/ 2996 h 3000"/>
                  <a:gd name="T102" fmla="*/ 2198 w 3574"/>
                  <a:gd name="T103" fmla="*/ 2978 h 3000"/>
                  <a:gd name="T104" fmla="*/ 2250 w 3574"/>
                  <a:gd name="T105" fmla="*/ 2952 h 3000"/>
                  <a:gd name="T106" fmla="*/ 2298 w 3574"/>
                  <a:gd name="T107" fmla="*/ 2912 h 3000"/>
                  <a:gd name="T108" fmla="*/ 3484 w 3574"/>
                  <a:gd name="T109" fmla="*/ 1712 h 3000"/>
                  <a:gd name="T110" fmla="*/ 3524 w 3574"/>
                  <a:gd name="T111" fmla="*/ 1662 h 3000"/>
                  <a:gd name="T112" fmla="*/ 3554 w 3574"/>
                  <a:gd name="T113" fmla="*/ 1610 h 3000"/>
                  <a:gd name="T114" fmla="*/ 3570 w 3574"/>
                  <a:gd name="T115" fmla="*/ 1554 h 3000"/>
                  <a:gd name="T116" fmla="*/ 3574 w 3574"/>
                  <a:gd name="T117" fmla="*/ 1496 h 3000"/>
                  <a:gd name="T118" fmla="*/ 3568 w 3574"/>
                  <a:gd name="T119" fmla="*/ 1440 h 3000"/>
                  <a:gd name="T120" fmla="*/ 3548 w 3574"/>
                  <a:gd name="T121" fmla="*/ 1384 h 3000"/>
                  <a:gd name="T122" fmla="*/ 3516 w 3574"/>
                  <a:gd name="T123" fmla="*/ 1328 h 3000"/>
                  <a:gd name="T124" fmla="*/ 3474 w 3574"/>
                  <a:gd name="T125" fmla="*/ 1278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74" h="3000">
                    <a:moveTo>
                      <a:pt x="3474" y="1278"/>
                    </a:moveTo>
                    <a:lnTo>
                      <a:pt x="2296" y="88"/>
                    </a:lnTo>
                    <a:lnTo>
                      <a:pt x="2296" y="88"/>
                    </a:lnTo>
                    <a:lnTo>
                      <a:pt x="2274" y="66"/>
                    </a:lnTo>
                    <a:lnTo>
                      <a:pt x="2248" y="48"/>
                    </a:lnTo>
                    <a:lnTo>
                      <a:pt x="2224" y="34"/>
                    </a:lnTo>
                    <a:lnTo>
                      <a:pt x="2198" y="22"/>
                    </a:lnTo>
                    <a:lnTo>
                      <a:pt x="2170" y="12"/>
                    </a:lnTo>
                    <a:lnTo>
                      <a:pt x="2142" y="4"/>
                    </a:lnTo>
                    <a:lnTo>
                      <a:pt x="2114" y="0"/>
                    </a:lnTo>
                    <a:lnTo>
                      <a:pt x="2084" y="0"/>
                    </a:lnTo>
                    <a:lnTo>
                      <a:pt x="2056" y="0"/>
                    </a:lnTo>
                    <a:lnTo>
                      <a:pt x="2028" y="4"/>
                    </a:lnTo>
                    <a:lnTo>
                      <a:pt x="2000" y="12"/>
                    </a:lnTo>
                    <a:lnTo>
                      <a:pt x="1972" y="22"/>
                    </a:lnTo>
                    <a:lnTo>
                      <a:pt x="1946" y="34"/>
                    </a:lnTo>
                    <a:lnTo>
                      <a:pt x="1920" y="48"/>
                    </a:lnTo>
                    <a:lnTo>
                      <a:pt x="1896" y="66"/>
                    </a:lnTo>
                    <a:lnTo>
                      <a:pt x="1874" y="88"/>
                    </a:lnTo>
                    <a:lnTo>
                      <a:pt x="1874" y="88"/>
                    </a:lnTo>
                    <a:lnTo>
                      <a:pt x="1854" y="110"/>
                    </a:lnTo>
                    <a:lnTo>
                      <a:pt x="1836" y="134"/>
                    </a:lnTo>
                    <a:lnTo>
                      <a:pt x="1820" y="160"/>
                    </a:lnTo>
                    <a:lnTo>
                      <a:pt x="1808" y="186"/>
                    </a:lnTo>
                    <a:lnTo>
                      <a:pt x="1800" y="214"/>
                    </a:lnTo>
                    <a:lnTo>
                      <a:pt x="1792" y="242"/>
                    </a:lnTo>
                    <a:lnTo>
                      <a:pt x="1788" y="270"/>
                    </a:lnTo>
                    <a:lnTo>
                      <a:pt x="1786" y="300"/>
                    </a:lnTo>
                    <a:lnTo>
                      <a:pt x="1788" y="328"/>
                    </a:lnTo>
                    <a:lnTo>
                      <a:pt x="1792" y="356"/>
                    </a:lnTo>
                    <a:lnTo>
                      <a:pt x="1800" y="386"/>
                    </a:lnTo>
                    <a:lnTo>
                      <a:pt x="1808" y="412"/>
                    </a:lnTo>
                    <a:lnTo>
                      <a:pt x="1820" y="440"/>
                    </a:lnTo>
                    <a:lnTo>
                      <a:pt x="1836" y="464"/>
                    </a:lnTo>
                    <a:lnTo>
                      <a:pt x="1854" y="488"/>
                    </a:lnTo>
                    <a:lnTo>
                      <a:pt x="1874" y="512"/>
                    </a:lnTo>
                    <a:lnTo>
                      <a:pt x="2542" y="1206"/>
                    </a:lnTo>
                    <a:lnTo>
                      <a:pt x="282" y="1206"/>
                    </a:lnTo>
                    <a:lnTo>
                      <a:pt x="282" y="1206"/>
                    </a:lnTo>
                    <a:lnTo>
                      <a:pt x="252" y="1208"/>
                    </a:lnTo>
                    <a:lnTo>
                      <a:pt x="222" y="1212"/>
                    </a:lnTo>
                    <a:lnTo>
                      <a:pt x="194" y="1218"/>
                    </a:lnTo>
                    <a:lnTo>
                      <a:pt x="168" y="1228"/>
                    </a:lnTo>
                    <a:lnTo>
                      <a:pt x="144" y="1240"/>
                    </a:lnTo>
                    <a:lnTo>
                      <a:pt x="120" y="1254"/>
                    </a:lnTo>
                    <a:lnTo>
                      <a:pt x="98" y="1270"/>
                    </a:lnTo>
                    <a:lnTo>
                      <a:pt x="78" y="1288"/>
                    </a:lnTo>
                    <a:lnTo>
                      <a:pt x="60" y="1308"/>
                    </a:lnTo>
                    <a:lnTo>
                      <a:pt x="46" y="1330"/>
                    </a:lnTo>
                    <a:lnTo>
                      <a:pt x="32" y="1354"/>
                    </a:lnTo>
                    <a:lnTo>
                      <a:pt x="20" y="1378"/>
                    </a:lnTo>
                    <a:lnTo>
                      <a:pt x="12" y="1406"/>
                    </a:lnTo>
                    <a:lnTo>
                      <a:pt x="4" y="1434"/>
                    </a:lnTo>
                    <a:lnTo>
                      <a:pt x="0" y="1462"/>
                    </a:lnTo>
                    <a:lnTo>
                      <a:pt x="0" y="1494"/>
                    </a:lnTo>
                    <a:lnTo>
                      <a:pt x="0" y="1494"/>
                    </a:lnTo>
                    <a:lnTo>
                      <a:pt x="0" y="1524"/>
                    </a:lnTo>
                    <a:lnTo>
                      <a:pt x="6" y="1554"/>
                    </a:lnTo>
                    <a:lnTo>
                      <a:pt x="12" y="1582"/>
                    </a:lnTo>
                    <a:lnTo>
                      <a:pt x="22" y="1610"/>
                    </a:lnTo>
                    <a:lnTo>
                      <a:pt x="34" y="1636"/>
                    </a:lnTo>
                    <a:lnTo>
                      <a:pt x="50" y="1662"/>
                    </a:lnTo>
                    <a:lnTo>
                      <a:pt x="66" y="1686"/>
                    </a:lnTo>
                    <a:lnTo>
                      <a:pt x="86" y="1706"/>
                    </a:lnTo>
                    <a:lnTo>
                      <a:pt x="106" y="1726"/>
                    </a:lnTo>
                    <a:lnTo>
                      <a:pt x="130" y="1744"/>
                    </a:lnTo>
                    <a:lnTo>
                      <a:pt x="154" y="1758"/>
                    </a:lnTo>
                    <a:lnTo>
                      <a:pt x="180" y="1772"/>
                    </a:lnTo>
                    <a:lnTo>
                      <a:pt x="208" y="1782"/>
                    </a:lnTo>
                    <a:lnTo>
                      <a:pt x="236" y="1790"/>
                    </a:lnTo>
                    <a:lnTo>
                      <a:pt x="266" y="1794"/>
                    </a:lnTo>
                    <a:lnTo>
                      <a:pt x="296" y="1796"/>
                    </a:lnTo>
                    <a:lnTo>
                      <a:pt x="2564" y="1796"/>
                    </a:lnTo>
                    <a:lnTo>
                      <a:pt x="1876" y="2488"/>
                    </a:lnTo>
                    <a:lnTo>
                      <a:pt x="1876" y="2488"/>
                    </a:lnTo>
                    <a:lnTo>
                      <a:pt x="1856" y="2512"/>
                    </a:lnTo>
                    <a:lnTo>
                      <a:pt x="1838" y="2536"/>
                    </a:lnTo>
                    <a:lnTo>
                      <a:pt x="1822" y="2560"/>
                    </a:lnTo>
                    <a:lnTo>
                      <a:pt x="1810" y="2588"/>
                    </a:lnTo>
                    <a:lnTo>
                      <a:pt x="1802" y="2614"/>
                    </a:lnTo>
                    <a:lnTo>
                      <a:pt x="1794" y="2644"/>
                    </a:lnTo>
                    <a:lnTo>
                      <a:pt x="1790" y="2672"/>
                    </a:lnTo>
                    <a:lnTo>
                      <a:pt x="1788" y="2700"/>
                    </a:lnTo>
                    <a:lnTo>
                      <a:pt x="1790" y="2730"/>
                    </a:lnTo>
                    <a:lnTo>
                      <a:pt x="1794" y="2758"/>
                    </a:lnTo>
                    <a:lnTo>
                      <a:pt x="1802" y="2786"/>
                    </a:lnTo>
                    <a:lnTo>
                      <a:pt x="1810" y="2814"/>
                    </a:lnTo>
                    <a:lnTo>
                      <a:pt x="1822" y="2840"/>
                    </a:lnTo>
                    <a:lnTo>
                      <a:pt x="1838" y="2866"/>
                    </a:lnTo>
                    <a:lnTo>
                      <a:pt x="1856" y="2890"/>
                    </a:lnTo>
                    <a:lnTo>
                      <a:pt x="1876" y="2912"/>
                    </a:lnTo>
                    <a:lnTo>
                      <a:pt x="1876" y="2912"/>
                    </a:lnTo>
                    <a:lnTo>
                      <a:pt x="1898" y="2934"/>
                    </a:lnTo>
                    <a:lnTo>
                      <a:pt x="1922" y="2952"/>
                    </a:lnTo>
                    <a:lnTo>
                      <a:pt x="1948" y="2966"/>
                    </a:lnTo>
                    <a:lnTo>
                      <a:pt x="1974" y="2978"/>
                    </a:lnTo>
                    <a:lnTo>
                      <a:pt x="2002" y="2988"/>
                    </a:lnTo>
                    <a:lnTo>
                      <a:pt x="2030" y="2996"/>
                    </a:lnTo>
                    <a:lnTo>
                      <a:pt x="2058" y="3000"/>
                    </a:lnTo>
                    <a:lnTo>
                      <a:pt x="2086" y="3000"/>
                    </a:lnTo>
                    <a:lnTo>
                      <a:pt x="2116" y="3000"/>
                    </a:lnTo>
                    <a:lnTo>
                      <a:pt x="2144" y="2996"/>
                    </a:lnTo>
                    <a:lnTo>
                      <a:pt x="2172" y="2988"/>
                    </a:lnTo>
                    <a:lnTo>
                      <a:pt x="2198" y="2978"/>
                    </a:lnTo>
                    <a:lnTo>
                      <a:pt x="2226" y="2966"/>
                    </a:lnTo>
                    <a:lnTo>
                      <a:pt x="2250" y="2952"/>
                    </a:lnTo>
                    <a:lnTo>
                      <a:pt x="2274" y="2934"/>
                    </a:lnTo>
                    <a:lnTo>
                      <a:pt x="2298" y="2912"/>
                    </a:lnTo>
                    <a:lnTo>
                      <a:pt x="3484" y="1712"/>
                    </a:lnTo>
                    <a:lnTo>
                      <a:pt x="3484" y="1712"/>
                    </a:lnTo>
                    <a:lnTo>
                      <a:pt x="3506" y="1688"/>
                    </a:lnTo>
                    <a:lnTo>
                      <a:pt x="3524" y="1662"/>
                    </a:lnTo>
                    <a:lnTo>
                      <a:pt x="3540" y="1636"/>
                    </a:lnTo>
                    <a:lnTo>
                      <a:pt x="3554" y="1610"/>
                    </a:lnTo>
                    <a:lnTo>
                      <a:pt x="3564" y="1582"/>
                    </a:lnTo>
                    <a:lnTo>
                      <a:pt x="3570" y="1554"/>
                    </a:lnTo>
                    <a:lnTo>
                      <a:pt x="3574" y="1526"/>
                    </a:lnTo>
                    <a:lnTo>
                      <a:pt x="3574" y="1496"/>
                    </a:lnTo>
                    <a:lnTo>
                      <a:pt x="3572" y="1468"/>
                    </a:lnTo>
                    <a:lnTo>
                      <a:pt x="3568" y="1440"/>
                    </a:lnTo>
                    <a:lnTo>
                      <a:pt x="3560" y="1412"/>
                    </a:lnTo>
                    <a:lnTo>
                      <a:pt x="3548" y="1384"/>
                    </a:lnTo>
                    <a:lnTo>
                      <a:pt x="3534" y="1356"/>
                    </a:lnTo>
                    <a:lnTo>
                      <a:pt x="3516" y="1328"/>
                    </a:lnTo>
                    <a:lnTo>
                      <a:pt x="3496" y="1302"/>
                    </a:lnTo>
                    <a:lnTo>
                      <a:pt x="3474" y="12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041" name="Freeform 1040"/>
              <p:cNvSpPr>
                <a:spLocks/>
              </p:cNvSpPr>
              <p:nvPr/>
            </p:nvSpPr>
            <p:spPr bwMode="auto">
              <a:xfrm rot="2700000" flipV="1">
                <a:off x="5982238" y="3615472"/>
                <a:ext cx="491659" cy="412696"/>
              </a:xfrm>
              <a:custGeom>
                <a:avLst/>
                <a:gdLst>
                  <a:gd name="T0" fmla="*/ 2296 w 3574"/>
                  <a:gd name="T1" fmla="*/ 88 h 3000"/>
                  <a:gd name="T2" fmla="*/ 2274 w 3574"/>
                  <a:gd name="T3" fmla="*/ 66 h 3000"/>
                  <a:gd name="T4" fmla="*/ 2224 w 3574"/>
                  <a:gd name="T5" fmla="*/ 34 h 3000"/>
                  <a:gd name="T6" fmla="*/ 2170 w 3574"/>
                  <a:gd name="T7" fmla="*/ 12 h 3000"/>
                  <a:gd name="T8" fmla="*/ 2114 w 3574"/>
                  <a:gd name="T9" fmla="*/ 0 h 3000"/>
                  <a:gd name="T10" fmla="*/ 2056 w 3574"/>
                  <a:gd name="T11" fmla="*/ 0 h 3000"/>
                  <a:gd name="T12" fmla="*/ 2000 w 3574"/>
                  <a:gd name="T13" fmla="*/ 12 h 3000"/>
                  <a:gd name="T14" fmla="*/ 1946 w 3574"/>
                  <a:gd name="T15" fmla="*/ 34 h 3000"/>
                  <a:gd name="T16" fmla="*/ 1896 w 3574"/>
                  <a:gd name="T17" fmla="*/ 66 h 3000"/>
                  <a:gd name="T18" fmla="*/ 1874 w 3574"/>
                  <a:gd name="T19" fmla="*/ 88 h 3000"/>
                  <a:gd name="T20" fmla="*/ 1836 w 3574"/>
                  <a:gd name="T21" fmla="*/ 134 h 3000"/>
                  <a:gd name="T22" fmla="*/ 1808 w 3574"/>
                  <a:gd name="T23" fmla="*/ 186 h 3000"/>
                  <a:gd name="T24" fmla="*/ 1792 w 3574"/>
                  <a:gd name="T25" fmla="*/ 242 h 3000"/>
                  <a:gd name="T26" fmla="*/ 1786 w 3574"/>
                  <a:gd name="T27" fmla="*/ 300 h 3000"/>
                  <a:gd name="T28" fmla="*/ 1792 w 3574"/>
                  <a:gd name="T29" fmla="*/ 356 h 3000"/>
                  <a:gd name="T30" fmla="*/ 1808 w 3574"/>
                  <a:gd name="T31" fmla="*/ 412 h 3000"/>
                  <a:gd name="T32" fmla="*/ 1836 w 3574"/>
                  <a:gd name="T33" fmla="*/ 464 h 3000"/>
                  <a:gd name="T34" fmla="*/ 1874 w 3574"/>
                  <a:gd name="T35" fmla="*/ 512 h 3000"/>
                  <a:gd name="T36" fmla="*/ 282 w 3574"/>
                  <a:gd name="T37" fmla="*/ 1206 h 3000"/>
                  <a:gd name="T38" fmla="*/ 252 w 3574"/>
                  <a:gd name="T39" fmla="*/ 1208 h 3000"/>
                  <a:gd name="T40" fmla="*/ 194 w 3574"/>
                  <a:gd name="T41" fmla="*/ 1218 h 3000"/>
                  <a:gd name="T42" fmla="*/ 144 w 3574"/>
                  <a:gd name="T43" fmla="*/ 1240 h 3000"/>
                  <a:gd name="T44" fmla="*/ 98 w 3574"/>
                  <a:gd name="T45" fmla="*/ 1270 h 3000"/>
                  <a:gd name="T46" fmla="*/ 60 w 3574"/>
                  <a:gd name="T47" fmla="*/ 1308 h 3000"/>
                  <a:gd name="T48" fmla="*/ 32 w 3574"/>
                  <a:gd name="T49" fmla="*/ 1354 h 3000"/>
                  <a:gd name="T50" fmla="*/ 12 w 3574"/>
                  <a:gd name="T51" fmla="*/ 1406 h 3000"/>
                  <a:gd name="T52" fmla="*/ 0 w 3574"/>
                  <a:gd name="T53" fmla="*/ 1462 h 3000"/>
                  <a:gd name="T54" fmla="*/ 0 w 3574"/>
                  <a:gd name="T55" fmla="*/ 1494 h 3000"/>
                  <a:gd name="T56" fmla="*/ 6 w 3574"/>
                  <a:gd name="T57" fmla="*/ 1554 h 3000"/>
                  <a:gd name="T58" fmla="*/ 22 w 3574"/>
                  <a:gd name="T59" fmla="*/ 1610 h 3000"/>
                  <a:gd name="T60" fmla="*/ 50 w 3574"/>
                  <a:gd name="T61" fmla="*/ 1662 h 3000"/>
                  <a:gd name="T62" fmla="*/ 86 w 3574"/>
                  <a:gd name="T63" fmla="*/ 1706 h 3000"/>
                  <a:gd name="T64" fmla="*/ 130 w 3574"/>
                  <a:gd name="T65" fmla="*/ 1744 h 3000"/>
                  <a:gd name="T66" fmla="*/ 180 w 3574"/>
                  <a:gd name="T67" fmla="*/ 1772 h 3000"/>
                  <a:gd name="T68" fmla="*/ 236 w 3574"/>
                  <a:gd name="T69" fmla="*/ 1790 h 3000"/>
                  <a:gd name="T70" fmla="*/ 296 w 3574"/>
                  <a:gd name="T71" fmla="*/ 1796 h 3000"/>
                  <a:gd name="T72" fmla="*/ 1876 w 3574"/>
                  <a:gd name="T73" fmla="*/ 2488 h 3000"/>
                  <a:gd name="T74" fmla="*/ 1856 w 3574"/>
                  <a:gd name="T75" fmla="*/ 2512 h 3000"/>
                  <a:gd name="T76" fmla="*/ 1822 w 3574"/>
                  <a:gd name="T77" fmla="*/ 2560 h 3000"/>
                  <a:gd name="T78" fmla="*/ 1802 w 3574"/>
                  <a:gd name="T79" fmla="*/ 2614 h 3000"/>
                  <a:gd name="T80" fmla="*/ 1790 w 3574"/>
                  <a:gd name="T81" fmla="*/ 2672 h 3000"/>
                  <a:gd name="T82" fmla="*/ 1790 w 3574"/>
                  <a:gd name="T83" fmla="*/ 2730 h 3000"/>
                  <a:gd name="T84" fmla="*/ 1802 w 3574"/>
                  <a:gd name="T85" fmla="*/ 2786 h 3000"/>
                  <a:gd name="T86" fmla="*/ 1822 w 3574"/>
                  <a:gd name="T87" fmla="*/ 2840 h 3000"/>
                  <a:gd name="T88" fmla="*/ 1856 w 3574"/>
                  <a:gd name="T89" fmla="*/ 2890 h 3000"/>
                  <a:gd name="T90" fmla="*/ 1876 w 3574"/>
                  <a:gd name="T91" fmla="*/ 2912 h 3000"/>
                  <a:gd name="T92" fmla="*/ 1922 w 3574"/>
                  <a:gd name="T93" fmla="*/ 2952 h 3000"/>
                  <a:gd name="T94" fmla="*/ 1974 w 3574"/>
                  <a:gd name="T95" fmla="*/ 2978 h 3000"/>
                  <a:gd name="T96" fmla="*/ 2030 w 3574"/>
                  <a:gd name="T97" fmla="*/ 2996 h 3000"/>
                  <a:gd name="T98" fmla="*/ 2086 w 3574"/>
                  <a:gd name="T99" fmla="*/ 3000 h 3000"/>
                  <a:gd name="T100" fmla="*/ 2144 w 3574"/>
                  <a:gd name="T101" fmla="*/ 2996 h 3000"/>
                  <a:gd name="T102" fmla="*/ 2198 w 3574"/>
                  <a:gd name="T103" fmla="*/ 2978 h 3000"/>
                  <a:gd name="T104" fmla="*/ 2250 w 3574"/>
                  <a:gd name="T105" fmla="*/ 2952 h 3000"/>
                  <a:gd name="T106" fmla="*/ 2298 w 3574"/>
                  <a:gd name="T107" fmla="*/ 2912 h 3000"/>
                  <a:gd name="T108" fmla="*/ 3484 w 3574"/>
                  <a:gd name="T109" fmla="*/ 1712 h 3000"/>
                  <a:gd name="T110" fmla="*/ 3524 w 3574"/>
                  <a:gd name="T111" fmla="*/ 1662 h 3000"/>
                  <a:gd name="T112" fmla="*/ 3554 w 3574"/>
                  <a:gd name="T113" fmla="*/ 1610 h 3000"/>
                  <a:gd name="T114" fmla="*/ 3570 w 3574"/>
                  <a:gd name="T115" fmla="*/ 1554 h 3000"/>
                  <a:gd name="T116" fmla="*/ 3574 w 3574"/>
                  <a:gd name="T117" fmla="*/ 1496 h 3000"/>
                  <a:gd name="T118" fmla="*/ 3568 w 3574"/>
                  <a:gd name="T119" fmla="*/ 1440 h 3000"/>
                  <a:gd name="T120" fmla="*/ 3548 w 3574"/>
                  <a:gd name="T121" fmla="*/ 1384 h 3000"/>
                  <a:gd name="T122" fmla="*/ 3516 w 3574"/>
                  <a:gd name="T123" fmla="*/ 1328 h 3000"/>
                  <a:gd name="T124" fmla="*/ 3474 w 3574"/>
                  <a:gd name="T125" fmla="*/ 1278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74" h="3000">
                    <a:moveTo>
                      <a:pt x="3474" y="1278"/>
                    </a:moveTo>
                    <a:lnTo>
                      <a:pt x="2296" y="88"/>
                    </a:lnTo>
                    <a:lnTo>
                      <a:pt x="2296" y="88"/>
                    </a:lnTo>
                    <a:lnTo>
                      <a:pt x="2274" y="66"/>
                    </a:lnTo>
                    <a:lnTo>
                      <a:pt x="2248" y="48"/>
                    </a:lnTo>
                    <a:lnTo>
                      <a:pt x="2224" y="34"/>
                    </a:lnTo>
                    <a:lnTo>
                      <a:pt x="2198" y="22"/>
                    </a:lnTo>
                    <a:lnTo>
                      <a:pt x="2170" y="12"/>
                    </a:lnTo>
                    <a:lnTo>
                      <a:pt x="2142" y="4"/>
                    </a:lnTo>
                    <a:lnTo>
                      <a:pt x="2114" y="0"/>
                    </a:lnTo>
                    <a:lnTo>
                      <a:pt x="2084" y="0"/>
                    </a:lnTo>
                    <a:lnTo>
                      <a:pt x="2056" y="0"/>
                    </a:lnTo>
                    <a:lnTo>
                      <a:pt x="2028" y="4"/>
                    </a:lnTo>
                    <a:lnTo>
                      <a:pt x="2000" y="12"/>
                    </a:lnTo>
                    <a:lnTo>
                      <a:pt x="1972" y="22"/>
                    </a:lnTo>
                    <a:lnTo>
                      <a:pt x="1946" y="34"/>
                    </a:lnTo>
                    <a:lnTo>
                      <a:pt x="1920" y="48"/>
                    </a:lnTo>
                    <a:lnTo>
                      <a:pt x="1896" y="66"/>
                    </a:lnTo>
                    <a:lnTo>
                      <a:pt x="1874" y="88"/>
                    </a:lnTo>
                    <a:lnTo>
                      <a:pt x="1874" y="88"/>
                    </a:lnTo>
                    <a:lnTo>
                      <a:pt x="1854" y="110"/>
                    </a:lnTo>
                    <a:lnTo>
                      <a:pt x="1836" y="134"/>
                    </a:lnTo>
                    <a:lnTo>
                      <a:pt x="1820" y="160"/>
                    </a:lnTo>
                    <a:lnTo>
                      <a:pt x="1808" y="186"/>
                    </a:lnTo>
                    <a:lnTo>
                      <a:pt x="1800" y="214"/>
                    </a:lnTo>
                    <a:lnTo>
                      <a:pt x="1792" y="242"/>
                    </a:lnTo>
                    <a:lnTo>
                      <a:pt x="1788" y="270"/>
                    </a:lnTo>
                    <a:lnTo>
                      <a:pt x="1786" y="300"/>
                    </a:lnTo>
                    <a:lnTo>
                      <a:pt x="1788" y="328"/>
                    </a:lnTo>
                    <a:lnTo>
                      <a:pt x="1792" y="356"/>
                    </a:lnTo>
                    <a:lnTo>
                      <a:pt x="1800" y="386"/>
                    </a:lnTo>
                    <a:lnTo>
                      <a:pt x="1808" y="412"/>
                    </a:lnTo>
                    <a:lnTo>
                      <a:pt x="1820" y="440"/>
                    </a:lnTo>
                    <a:lnTo>
                      <a:pt x="1836" y="464"/>
                    </a:lnTo>
                    <a:lnTo>
                      <a:pt x="1854" y="488"/>
                    </a:lnTo>
                    <a:lnTo>
                      <a:pt x="1874" y="512"/>
                    </a:lnTo>
                    <a:lnTo>
                      <a:pt x="2542" y="1206"/>
                    </a:lnTo>
                    <a:lnTo>
                      <a:pt x="282" y="1206"/>
                    </a:lnTo>
                    <a:lnTo>
                      <a:pt x="282" y="1206"/>
                    </a:lnTo>
                    <a:lnTo>
                      <a:pt x="252" y="1208"/>
                    </a:lnTo>
                    <a:lnTo>
                      <a:pt x="222" y="1212"/>
                    </a:lnTo>
                    <a:lnTo>
                      <a:pt x="194" y="1218"/>
                    </a:lnTo>
                    <a:lnTo>
                      <a:pt x="168" y="1228"/>
                    </a:lnTo>
                    <a:lnTo>
                      <a:pt x="144" y="1240"/>
                    </a:lnTo>
                    <a:lnTo>
                      <a:pt x="120" y="1254"/>
                    </a:lnTo>
                    <a:lnTo>
                      <a:pt x="98" y="1270"/>
                    </a:lnTo>
                    <a:lnTo>
                      <a:pt x="78" y="1288"/>
                    </a:lnTo>
                    <a:lnTo>
                      <a:pt x="60" y="1308"/>
                    </a:lnTo>
                    <a:lnTo>
                      <a:pt x="46" y="1330"/>
                    </a:lnTo>
                    <a:lnTo>
                      <a:pt x="32" y="1354"/>
                    </a:lnTo>
                    <a:lnTo>
                      <a:pt x="20" y="1378"/>
                    </a:lnTo>
                    <a:lnTo>
                      <a:pt x="12" y="1406"/>
                    </a:lnTo>
                    <a:lnTo>
                      <a:pt x="4" y="1434"/>
                    </a:lnTo>
                    <a:lnTo>
                      <a:pt x="0" y="1462"/>
                    </a:lnTo>
                    <a:lnTo>
                      <a:pt x="0" y="1494"/>
                    </a:lnTo>
                    <a:lnTo>
                      <a:pt x="0" y="1494"/>
                    </a:lnTo>
                    <a:lnTo>
                      <a:pt x="0" y="1524"/>
                    </a:lnTo>
                    <a:lnTo>
                      <a:pt x="6" y="1554"/>
                    </a:lnTo>
                    <a:lnTo>
                      <a:pt x="12" y="1582"/>
                    </a:lnTo>
                    <a:lnTo>
                      <a:pt x="22" y="1610"/>
                    </a:lnTo>
                    <a:lnTo>
                      <a:pt x="34" y="1636"/>
                    </a:lnTo>
                    <a:lnTo>
                      <a:pt x="50" y="1662"/>
                    </a:lnTo>
                    <a:lnTo>
                      <a:pt x="66" y="1686"/>
                    </a:lnTo>
                    <a:lnTo>
                      <a:pt x="86" y="1706"/>
                    </a:lnTo>
                    <a:lnTo>
                      <a:pt x="106" y="1726"/>
                    </a:lnTo>
                    <a:lnTo>
                      <a:pt x="130" y="1744"/>
                    </a:lnTo>
                    <a:lnTo>
                      <a:pt x="154" y="1758"/>
                    </a:lnTo>
                    <a:lnTo>
                      <a:pt x="180" y="1772"/>
                    </a:lnTo>
                    <a:lnTo>
                      <a:pt x="208" y="1782"/>
                    </a:lnTo>
                    <a:lnTo>
                      <a:pt x="236" y="1790"/>
                    </a:lnTo>
                    <a:lnTo>
                      <a:pt x="266" y="1794"/>
                    </a:lnTo>
                    <a:lnTo>
                      <a:pt x="296" y="1796"/>
                    </a:lnTo>
                    <a:lnTo>
                      <a:pt x="2564" y="1796"/>
                    </a:lnTo>
                    <a:lnTo>
                      <a:pt x="1876" y="2488"/>
                    </a:lnTo>
                    <a:lnTo>
                      <a:pt x="1876" y="2488"/>
                    </a:lnTo>
                    <a:lnTo>
                      <a:pt x="1856" y="2512"/>
                    </a:lnTo>
                    <a:lnTo>
                      <a:pt x="1838" y="2536"/>
                    </a:lnTo>
                    <a:lnTo>
                      <a:pt x="1822" y="2560"/>
                    </a:lnTo>
                    <a:lnTo>
                      <a:pt x="1810" y="2588"/>
                    </a:lnTo>
                    <a:lnTo>
                      <a:pt x="1802" y="2614"/>
                    </a:lnTo>
                    <a:lnTo>
                      <a:pt x="1794" y="2644"/>
                    </a:lnTo>
                    <a:lnTo>
                      <a:pt x="1790" y="2672"/>
                    </a:lnTo>
                    <a:lnTo>
                      <a:pt x="1788" y="2700"/>
                    </a:lnTo>
                    <a:lnTo>
                      <a:pt x="1790" y="2730"/>
                    </a:lnTo>
                    <a:lnTo>
                      <a:pt x="1794" y="2758"/>
                    </a:lnTo>
                    <a:lnTo>
                      <a:pt x="1802" y="2786"/>
                    </a:lnTo>
                    <a:lnTo>
                      <a:pt x="1810" y="2814"/>
                    </a:lnTo>
                    <a:lnTo>
                      <a:pt x="1822" y="2840"/>
                    </a:lnTo>
                    <a:lnTo>
                      <a:pt x="1838" y="2866"/>
                    </a:lnTo>
                    <a:lnTo>
                      <a:pt x="1856" y="2890"/>
                    </a:lnTo>
                    <a:lnTo>
                      <a:pt x="1876" y="2912"/>
                    </a:lnTo>
                    <a:lnTo>
                      <a:pt x="1876" y="2912"/>
                    </a:lnTo>
                    <a:lnTo>
                      <a:pt x="1898" y="2934"/>
                    </a:lnTo>
                    <a:lnTo>
                      <a:pt x="1922" y="2952"/>
                    </a:lnTo>
                    <a:lnTo>
                      <a:pt x="1948" y="2966"/>
                    </a:lnTo>
                    <a:lnTo>
                      <a:pt x="1974" y="2978"/>
                    </a:lnTo>
                    <a:lnTo>
                      <a:pt x="2002" y="2988"/>
                    </a:lnTo>
                    <a:lnTo>
                      <a:pt x="2030" y="2996"/>
                    </a:lnTo>
                    <a:lnTo>
                      <a:pt x="2058" y="3000"/>
                    </a:lnTo>
                    <a:lnTo>
                      <a:pt x="2086" y="3000"/>
                    </a:lnTo>
                    <a:lnTo>
                      <a:pt x="2116" y="3000"/>
                    </a:lnTo>
                    <a:lnTo>
                      <a:pt x="2144" y="2996"/>
                    </a:lnTo>
                    <a:lnTo>
                      <a:pt x="2172" y="2988"/>
                    </a:lnTo>
                    <a:lnTo>
                      <a:pt x="2198" y="2978"/>
                    </a:lnTo>
                    <a:lnTo>
                      <a:pt x="2226" y="2966"/>
                    </a:lnTo>
                    <a:lnTo>
                      <a:pt x="2250" y="2952"/>
                    </a:lnTo>
                    <a:lnTo>
                      <a:pt x="2274" y="2934"/>
                    </a:lnTo>
                    <a:lnTo>
                      <a:pt x="2298" y="2912"/>
                    </a:lnTo>
                    <a:lnTo>
                      <a:pt x="3484" y="1712"/>
                    </a:lnTo>
                    <a:lnTo>
                      <a:pt x="3484" y="1712"/>
                    </a:lnTo>
                    <a:lnTo>
                      <a:pt x="3506" y="1688"/>
                    </a:lnTo>
                    <a:lnTo>
                      <a:pt x="3524" y="1662"/>
                    </a:lnTo>
                    <a:lnTo>
                      <a:pt x="3540" y="1636"/>
                    </a:lnTo>
                    <a:lnTo>
                      <a:pt x="3554" y="1610"/>
                    </a:lnTo>
                    <a:lnTo>
                      <a:pt x="3564" y="1582"/>
                    </a:lnTo>
                    <a:lnTo>
                      <a:pt x="3570" y="1554"/>
                    </a:lnTo>
                    <a:lnTo>
                      <a:pt x="3574" y="1526"/>
                    </a:lnTo>
                    <a:lnTo>
                      <a:pt x="3574" y="1496"/>
                    </a:lnTo>
                    <a:lnTo>
                      <a:pt x="3572" y="1468"/>
                    </a:lnTo>
                    <a:lnTo>
                      <a:pt x="3568" y="1440"/>
                    </a:lnTo>
                    <a:lnTo>
                      <a:pt x="3560" y="1412"/>
                    </a:lnTo>
                    <a:lnTo>
                      <a:pt x="3548" y="1384"/>
                    </a:lnTo>
                    <a:lnTo>
                      <a:pt x="3534" y="1356"/>
                    </a:lnTo>
                    <a:lnTo>
                      <a:pt x="3516" y="1328"/>
                    </a:lnTo>
                    <a:lnTo>
                      <a:pt x="3496" y="1302"/>
                    </a:lnTo>
                    <a:lnTo>
                      <a:pt x="3474" y="1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042" name="Freeform 1041"/>
              <p:cNvSpPr>
                <a:spLocks/>
              </p:cNvSpPr>
              <p:nvPr/>
            </p:nvSpPr>
            <p:spPr bwMode="auto">
              <a:xfrm rot="18900000" flipH="1" flipV="1">
                <a:off x="5482116" y="3615471"/>
                <a:ext cx="491659" cy="412696"/>
              </a:xfrm>
              <a:custGeom>
                <a:avLst/>
                <a:gdLst>
                  <a:gd name="T0" fmla="*/ 2296 w 3574"/>
                  <a:gd name="T1" fmla="*/ 88 h 3000"/>
                  <a:gd name="T2" fmla="*/ 2274 w 3574"/>
                  <a:gd name="T3" fmla="*/ 66 h 3000"/>
                  <a:gd name="T4" fmla="*/ 2224 w 3574"/>
                  <a:gd name="T5" fmla="*/ 34 h 3000"/>
                  <a:gd name="T6" fmla="*/ 2170 w 3574"/>
                  <a:gd name="T7" fmla="*/ 12 h 3000"/>
                  <a:gd name="T8" fmla="*/ 2114 w 3574"/>
                  <a:gd name="T9" fmla="*/ 0 h 3000"/>
                  <a:gd name="T10" fmla="*/ 2056 w 3574"/>
                  <a:gd name="T11" fmla="*/ 0 h 3000"/>
                  <a:gd name="T12" fmla="*/ 2000 w 3574"/>
                  <a:gd name="T13" fmla="*/ 12 h 3000"/>
                  <a:gd name="T14" fmla="*/ 1946 w 3574"/>
                  <a:gd name="T15" fmla="*/ 34 h 3000"/>
                  <a:gd name="T16" fmla="*/ 1896 w 3574"/>
                  <a:gd name="T17" fmla="*/ 66 h 3000"/>
                  <a:gd name="T18" fmla="*/ 1874 w 3574"/>
                  <a:gd name="T19" fmla="*/ 88 h 3000"/>
                  <a:gd name="T20" fmla="*/ 1836 w 3574"/>
                  <a:gd name="T21" fmla="*/ 134 h 3000"/>
                  <a:gd name="T22" fmla="*/ 1808 w 3574"/>
                  <a:gd name="T23" fmla="*/ 186 h 3000"/>
                  <a:gd name="T24" fmla="*/ 1792 w 3574"/>
                  <a:gd name="T25" fmla="*/ 242 h 3000"/>
                  <a:gd name="T26" fmla="*/ 1786 w 3574"/>
                  <a:gd name="T27" fmla="*/ 300 h 3000"/>
                  <a:gd name="T28" fmla="*/ 1792 w 3574"/>
                  <a:gd name="T29" fmla="*/ 356 h 3000"/>
                  <a:gd name="T30" fmla="*/ 1808 w 3574"/>
                  <a:gd name="T31" fmla="*/ 412 h 3000"/>
                  <a:gd name="T32" fmla="*/ 1836 w 3574"/>
                  <a:gd name="T33" fmla="*/ 464 h 3000"/>
                  <a:gd name="T34" fmla="*/ 1874 w 3574"/>
                  <a:gd name="T35" fmla="*/ 512 h 3000"/>
                  <a:gd name="T36" fmla="*/ 282 w 3574"/>
                  <a:gd name="T37" fmla="*/ 1206 h 3000"/>
                  <a:gd name="T38" fmla="*/ 252 w 3574"/>
                  <a:gd name="T39" fmla="*/ 1208 h 3000"/>
                  <a:gd name="T40" fmla="*/ 194 w 3574"/>
                  <a:gd name="T41" fmla="*/ 1218 h 3000"/>
                  <a:gd name="T42" fmla="*/ 144 w 3574"/>
                  <a:gd name="T43" fmla="*/ 1240 h 3000"/>
                  <a:gd name="T44" fmla="*/ 98 w 3574"/>
                  <a:gd name="T45" fmla="*/ 1270 h 3000"/>
                  <a:gd name="T46" fmla="*/ 60 w 3574"/>
                  <a:gd name="T47" fmla="*/ 1308 h 3000"/>
                  <a:gd name="T48" fmla="*/ 32 w 3574"/>
                  <a:gd name="T49" fmla="*/ 1354 h 3000"/>
                  <a:gd name="T50" fmla="*/ 12 w 3574"/>
                  <a:gd name="T51" fmla="*/ 1406 h 3000"/>
                  <a:gd name="T52" fmla="*/ 0 w 3574"/>
                  <a:gd name="T53" fmla="*/ 1462 h 3000"/>
                  <a:gd name="T54" fmla="*/ 0 w 3574"/>
                  <a:gd name="T55" fmla="*/ 1494 h 3000"/>
                  <a:gd name="T56" fmla="*/ 6 w 3574"/>
                  <a:gd name="T57" fmla="*/ 1554 h 3000"/>
                  <a:gd name="T58" fmla="*/ 22 w 3574"/>
                  <a:gd name="T59" fmla="*/ 1610 h 3000"/>
                  <a:gd name="T60" fmla="*/ 50 w 3574"/>
                  <a:gd name="T61" fmla="*/ 1662 h 3000"/>
                  <a:gd name="T62" fmla="*/ 86 w 3574"/>
                  <a:gd name="T63" fmla="*/ 1706 h 3000"/>
                  <a:gd name="T64" fmla="*/ 130 w 3574"/>
                  <a:gd name="T65" fmla="*/ 1744 h 3000"/>
                  <a:gd name="T66" fmla="*/ 180 w 3574"/>
                  <a:gd name="T67" fmla="*/ 1772 h 3000"/>
                  <a:gd name="T68" fmla="*/ 236 w 3574"/>
                  <a:gd name="T69" fmla="*/ 1790 h 3000"/>
                  <a:gd name="T70" fmla="*/ 296 w 3574"/>
                  <a:gd name="T71" fmla="*/ 1796 h 3000"/>
                  <a:gd name="T72" fmla="*/ 1876 w 3574"/>
                  <a:gd name="T73" fmla="*/ 2488 h 3000"/>
                  <a:gd name="T74" fmla="*/ 1856 w 3574"/>
                  <a:gd name="T75" fmla="*/ 2512 h 3000"/>
                  <a:gd name="T76" fmla="*/ 1822 w 3574"/>
                  <a:gd name="T77" fmla="*/ 2560 h 3000"/>
                  <a:gd name="T78" fmla="*/ 1802 w 3574"/>
                  <a:gd name="T79" fmla="*/ 2614 h 3000"/>
                  <a:gd name="T80" fmla="*/ 1790 w 3574"/>
                  <a:gd name="T81" fmla="*/ 2672 h 3000"/>
                  <a:gd name="T82" fmla="*/ 1790 w 3574"/>
                  <a:gd name="T83" fmla="*/ 2730 h 3000"/>
                  <a:gd name="T84" fmla="*/ 1802 w 3574"/>
                  <a:gd name="T85" fmla="*/ 2786 h 3000"/>
                  <a:gd name="T86" fmla="*/ 1822 w 3574"/>
                  <a:gd name="T87" fmla="*/ 2840 h 3000"/>
                  <a:gd name="T88" fmla="*/ 1856 w 3574"/>
                  <a:gd name="T89" fmla="*/ 2890 h 3000"/>
                  <a:gd name="T90" fmla="*/ 1876 w 3574"/>
                  <a:gd name="T91" fmla="*/ 2912 h 3000"/>
                  <a:gd name="T92" fmla="*/ 1922 w 3574"/>
                  <a:gd name="T93" fmla="*/ 2952 h 3000"/>
                  <a:gd name="T94" fmla="*/ 1974 w 3574"/>
                  <a:gd name="T95" fmla="*/ 2978 h 3000"/>
                  <a:gd name="T96" fmla="*/ 2030 w 3574"/>
                  <a:gd name="T97" fmla="*/ 2996 h 3000"/>
                  <a:gd name="T98" fmla="*/ 2086 w 3574"/>
                  <a:gd name="T99" fmla="*/ 3000 h 3000"/>
                  <a:gd name="T100" fmla="*/ 2144 w 3574"/>
                  <a:gd name="T101" fmla="*/ 2996 h 3000"/>
                  <a:gd name="T102" fmla="*/ 2198 w 3574"/>
                  <a:gd name="T103" fmla="*/ 2978 h 3000"/>
                  <a:gd name="T104" fmla="*/ 2250 w 3574"/>
                  <a:gd name="T105" fmla="*/ 2952 h 3000"/>
                  <a:gd name="T106" fmla="*/ 2298 w 3574"/>
                  <a:gd name="T107" fmla="*/ 2912 h 3000"/>
                  <a:gd name="T108" fmla="*/ 3484 w 3574"/>
                  <a:gd name="T109" fmla="*/ 1712 h 3000"/>
                  <a:gd name="T110" fmla="*/ 3524 w 3574"/>
                  <a:gd name="T111" fmla="*/ 1662 h 3000"/>
                  <a:gd name="T112" fmla="*/ 3554 w 3574"/>
                  <a:gd name="T113" fmla="*/ 1610 h 3000"/>
                  <a:gd name="T114" fmla="*/ 3570 w 3574"/>
                  <a:gd name="T115" fmla="*/ 1554 h 3000"/>
                  <a:gd name="T116" fmla="*/ 3574 w 3574"/>
                  <a:gd name="T117" fmla="*/ 1496 h 3000"/>
                  <a:gd name="T118" fmla="*/ 3568 w 3574"/>
                  <a:gd name="T119" fmla="*/ 1440 h 3000"/>
                  <a:gd name="T120" fmla="*/ 3548 w 3574"/>
                  <a:gd name="T121" fmla="*/ 1384 h 3000"/>
                  <a:gd name="T122" fmla="*/ 3516 w 3574"/>
                  <a:gd name="T123" fmla="*/ 1328 h 3000"/>
                  <a:gd name="T124" fmla="*/ 3474 w 3574"/>
                  <a:gd name="T125" fmla="*/ 1278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74" h="3000">
                    <a:moveTo>
                      <a:pt x="3474" y="1278"/>
                    </a:moveTo>
                    <a:lnTo>
                      <a:pt x="2296" y="88"/>
                    </a:lnTo>
                    <a:lnTo>
                      <a:pt x="2296" y="88"/>
                    </a:lnTo>
                    <a:lnTo>
                      <a:pt x="2274" y="66"/>
                    </a:lnTo>
                    <a:lnTo>
                      <a:pt x="2248" y="48"/>
                    </a:lnTo>
                    <a:lnTo>
                      <a:pt x="2224" y="34"/>
                    </a:lnTo>
                    <a:lnTo>
                      <a:pt x="2198" y="22"/>
                    </a:lnTo>
                    <a:lnTo>
                      <a:pt x="2170" y="12"/>
                    </a:lnTo>
                    <a:lnTo>
                      <a:pt x="2142" y="4"/>
                    </a:lnTo>
                    <a:lnTo>
                      <a:pt x="2114" y="0"/>
                    </a:lnTo>
                    <a:lnTo>
                      <a:pt x="2084" y="0"/>
                    </a:lnTo>
                    <a:lnTo>
                      <a:pt x="2056" y="0"/>
                    </a:lnTo>
                    <a:lnTo>
                      <a:pt x="2028" y="4"/>
                    </a:lnTo>
                    <a:lnTo>
                      <a:pt x="2000" y="12"/>
                    </a:lnTo>
                    <a:lnTo>
                      <a:pt x="1972" y="22"/>
                    </a:lnTo>
                    <a:lnTo>
                      <a:pt x="1946" y="34"/>
                    </a:lnTo>
                    <a:lnTo>
                      <a:pt x="1920" y="48"/>
                    </a:lnTo>
                    <a:lnTo>
                      <a:pt x="1896" y="66"/>
                    </a:lnTo>
                    <a:lnTo>
                      <a:pt x="1874" y="88"/>
                    </a:lnTo>
                    <a:lnTo>
                      <a:pt x="1874" y="88"/>
                    </a:lnTo>
                    <a:lnTo>
                      <a:pt x="1854" y="110"/>
                    </a:lnTo>
                    <a:lnTo>
                      <a:pt x="1836" y="134"/>
                    </a:lnTo>
                    <a:lnTo>
                      <a:pt x="1820" y="160"/>
                    </a:lnTo>
                    <a:lnTo>
                      <a:pt x="1808" y="186"/>
                    </a:lnTo>
                    <a:lnTo>
                      <a:pt x="1800" y="214"/>
                    </a:lnTo>
                    <a:lnTo>
                      <a:pt x="1792" y="242"/>
                    </a:lnTo>
                    <a:lnTo>
                      <a:pt x="1788" y="270"/>
                    </a:lnTo>
                    <a:lnTo>
                      <a:pt x="1786" y="300"/>
                    </a:lnTo>
                    <a:lnTo>
                      <a:pt x="1788" y="328"/>
                    </a:lnTo>
                    <a:lnTo>
                      <a:pt x="1792" y="356"/>
                    </a:lnTo>
                    <a:lnTo>
                      <a:pt x="1800" y="386"/>
                    </a:lnTo>
                    <a:lnTo>
                      <a:pt x="1808" y="412"/>
                    </a:lnTo>
                    <a:lnTo>
                      <a:pt x="1820" y="440"/>
                    </a:lnTo>
                    <a:lnTo>
                      <a:pt x="1836" y="464"/>
                    </a:lnTo>
                    <a:lnTo>
                      <a:pt x="1854" y="488"/>
                    </a:lnTo>
                    <a:lnTo>
                      <a:pt x="1874" y="512"/>
                    </a:lnTo>
                    <a:lnTo>
                      <a:pt x="2542" y="1206"/>
                    </a:lnTo>
                    <a:lnTo>
                      <a:pt x="282" y="1206"/>
                    </a:lnTo>
                    <a:lnTo>
                      <a:pt x="282" y="1206"/>
                    </a:lnTo>
                    <a:lnTo>
                      <a:pt x="252" y="1208"/>
                    </a:lnTo>
                    <a:lnTo>
                      <a:pt x="222" y="1212"/>
                    </a:lnTo>
                    <a:lnTo>
                      <a:pt x="194" y="1218"/>
                    </a:lnTo>
                    <a:lnTo>
                      <a:pt x="168" y="1228"/>
                    </a:lnTo>
                    <a:lnTo>
                      <a:pt x="144" y="1240"/>
                    </a:lnTo>
                    <a:lnTo>
                      <a:pt x="120" y="1254"/>
                    </a:lnTo>
                    <a:lnTo>
                      <a:pt x="98" y="1270"/>
                    </a:lnTo>
                    <a:lnTo>
                      <a:pt x="78" y="1288"/>
                    </a:lnTo>
                    <a:lnTo>
                      <a:pt x="60" y="1308"/>
                    </a:lnTo>
                    <a:lnTo>
                      <a:pt x="46" y="1330"/>
                    </a:lnTo>
                    <a:lnTo>
                      <a:pt x="32" y="1354"/>
                    </a:lnTo>
                    <a:lnTo>
                      <a:pt x="20" y="1378"/>
                    </a:lnTo>
                    <a:lnTo>
                      <a:pt x="12" y="1406"/>
                    </a:lnTo>
                    <a:lnTo>
                      <a:pt x="4" y="1434"/>
                    </a:lnTo>
                    <a:lnTo>
                      <a:pt x="0" y="1462"/>
                    </a:lnTo>
                    <a:lnTo>
                      <a:pt x="0" y="1494"/>
                    </a:lnTo>
                    <a:lnTo>
                      <a:pt x="0" y="1494"/>
                    </a:lnTo>
                    <a:lnTo>
                      <a:pt x="0" y="1524"/>
                    </a:lnTo>
                    <a:lnTo>
                      <a:pt x="6" y="1554"/>
                    </a:lnTo>
                    <a:lnTo>
                      <a:pt x="12" y="1582"/>
                    </a:lnTo>
                    <a:lnTo>
                      <a:pt x="22" y="1610"/>
                    </a:lnTo>
                    <a:lnTo>
                      <a:pt x="34" y="1636"/>
                    </a:lnTo>
                    <a:lnTo>
                      <a:pt x="50" y="1662"/>
                    </a:lnTo>
                    <a:lnTo>
                      <a:pt x="66" y="1686"/>
                    </a:lnTo>
                    <a:lnTo>
                      <a:pt x="86" y="1706"/>
                    </a:lnTo>
                    <a:lnTo>
                      <a:pt x="106" y="1726"/>
                    </a:lnTo>
                    <a:lnTo>
                      <a:pt x="130" y="1744"/>
                    </a:lnTo>
                    <a:lnTo>
                      <a:pt x="154" y="1758"/>
                    </a:lnTo>
                    <a:lnTo>
                      <a:pt x="180" y="1772"/>
                    </a:lnTo>
                    <a:lnTo>
                      <a:pt x="208" y="1782"/>
                    </a:lnTo>
                    <a:lnTo>
                      <a:pt x="236" y="1790"/>
                    </a:lnTo>
                    <a:lnTo>
                      <a:pt x="266" y="1794"/>
                    </a:lnTo>
                    <a:lnTo>
                      <a:pt x="296" y="1796"/>
                    </a:lnTo>
                    <a:lnTo>
                      <a:pt x="2564" y="1796"/>
                    </a:lnTo>
                    <a:lnTo>
                      <a:pt x="1876" y="2488"/>
                    </a:lnTo>
                    <a:lnTo>
                      <a:pt x="1876" y="2488"/>
                    </a:lnTo>
                    <a:lnTo>
                      <a:pt x="1856" y="2512"/>
                    </a:lnTo>
                    <a:lnTo>
                      <a:pt x="1838" y="2536"/>
                    </a:lnTo>
                    <a:lnTo>
                      <a:pt x="1822" y="2560"/>
                    </a:lnTo>
                    <a:lnTo>
                      <a:pt x="1810" y="2588"/>
                    </a:lnTo>
                    <a:lnTo>
                      <a:pt x="1802" y="2614"/>
                    </a:lnTo>
                    <a:lnTo>
                      <a:pt x="1794" y="2644"/>
                    </a:lnTo>
                    <a:lnTo>
                      <a:pt x="1790" y="2672"/>
                    </a:lnTo>
                    <a:lnTo>
                      <a:pt x="1788" y="2700"/>
                    </a:lnTo>
                    <a:lnTo>
                      <a:pt x="1790" y="2730"/>
                    </a:lnTo>
                    <a:lnTo>
                      <a:pt x="1794" y="2758"/>
                    </a:lnTo>
                    <a:lnTo>
                      <a:pt x="1802" y="2786"/>
                    </a:lnTo>
                    <a:lnTo>
                      <a:pt x="1810" y="2814"/>
                    </a:lnTo>
                    <a:lnTo>
                      <a:pt x="1822" y="2840"/>
                    </a:lnTo>
                    <a:lnTo>
                      <a:pt x="1838" y="2866"/>
                    </a:lnTo>
                    <a:lnTo>
                      <a:pt x="1856" y="2890"/>
                    </a:lnTo>
                    <a:lnTo>
                      <a:pt x="1876" y="2912"/>
                    </a:lnTo>
                    <a:lnTo>
                      <a:pt x="1876" y="2912"/>
                    </a:lnTo>
                    <a:lnTo>
                      <a:pt x="1898" y="2934"/>
                    </a:lnTo>
                    <a:lnTo>
                      <a:pt x="1922" y="2952"/>
                    </a:lnTo>
                    <a:lnTo>
                      <a:pt x="1948" y="2966"/>
                    </a:lnTo>
                    <a:lnTo>
                      <a:pt x="1974" y="2978"/>
                    </a:lnTo>
                    <a:lnTo>
                      <a:pt x="2002" y="2988"/>
                    </a:lnTo>
                    <a:lnTo>
                      <a:pt x="2030" y="2996"/>
                    </a:lnTo>
                    <a:lnTo>
                      <a:pt x="2058" y="3000"/>
                    </a:lnTo>
                    <a:lnTo>
                      <a:pt x="2086" y="3000"/>
                    </a:lnTo>
                    <a:lnTo>
                      <a:pt x="2116" y="3000"/>
                    </a:lnTo>
                    <a:lnTo>
                      <a:pt x="2144" y="2996"/>
                    </a:lnTo>
                    <a:lnTo>
                      <a:pt x="2172" y="2988"/>
                    </a:lnTo>
                    <a:lnTo>
                      <a:pt x="2198" y="2978"/>
                    </a:lnTo>
                    <a:lnTo>
                      <a:pt x="2226" y="2966"/>
                    </a:lnTo>
                    <a:lnTo>
                      <a:pt x="2250" y="2952"/>
                    </a:lnTo>
                    <a:lnTo>
                      <a:pt x="2274" y="2934"/>
                    </a:lnTo>
                    <a:lnTo>
                      <a:pt x="2298" y="2912"/>
                    </a:lnTo>
                    <a:lnTo>
                      <a:pt x="3484" y="1712"/>
                    </a:lnTo>
                    <a:lnTo>
                      <a:pt x="3484" y="1712"/>
                    </a:lnTo>
                    <a:lnTo>
                      <a:pt x="3506" y="1688"/>
                    </a:lnTo>
                    <a:lnTo>
                      <a:pt x="3524" y="1662"/>
                    </a:lnTo>
                    <a:lnTo>
                      <a:pt x="3540" y="1636"/>
                    </a:lnTo>
                    <a:lnTo>
                      <a:pt x="3554" y="1610"/>
                    </a:lnTo>
                    <a:lnTo>
                      <a:pt x="3564" y="1582"/>
                    </a:lnTo>
                    <a:lnTo>
                      <a:pt x="3570" y="1554"/>
                    </a:lnTo>
                    <a:lnTo>
                      <a:pt x="3574" y="1526"/>
                    </a:lnTo>
                    <a:lnTo>
                      <a:pt x="3574" y="1496"/>
                    </a:lnTo>
                    <a:lnTo>
                      <a:pt x="3572" y="1468"/>
                    </a:lnTo>
                    <a:lnTo>
                      <a:pt x="3568" y="1440"/>
                    </a:lnTo>
                    <a:lnTo>
                      <a:pt x="3560" y="1412"/>
                    </a:lnTo>
                    <a:lnTo>
                      <a:pt x="3548" y="1384"/>
                    </a:lnTo>
                    <a:lnTo>
                      <a:pt x="3534" y="1356"/>
                    </a:lnTo>
                    <a:lnTo>
                      <a:pt x="3516" y="1328"/>
                    </a:lnTo>
                    <a:lnTo>
                      <a:pt x="3496" y="1302"/>
                    </a:lnTo>
                    <a:lnTo>
                      <a:pt x="3474" y="1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</p:grpSp>
      </p:grpSp>
      <p:grpSp>
        <p:nvGrpSpPr>
          <p:cNvPr id="1043" name="Group 1042"/>
          <p:cNvGrpSpPr/>
          <p:nvPr/>
        </p:nvGrpSpPr>
        <p:grpSpPr>
          <a:xfrm>
            <a:off x="6959545" y="1438725"/>
            <a:ext cx="251108" cy="137736"/>
            <a:chOff x="9041333" y="1643268"/>
            <a:chExt cx="238652" cy="130904"/>
          </a:xfrm>
        </p:grpSpPr>
        <p:sp>
          <p:nvSpPr>
            <p:cNvPr id="1044" name="Freeform 10"/>
            <p:cNvSpPr>
              <a:spLocks/>
            </p:cNvSpPr>
            <p:nvPr/>
          </p:nvSpPr>
          <p:spPr bwMode="auto">
            <a:xfrm>
              <a:off x="9041333" y="1643268"/>
              <a:ext cx="238652" cy="130904"/>
            </a:xfrm>
            <a:custGeom>
              <a:avLst/>
              <a:gdLst>
                <a:gd name="connsiteX0" fmla="*/ 0 w 342349"/>
                <a:gd name="connsiteY0" fmla="*/ 0 h 187783"/>
                <a:gd name="connsiteX1" fmla="*/ 342349 w 342349"/>
                <a:gd name="connsiteY1" fmla="*/ 6882 h 187783"/>
                <a:gd name="connsiteX2" fmla="*/ 340676 w 342349"/>
                <a:gd name="connsiteY2" fmla="*/ 187783 h 187783"/>
                <a:gd name="connsiteX3" fmla="*/ 0 w 342349"/>
                <a:gd name="connsiteY3" fmla="*/ 187783 h 187783"/>
                <a:gd name="connsiteX4" fmla="*/ 0 w 342349"/>
                <a:gd name="connsiteY4" fmla="*/ 0 h 187783"/>
                <a:gd name="connsiteX0" fmla="*/ 0 w 342349"/>
                <a:gd name="connsiteY0" fmla="*/ 0 h 187783"/>
                <a:gd name="connsiteX1" fmla="*/ 342349 w 342349"/>
                <a:gd name="connsiteY1" fmla="*/ 8555 h 187783"/>
                <a:gd name="connsiteX2" fmla="*/ 340676 w 342349"/>
                <a:gd name="connsiteY2" fmla="*/ 187783 h 187783"/>
                <a:gd name="connsiteX3" fmla="*/ 0 w 342349"/>
                <a:gd name="connsiteY3" fmla="*/ 187783 h 187783"/>
                <a:gd name="connsiteX4" fmla="*/ 0 w 342349"/>
                <a:gd name="connsiteY4" fmla="*/ 0 h 18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49" h="187783">
                  <a:moveTo>
                    <a:pt x="0" y="0"/>
                  </a:moveTo>
                  <a:lnTo>
                    <a:pt x="342349" y="8555"/>
                  </a:lnTo>
                  <a:cubicBezTo>
                    <a:pt x="341791" y="68855"/>
                    <a:pt x="341234" y="127483"/>
                    <a:pt x="340676" y="187783"/>
                  </a:cubicBezTo>
                  <a:lnTo>
                    <a:pt x="0" y="187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9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045" name="Group 1044"/>
            <p:cNvGrpSpPr/>
            <p:nvPr/>
          </p:nvGrpSpPr>
          <p:grpSpPr>
            <a:xfrm>
              <a:off x="9071767" y="1674710"/>
              <a:ext cx="176616" cy="68016"/>
              <a:chOff x="6333457" y="3372600"/>
              <a:chExt cx="622146" cy="239584"/>
            </a:xfrm>
          </p:grpSpPr>
          <p:sp>
            <p:nvSpPr>
              <p:cNvPr id="1046" name="Freeform 65"/>
              <p:cNvSpPr>
                <a:spLocks noEditPoints="1"/>
              </p:cNvSpPr>
              <p:nvPr/>
            </p:nvSpPr>
            <p:spPr bwMode="auto">
              <a:xfrm>
                <a:off x="6333457" y="3372600"/>
                <a:ext cx="223598" cy="239584"/>
              </a:xfrm>
              <a:custGeom>
                <a:avLst/>
                <a:gdLst>
                  <a:gd name="T0" fmla="*/ 2436 w 2436"/>
                  <a:gd name="T1" fmla="*/ 2427 h 2427"/>
                  <a:gd name="T2" fmla="*/ 1902 w 2436"/>
                  <a:gd name="T3" fmla="*/ 2427 h 2427"/>
                  <a:gd name="T4" fmla="*/ 1691 w 2436"/>
                  <a:gd name="T5" fmla="*/ 1876 h 2427"/>
                  <a:gd name="T6" fmla="*/ 719 w 2436"/>
                  <a:gd name="T7" fmla="*/ 1876 h 2427"/>
                  <a:gd name="T8" fmla="*/ 520 w 2436"/>
                  <a:gd name="T9" fmla="*/ 2427 h 2427"/>
                  <a:gd name="T10" fmla="*/ 0 w 2436"/>
                  <a:gd name="T11" fmla="*/ 2427 h 2427"/>
                  <a:gd name="T12" fmla="*/ 946 w 2436"/>
                  <a:gd name="T13" fmla="*/ 0 h 2427"/>
                  <a:gd name="T14" fmla="*/ 1464 w 2436"/>
                  <a:gd name="T15" fmla="*/ 0 h 2427"/>
                  <a:gd name="T16" fmla="*/ 2436 w 2436"/>
                  <a:gd name="T17" fmla="*/ 2427 h 2427"/>
                  <a:gd name="T18" fmla="*/ 1532 w 2436"/>
                  <a:gd name="T19" fmla="*/ 1466 h 2427"/>
                  <a:gd name="T20" fmla="*/ 1199 w 2436"/>
                  <a:gd name="T21" fmla="*/ 565 h 2427"/>
                  <a:gd name="T22" fmla="*/ 870 w 2436"/>
                  <a:gd name="T23" fmla="*/ 1466 h 2427"/>
                  <a:gd name="T24" fmla="*/ 1532 w 2436"/>
                  <a:gd name="T25" fmla="*/ 1466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6" h="2427">
                    <a:moveTo>
                      <a:pt x="2436" y="2427"/>
                    </a:moveTo>
                    <a:lnTo>
                      <a:pt x="1902" y="2427"/>
                    </a:lnTo>
                    <a:lnTo>
                      <a:pt x="1691" y="1876"/>
                    </a:lnTo>
                    <a:lnTo>
                      <a:pt x="719" y="1876"/>
                    </a:lnTo>
                    <a:lnTo>
                      <a:pt x="520" y="2427"/>
                    </a:lnTo>
                    <a:lnTo>
                      <a:pt x="0" y="2427"/>
                    </a:lnTo>
                    <a:lnTo>
                      <a:pt x="946" y="0"/>
                    </a:lnTo>
                    <a:lnTo>
                      <a:pt x="1464" y="0"/>
                    </a:lnTo>
                    <a:lnTo>
                      <a:pt x="2436" y="2427"/>
                    </a:lnTo>
                    <a:close/>
                    <a:moveTo>
                      <a:pt x="1532" y="1466"/>
                    </a:moveTo>
                    <a:lnTo>
                      <a:pt x="1199" y="565"/>
                    </a:lnTo>
                    <a:lnTo>
                      <a:pt x="870" y="1466"/>
                    </a:lnTo>
                    <a:lnTo>
                      <a:pt x="1532" y="14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047" name="Freeform 66"/>
              <p:cNvSpPr>
                <a:spLocks/>
              </p:cNvSpPr>
              <p:nvPr/>
            </p:nvSpPr>
            <p:spPr bwMode="auto">
              <a:xfrm>
                <a:off x="6552833" y="3372600"/>
                <a:ext cx="215153" cy="239584"/>
              </a:xfrm>
              <a:custGeom>
                <a:avLst/>
                <a:gdLst>
                  <a:gd name="T0" fmla="*/ 0 w 2344"/>
                  <a:gd name="T1" fmla="*/ 2427 h 2427"/>
                  <a:gd name="T2" fmla="*/ 0 w 2344"/>
                  <a:gd name="T3" fmla="*/ 0 h 2427"/>
                  <a:gd name="T4" fmla="*/ 733 w 2344"/>
                  <a:gd name="T5" fmla="*/ 0 h 2427"/>
                  <a:gd name="T6" fmla="*/ 1173 w 2344"/>
                  <a:gd name="T7" fmla="*/ 1656 h 2427"/>
                  <a:gd name="T8" fmla="*/ 1609 w 2344"/>
                  <a:gd name="T9" fmla="*/ 0 h 2427"/>
                  <a:gd name="T10" fmla="*/ 2344 w 2344"/>
                  <a:gd name="T11" fmla="*/ 0 h 2427"/>
                  <a:gd name="T12" fmla="*/ 2344 w 2344"/>
                  <a:gd name="T13" fmla="*/ 2427 h 2427"/>
                  <a:gd name="T14" fmla="*/ 1888 w 2344"/>
                  <a:gd name="T15" fmla="*/ 2427 h 2427"/>
                  <a:gd name="T16" fmla="*/ 1888 w 2344"/>
                  <a:gd name="T17" fmla="*/ 516 h 2427"/>
                  <a:gd name="T18" fmla="*/ 1407 w 2344"/>
                  <a:gd name="T19" fmla="*/ 2427 h 2427"/>
                  <a:gd name="T20" fmla="*/ 936 w 2344"/>
                  <a:gd name="T21" fmla="*/ 2427 h 2427"/>
                  <a:gd name="T22" fmla="*/ 454 w 2344"/>
                  <a:gd name="T23" fmla="*/ 516 h 2427"/>
                  <a:gd name="T24" fmla="*/ 454 w 2344"/>
                  <a:gd name="T25" fmla="*/ 2427 h 2427"/>
                  <a:gd name="T26" fmla="*/ 0 w 2344"/>
                  <a:gd name="T27" fmla="*/ 2427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4" h="2427">
                    <a:moveTo>
                      <a:pt x="0" y="2427"/>
                    </a:moveTo>
                    <a:lnTo>
                      <a:pt x="0" y="0"/>
                    </a:lnTo>
                    <a:lnTo>
                      <a:pt x="733" y="0"/>
                    </a:lnTo>
                    <a:lnTo>
                      <a:pt x="1173" y="1656"/>
                    </a:lnTo>
                    <a:lnTo>
                      <a:pt x="1609" y="0"/>
                    </a:lnTo>
                    <a:lnTo>
                      <a:pt x="2344" y="0"/>
                    </a:lnTo>
                    <a:lnTo>
                      <a:pt x="2344" y="2427"/>
                    </a:lnTo>
                    <a:lnTo>
                      <a:pt x="1888" y="2427"/>
                    </a:lnTo>
                    <a:lnTo>
                      <a:pt x="1888" y="516"/>
                    </a:lnTo>
                    <a:lnTo>
                      <a:pt x="1407" y="2427"/>
                    </a:lnTo>
                    <a:lnTo>
                      <a:pt x="936" y="2427"/>
                    </a:lnTo>
                    <a:lnTo>
                      <a:pt x="454" y="516"/>
                    </a:lnTo>
                    <a:lnTo>
                      <a:pt x="454" y="2427"/>
                    </a:lnTo>
                    <a:lnTo>
                      <a:pt x="0" y="24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048" name="Freeform 67"/>
              <p:cNvSpPr>
                <a:spLocks noEditPoints="1"/>
              </p:cNvSpPr>
              <p:nvPr/>
            </p:nvSpPr>
            <p:spPr bwMode="auto">
              <a:xfrm>
                <a:off x="6785059" y="3372600"/>
                <a:ext cx="170544" cy="239584"/>
              </a:xfrm>
              <a:custGeom>
                <a:avLst/>
                <a:gdLst>
                  <a:gd name="T0" fmla="*/ 787 w 1858"/>
                  <a:gd name="T1" fmla="*/ 0 h 2427"/>
                  <a:gd name="T2" fmla="*/ 991 w 1858"/>
                  <a:gd name="T3" fmla="*/ 2 h 2427"/>
                  <a:gd name="T4" fmla="*/ 1223 w 1858"/>
                  <a:gd name="T5" fmla="*/ 14 h 2427"/>
                  <a:gd name="T6" fmla="*/ 1369 w 1858"/>
                  <a:gd name="T7" fmla="*/ 37 h 2427"/>
                  <a:gd name="T8" fmla="*/ 1420 w 1858"/>
                  <a:gd name="T9" fmla="*/ 52 h 2427"/>
                  <a:gd name="T10" fmla="*/ 1493 w 1858"/>
                  <a:gd name="T11" fmla="*/ 82 h 2427"/>
                  <a:gd name="T12" fmla="*/ 1560 w 1858"/>
                  <a:gd name="T13" fmla="*/ 122 h 2427"/>
                  <a:gd name="T14" fmla="*/ 1624 w 1858"/>
                  <a:gd name="T15" fmla="*/ 171 h 2427"/>
                  <a:gd name="T16" fmla="*/ 1682 w 1858"/>
                  <a:gd name="T17" fmla="*/ 230 h 2427"/>
                  <a:gd name="T18" fmla="*/ 1718 w 1858"/>
                  <a:gd name="T19" fmla="*/ 274 h 2427"/>
                  <a:gd name="T20" fmla="*/ 1765 w 1858"/>
                  <a:gd name="T21" fmla="*/ 345 h 2427"/>
                  <a:gd name="T22" fmla="*/ 1804 w 1858"/>
                  <a:gd name="T23" fmla="*/ 426 h 2427"/>
                  <a:gd name="T24" fmla="*/ 1832 w 1858"/>
                  <a:gd name="T25" fmla="*/ 513 h 2427"/>
                  <a:gd name="T26" fmla="*/ 1849 w 1858"/>
                  <a:gd name="T27" fmla="*/ 607 h 2427"/>
                  <a:gd name="T28" fmla="*/ 1858 w 1858"/>
                  <a:gd name="T29" fmla="*/ 710 h 2427"/>
                  <a:gd name="T30" fmla="*/ 1858 w 1858"/>
                  <a:gd name="T31" fmla="*/ 801 h 2427"/>
                  <a:gd name="T32" fmla="*/ 1839 w 1858"/>
                  <a:gd name="T33" fmla="*/ 953 h 2427"/>
                  <a:gd name="T34" fmla="*/ 1797 w 1858"/>
                  <a:gd name="T35" fmla="*/ 1084 h 2427"/>
                  <a:gd name="T36" fmla="*/ 1757 w 1858"/>
                  <a:gd name="T37" fmla="*/ 1159 h 2427"/>
                  <a:gd name="T38" fmla="*/ 1685 w 1858"/>
                  <a:gd name="T39" fmla="*/ 1258 h 2427"/>
                  <a:gd name="T40" fmla="*/ 1601 w 1858"/>
                  <a:gd name="T41" fmla="*/ 1338 h 2427"/>
                  <a:gd name="T42" fmla="*/ 1540 w 1858"/>
                  <a:gd name="T43" fmla="*/ 1382 h 2427"/>
                  <a:gd name="T44" fmla="*/ 1446 w 1858"/>
                  <a:gd name="T45" fmla="*/ 1434 h 2427"/>
                  <a:gd name="T46" fmla="*/ 1350 w 1858"/>
                  <a:gd name="T47" fmla="*/ 1469 h 2427"/>
                  <a:gd name="T48" fmla="*/ 1272 w 1858"/>
                  <a:gd name="T49" fmla="*/ 1485 h 2427"/>
                  <a:gd name="T50" fmla="*/ 1102 w 1858"/>
                  <a:gd name="T51" fmla="*/ 1502 h 2427"/>
                  <a:gd name="T52" fmla="*/ 890 w 1858"/>
                  <a:gd name="T53" fmla="*/ 1511 h 2427"/>
                  <a:gd name="T54" fmla="*/ 490 w 1858"/>
                  <a:gd name="T55" fmla="*/ 2427 h 2427"/>
                  <a:gd name="T56" fmla="*/ 490 w 1858"/>
                  <a:gd name="T57" fmla="*/ 1099 h 2427"/>
                  <a:gd name="T58" fmla="*/ 827 w 1858"/>
                  <a:gd name="T59" fmla="*/ 1098 h 2427"/>
                  <a:gd name="T60" fmla="*/ 999 w 1858"/>
                  <a:gd name="T61" fmla="*/ 1089 h 2427"/>
                  <a:gd name="T62" fmla="*/ 1118 w 1858"/>
                  <a:gd name="T63" fmla="*/ 1070 h 2427"/>
                  <a:gd name="T64" fmla="*/ 1169 w 1858"/>
                  <a:gd name="T65" fmla="*/ 1050 h 2427"/>
                  <a:gd name="T66" fmla="*/ 1232 w 1858"/>
                  <a:gd name="T67" fmla="*/ 1012 h 2427"/>
                  <a:gd name="T68" fmla="*/ 1284 w 1858"/>
                  <a:gd name="T69" fmla="*/ 961 h 2427"/>
                  <a:gd name="T70" fmla="*/ 1312 w 1858"/>
                  <a:gd name="T71" fmla="*/ 921 h 2427"/>
                  <a:gd name="T72" fmla="*/ 1340 w 1858"/>
                  <a:gd name="T73" fmla="*/ 853 h 2427"/>
                  <a:gd name="T74" fmla="*/ 1354 w 1858"/>
                  <a:gd name="T75" fmla="*/ 780 h 2427"/>
                  <a:gd name="T76" fmla="*/ 1352 w 1858"/>
                  <a:gd name="T77" fmla="*/ 721 h 2427"/>
                  <a:gd name="T78" fmla="*/ 1334 w 1858"/>
                  <a:gd name="T79" fmla="*/ 632 h 2427"/>
                  <a:gd name="T80" fmla="*/ 1294 w 1858"/>
                  <a:gd name="T81" fmla="*/ 557 h 2427"/>
                  <a:gd name="T82" fmla="*/ 1256 w 1858"/>
                  <a:gd name="T83" fmla="*/ 513 h 2427"/>
                  <a:gd name="T84" fmla="*/ 1188 w 1858"/>
                  <a:gd name="T85" fmla="*/ 464 h 2427"/>
                  <a:gd name="T86" fmla="*/ 1108 w 1858"/>
                  <a:gd name="T87" fmla="*/ 433 h 2427"/>
                  <a:gd name="T88" fmla="*/ 1054 w 1858"/>
                  <a:gd name="T89" fmla="*/ 422 h 2427"/>
                  <a:gd name="T90" fmla="*/ 848 w 1858"/>
                  <a:gd name="T91" fmla="*/ 412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58" h="2427">
                    <a:moveTo>
                      <a:pt x="0" y="2427"/>
                    </a:moveTo>
                    <a:lnTo>
                      <a:pt x="0" y="0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93" y="0"/>
                    </a:lnTo>
                    <a:lnTo>
                      <a:pt x="991" y="2"/>
                    </a:lnTo>
                    <a:lnTo>
                      <a:pt x="1078" y="5"/>
                    </a:lnTo>
                    <a:lnTo>
                      <a:pt x="1155" y="9"/>
                    </a:lnTo>
                    <a:lnTo>
                      <a:pt x="1223" y="14"/>
                    </a:lnTo>
                    <a:lnTo>
                      <a:pt x="1282" y="19"/>
                    </a:lnTo>
                    <a:lnTo>
                      <a:pt x="1329" y="28"/>
                    </a:lnTo>
                    <a:lnTo>
                      <a:pt x="1369" y="37"/>
                    </a:lnTo>
                    <a:lnTo>
                      <a:pt x="1369" y="37"/>
                    </a:lnTo>
                    <a:lnTo>
                      <a:pt x="1394" y="44"/>
                    </a:lnTo>
                    <a:lnTo>
                      <a:pt x="1420" y="52"/>
                    </a:lnTo>
                    <a:lnTo>
                      <a:pt x="1444" y="61"/>
                    </a:lnTo>
                    <a:lnTo>
                      <a:pt x="1469" y="72"/>
                    </a:lnTo>
                    <a:lnTo>
                      <a:pt x="1493" y="82"/>
                    </a:lnTo>
                    <a:lnTo>
                      <a:pt x="1516" y="94"/>
                    </a:lnTo>
                    <a:lnTo>
                      <a:pt x="1539" y="108"/>
                    </a:lnTo>
                    <a:lnTo>
                      <a:pt x="1560" y="122"/>
                    </a:lnTo>
                    <a:lnTo>
                      <a:pt x="1582" y="138"/>
                    </a:lnTo>
                    <a:lnTo>
                      <a:pt x="1603" y="154"/>
                    </a:lnTo>
                    <a:lnTo>
                      <a:pt x="1624" y="171"/>
                    </a:lnTo>
                    <a:lnTo>
                      <a:pt x="1643" y="190"/>
                    </a:lnTo>
                    <a:lnTo>
                      <a:pt x="1663" y="209"/>
                    </a:lnTo>
                    <a:lnTo>
                      <a:pt x="1682" y="230"/>
                    </a:lnTo>
                    <a:lnTo>
                      <a:pt x="1701" y="251"/>
                    </a:lnTo>
                    <a:lnTo>
                      <a:pt x="1718" y="274"/>
                    </a:lnTo>
                    <a:lnTo>
                      <a:pt x="1718" y="274"/>
                    </a:lnTo>
                    <a:lnTo>
                      <a:pt x="1736" y="297"/>
                    </a:lnTo>
                    <a:lnTo>
                      <a:pt x="1752" y="321"/>
                    </a:lnTo>
                    <a:lnTo>
                      <a:pt x="1765" y="345"/>
                    </a:lnTo>
                    <a:lnTo>
                      <a:pt x="1779" y="372"/>
                    </a:lnTo>
                    <a:lnTo>
                      <a:pt x="1792" y="398"/>
                    </a:lnTo>
                    <a:lnTo>
                      <a:pt x="1804" y="426"/>
                    </a:lnTo>
                    <a:lnTo>
                      <a:pt x="1814" y="454"/>
                    </a:lnTo>
                    <a:lnTo>
                      <a:pt x="1823" y="483"/>
                    </a:lnTo>
                    <a:lnTo>
                      <a:pt x="1832" y="513"/>
                    </a:lnTo>
                    <a:lnTo>
                      <a:pt x="1839" y="544"/>
                    </a:lnTo>
                    <a:lnTo>
                      <a:pt x="1846" y="576"/>
                    </a:lnTo>
                    <a:lnTo>
                      <a:pt x="1849" y="607"/>
                    </a:lnTo>
                    <a:lnTo>
                      <a:pt x="1854" y="642"/>
                    </a:lnTo>
                    <a:lnTo>
                      <a:pt x="1856" y="675"/>
                    </a:lnTo>
                    <a:lnTo>
                      <a:pt x="1858" y="710"/>
                    </a:lnTo>
                    <a:lnTo>
                      <a:pt x="1858" y="747"/>
                    </a:lnTo>
                    <a:lnTo>
                      <a:pt x="1858" y="747"/>
                    </a:lnTo>
                    <a:lnTo>
                      <a:pt x="1858" y="801"/>
                    </a:lnTo>
                    <a:lnTo>
                      <a:pt x="1854" y="853"/>
                    </a:lnTo>
                    <a:lnTo>
                      <a:pt x="1847" y="904"/>
                    </a:lnTo>
                    <a:lnTo>
                      <a:pt x="1839" y="953"/>
                    </a:lnTo>
                    <a:lnTo>
                      <a:pt x="1827" y="998"/>
                    </a:lnTo>
                    <a:lnTo>
                      <a:pt x="1813" y="1042"/>
                    </a:lnTo>
                    <a:lnTo>
                      <a:pt x="1797" y="1084"/>
                    </a:lnTo>
                    <a:lnTo>
                      <a:pt x="1778" y="1122"/>
                    </a:lnTo>
                    <a:lnTo>
                      <a:pt x="1778" y="1122"/>
                    </a:lnTo>
                    <a:lnTo>
                      <a:pt x="1757" y="1159"/>
                    </a:lnTo>
                    <a:lnTo>
                      <a:pt x="1734" y="1194"/>
                    </a:lnTo>
                    <a:lnTo>
                      <a:pt x="1711" y="1227"/>
                    </a:lnTo>
                    <a:lnTo>
                      <a:pt x="1685" y="1258"/>
                    </a:lnTo>
                    <a:lnTo>
                      <a:pt x="1659" y="1288"/>
                    </a:lnTo>
                    <a:lnTo>
                      <a:pt x="1631" y="1314"/>
                    </a:lnTo>
                    <a:lnTo>
                      <a:pt x="1601" y="1338"/>
                    </a:lnTo>
                    <a:lnTo>
                      <a:pt x="1572" y="1361"/>
                    </a:lnTo>
                    <a:lnTo>
                      <a:pt x="1572" y="1361"/>
                    </a:lnTo>
                    <a:lnTo>
                      <a:pt x="1540" y="1382"/>
                    </a:lnTo>
                    <a:lnTo>
                      <a:pt x="1509" y="1401"/>
                    </a:lnTo>
                    <a:lnTo>
                      <a:pt x="1478" y="1419"/>
                    </a:lnTo>
                    <a:lnTo>
                      <a:pt x="1446" y="1434"/>
                    </a:lnTo>
                    <a:lnTo>
                      <a:pt x="1413" y="1447"/>
                    </a:lnTo>
                    <a:lnTo>
                      <a:pt x="1382" y="1459"/>
                    </a:lnTo>
                    <a:lnTo>
                      <a:pt x="1350" y="1469"/>
                    </a:lnTo>
                    <a:lnTo>
                      <a:pt x="1317" y="1476"/>
                    </a:lnTo>
                    <a:lnTo>
                      <a:pt x="1317" y="1476"/>
                    </a:lnTo>
                    <a:lnTo>
                      <a:pt x="1272" y="1485"/>
                    </a:lnTo>
                    <a:lnTo>
                      <a:pt x="1219" y="1492"/>
                    </a:lnTo>
                    <a:lnTo>
                      <a:pt x="1163" y="1497"/>
                    </a:lnTo>
                    <a:lnTo>
                      <a:pt x="1102" y="1502"/>
                    </a:lnTo>
                    <a:lnTo>
                      <a:pt x="1036" y="1506"/>
                    </a:lnTo>
                    <a:lnTo>
                      <a:pt x="966" y="1509"/>
                    </a:lnTo>
                    <a:lnTo>
                      <a:pt x="890" y="1511"/>
                    </a:lnTo>
                    <a:lnTo>
                      <a:pt x="809" y="1511"/>
                    </a:lnTo>
                    <a:lnTo>
                      <a:pt x="490" y="1511"/>
                    </a:lnTo>
                    <a:lnTo>
                      <a:pt x="490" y="2427"/>
                    </a:lnTo>
                    <a:lnTo>
                      <a:pt x="0" y="2427"/>
                    </a:lnTo>
                    <a:close/>
                    <a:moveTo>
                      <a:pt x="490" y="410"/>
                    </a:moveTo>
                    <a:lnTo>
                      <a:pt x="490" y="1099"/>
                    </a:lnTo>
                    <a:lnTo>
                      <a:pt x="757" y="1099"/>
                    </a:lnTo>
                    <a:lnTo>
                      <a:pt x="757" y="1099"/>
                    </a:lnTo>
                    <a:lnTo>
                      <a:pt x="827" y="1098"/>
                    </a:lnTo>
                    <a:lnTo>
                      <a:pt x="891" y="1096"/>
                    </a:lnTo>
                    <a:lnTo>
                      <a:pt x="947" y="1094"/>
                    </a:lnTo>
                    <a:lnTo>
                      <a:pt x="999" y="1089"/>
                    </a:lnTo>
                    <a:lnTo>
                      <a:pt x="1045" y="1084"/>
                    </a:lnTo>
                    <a:lnTo>
                      <a:pt x="1085" y="1078"/>
                    </a:lnTo>
                    <a:lnTo>
                      <a:pt x="1118" y="1070"/>
                    </a:lnTo>
                    <a:lnTo>
                      <a:pt x="1144" y="1061"/>
                    </a:lnTo>
                    <a:lnTo>
                      <a:pt x="1144" y="1061"/>
                    </a:lnTo>
                    <a:lnTo>
                      <a:pt x="1169" y="1050"/>
                    </a:lnTo>
                    <a:lnTo>
                      <a:pt x="1191" y="1040"/>
                    </a:lnTo>
                    <a:lnTo>
                      <a:pt x="1212" y="1026"/>
                    </a:lnTo>
                    <a:lnTo>
                      <a:pt x="1232" y="1012"/>
                    </a:lnTo>
                    <a:lnTo>
                      <a:pt x="1251" y="996"/>
                    </a:lnTo>
                    <a:lnTo>
                      <a:pt x="1268" y="979"/>
                    </a:lnTo>
                    <a:lnTo>
                      <a:pt x="1284" y="961"/>
                    </a:lnTo>
                    <a:lnTo>
                      <a:pt x="1298" y="942"/>
                    </a:lnTo>
                    <a:lnTo>
                      <a:pt x="1298" y="942"/>
                    </a:lnTo>
                    <a:lnTo>
                      <a:pt x="1312" y="921"/>
                    </a:lnTo>
                    <a:lnTo>
                      <a:pt x="1322" y="899"/>
                    </a:lnTo>
                    <a:lnTo>
                      <a:pt x="1333" y="878"/>
                    </a:lnTo>
                    <a:lnTo>
                      <a:pt x="1340" y="853"/>
                    </a:lnTo>
                    <a:lnTo>
                      <a:pt x="1347" y="831"/>
                    </a:lnTo>
                    <a:lnTo>
                      <a:pt x="1350" y="804"/>
                    </a:lnTo>
                    <a:lnTo>
                      <a:pt x="1354" y="780"/>
                    </a:lnTo>
                    <a:lnTo>
                      <a:pt x="1354" y="752"/>
                    </a:lnTo>
                    <a:lnTo>
                      <a:pt x="1354" y="752"/>
                    </a:lnTo>
                    <a:lnTo>
                      <a:pt x="1352" y="721"/>
                    </a:lnTo>
                    <a:lnTo>
                      <a:pt x="1348" y="689"/>
                    </a:lnTo>
                    <a:lnTo>
                      <a:pt x="1343" y="660"/>
                    </a:lnTo>
                    <a:lnTo>
                      <a:pt x="1334" y="632"/>
                    </a:lnTo>
                    <a:lnTo>
                      <a:pt x="1324" y="605"/>
                    </a:lnTo>
                    <a:lnTo>
                      <a:pt x="1310" y="581"/>
                    </a:lnTo>
                    <a:lnTo>
                      <a:pt x="1294" y="557"/>
                    </a:lnTo>
                    <a:lnTo>
                      <a:pt x="1275" y="534"/>
                    </a:lnTo>
                    <a:lnTo>
                      <a:pt x="1275" y="534"/>
                    </a:lnTo>
                    <a:lnTo>
                      <a:pt x="1256" y="513"/>
                    </a:lnTo>
                    <a:lnTo>
                      <a:pt x="1235" y="496"/>
                    </a:lnTo>
                    <a:lnTo>
                      <a:pt x="1212" y="478"/>
                    </a:lnTo>
                    <a:lnTo>
                      <a:pt x="1188" y="464"/>
                    </a:lnTo>
                    <a:lnTo>
                      <a:pt x="1162" y="452"/>
                    </a:lnTo>
                    <a:lnTo>
                      <a:pt x="1136" y="441"/>
                    </a:lnTo>
                    <a:lnTo>
                      <a:pt x="1108" y="433"/>
                    </a:lnTo>
                    <a:lnTo>
                      <a:pt x="1080" y="428"/>
                    </a:lnTo>
                    <a:lnTo>
                      <a:pt x="1080" y="428"/>
                    </a:lnTo>
                    <a:lnTo>
                      <a:pt x="1054" y="422"/>
                    </a:lnTo>
                    <a:lnTo>
                      <a:pt x="1024" y="419"/>
                    </a:lnTo>
                    <a:lnTo>
                      <a:pt x="947" y="414"/>
                    </a:lnTo>
                    <a:lnTo>
                      <a:pt x="848" y="412"/>
                    </a:lnTo>
                    <a:lnTo>
                      <a:pt x="725" y="410"/>
                    </a:lnTo>
                    <a:lnTo>
                      <a:pt x="490" y="4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685565"/>
                <a:endParaRPr lang="en-US" sz="1275" dirty="0">
                  <a:solidFill>
                    <a:srgbClr val="676767"/>
                  </a:solidFill>
                </a:endParaRPr>
              </a:p>
            </p:txBody>
          </p:sp>
        </p:grpSp>
      </p:grpSp>
      <p:sp>
        <p:nvSpPr>
          <p:cNvPr id="1049" name="Rectangle 1048"/>
          <p:cNvSpPr/>
          <p:nvPr/>
        </p:nvSpPr>
        <p:spPr>
          <a:xfrm>
            <a:off x="2507657" y="1408137"/>
            <a:ext cx="79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565"/>
            <a:r>
              <a:rPr lang="ja-JP" altLang="en-US" sz="900" dirty="0" smtClean="0">
                <a:solidFill>
                  <a:srgbClr val="FFFFFF"/>
                </a:solidFill>
              </a:rPr>
              <a:t>メールフロー</a:t>
            </a:r>
            <a:r>
              <a:rPr lang="en-US" sz="900" dirty="0" smtClean="0">
                <a:solidFill>
                  <a:srgbClr val="FFFFFF"/>
                </a:solidFill>
              </a:rPr>
              <a:t/>
            </a:r>
            <a:br>
              <a:rPr lang="en-US" sz="900" dirty="0" smtClean="0">
                <a:solidFill>
                  <a:srgbClr val="FFFFFF"/>
                </a:solidFill>
              </a:rPr>
            </a:br>
            <a:r>
              <a:rPr lang="ja-JP" altLang="en-US" sz="900" dirty="0">
                <a:solidFill>
                  <a:srgbClr val="FFFFFF"/>
                </a:solidFill>
              </a:rPr>
              <a:t>ポリシー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50" name="Rectangle 1049"/>
          <p:cNvSpPr/>
          <p:nvPr/>
        </p:nvSpPr>
        <p:spPr>
          <a:xfrm>
            <a:off x="1589187" y="1408137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565"/>
            <a:r>
              <a:rPr lang="ja-JP" altLang="en-US" sz="900" dirty="0" smtClean="0">
                <a:solidFill>
                  <a:srgbClr val="FFFFFF"/>
                </a:solidFill>
              </a:rPr>
              <a:t>メール</a:t>
            </a:r>
            <a:endParaRPr lang="en-US" altLang="ja-JP" sz="900" dirty="0" smtClean="0">
              <a:solidFill>
                <a:srgbClr val="FFFFFF"/>
              </a:solidFill>
            </a:endParaRPr>
          </a:p>
          <a:p>
            <a:pPr algn="ctr" defTabSz="685565"/>
            <a:r>
              <a:rPr lang="ja-JP" altLang="en-US" sz="900" dirty="0">
                <a:solidFill>
                  <a:srgbClr val="FFFFFF"/>
                </a:solidFill>
              </a:rPr>
              <a:t>レピュテーション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51" name="Rectangle 1050"/>
          <p:cNvSpPr/>
          <p:nvPr/>
        </p:nvSpPr>
        <p:spPr>
          <a:xfrm>
            <a:off x="3352380" y="1408137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565"/>
            <a:r>
              <a:rPr lang="ja-JP" altLang="en-US" sz="900" dirty="0" smtClean="0">
                <a:solidFill>
                  <a:srgbClr val="FFFFFF"/>
                </a:solidFill>
              </a:rPr>
              <a:t>受信者</a:t>
            </a:r>
            <a:r>
              <a:rPr lang="en-US" sz="900" dirty="0" smtClean="0">
                <a:solidFill>
                  <a:srgbClr val="FFFFFF"/>
                </a:solidFill>
              </a:rPr>
              <a:t/>
            </a:r>
            <a:br>
              <a:rPr lang="en-US" sz="900" dirty="0" smtClean="0">
                <a:solidFill>
                  <a:srgbClr val="FFFFFF"/>
                </a:solidFill>
              </a:rPr>
            </a:br>
            <a:r>
              <a:rPr lang="ja-JP" altLang="en-US" sz="900" dirty="0">
                <a:solidFill>
                  <a:srgbClr val="FFFFFF"/>
                </a:solidFill>
              </a:rPr>
              <a:t>コントロール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52" name="Rectangle 1051"/>
          <p:cNvSpPr/>
          <p:nvPr/>
        </p:nvSpPr>
        <p:spPr>
          <a:xfrm>
            <a:off x="5622279" y="1579552"/>
            <a:ext cx="688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65"/>
            <a:r>
              <a:rPr lang="ja-JP" altLang="en-US" sz="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コンテント</a:t>
            </a:r>
            <a:r>
              <a:rPr lang="en-US" sz="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sz="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ja-JP" altLang="en-US" sz="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コントロール</a:t>
            </a:r>
            <a:endParaRPr lang="en-US" sz="7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53" name="Rectangle 1052"/>
          <p:cNvSpPr/>
          <p:nvPr/>
        </p:nvSpPr>
        <p:spPr>
          <a:xfrm>
            <a:off x="4830662" y="1579552"/>
            <a:ext cx="953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65"/>
            <a:r>
              <a:rPr lang="ja-JP" altLang="en-US" sz="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ファイル</a:t>
            </a:r>
            <a:endParaRPr lang="en-US" altLang="ja-JP" sz="7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 defTabSz="685565"/>
            <a:r>
              <a:rPr lang="ja-JP" altLang="en-US" sz="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レピュテーション</a:t>
            </a:r>
            <a:endParaRPr lang="en-US" sz="7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54" name="Rectangle 1053"/>
          <p:cNvSpPr/>
          <p:nvPr/>
        </p:nvSpPr>
        <p:spPr>
          <a:xfrm>
            <a:off x="4107453" y="1528276"/>
            <a:ext cx="94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65"/>
            <a:r>
              <a:rPr lang="ja-JP" altLang="en-US" sz="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アンチスパム</a:t>
            </a:r>
            <a:endParaRPr lang="en-US" altLang="ja-JP" sz="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 defTabSz="685565"/>
            <a:r>
              <a:rPr lang="ja-JP" altLang="en-US" sz="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アンチウイルス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55" name="Rectangle 1054"/>
          <p:cNvSpPr/>
          <p:nvPr/>
        </p:nvSpPr>
        <p:spPr>
          <a:xfrm>
            <a:off x="6213896" y="1528276"/>
            <a:ext cx="81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65"/>
            <a:r>
              <a:rPr lang="ja-JP" altLang="en-US" sz="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アウトブレイク</a:t>
            </a:r>
            <a:r>
              <a:rPr lang="en-US" sz="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ja-JP" altLang="en-US" sz="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フィルター</a:t>
            </a:r>
            <a:endParaRPr lang="en-US" sz="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56" name="Rectangle 1055"/>
          <p:cNvSpPr/>
          <p:nvPr/>
        </p:nvSpPr>
        <p:spPr bwMode="auto">
          <a:xfrm>
            <a:off x="6327525" y="2929879"/>
            <a:ext cx="1277748" cy="549100"/>
          </a:xfrm>
          <a:prstGeom prst="rect">
            <a:avLst/>
          </a:prstGeom>
          <a:solidFill>
            <a:srgbClr val="21479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80" tIns="45690" rIns="45690" bIns="913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16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-75" normalizeH="0" baseline="0" noProof="0" dirty="0" smtClean="0">
              <a:ln w="3175">
                <a:noFill/>
              </a:ln>
              <a:gradFill flip="none" rotWithShape="1">
                <a:gsLst>
                  <a:gs pos="0">
                    <a:srgbClr val="1B3B41">
                      <a:lumMod val="65000"/>
                      <a:lumOff val="35000"/>
                    </a:srgbClr>
                  </a:gs>
                  <a:gs pos="86000">
                    <a:srgbClr val="1B3B41">
                      <a:lumMod val="65000"/>
                      <a:lumOff val="35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1057" name="Group 1056"/>
          <p:cNvGrpSpPr/>
          <p:nvPr/>
        </p:nvGrpSpPr>
        <p:grpSpPr>
          <a:xfrm>
            <a:off x="6407092" y="2940638"/>
            <a:ext cx="219217" cy="219161"/>
            <a:chOff x="7374131" y="3973048"/>
            <a:chExt cx="258077" cy="258077"/>
          </a:xfrm>
        </p:grpSpPr>
        <p:sp>
          <p:nvSpPr>
            <p:cNvPr id="1058" name="Oval 1057"/>
            <p:cNvSpPr/>
            <p:nvPr/>
          </p:nvSpPr>
          <p:spPr>
            <a:xfrm>
              <a:off x="7374131" y="3973048"/>
              <a:ext cx="258077" cy="258077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67676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6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59" name="Group 1058"/>
            <p:cNvGrpSpPr/>
            <p:nvPr/>
          </p:nvGrpSpPr>
          <p:grpSpPr>
            <a:xfrm rot="10800000">
              <a:off x="7428874" y="4021188"/>
              <a:ext cx="149949" cy="162194"/>
              <a:chOff x="5133527" y="2758248"/>
              <a:chExt cx="569434" cy="615931"/>
            </a:xfrm>
          </p:grpSpPr>
          <p:sp>
            <p:nvSpPr>
              <p:cNvPr id="1060" name="Freeform 427"/>
              <p:cNvSpPr>
                <a:spLocks noEditPoints="1"/>
              </p:cNvSpPr>
              <p:nvPr/>
            </p:nvSpPr>
            <p:spPr bwMode="auto">
              <a:xfrm>
                <a:off x="5133527" y="2797760"/>
                <a:ext cx="264968" cy="576419"/>
              </a:xfrm>
              <a:custGeom>
                <a:avLst/>
                <a:gdLst>
                  <a:gd name="T0" fmla="*/ 496 w 798"/>
                  <a:gd name="T1" fmla="*/ 1229 h 1735"/>
                  <a:gd name="T2" fmla="*/ 436 w 798"/>
                  <a:gd name="T3" fmla="*/ 1169 h 1735"/>
                  <a:gd name="T4" fmla="*/ 391 w 798"/>
                  <a:gd name="T5" fmla="*/ 1110 h 1735"/>
                  <a:gd name="T6" fmla="*/ 351 w 798"/>
                  <a:gd name="T7" fmla="*/ 1037 h 1735"/>
                  <a:gd name="T8" fmla="*/ 326 w 798"/>
                  <a:gd name="T9" fmla="*/ 971 h 1735"/>
                  <a:gd name="T10" fmla="*/ 307 w 798"/>
                  <a:gd name="T11" fmla="*/ 882 h 1735"/>
                  <a:gd name="T12" fmla="*/ 302 w 798"/>
                  <a:gd name="T13" fmla="*/ 808 h 1735"/>
                  <a:gd name="T14" fmla="*/ 304 w 798"/>
                  <a:gd name="T15" fmla="*/ 752 h 1735"/>
                  <a:gd name="T16" fmla="*/ 313 w 798"/>
                  <a:gd name="T17" fmla="*/ 697 h 1735"/>
                  <a:gd name="T18" fmla="*/ 327 w 798"/>
                  <a:gd name="T19" fmla="*/ 642 h 1735"/>
                  <a:gd name="T20" fmla="*/ 347 w 798"/>
                  <a:gd name="T21" fmla="*/ 589 h 1735"/>
                  <a:gd name="T22" fmla="*/ 397 w 798"/>
                  <a:gd name="T23" fmla="*/ 497 h 1735"/>
                  <a:gd name="T24" fmla="*/ 464 w 798"/>
                  <a:gd name="T25" fmla="*/ 415 h 1735"/>
                  <a:gd name="T26" fmla="*/ 577 w 798"/>
                  <a:gd name="T27" fmla="*/ 328 h 1735"/>
                  <a:gd name="T28" fmla="*/ 668 w 798"/>
                  <a:gd name="T29" fmla="*/ 285 h 1735"/>
                  <a:gd name="T30" fmla="*/ 723 w 798"/>
                  <a:gd name="T31" fmla="*/ 236 h 1735"/>
                  <a:gd name="T32" fmla="*/ 749 w 798"/>
                  <a:gd name="T33" fmla="*/ 168 h 1735"/>
                  <a:gd name="T34" fmla="*/ 739 w 798"/>
                  <a:gd name="T35" fmla="*/ 95 h 1735"/>
                  <a:gd name="T36" fmla="*/ 707 w 798"/>
                  <a:gd name="T37" fmla="*/ 45 h 1735"/>
                  <a:gd name="T38" fmla="*/ 646 w 798"/>
                  <a:gd name="T39" fmla="*/ 7 h 1735"/>
                  <a:gd name="T40" fmla="*/ 573 w 798"/>
                  <a:gd name="T41" fmla="*/ 2 h 1735"/>
                  <a:gd name="T42" fmla="*/ 463 w 798"/>
                  <a:gd name="T43" fmla="*/ 47 h 1735"/>
                  <a:gd name="T44" fmla="*/ 284 w 798"/>
                  <a:gd name="T45" fmla="*/ 171 h 1735"/>
                  <a:gd name="T46" fmla="*/ 173 w 798"/>
                  <a:gd name="T47" fmla="*/ 293 h 1735"/>
                  <a:gd name="T48" fmla="*/ 74 w 798"/>
                  <a:gd name="T49" fmla="*/ 462 h 1735"/>
                  <a:gd name="T50" fmla="*/ 71 w 798"/>
                  <a:gd name="T51" fmla="*/ 469 h 1735"/>
                  <a:gd name="T52" fmla="*/ 40 w 798"/>
                  <a:gd name="T53" fmla="*/ 551 h 1735"/>
                  <a:gd name="T54" fmla="*/ 18 w 798"/>
                  <a:gd name="T55" fmla="*/ 636 h 1735"/>
                  <a:gd name="T56" fmla="*/ 4 w 798"/>
                  <a:gd name="T57" fmla="*/ 721 h 1735"/>
                  <a:gd name="T58" fmla="*/ 0 w 798"/>
                  <a:gd name="T59" fmla="*/ 813 h 1735"/>
                  <a:gd name="T60" fmla="*/ 6 w 798"/>
                  <a:gd name="T61" fmla="*/ 909 h 1735"/>
                  <a:gd name="T62" fmla="*/ 20 w 798"/>
                  <a:gd name="T63" fmla="*/ 986 h 1735"/>
                  <a:gd name="T64" fmla="*/ 38 w 798"/>
                  <a:gd name="T65" fmla="*/ 1059 h 1735"/>
                  <a:gd name="T66" fmla="*/ 68 w 798"/>
                  <a:gd name="T67" fmla="*/ 1142 h 1735"/>
                  <a:gd name="T68" fmla="*/ 102 w 798"/>
                  <a:gd name="T69" fmla="*/ 1214 h 1735"/>
                  <a:gd name="T70" fmla="*/ 197 w 798"/>
                  <a:gd name="T71" fmla="*/ 1355 h 1735"/>
                  <a:gd name="T72" fmla="*/ 184 w 798"/>
                  <a:gd name="T73" fmla="*/ 1610 h 1735"/>
                  <a:gd name="T74" fmla="*/ 149 w 798"/>
                  <a:gd name="T75" fmla="*/ 1659 h 1735"/>
                  <a:gd name="T76" fmla="*/ 152 w 798"/>
                  <a:gd name="T77" fmla="*/ 1707 h 1735"/>
                  <a:gd name="T78" fmla="*/ 203 w 798"/>
                  <a:gd name="T79" fmla="*/ 1733 h 1735"/>
                  <a:gd name="T80" fmla="*/ 639 w 798"/>
                  <a:gd name="T81" fmla="*/ 1734 h 1735"/>
                  <a:gd name="T82" fmla="*/ 719 w 798"/>
                  <a:gd name="T83" fmla="*/ 1706 h 1735"/>
                  <a:gd name="T84" fmla="*/ 776 w 798"/>
                  <a:gd name="T85" fmla="*/ 1642 h 1735"/>
                  <a:gd name="T86" fmla="*/ 798 w 798"/>
                  <a:gd name="T87" fmla="*/ 1559 h 1735"/>
                  <a:gd name="T88" fmla="*/ 792 w 798"/>
                  <a:gd name="T89" fmla="*/ 1127 h 1735"/>
                  <a:gd name="T90" fmla="*/ 761 w 798"/>
                  <a:gd name="T91" fmla="*/ 1085 h 1735"/>
                  <a:gd name="T92" fmla="*/ 709 w 798"/>
                  <a:gd name="T93" fmla="*/ 1093 h 1735"/>
                  <a:gd name="T94" fmla="*/ 315 w 798"/>
                  <a:gd name="T95" fmla="*/ 265 h 1735"/>
                  <a:gd name="T96" fmla="*/ 437 w 798"/>
                  <a:gd name="T97" fmla="*/ 166 h 1735"/>
                  <a:gd name="T98" fmla="*/ 576 w 798"/>
                  <a:gd name="T99" fmla="*/ 94 h 1735"/>
                  <a:gd name="T100" fmla="*/ 622 w 798"/>
                  <a:gd name="T101" fmla="*/ 95 h 1735"/>
                  <a:gd name="T102" fmla="*/ 655 w 798"/>
                  <a:gd name="T103" fmla="*/ 129 h 1735"/>
                  <a:gd name="T104" fmla="*/ 658 w 798"/>
                  <a:gd name="T105" fmla="*/ 163 h 1735"/>
                  <a:gd name="T106" fmla="*/ 626 w 798"/>
                  <a:gd name="T107" fmla="*/ 204 h 1735"/>
                  <a:gd name="T108" fmla="*/ 532 w 798"/>
                  <a:gd name="T109" fmla="*/ 250 h 1735"/>
                  <a:gd name="T110" fmla="*/ 401 w 798"/>
                  <a:gd name="T111" fmla="*/ 351 h 1735"/>
                  <a:gd name="T112" fmla="*/ 369 w 798"/>
                  <a:gd name="T113" fmla="*/ 367 h 1735"/>
                  <a:gd name="T114" fmla="*/ 321 w 798"/>
                  <a:gd name="T115" fmla="*/ 355 h 1735"/>
                  <a:gd name="T116" fmla="*/ 302 w 798"/>
                  <a:gd name="T117" fmla="*/ 331 h 1735"/>
                  <a:gd name="T118" fmla="*/ 307 w 798"/>
                  <a:gd name="T119" fmla="*/ 274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8" h="1735">
                    <a:moveTo>
                      <a:pt x="672" y="1122"/>
                    </a:moveTo>
                    <a:lnTo>
                      <a:pt x="535" y="1259"/>
                    </a:lnTo>
                    <a:lnTo>
                      <a:pt x="535" y="1259"/>
                    </a:lnTo>
                    <a:lnTo>
                      <a:pt x="515" y="1245"/>
                    </a:lnTo>
                    <a:lnTo>
                      <a:pt x="496" y="1229"/>
                    </a:lnTo>
                    <a:lnTo>
                      <a:pt x="477" y="1212"/>
                    </a:lnTo>
                    <a:lnTo>
                      <a:pt x="459" y="1195"/>
                    </a:lnTo>
                    <a:lnTo>
                      <a:pt x="459" y="1195"/>
                    </a:lnTo>
                    <a:lnTo>
                      <a:pt x="436" y="1169"/>
                    </a:lnTo>
                    <a:lnTo>
                      <a:pt x="436" y="1169"/>
                    </a:lnTo>
                    <a:lnTo>
                      <a:pt x="424" y="1154"/>
                    </a:lnTo>
                    <a:lnTo>
                      <a:pt x="411" y="1138"/>
                    </a:lnTo>
                    <a:lnTo>
                      <a:pt x="411" y="1138"/>
                    </a:lnTo>
                    <a:lnTo>
                      <a:pt x="401" y="1124"/>
                    </a:lnTo>
                    <a:lnTo>
                      <a:pt x="391" y="1110"/>
                    </a:lnTo>
                    <a:lnTo>
                      <a:pt x="391" y="1110"/>
                    </a:lnTo>
                    <a:lnTo>
                      <a:pt x="376" y="1085"/>
                    </a:lnTo>
                    <a:lnTo>
                      <a:pt x="362" y="1060"/>
                    </a:lnTo>
                    <a:lnTo>
                      <a:pt x="362" y="1060"/>
                    </a:lnTo>
                    <a:lnTo>
                      <a:pt x="351" y="1037"/>
                    </a:lnTo>
                    <a:lnTo>
                      <a:pt x="351" y="1037"/>
                    </a:lnTo>
                    <a:lnTo>
                      <a:pt x="340" y="1010"/>
                    </a:lnTo>
                    <a:lnTo>
                      <a:pt x="330" y="982"/>
                    </a:lnTo>
                    <a:lnTo>
                      <a:pt x="330" y="982"/>
                    </a:lnTo>
                    <a:lnTo>
                      <a:pt x="326" y="971"/>
                    </a:lnTo>
                    <a:lnTo>
                      <a:pt x="326" y="971"/>
                    </a:lnTo>
                    <a:lnTo>
                      <a:pt x="317" y="936"/>
                    </a:lnTo>
                    <a:lnTo>
                      <a:pt x="310" y="901"/>
                    </a:lnTo>
                    <a:lnTo>
                      <a:pt x="310" y="901"/>
                    </a:lnTo>
                    <a:lnTo>
                      <a:pt x="307" y="882"/>
                    </a:lnTo>
                    <a:lnTo>
                      <a:pt x="307" y="882"/>
                    </a:lnTo>
                    <a:lnTo>
                      <a:pt x="303" y="846"/>
                    </a:lnTo>
                    <a:lnTo>
                      <a:pt x="302" y="827"/>
                    </a:lnTo>
                    <a:lnTo>
                      <a:pt x="302" y="808"/>
                    </a:lnTo>
                    <a:lnTo>
                      <a:pt x="302" y="808"/>
                    </a:lnTo>
                    <a:lnTo>
                      <a:pt x="302" y="806"/>
                    </a:lnTo>
                    <a:lnTo>
                      <a:pt x="302" y="806"/>
                    </a:lnTo>
                    <a:lnTo>
                      <a:pt x="303" y="778"/>
                    </a:lnTo>
                    <a:lnTo>
                      <a:pt x="304" y="752"/>
                    </a:lnTo>
                    <a:lnTo>
                      <a:pt x="304" y="752"/>
                    </a:lnTo>
                    <a:lnTo>
                      <a:pt x="308" y="726"/>
                    </a:lnTo>
                    <a:lnTo>
                      <a:pt x="308" y="726"/>
                    </a:lnTo>
                    <a:lnTo>
                      <a:pt x="310" y="712"/>
                    </a:lnTo>
                    <a:lnTo>
                      <a:pt x="313" y="697"/>
                    </a:lnTo>
                    <a:lnTo>
                      <a:pt x="313" y="697"/>
                    </a:lnTo>
                    <a:lnTo>
                      <a:pt x="315" y="687"/>
                    </a:lnTo>
                    <a:lnTo>
                      <a:pt x="318" y="676"/>
                    </a:lnTo>
                    <a:lnTo>
                      <a:pt x="318" y="676"/>
                    </a:lnTo>
                    <a:lnTo>
                      <a:pt x="323" y="659"/>
                    </a:lnTo>
                    <a:lnTo>
                      <a:pt x="327" y="642"/>
                    </a:lnTo>
                    <a:lnTo>
                      <a:pt x="327" y="642"/>
                    </a:lnTo>
                    <a:lnTo>
                      <a:pt x="333" y="627"/>
                    </a:lnTo>
                    <a:lnTo>
                      <a:pt x="333" y="627"/>
                    </a:lnTo>
                    <a:lnTo>
                      <a:pt x="339" y="608"/>
                    </a:lnTo>
                    <a:lnTo>
                      <a:pt x="347" y="589"/>
                    </a:lnTo>
                    <a:lnTo>
                      <a:pt x="347" y="589"/>
                    </a:lnTo>
                    <a:lnTo>
                      <a:pt x="358" y="565"/>
                    </a:lnTo>
                    <a:lnTo>
                      <a:pt x="369" y="542"/>
                    </a:lnTo>
                    <a:lnTo>
                      <a:pt x="383" y="519"/>
                    </a:lnTo>
                    <a:lnTo>
                      <a:pt x="397" y="497"/>
                    </a:lnTo>
                    <a:lnTo>
                      <a:pt x="412" y="475"/>
                    </a:lnTo>
                    <a:lnTo>
                      <a:pt x="429" y="454"/>
                    </a:lnTo>
                    <a:lnTo>
                      <a:pt x="446" y="435"/>
                    </a:lnTo>
                    <a:lnTo>
                      <a:pt x="464" y="415"/>
                    </a:lnTo>
                    <a:lnTo>
                      <a:pt x="464" y="415"/>
                    </a:lnTo>
                    <a:lnTo>
                      <a:pt x="486" y="395"/>
                    </a:lnTo>
                    <a:lnTo>
                      <a:pt x="507" y="376"/>
                    </a:lnTo>
                    <a:lnTo>
                      <a:pt x="530" y="359"/>
                    </a:lnTo>
                    <a:lnTo>
                      <a:pt x="553" y="343"/>
                    </a:lnTo>
                    <a:lnTo>
                      <a:pt x="577" y="328"/>
                    </a:lnTo>
                    <a:lnTo>
                      <a:pt x="602" y="314"/>
                    </a:lnTo>
                    <a:lnTo>
                      <a:pt x="627" y="302"/>
                    </a:lnTo>
                    <a:lnTo>
                      <a:pt x="654" y="291"/>
                    </a:lnTo>
                    <a:lnTo>
                      <a:pt x="654" y="291"/>
                    </a:lnTo>
                    <a:lnTo>
                      <a:pt x="668" y="285"/>
                    </a:lnTo>
                    <a:lnTo>
                      <a:pt x="682" y="277"/>
                    </a:lnTo>
                    <a:lnTo>
                      <a:pt x="693" y="268"/>
                    </a:lnTo>
                    <a:lnTo>
                      <a:pt x="704" y="258"/>
                    </a:lnTo>
                    <a:lnTo>
                      <a:pt x="714" y="247"/>
                    </a:lnTo>
                    <a:lnTo>
                      <a:pt x="723" y="236"/>
                    </a:lnTo>
                    <a:lnTo>
                      <a:pt x="730" y="223"/>
                    </a:lnTo>
                    <a:lnTo>
                      <a:pt x="737" y="210"/>
                    </a:lnTo>
                    <a:lnTo>
                      <a:pt x="742" y="197"/>
                    </a:lnTo>
                    <a:lnTo>
                      <a:pt x="746" y="183"/>
                    </a:lnTo>
                    <a:lnTo>
                      <a:pt x="749" y="168"/>
                    </a:lnTo>
                    <a:lnTo>
                      <a:pt x="750" y="154"/>
                    </a:lnTo>
                    <a:lnTo>
                      <a:pt x="749" y="140"/>
                    </a:lnTo>
                    <a:lnTo>
                      <a:pt x="747" y="125"/>
                    </a:lnTo>
                    <a:lnTo>
                      <a:pt x="744" y="110"/>
                    </a:lnTo>
                    <a:lnTo>
                      <a:pt x="739" y="95"/>
                    </a:lnTo>
                    <a:lnTo>
                      <a:pt x="739" y="95"/>
                    </a:lnTo>
                    <a:lnTo>
                      <a:pt x="732" y="82"/>
                    </a:lnTo>
                    <a:lnTo>
                      <a:pt x="725" y="68"/>
                    </a:lnTo>
                    <a:lnTo>
                      <a:pt x="716" y="56"/>
                    </a:lnTo>
                    <a:lnTo>
                      <a:pt x="707" y="45"/>
                    </a:lnTo>
                    <a:lnTo>
                      <a:pt x="696" y="35"/>
                    </a:lnTo>
                    <a:lnTo>
                      <a:pt x="685" y="27"/>
                    </a:lnTo>
                    <a:lnTo>
                      <a:pt x="672" y="18"/>
                    </a:lnTo>
                    <a:lnTo>
                      <a:pt x="659" y="12"/>
                    </a:lnTo>
                    <a:lnTo>
                      <a:pt x="646" y="7"/>
                    </a:lnTo>
                    <a:lnTo>
                      <a:pt x="632" y="3"/>
                    </a:lnTo>
                    <a:lnTo>
                      <a:pt x="617" y="1"/>
                    </a:lnTo>
                    <a:lnTo>
                      <a:pt x="603" y="0"/>
                    </a:lnTo>
                    <a:lnTo>
                      <a:pt x="588" y="0"/>
                    </a:lnTo>
                    <a:lnTo>
                      <a:pt x="573" y="2"/>
                    </a:lnTo>
                    <a:lnTo>
                      <a:pt x="558" y="5"/>
                    </a:lnTo>
                    <a:lnTo>
                      <a:pt x="544" y="10"/>
                    </a:lnTo>
                    <a:lnTo>
                      <a:pt x="544" y="10"/>
                    </a:lnTo>
                    <a:lnTo>
                      <a:pt x="503" y="28"/>
                    </a:lnTo>
                    <a:lnTo>
                      <a:pt x="463" y="47"/>
                    </a:lnTo>
                    <a:lnTo>
                      <a:pt x="425" y="67"/>
                    </a:lnTo>
                    <a:lnTo>
                      <a:pt x="388" y="91"/>
                    </a:lnTo>
                    <a:lnTo>
                      <a:pt x="352" y="115"/>
                    </a:lnTo>
                    <a:lnTo>
                      <a:pt x="317" y="143"/>
                    </a:lnTo>
                    <a:lnTo>
                      <a:pt x="284" y="171"/>
                    </a:lnTo>
                    <a:lnTo>
                      <a:pt x="252" y="202"/>
                    </a:lnTo>
                    <a:lnTo>
                      <a:pt x="252" y="202"/>
                    </a:lnTo>
                    <a:lnTo>
                      <a:pt x="224" y="231"/>
                    </a:lnTo>
                    <a:lnTo>
                      <a:pt x="197" y="261"/>
                    </a:lnTo>
                    <a:lnTo>
                      <a:pt x="173" y="293"/>
                    </a:lnTo>
                    <a:lnTo>
                      <a:pt x="150" y="324"/>
                    </a:lnTo>
                    <a:lnTo>
                      <a:pt x="129" y="358"/>
                    </a:lnTo>
                    <a:lnTo>
                      <a:pt x="108" y="392"/>
                    </a:lnTo>
                    <a:lnTo>
                      <a:pt x="90" y="426"/>
                    </a:lnTo>
                    <a:lnTo>
                      <a:pt x="74" y="462"/>
                    </a:lnTo>
                    <a:lnTo>
                      <a:pt x="74" y="462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57" y="502"/>
                    </a:lnTo>
                    <a:lnTo>
                      <a:pt x="45" y="535"/>
                    </a:lnTo>
                    <a:lnTo>
                      <a:pt x="45" y="535"/>
                    </a:lnTo>
                    <a:lnTo>
                      <a:pt x="40" y="551"/>
                    </a:lnTo>
                    <a:lnTo>
                      <a:pt x="40" y="551"/>
                    </a:lnTo>
                    <a:lnTo>
                      <a:pt x="31" y="583"/>
                    </a:lnTo>
                    <a:lnTo>
                      <a:pt x="23" y="615"/>
                    </a:lnTo>
                    <a:lnTo>
                      <a:pt x="23" y="615"/>
                    </a:lnTo>
                    <a:lnTo>
                      <a:pt x="21" y="625"/>
                    </a:lnTo>
                    <a:lnTo>
                      <a:pt x="18" y="636"/>
                    </a:lnTo>
                    <a:lnTo>
                      <a:pt x="18" y="636"/>
                    </a:lnTo>
                    <a:lnTo>
                      <a:pt x="13" y="668"/>
                    </a:lnTo>
                    <a:lnTo>
                      <a:pt x="7" y="701"/>
                    </a:lnTo>
                    <a:lnTo>
                      <a:pt x="7" y="701"/>
                    </a:lnTo>
                    <a:lnTo>
                      <a:pt x="4" y="721"/>
                    </a:lnTo>
                    <a:lnTo>
                      <a:pt x="4" y="721"/>
                    </a:lnTo>
                    <a:lnTo>
                      <a:pt x="1" y="764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1" y="849"/>
                    </a:lnTo>
                    <a:lnTo>
                      <a:pt x="4" y="884"/>
                    </a:lnTo>
                    <a:lnTo>
                      <a:pt x="4" y="884"/>
                    </a:lnTo>
                    <a:lnTo>
                      <a:pt x="6" y="909"/>
                    </a:lnTo>
                    <a:lnTo>
                      <a:pt x="6" y="909"/>
                    </a:lnTo>
                    <a:lnTo>
                      <a:pt x="11" y="936"/>
                    </a:lnTo>
                    <a:lnTo>
                      <a:pt x="15" y="963"/>
                    </a:lnTo>
                    <a:lnTo>
                      <a:pt x="15" y="963"/>
                    </a:lnTo>
                    <a:lnTo>
                      <a:pt x="20" y="986"/>
                    </a:lnTo>
                    <a:lnTo>
                      <a:pt x="20" y="986"/>
                    </a:lnTo>
                    <a:lnTo>
                      <a:pt x="27" y="1020"/>
                    </a:lnTo>
                    <a:lnTo>
                      <a:pt x="36" y="1053"/>
                    </a:lnTo>
                    <a:lnTo>
                      <a:pt x="36" y="1053"/>
                    </a:lnTo>
                    <a:lnTo>
                      <a:pt x="38" y="1059"/>
                    </a:lnTo>
                    <a:lnTo>
                      <a:pt x="38" y="1059"/>
                    </a:lnTo>
                    <a:lnTo>
                      <a:pt x="50" y="1097"/>
                    </a:lnTo>
                    <a:lnTo>
                      <a:pt x="65" y="1134"/>
                    </a:lnTo>
                    <a:lnTo>
                      <a:pt x="65" y="1134"/>
                    </a:lnTo>
                    <a:lnTo>
                      <a:pt x="68" y="1142"/>
                    </a:lnTo>
                    <a:lnTo>
                      <a:pt x="68" y="1142"/>
                    </a:lnTo>
                    <a:lnTo>
                      <a:pt x="83" y="1175"/>
                    </a:lnTo>
                    <a:lnTo>
                      <a:pt x="100" y="1209"/>
                    </a:lnTo>
                    <a:lnTo>
                      <a:pt x="100" y="1209"/>
                    </a:lnTo>
                    <a:lnTo>
                      <a:pt x="102" y="1214"/>
                    </a:lnTo>
                    <a:lnTo>
                      <a:pt x="102" y="1214"/>
                    </a:lnTo>
                    <a:lnTo>
                      <a:pt x="123" y="1251"/>
                    </a:lnTo>
                    <a:lnTo>
                      <a:pt x="146" y="1286"/>
                    </a:lnTo>
                    <a:lnTo>
                      <a:pt x="171" y="1322"/>
                    </a:lnTo>
                    <a:lnTo>
                      <a:pt x="197" y="1355"/>
                    </a:lnTo>
                    <a:lnTo>
                      <a:pt x="225" y="1387"/>
                    </a:lnTo>
                    <a:lnTo>
                      <a:pt x="254" y="1418"/>
                    </a:lnTo>
                    <a:lnTo>
                      <a:pt x="286" y="1448"/>
                    </a:lnTo>
                    <a:lnTo>
                      <a:pt x="318" y="1476"/>
                    </a:lnTo>
                    <a:lnTo>
                      <a:pt x="184" y="1610"/>
                    </a:lnTo>
                    <a:lnTo>
                      <a:pt x="184" y="1610"/>
                    </a:lnTo>
                    <a:lnTo>
                      <a:pt x="173" y="1623"/>
                    </a:lnTo>
                    <a:lnTo>
                      <a:pt x="162" y="1635"/>
                    </a:lnTo>
                    <a:lnTo>
                      <a:pt x="155" y="1647"/>
                    </a:lnTo>
                    <a:lnTo>
                      <a:pt x="149" y="1659"/>
                    </a:lnTo>
                    <a:lnTo>
                      <a:pt x="146" y="1670"/>
                    </a:lnTo>
                    <a:lnTo>
                      <a:pt x="145" y="1680"/>
                    </a:lnTo>
                    <a:lnTo>
                      <a:pt x="145" y="1689"/>
                    </a:lnTo>
                    <a:lnTo>
                      <a:pt x="148" y="1698"/>
                    </a:lnTo>
                    <a:lnTo>
                      <a:pt x="152" y="1707"/>
                    </a:lnTo>
                    <a:lnTo>
                      <a:pt x="158" y="1714"/>
                    </a:lnTo>
                    <a:lnTo>
                      <a:pt x="167" y="1720"/>
                    </a:lnTo>
                    <a:lnTo>
                      <a:pt x="177" y="1726"/>
                    </a:lnTo>
                    <a:lnTo>
                      <a:pt x="189" y="1730"/>
                    </a:lnTo>
                    <a:lnTo>
                      <a:pt x="203" y="1733"/>
                    </a:lnTo>
                    <a:lnTo>
                      <a:pt x="219" y="1735"/>
                    </a:lnTo>
                    <a:lnTo>
                      <a:pt x="236" y="1735"/>
                    </a:lnTo>
                    <a:lnTo>
                      <a:pt x="620" y="1735"/>
                    </a:lnTo>
                    <a:lnTo>
                      <a:pt x="620" y="1735"/>
                    </a:lnTo>
                    <a:lnTo>
                      <a:pt x="639" y="1734"/>
                    </a:lnTo>
                    <a:lnTo>
                      <a:pt x="656" y="1732"/>
                    </a:lnTo>
                    <a:lnTo>
                      <a:pt x="673" y="1727"/>
                    </a:lnTo>
                    <a:lnTo>
                      <a:pt x="690" y="1722"/>
                    </a:lnTo>
                    <a:lnTo>
                      <a:pt x="705" y="1714"/>
                    </a:lnTo>
                    <a:lnTo>
                      <a:pt x="719" y="1706"/>
                    </a:lnTo>
                    <a:lnTo>
                      <a:pt x="732" y="1695"/>
                    </a:lnTo>
                    <a:lnTo>
                      <a:pt x="746" y="1683"/>
                    </a:lnTo>
                    <a:lnTo>
                      <a:pt x="757" y="1671"/>
                    </a:lnTo>
                    <a:lnTo>
                      <a:pt x="767" y="1658"/>
                    </a:lnTo>
                    <a:lnTo>
                      <a:pt x="776" y="1642"/>
                    </a:lnTo>
                    <a:lnTo>
                      <a:pt x="783" y="1627"/>
                    </a:lnTo>
                    <a:lnTo>
                      <a:pt x="790" y="1611"/>
                    </a:lnTo>
                    <a:lnTo>
                      <a:pt x="794" y="1594"/>
                    </a:lnTo>
                    <a:lnTo>
                      <a:pt x="797" y="1576"/>
                    </a:lnTo>
                    <a:lnTo>
                      <a:pt x="798" y="1559"/>
                    </a:lnTo>
                    <a:lnTo>
                      <a:pt x="798" y="1174"/>
                    </a:lnTo>
                    <a:lnTo>
                      <a:pt x="798" y="1174"/>
                    </a:lnTo>
                    <a:lnTo>
                      <a:pt x="797" y="1157"/>
                    </a:lnTo>
                    <a:lnTo>
                      <a:pt x="795" y="1140"/>
                    </a:lnTo>
                    <a:lnTo>
                      <a:pt x="792" y="1127"/>
                    </a:lnTo>
                    <a:lnTo>
                      <a:pt x="788" y="1115"/>
                    </a:lnTo>
                    <a:lnTo>
                      <a:pt x="782" y="1105"/>
                    </a:lnTo>
                    <a:lnTo>
                      <a:pt x="776" y="1097"/>
                    </a:lnTo>
                    <a:lnTo>
                      <a:pt x="769" y="1089"/>
                    </a:lnTo>
                    <a:lnTo>
                      <a:pt x="761" y="1085"/>
                    </a:lnTo>
                    <a:lnTo>
                      <a:pt x="752" y="1083"/>
                    </a:lnTo>
                    <a:lnTo>
                      <a:pt x="743" y="1082"/>
                    </a:lnTo>
                    <a:lnTo>
                      <a:pt x="731" y="1083"/>
                    </a:lnTo>
                    <a:lnTo>
                      <a:pt x="721" y="1087"/>
                    </a:lnTo>
                    <a:lnTo>
                      <a:pt x="709" y="1093"/>
                    </a:lnTo>
                    <a:lnTo>
                      <a:pt x="698" y="1101"/>
                    </a:lnTo>
                    <a:lnTo>
                      <a:pt x="686" y="1110"/>
                    </a:lnTo>
                    <a:lnTo>
                      <a:pt x="672" y="1122"/>
                    </a:lnTo>
                    <a:lnTo>
                      <a:pt x="672" y="1122"/>
                    </a:lnTo>
                    <a:close/>
                    <a:moveTo>
                      <a:pt x="315" y="265"/>
                    </a:moveTo>
                    <a:lnTo>
                      <a:pt x="315" y="265"/>
                    </a:lnTo>
                    <a:lnTo>
                      <a:pt x="344" y="238"/>
                    </a:lnTo>
                    <a:lnTo>
                      <a:pt x="374" y="212"/>
                    </a:lnTo>
                    <a:lnTo>
                      <a:pt x="405" y="189"/>
                    </a:lnTo>
                    <a:lnTo>
                      <a:pt x="437" y="166"/>
                    </a:lnTo>
                    <a:lnTo>
                      <a:pt x="470" y="146"/>
                    </a:lnTo>
                    <a:lnTo>
                      <a:pt x="505" y="127"/>
                    </a:lnTo>
                    <a:lnTo>
                      <a:pt x="541" y="109"/>
                    </a:lnTo>
                    <a:lnTo>
                      <a:pt x="576" y="94"/>
                    </a:lnTo>
                    <a:lnTo>
                      <a:pt x="576" y="94"/>
                    </a:lnTo>
                    <a:lnTo>
                      <a:pt x="583" y="92"/>
                    </a:lnTo>
                    <a:lnTo>
                      <a:pt x="589" y="91"/>
                    </a:lnTo>
                    <a:lnTo>
                      <a:pt x="600" y="90"/>
                    </a:lnTo>
                    <a:lnTo>
                      <a:pt x="612" y="92"/>
                    </a:lnTo>
                    <a:lnTo>
                      <a:pt x="622" y="95"/>
                    </a:lnTo>
                    <a:lnTo>
                      <a:pt x="633" y="101"/>
                    </a:lnTo>
                    <a:lnTo>
                      <a:pt x="642" y="108"/>
                    </a:lnTo>
                    <a:lnTo>
                      <a:pt x="649" y="117"/>
                    </a:lnTo>
                    <a:lnTo>
                      <a:pt x="652" y="122"/>
                    </a:lnTo>
                    <a:lnTo>
                      <a:pt x="655" y="129"/>
                    </a:lnTo>
                    <a:lnTo>
                      <a:pt x="655" y="129"/>
                    </a:lnTo>
                    <a:lnTo>
                      <a:pt x="657" y="134"/>
                    </a:lnTo>
                    <a:lnTo>
                      <a:pt x="658" y="140"/>
                    </a:lnTo>
                    <a:lnTo>
                      <a:pt x="659" y="152"/>
                    </a:lnTo>
                    <a:lnTo>
                      <a:pt x="658" y="163"/>
                    </a:lnTo>
                    <a:lnTo>
                      <a:pt x="654" y="175"/>
                    </a:lnTo>
                    <a:lnTo>
                      <a:pt x="649" y="185"/>
                    </a:lnTo>
                    <a:lnTo>
                      <a:pt x="641" y="194"/>
                    </a:lnTo>
                    <a:lnTo>
                      <a:pt x="632" y="201"/>
                    </a:lnTo>
                    <a:lnTo>
                      <a:pt x="626" y="204"/>
                    </a:lnTo>
                    <a:lnTo>
                      <a:pt x="620" y="206"/>
                    </a:lnTo>
                    <a:lnTo>
                      <a:pt x="620" y="206"/>
                    </a:lnTo>
                    <a:lnTo>
                      <a:pt x="590" y="219"/>
                    </a:lnTo>
                    <a:lnTo>
                      <a:pt x="560" y="234"/>
                    </a:lnTo>
                    <a:lnTo>
                      <a:pt x="532" y="250"/>
                    </a:lnTo>
                    <a:lnTo>
                      <a:pt x="503" y="267"/>
                    </a:lnTo>
                    <a:lnTo>
                      <a:pt x="477" y="286"/>
                    </a:lnTo>
                    <a:lnTo>
                      <a:pt x="450" y="306"/>
                    </a:lnTo>
                    <a:lnTo>
                      <a:pt x="425" y="328"/>
                    </a:lnTo>
                    <a:lnTo>
                      <a:pt x="401" y="351"/>
                    </a:lnTo>
                    <a:lnTo>
                      <a:pt x="401" y="351"/>
                    </a:lnTo>
                    <a:lnTo>
                      <a:pt x="396" y="355"/>
                    </a:lnTo>
                    <a:lnTo>
                      <a:pt x="391" y="359"/>
                    </a:lnTo>
                    <a:lnTo>
                      <a:pt x="381" y="364"/>
                    </a:lnTo>
                    <a:lnTo>
                      <a:pt x="369" y="367"/>
                    </a:lnTo>
                    <a:lnTo>
                      <a:pt x="358" y="368"/>
                    </a:lnTo>
                    <a:lnTo>
                      <a:pt x="347" y="367"/>
                    </a:lnTo>
                    <a:lnTo>
                      <a:pt x="336" y="364"/>
                    </a:lnTo>
                    <a:lnTo>
                      <a:pt x="325" y="359"/>
                    </a:lnTo>
                    <a:lnTo>
                      <a:pt x="321" y="355"/>
                    </a:lnTo>
                    <a:lnTo>
                      <a:pt x="315" y="351"/>
                    </a:lnTo>
                    <a:lnTo>
                      <a:pt x="315" y="351"/>
                    </a:lnTo>
                    <a:lnTo>
                      <a:pt x="311" y="347"/>
                    </a:lnTo>
                    <a:lnTo>
                      <a:pt x="307" y="342"/>
                    </a:lnTo>
                    <a:lnTo>
                      <a:pt x="302" y="331"/>
                    </a:lnTo>
                    <a:lnTo>
                      <a:pt x="299" y="319"/>
                    </a:lnTo>
                    <a:lnTo>
                      <a:pt x="298" y="308"/>
                    </a:lnTo>
                    <a:lnTo>
                      <a:pt x="299" y="297"/>
                    </a:lnTo>
                    <a:lnTo>
                      <a:pt x="302" y="286"/>
                    </a:lnTo>
                    <a:lnTo>
                      <a:pt x="307" y="274"/>
                    </a:lnTo>
                    <a:lnTo>
                      <a:pt x="311" y="270"/>
                    </a:lnTo>
                    <a:lnTo>
                      <a:pt x="315" y="265"/>
                    </a:lnTo>
                    <a:lnTo>
                      <a:pt x="315" y="26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794">
                      <a:lumMod val="75000"/>
                      <a:alpha val="0"/>
                    </a:srgbClr>
                  </a:gs>
                  <a:gs pos="100000">
                    <a:srgbClr val="57B74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6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1" name="Freeform 428"/>
              <p:cNvSpPr>
                <a:spLocks noEditPoints="1"/>
              </p:cNvSpPr>
              <p:nvPr/>
            </p:nvSpPr>
            <p:spPr bwMode="auto">
              <a:xfrm>
                <a:off x="5437997" y="2758248"/>
                <a:ext cx="264964" cy="576417"/>
              </a:xfrm>
              <a:custGeom>
                <a:avLst/>
                <a:gdLst>
                  <a:gd name="T0" fmla="*/ 794 w 798"/>
                  <a:gd name="T1" fmla="*/ 850 h 1736"/>
                  <a:gd name="T2" fmla="*/ 783 w 798"/>
                  <a:gd name="T3" fmla="*/ 772 h 1736"/>
                  <a:gd name="T4" fmla="*/ 762 w 798"/>
                  <a:gd name="T5" fmla="*/ 681 h 1736"/>
                  <a:gd name="T6" fmla="*/ 731 w 798"/>
                  <a:gd name="T7" fmla="*/ 594 h 1736"/>
                  <a:gd name="T8" fmla="*/ 697 w 798"/>
                  <a:gd name="T9" fmla="*/ 522 h 1736"/>
                  <a:gd name="T10" fmla="*/ 602 w 798"/>
                  <a:gd name="T11" fmla="*/ 380 h 1736"/>
                  <a:gd name="T12" fmla="*/ 614 w 798"/>
                  <a:gd name="T13" fmla="*/ 125 h 1736"/>
                  <a:gd name="T14" fmla="*/ 649 w 798"/>
                  <a:gd name="T15" fmla="*/ 76 h 1736"/>
                  <a:gd name="T16" fmla="*/ 647 w 798"/>
                  <a:gd name="T17" fmla="*/ 28 h 1736"/>
                  <a:gd name="T18" fmla="*/ 596 w 798"/>
                  <a:gd name="T19" fmla="*/ 2 h 1736"/>
                  <a:gd name="T20" fmla="*/ 160 w 798"/>
                  <a:gd name="T21" fmla="*/ 1 h 1736"/>
                  <a:gd name="T22" fmla="*/ 79 w 798"/>
                  <a:gd name="T23" fmla="*/ 29 h 1736"/>
                  <a:gd name="T24" fmla="*/ 23 w 798"/>
                  <a:gd name="T25" fmla="*/ 93 h 1736"/>
                  <a:gd name="T26" fmla="*/ 0 w 798"/>
                  <a:gd name="T27" fmla="*/ 177 h 1736"/>
                  <a:gd name="T28" fmla="*/ 6 w 798"/>
                  <a:gd name="T29" fmla="*/ 608 h 1736"/>
                  <a:gd name="T30" fmla="*/ 38 w 798"/>
                  <a:gd name="T31" fmla="*/ 650 h 1736"/>
                  <a:gd name="T32" fmla="*/ 89 w 798"/>
                  <a:gd name="T33" fmla="*/ 642 h 1736"/>
                  <a:gd name="T34" fmla="*/ 263 w 798"/>
                  <a:gd name="T35" fmla="*/ 476 h 1736"/>
                  <a:gd name="T36" fmla="*/ 339 w 798"/>
                  <a:gd name="T37" fmla="*/ 539 h 1736"/>
                  <a:gd name="T38" fmla="*/ 387 w 798"/>
                  <a:gd name="T39" fmla="*/ 596 h 1736"/>
                  <a:gd name="T40" fmla="*/ 436 w 798"/>
                  <a:gd name="T41" fmla="*/ 675 h 1736"/>
                  <a:gd name="T42" fmla="*/ 468 w 798"/>
                  <a:gd name="T43" fmla="*/ 753 h 1736"/>
                  <a:gd name="T44" fmla="*/ 489 w 798"/>
                  <a:gd name="T45" fmla="*/ 834 h 1736"/>
                  <a:gd name="T46" fmla="*/ 496 w 798"/>
                  <a:gd name="T47" fmla="*/ 908 h 1736"/>
                  <a:gd name="T48" fmla="*/ 494 w 798"/>
                  <a:gd name="T49" fmla="*/ 983 h 1736"/>
                  <a:gd name="T50" fmla="*/ 486 w 798"/>
                  <a:gd name="T51" fmla="*/ 1038 h 1736"/>
                  <a:gd name="T52" fmla="*/ 471 w 798"/>
                  <a:gd name="T53" fmla="*/ 1093 h 1736"/>
                  <a:gd name="T54" fmla="*/ 452 w 798"/>
                  <a:gd name="T55" fmla="*/ 1146 h 1736"/>
                  <a:gd name="T56" fmla="*/ 401 w 798"/>
                  <a:gd name="T57" fmla="*/ 1238 h 1736"/>
                  <a:gd name="T58" fmla="*/ 334 w 798"/>
                  <a:gd name="T59" fmla="*/ 1320 h 1736"/>
                  <a:gd name="T60" fmla="*/ 221 w 798"/>
                  <a:gd name="T61" fmla="*/ 1407 h 1736"/>
                  <a:gd name="T62" fmla="*/ 131 w 798"/>
                  <a:gd name="T63" fmla="*/ 1450 h 1736"/>
                  <a:gd name="T64" fmla="*/ 76 w 798"/>
                  <a:gd name="T65" fmla="*/ 1499 h 1736"/>
                  <a:gd name="T66" fmla="*/ 50 w 798"/>
                  <a:gd name="T67" fmla="*/ 1567 h 1736"/>
                  <a:gd name="T68" fmla="*/ 59 w 798"/>
                  <a:gd name="T69" fmla="*/ 1640 h 1736"/>
                  <a:gd name="T70" fmla="*/ 92 w 798"/>
                  <a:gd name="T71" fmla="*/ 1690 h 1736"/>
                  <a:gd name="T72" fmla="*/ 153 w 798"/>
                  <a:gd name="T73" fmla="*/ 1728 h 1736"/>
                  <a:gd name="T74" fmla="*/ 226 w 798"/>
                  <a:gd name="T75" fmla="*/ 1734 h 1736"/>
                  <a:gd name="T76" fmla="*/ 335 w 798"/>
                  <a:gd name="T77" fmla="*/ 1689 h 1736"/>
                  <a:gd name="T78" fmla="*/ 514 w 798"/>
                  <a:gd name="T79" fmla="*/ 1563 h 1736"/>
                  <a:gd name="T80" fmla="*/ 625 w 798"/>
                  <a:gd name="T81" fmla="*/ 1442 h 1736"/>
                  <a:gd name="T82" fmla="*/ 725 w 798"/>
                  <a:gd name="T83" fmla="*/ 1273 h 1736"/>
                  <a:gd name="T84" fmla="*/ 728 w 798"/>
                  <a:gd name="T85" fmla="*/ 1266 h 1736"/>
                  <a:gd name="T86" fmla="*/ 759 w 798"/>
                  <a:gd name="T87" fmla="*/ 1184 h 1736"/>
                  <a:gd name="T88" fmla="*/ 780 w 798"/>
                  <a:gd name="T89" fmla="*/ 1099 h 1736"/>
                  <a:gd name="T90" fmla="*/ 794 w 798"/>
                  <a:gd name="T91" fmla="*/ 1015 h 1736"/>
                  <a:gd name="T92" fmla="*/ 798 w 798"/>
                  <a:gd name="T93" fmla="*/ 923 h 1736"/>
                  <a:gd name="T94" fmla="*/ 424 w 798"/>
                  <a:gd name="T95" fmla="*/ 1523 h 1736"/>
                  <a:gd name="T96" fmla="*/ 258 w 798"/>
                  <a:gd name="T97" fmla="*/ 1626 h 1736"/>
                  <a:gd name="T98" fmla="*/ 198 w 798"/>
                  <a:gd name="T99" fmla="*/ 1645 h 1736"/>
                  <a:gd name="T100" fmla="*/ 149 w 798"/>
                  <a:gd name="T101" fmla="*/ 1618 h 1736"/>
                  <a:gd name="T102" fmla="*/ 140 w 798"/>
                  <a:gd name="T103" fmla="*/ 1595 h 1736"/>
                  <a:gd name="T104" fmla="*/ 157 w 798"/>
                  <a:gd name="T105" fmla="*/ 1542 h 1736"/>
                  <a:gd name="T106" fmla="*/ 208 w 798"/>
                  <a:gd name="T107" fmla="*/ 1516 h 1736"/>
                  <a:gd name="T108" fmla="*/ 348 w 798"/>
                  <a:gd name="T109" fmla="*/ 1429 h 1736"/>
                  <a:gd name="T110" fmla="*/ 407 w 798"/>
                  <a:gd name="T111" fmla="*/ 1376 h 1736"/>
                  <a:gd name="T112" fmla="*/ 463 w 798"/>
                  <a:gd name="T113" fmla="*/ 1371 h 1736"/>
                  <a:gd name="T114" fmla="*/ 487 w 798"/>
                  <a:gd name="T115" fmla="*/ 1389 h 1736"/>
                  <a:gd name="T116" fmla="*/ 500 w 798"/>
                  <a:gd name="T117" fmla="*/ 1438 h 1736"/>
                  <a:gd name="T118" fmla="*/ 483 w 798"/>
                  <a:gd name="T119" fmla="*/ 1470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8" h="1736">
                    <a:moveTo>
                      <a:pt x="798" y="923"/>
                    </a:moveTo>
                    <a:lnTo>
                      <a:pt x="798" y="923"/>
                    </a:lnTo>
                    <a:lnTo>
                      <a:pt x="797" y="886"/>
                    </a:lnTo>
                    <a:lnTo>
                      <a:pt x="794" y="850"/>
                    </a:lnTo>
                    <a:lnTo>
                      <a:pt x="794" y="850"/>
                    </a:lnTo>
                    <a:lnTo>
                      <a:pt x="792" y="827"/>
                    </a:lnTo>
                    <a:lnTo>
                      <a:pt x="792" y="827"/>
                    </a:lnTo>
                    <a:lnTo>
                      <a:pt x="787" y="799"/>
                    </a:lnTo>
                    <a:lnTo>
                      <a:pt x="783" y="772"/>
                    </a:lnTo>
                    <a:lnTo>
                      <a:pt x="783" y="772"/>
                    </a:lnTo>
                    <a:lnTo>
                      <a:pt x="779" y="749"/>
                    </a:lnTo>
                    <a:lnTo>
                      <a:pt x="779" y="749"/>
                    </a:lnTo>
                    <a:lnTo>
                      <a:pt x="771" y="715"/>
                    </a:lnTo>
                    <a:lnTo>
                      <a:pt x="762" y="681"/>
                    </a:lnTo>
                    <a:lnTo>
                      <a:pt x="762" y="681"/>
                    </a:lnTo>
                    <a:lnTo>
                      <a:pt x="761" y="677"/>
                    </a:lnTo>
                    <a:lnTo>
                      <a:pt x="761" y="677"/>
                    </a:lnTo>
                    <a:lnTo>
                      <a:pt x="748" y="638"/>
                    </a:lnTo>
                    <a:lnTo>
                      <a:pt x="733" y="601"/>
                    </a:lnTo>
                    <a:lnTo>
                      <a:pt x="731" y="594"/>
                    </a:lnTo>
                    <a:lnTo>
                      <a:pt x="731" y="594"/>
                    </a:lnTo>
                    <a:lnTo>
                      <a:pt x="716" y="560"/>
                    </a:lnTo>
                    <a:lnTo>
                      <a:pt x="699" y="525"/>
                    </a:lnTo>
                    <a:lnTo>
                      <a:pt x="699" y="525"/>
                    </a:lnTo>
                    <a:lnTo>
                      <a:pt x="697" y="522"/>
                    </a:lnTo>
                    <a:lnTo>
                      <a:pt x="697" y="522"/>
                    </a:lnTo>
                    <a:lnTo>
                      <a:pt x="675" y="484"/>
                    </a:lnTo>
                    <a:lnTo>
                      <a:pt x="653" y="449"/>
                    </a:lnTo>
                    <a:lnTo>
                      <a:pt x="628" y="414"/>
                    </a:lnTo>
                    <a:lnTo>
                      <a:pt x="602" y="380"/>
                    </a:lnTo>
                    <a:lnTo>
                      <a:pt x="573" y="348"/>
                    </a:lnTo>
                    <a:lnTo>
                      <a:pt x="544" y="317"/>
                    </a:lnTo>
                    <a:lnTo>
                      <a:pt x="513" y="287"/>
                    </a:lnTo>
                    <a:lnTo>
                      <a:pt x="479" y="260"/>
                    </a:lnTo>
                    <a:lnTo>
                      <a:pt x="614" y="125"/>
                    </a:lnTo>
                    <a:lnTo>
                      <a:pt x="614" y="125"/>
                    </a:lnTo>
                    <a:lnTo>
                      <a:pt x="626" y="112"/>
                    </a:lnTo>
                    <a:lnTo>
                      <a:pt x="635" y="100"/>
                    </a:lnTo>
                    <a:lnTo>
                      <a:pt x="644" y="87"/>
                    </a:lnTo>
                    <a:lnTo>
                      <a:pt x="649" y="76"/>
                    </a:lnTo>
                    <a:lnTo>
                      <a:pt x="653" y="65"/>
                    </a:lnTo>
                    <a:lnTo>
                      <a:pt x="654" y="55"/>
                    </a:lnTo>
                    <a:lnTo>
                      <a:pt x="654" y="46"/>
                    </a:lnTo>
                    <a:lnTo>
                      <a:pt x="651" y="36"/>
                    </a:lnTo>
                    <a:lnTo>
                      <a:pt x="647" y="28"/>
                    </a:lnTo>
                    <a:lnTo>
                      <a:pt x="640" y="21"/>
                    </a:lnTo>
                    <a:lnTo>
                      <a:pt x="631" y="15"/>
                    </a:lnTo>
                    <a:lnTo>
                      <a:pt x="621" y="9"/>
                    </a:lnTo>
                    <a:lnTo>
                      <a:pt x="609" y="5"/>
                    </a:lnTo>
                    <a:lnTo>
                      <a:pt x="596" y="2"/>
                    </a:lnTo>
                    <a:lnTo>
                      <a:pt x="579" y="0"/>
                    </a:lnTo>
                    <a:lnTo>
                      <a:pt x="562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60" y="1"/>
                    </a:lnTo>
                    <a:lnTo>
                      <a:pt x="142" y="3"/>
                    </a:lnTo>
                    <a:lnTo>
                      <a:pt x="126" y="7"/>
                    </a:lnTo>
                    <a:lnTo>
                      <a:pt x="109" y="13"/>
                    </a:lnTo>
                    <a:lnTo>
                      <a:pt x="94" y="21"/>
                    </a:lnTo>
                    <a:lnTo>
                      <a:pt x="79" y="29"/>
                    </a:lnTo>
                    <a:lnTo>
                      <a:pt x="65" y="40"/>
                    </a:lnTo>
                    <a:lnTo>
                      <a:pt x="53" y="52"/>
                    </a:lnTo>
                    <a:lnTo>
                      <a:pt x="41" y="64"/>
                    </a:lnTo>
                    <a:lnTo>
                      <a:pt x="31" y="78"/>
                    </a:lnTo>
                    <a:lnTo>
                      <a:pt x="23" y="93"/>
                    </a:lnTo>
                    <a:lnTo>
                      <a:pt x="14" y="108"/>
                    </a:lnTo>
                    <a:lnTo>
                      <a:pt x="8" y="124"/>
                    </a:lnTo>
                    <a:lnTo>
                      <a:pt x="4" y="142"/>
                    </a:lnTo>
                    <a:lnTo>
                      <a:pt x="1" y="159"/>
                    </a:lnTo>
                    <a:lnTo>
                      <a:pt x="0" y="177"/>
                    </a:lnTo>
                    <a:lnTo>
                      <a:pt x="0" y="561"/>
                    </a:lnTo>
                    <a:lnTo>
                      <a:pt x="0" y="561"/>
                    </a:lnTo>
                    <a:lnTo>
                      <a:pt x="1" y="579"/>
                    </a:lnTo>
                    <a:lnTo>
                      <a:pt x="3" y="594"/>
                    </a:lnTo>
                    <a:lnTo>
                      <a:pt x="6" y="608"/>
                    </a:lnTo>
                    <a:lnTo>
                      <a:pt x="10" y="620"/>
                    </a:lnTo>
                    <a:lnTo>
                      <a:pt x="15" y="630"/>
                    </a:lnTo>
                    <a:lnTo>
                      <a:pt x="23" y="638"/>
                    </a:lnTo>
                    <a:lnTo>
                      <a:pt x="30" y="645"/>
                    </a:lnTo>
                    <a:lnTo>
                      <a:pt x="38" y="650"/>
                    </a:lnTo>
                    <a:lnTo>
                      <a:pt x="46" y="653"/>
                    </a:lnTo>
                    <a:lnTo>
                      <a:pt x="56" y="653"/>
                    </a:lnTo>
                    <a:lnTo>
                      <a:pt x="66" y="652"/>
                    </a:lnTo>
                    <a:lnTo>
                      <a:pt x="78" y="647"/>
                    </a:lnTo>
                    <a:lnTo>
                      <a:pt x="89" y="642"/>
                    </a:lnTo>
                    <a:lnTo>
                      <a:pt x="101" y="634"/>
                    </a:lnTo>
                    <a:lnTo>
                      <a:pt x="113" y="625"/>
                    </a:lnTo>
                    <a:lnTo>
                      <a:pt x="126" y="613"/>
                    </a:lnTo>
                    <a:lnTo>
                      <a:pt x="263" y="476"/>
                    </a:lnTo>
                    <a:lnTo>
                      <a:pt x="263" y="476"/>
                    </a:lnTo>
                    <a:lnTo>
                      <a:pt x="284" y="490"/>
                    </a:lnTo>
                    <a:lnTo>
                      <a:pt x="303" y="506"/>
                    </a:lnTo>
                    <a:lnTo>
                      <a:pt x="321" y="522"/>
                    </a:lnTo>
                    <a:lnTo>
                      <a:pt x="339" y="539"/>
                    </a:lnTo>
                    <a:lnTo>
                      <a:pt x="339" y="539"/>
                    </a:lnTo>
                    <a:lnTo>
                      <a:pt x="351" y="553"/>
                    </a:lnTo>
                    <a:lnTo>
                      <a:pt x="362" y="566"/>
                    </a:lnTo>
                    <a:lnTo>
                      <a:pt x="362" y="566"/>
                    </a:lnTo>
                    <a:lnTo>
                      <a:pt x="375" y="581"/>
                    </a:lnTo>
                    <a:lnTo>
                      <a:pt x="387" y="596"/>
                    </a:lnTo>
                    <a:lnTo>
                      <a:pt x="387" y="596"/>
                    </a:lnTo>
                    <a:lnTo>
                      <a:pt x="408" y="627"/>
                    </a:lnTo>
                    <a:lnTo>
                      <a:pt x="408" y="627"/>
                    </a:lnTo>
                    <a:lnTo>
                      <a:pt x="422" y="651"/>
                    </a:lnTo>
                    <a:lnTo>
                      <a:pt x="436" y="675"/>
                    </a:lnTo>
                    <a:lnTo>
                      <a:pt x="436" y="675"/>
                    </a:lnTo>
                    <a:lnTo>
                      <a:pt x="447" y="698"/>
                    </a:lnTo>
                    <a:lnTo>
                      <a:pt x="447" y="698"/>
                    </a:lnTo>
                    <a:lnTo>
                      <a:pt x="458" y="725"/>
                    </a:lnTo>
                    <a:lnTo>
                      <a:pt x="468" y="753"/>
                    </a:lnTo>
                    <a:lnTo>
                      <a:pt x="468" y="753"/>
                    </a:lnTo>
                    <a:lnTo>
                      <a:pt x="472" y="764"/>
                    </a:lnTo>
                    <a:lnTo>
                      <a:pt x="472" y="764"/>
                    </a:lnTo>
                    <a:lnTo>
                      <a:pt x="482" y="798"/>
                    </a:lnTo>
                    <a:lnTo>
                      <a:pt x="489" y="834"/>
                    </a:lnTo>
                    <a:lnTo>
                      <a:pt x="489" y="834"/>
                    </a:lnTo>
                    <a:lnTo>
                      <a:pt x="491" y="853"/>
                    </a:lnTo>
                    <a:lnTo>
                      <a:pt x="491" y="853"/>
                    </a:lnTo>
                    <a:lnTo>
                      <a:pt x="495" y="889"/>
                    </a:lnTo>
                    <a:lnTo>
                      <a:pt x="496" y="908"/>
                    </a:lnTo>
                    <a:lnTo>
                      <a:pt x="497" y="927"/>
                    </a:lnTo>
                    <a:lnTo>
                      <a:pt x="497" y="927"/>
                    </a:lnTo>
                    <a:lnTo>
                      <a:pt x="497" y="927"/>
                    </a:lnTo>
                    <a:lnTo>
                      <a:pt x="496" y="956"/>
                    </a:lnTo>
                    <a:lnTo>
                      <a:pt x="494" y="983"/>
                    </a:lnTo>
                    <a:lnTo>
                      <a:pt x="494" y="983"/>
                    </a:lnTo>
                    <a:lnTo>
                      <a:pt x="491" y="1007"/>
                    </a:lnTo>
                    <a:lnTo>
                      <a:pt x="491" y="1007"/>
                    </a:lnTo>
                    <a:lnTo>
                      <a:pt x="488" y="1023"/>
                    </a:lnTo>
                    <a:lnTo>
                      <a:pt x="486" y="1038"/>
                    </a:lnTo>
                    <a:lnTo>
                      <a:pt x="486" y="1038"/>
                    </a:lnTo>
                    <a:lnTo>
                      <a:pt x="480" y="1059"/>
                    </a:lnTo>
                    <a:lnTo>
                      <a:pt x="480" y="1059"/>
                    </a:lnTo>
                    <a:lnTo>
                      <a:pt x="476" y="1076"/>
                    </a:lnTo>
                    <a:lnTo>
                      <a:pt x="471" y="1093"/>
                    </a:lnTo>
                    <a:lnTo>
                      <a:pt x="471" y="1093"/>
                    </a:lnTo>
                    <a:lnTo>
                      <a:pt x="466" y="1108"/>
                    </a:lnTo>
                    <a:lnTo>
                      <a:pt x="466" y="1108"/>
                    </a:lnTo>
                    <a:lnTo>
                      <a:pt x="459" y="1127"/>
                    </a:lnTo>
                    <a:lnTo>
                      <a:pt x="452" y="1146"/>
                    </a:lnTo>
                    <a:lnTo>
                      <a:pt x="452" y="1146"/>
                    </a:lnTo>
                    <a:lnTo>
                      <a:pt x="441" y="1170"/>
                    </a:lnTo>
                    <a:lnTo>
                      <a:pt x="428" y="1193"/>
                    </a:lnTo>
                    <a:lnTo>
                      <a:pt x="415" y="1216"/>
                    </a:lnTo>
                    <a:lnTo>
                      <a:pt x="401" y="1238"/>
                    </a:lnTo>
                    <a:lnTo>
                      <a:pt x="386" y="1259"/>
                    </a:lnTo>
                    <a:lnTo>
                      <a:pt x="369" y="1281"/>
                    </a:lnTo>
                    <a:lnTo>
                      <a:pt x="352" y="1300"/>
                    </a:lnTo>
                    <a:lnTo>
                      <a:pt x="334" y="1320"/>
                    </a:lnTo>
                    <a:lnTo>
                      <a:pt x="334" y="1320"/>
                    </a:lnTo>
                    <a:lnTo>
                      <a:pt x="313" y="1340"/>
                    </a:lnTo>
                    <a:lnTo>
                      <a:pt x="291" y="1358"/>
                    </a:lnTo>
                    <a:lnTo>
                      <a:pt x="268" y="1376"/>
                    </a:lnTo>
                    <a:lnTo>
                      <a:pt x="245" y="1392"/>
                    </a:lnTo>
                    <a:lnTo>
                      <a:pt x="221" y="1407"/>
                    </a:lnTo>
                    <a:lnTo>
                      <a:pt x="196" y="1421"/>
                    </a:lnTo>
                    <a:lnTo>
                      <a:pt x="170" y="1433"/>
                    </a:lnTo>
                    <a:lnTo>
                      <a:pt x="145" y="1444"/>
                    </a:lnTo>
                    <a:lnTo>
                      <a:pt x="145" y="1444"/>
                    </a:lnTo>
                    <a:lnTo>
                      <a:pt x="131" y="1450"/>
                    </a:lnTo>
                    <a:lnTo>
                      <a:pt x="117" y="1458"/>
                    </a:lnTo>
                    <a:lnTo>
                      <a:pt x="105" y="1468"/>
                    </a:lnTo>
                    <a:lnTo>
                      <a:pt x="94" y="1477"/>
                    </a:lnTo>
                    <a:lnTo>
                      <a:pt x="85" y="1488"/>
                    </a:lnTo>
                    <a:lnTo>
                      <a:pt x="76" y="1499"/>
                    </a:lnTo>
                    <a:lnTo>
                      <a:pt x="67" y="1511"/>
                    </a:lnTo>
                    <a:lnTo>
                      <a:pt x="61" y="1525"/>
                    </a:lnTo>
                    <a:lnTo>
                      <a:pt x="56" y="1538"/>
                    </a:lnTo>
                    <a:lnTo>
                      <a:pt x="52" y="1552"/>
                    </a:lnTo>
                    <a:lnTo>
                      <a:pt x="50" y="1567"/>
                    </a:lnTo>
                    <a:lnTo>
                      <a:pt x="49" y="1581"/>
                    </a:lnTo>
                    <a:lnTo>
                      <a:pt x="49" y="1596"/>
                    </a:lnTo>
                    <a:lnTo>
                      <a:pt x="51" y="1610"/>
                    </a:lnTo>
                    <a:lnTo>
                      <a:pt x="54" y="1626"/>
                    </a:lnTo>
                    <a:lnTo>
                      <a:pt x="59" y="1640"/>
                    </a:lnTo>
                    <a:lnTo>
                      <a:pt x="59" y="1640"/>
                    </a:lnTo>
                    <a:lnTo>
                      <a:pt x="65" y="1654"/>
                    </a:lnTo>
                    <a:lnTo>
                      <a:pt x="74" y="1668"/>
                    </a:lnTo>
                    <a:lnTo>
                      <a:pt x="82" y="1679"/>
                    </a:lnTo>
                    <a:lnTo>
                      <a:pt x="92" y="1690"/>
                    </a:lnTo>
                    <a:lnTo>
                      <a:pt x="102" y="1700"/>
                    </a:lnTo>
                    <a:lnTo>
                      <a:pt x="114" y="1709"/>
                    </a:lnTo>
                    <a:lnTo>
                      <a:pt x="127" y="1716"/>
                    </a:lnTo>
                    <a:lnTo>
                      <a:pt x="140" y="1723"/>
                    </a:lnTo>
                    <a:lnTo>
                      <a:pt x="153" y="1728"/>
                    </a:lnTo>
                    <a:lnTo>
                      <a:pt x="167" y="1732"/>
                    </a:lnTo>
                    <a:lnTo>
                      <a:pt x="182" y="1735"/>
                    </a:lnTo>
                    <a:lnTo>
                      <a:pt x="196" y="1736"/>
                    </a:lnTo>
                    <a:lnTo>
                      <a:pt x="210" y="1735"/>
                    </a:lnTo>
                    <a:lnTo>
                      <a:pt x="226" y="1734"/>
                    </a:lnTo>
                    <a:lnTo>
                      <a:pt x="240" y="1730"/>
                    </a:lnTo>
                    <a:lnTo>
                      <a:pt x="255" y="1725"/>
                    </a:lnTo>
                    <a:lnTo>
                      <a:pt x="255" y="1725"/>
                    </a:lnTo>
                    <a:lnTo>
                      <a:pt x="296" y="1708"/>
                    </a:lnTo>
                    <a:lnTo>
                      <a:pt x="335" y="1689"/>
                    </a:lnTo>
                    <a:lnTo>
                      <a:pt x="373" y="1668"/>
                    </a:lnTo>
                    <a:lnTo>
                      <a:pt x="410" y="1644"/>
                    </a:lnTo>
                    <a:lnTo>
                      <a:pt x="447" y="1620"/>
                    </a:lnTo>
                    <a:lnTo>
                      <a:pt x="482" y="1593"/>
                    </a:lnTo>
                    <a:lnTo>
                      <a:pt x="514" y="1563"/>
                    </a:lnTo>
                    <a:lnTo>
                      <a:pt x="547" y="1533"/>
                    </a:lnTo>
                    <a:lnTo>
                      <a:pt x="547" y="1533"/>
                    </a:lnTo>
                    <a:lnTo>
                      <a:pt x="574" y="1504"/>
                    </a:lnTo>
                    <a:lnTo>
                      <a:pt x="601" y="1474"/>
                    </a:lnTo>
                    <a:lnTo>
                      <a:pt x="625" y="1442"/>
                    </a:lnTo>
                    <a:lnTo>
                      <a:pt x="649" y="1410"/>
                    </a:lnTo>
                    <a:lnTo>
                      <a:pt x="670" y="1377"/>
                    </a:lnTo>
                    <a:lnTo>
                      <a:pt x="691" y="1343"/>
                    </a:lnTo>
                    <a:lnTo>
                      <a:pt x="708" y="1308"/>
                    </a:lnTo>
                    <a:lnTo>
                      <a:pt x="725" y="1273"/>
                    </a:lnTo>
                    <a:lnTo>
                      <a:pt x="725" y="1273"/>
                    </a:lnTo>
                    <a:lnTo>
                      <a:pt x="727" y="1269"/>
                    </a:lnTo>
                    <a:lnTo>
                      <a:pt x="727" y="1269"/>
                    </a:lnTo>
                    <a:lnTo>
                      <a:pt x="728" y="1266"/>
                    </a:lnTo>
                    <a:lnTo>
                      <a:pt x="728" y="1266"/>
                    </a:lnTo>
                    <a:lnTo>
                      <a:pt x="742" y="1233"/>
                    </a:lnTo>
                    <a:lnTo>
                      <a:pt x="754" y="1198"/>
                    </a:lnTo>
                    <a:lnTo>
                      <a:pt x="754" y="1198"/>
                    </a:lnTo>
                    <a:lnTo>
                      <a:pt x="759" y="1184"/>
                    </a:lnTo>
                    <a:lnTo>
                      <a:pt x="759" y="1184"/>
                    </a:lnTo>
                    <a:lnTo>
                      <a:pt x="768" y="1151"/>
                    </a:lnTo>
                    <a:lnTo>
                      <a:pt x="776" y="1118"/>
                    </a:lnTo>
                    <a:lnTo>
                      <a:pt x="776" y="1118"/>
                    </a:lnTo>
                    <a:lnTo>
                      <a:pt x="778" y="1109"/>
                    </a:lnTo>
                    <a:lnTo>
                      <a:pt x="780" y="1099"/>
                    </a:lnTo>
                    <a:lnTo>
                      <a:pt x="780" y="1099"/>
                    </a:lnTo>
                    <a:lnTo>
                      <a:pt x="786" y="1066"/>
                    </a:lnTo>
                    <a:lnTo>
                      <a:pt x="791" y="1031"/>
                    </a:lnTo>
                    <a:lnTo>
                      <a:pt x="791" y="1031"/>
                    </a:lnTo>
                    <a:lnTo>
                      <a:pt x="794" y="1015"/>
                    </a:lnTo>
                    <a:lnTo>
                      <a:pt x="794" y="1015"/>
                    </a:lnTo>
                    <a:lnTo>
                      <a:pt x="797" y="971"/>
                    </a:lnTo>
                    <a:lnTo>
                      <a:pt x="798" y="927"/>
                    </a:lnTo>
                    <a:lnTo>
                      <a:pt x="798" y="927"/>
                    </a:lnTo>
                    <a:lnTo>
                      <a:pt x="798" y="923"/>
                    </a:lnTo>
                    <a:lnTo>
                      <a:pt x="798" y="923"/>
                    </a:lnTo>
                    <a:close/>
                    <a:moveTo>
                      <a:pt x="483" y="1470"/>
                    </a:moveTo>
                    <a:lnTo>
                      <a:pt x="483" y="1470"/>
                    </a:lnTo>
                    <a:lnTo>
                      <a:pt x="454" y="1497"/>
                    </a:lnTo>
                    <a:lnTo>
                      <a:pt x="424" y="1523"/>
                    </a:lnTo>
                    <a:lnTo>
                      <a:pt x="393" y="1546"/>
                    </a:lnTo>
                    <a:lnTo>
                      <a:pt x="361" y="1569"/>
                    </a:lnTo>
                    <a:lnTo>
                      <a:pt x="328" y="1589"/>
                    </a:lnTo>
                    <a:lnTo>
                      <a:pt x="294" y="1608"/>
                    </a:lnTo>
                    <a:lnTo>
                      <a:pt x="258" y="1626"/>
                    </a:lnTo>
                    <a:lnTo>
                      <a:pt x="221" y="1641"/>
                    </a:lnTo>
                    <a:lnTo>
                      <a:pt x="221" y="1641"/>
                    </a:lnTo>
                    <a:lnTo>
                      <a:pt x="216" y="1643"/>
                    </a:lnTo>
                    <a:lnTo>
                      <a:pt x="210" y="1644"/>
                    </a:lnTo>
                    <a:lnTo>
                      <a:pt x="198" y="1645"/>
                    </a:lnTo>
                    <a:lnTo>
                      <a:pt x="187" y="1644"/>
                    </a:lnTo>
                    <a:lnTo>
                      <a:pt x="176" y="1640"/>
                    </a:lnTo>
                    <a:lnTo>
                      <a:pt x="165" y="1635"/>
                    </a:lnTo>
                    <a:lnTo>
                      <a:pt x="156" y="1627"/>
                    </a:lnTo>
                    <a:lnTo>
                      <a:pt x="149" y="1618"/>
                    </a:lnTo>
                    <a:lnTo>
                      <a:pt x="146" y="1612"/>
                    </a:lnTo>
                    <a:lnTo>
                      <a:pt x="144" y="1607"/>
                    </a:lnTo>
                    <a:lnTo>
                      <a:pt x="144" y="1607"/>
                    </a:lnTo>
                    <a:lnTo>
                      <a:pt x="142" y="1601"/>
                    </a:lnTo>
                    <a:lnTo>
                      <a:pt x="140" y="1595"/>
                    </a:lnTo>
                    <a:lnTo>
                      <a:pt x="140" y="1583"/>
                    </a:lnTo>
                    <a:lnTo>
                      <a:pt x="141" y="1572"/>
                    </a:lnTo>
                    <a:lnTo>
                      <a:pt x="144" y="1560"/>
                    </a:lnTo>
                    <a:lnTo>
                      <a:pt x="150" y="1550"/>
                    </a:lnTo>
                    <a:lnTo>
                      <a:pt x="157" y="1542"/>
                    </a:lnTo>
                    <a:lnTo>
                      <a:pt x="166" y="1534"/>
                    </a:lnTo>
                    <a:lnTo>
                      <a:pt x="171" y="1531"/>
                    </a:lnTo>
                    <a:lnTo>
                      <a:pt x="178" y="1529"/>
                    </a:lnTo>
                    <a:lnTo>
                      <a:pt x="178" y="1529"/>
                    </a:lnTo>
                    <a:lnTo>
                      <a:pt x="208" y="1516"/>
                    </a:lnTo>
                    <a:lnTo>
                      <a:pt x="238" y="1501"/>
                    </a:lnTo>
                    <a:lnTo>
                      <a:pt x="267" y="1485"/>
                    </a:lnTo>
                    <a:lnTo>
                      <a:pt x="295" y="1468"/>
                    </a:lnTo>
                    <a:lnTo>
                      <a:pt x="322" y="1449"/>
                    </a:lnTo>
                    <a:lnTo>
                      <a:pt x="348" y="1429"/>
                    </a:lnTo>
                    <a:lnTo>
                      <a:pt x="373" y="1407"/>
                    </a:lnTo>
                    <a:lnTo>
                      <a:pt x="398" y="1384"/>
                    </a:lnTo>
                    <a:lnTo>
                      <a:pt x="398" y="1384"/>
                    </a:lnTo>
                    <a:lnTo>
                      <a:pt x="402" y="1380"/>
                    </a:lnTo>
                    <a:lnTo>
                      <a:pt x="407" y="1376"/>
                    </a:lnTo>
                    <a:lnTo>
                      <a:pt x="417" y="1371"/>
                    </a:lnTo>
                    <a:lnTo>
                      <a:pt x="428" y="1368"/>
                    </a:lnTo>
                    <a:lnTo>
                      <a:pt x="440" y="1367"/>
                    </a:lnTo>
                    <a:lnTo>
                      <a:pt x="452" y="1368"/>
                    </a:lnTo>
                    <a:lnTo>
                      <a:pt x="463" y="1371"/>
                    </a:lnTo>
                    <a:lnTo>
                      <a:pt x="473" y="1376"/>
                    </a:lnTo>
                    <a:lnTo>
                      <a:pt x="478" y="1380"/>
                    </a:lnTo>
                    <a:lnTo>
                      <a:pt x="483" y="1384"/>
                    </a:lnTo>
                    <a:lnTo>
                      <a:pt x="483" y="1384"/>
                    </a:lnTo>
                    <a:lnTo>
                      <a:pt x="487" y="1389"/>
                    </a:lnTo>
                    <a:lnTo>
                      <a:pt x="491" y="1393"/>
                    </a:lnTo>
                    <a:lnTo>
                      <a:pt x="496" y="1404"/>
                    </a:lnTo>
                    <a:lnTo>
                      <a:pt x="500" y="1416"/>
                    </a:lnTo>
                    <a:lnTo>
                      <a:pt x="501" y="1427"/>
                    </a:lnTo>
                    <a:lnTo>
                      <a:pt x="500" y="1438"/>
                    </a:lnTo>
                    <a:lnTo>
                      <a:pt x="496" y="1449"/>
                    </a:lnTo>
                    <a:lnTo>
                      <a:pt x="491" y="1459"/>
                    </a:lnTo>
                    <a:lnTo>
                      <a:pt x="487" y="1465"/>
                    </a:lnTo>
                    <a:lnTo>
                      <a:pt x="483" y="1470"/>
                    </a:lnTo>
                    <a:lnTo>
                      <a:pt x="483" y="147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32B2DF">
                      <a:lumMod val="75000"/>
                      <a:alpha val="0"/>
                    </a:srgbClr>
                  </a:gs>
                  <a:gs pos="0">
                    <a:srgbClr val="32B2DF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6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2" name="Group 1061"/>
          <p:cNvGrpSpPr/>
          <p:nvPr/>
        </p:nvGrpSpPr>
        <p:grpSpPr>
          <a:xfrm>
            <a:off x="7605273" y="2932650"/>
            <a:ext cx="1307638" cy="991703"/>
            <a:chOff x="10146929" y="4182377"/>
            <a:chExt cx="1767150" cy="1448188"/>
          </a:xfrm>
          <a:solidFill>
            <a:srgbClr val="0070C0"/>
          </a:solidFill>
        </p:grpSpPr>
        <p:sp>
          <p:nvSpPr>
            <p:cNvPr id="1063" name="Rectangle 1062"/>
            <p:cNvSpPr/>
            <p:nvPr/>
          </p:nvSpPr>
          <p:spPr>
            <a:xfrm>
              <a:off x="10152045" y="4682954"/>
              <a:ext cx="1762034" cy="389051"/>
            </a:xfrm>
            <a:prstGeom prst="rect">
              <a:avLst/>
            </a:prstGeom>
            <a:solidFill>
              <a:srgbClr val="57B74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2784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6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レポーティング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10146929" y="5182117"/>
              <a:ext cx="1762035" cy="448448"/>
            </a:xfrm>
            <a:prstGeom prst="rect">
              <a:avLst/>
            </a:prstGeom>
            <a:solidFill>
              <a:srgbClr val="57B74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2784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6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kern="0" spc="-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メッセージ トラック</a:t>
              </a:r>
              <a:endParaRPr kumimoji="0" lang="en-US" sz="1100" b="0" i="0" u="none" strike="noStrike" kern="0" cap="none" spc="-10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10152045" y="4182377"/>
              <a:ext cx="1762034" cy="389051"/>
            </a:xfrm>
            <a:prstGeom prst="rect">
              <a:avLst/>
            </a:prstGeom>
            <a:solidFill>
              <a:srgbClr val="57B74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2784" tIns="45696" rIns="91392" bIns="456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6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マネージメント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066" name="Group 1065"/>
          <p:cNvGrpSpPr/>
          <p:nvPr/>
        </p:nvGrpSpPr>
        <p:grpSpPr>
          <a:xfrm>
            <a:off x="5879999" y="2929880"/>
            <a:ext cx="441656" cy="549101"/>
            <a:chOff x="11352585" y="4267199"/>
            <a:chExt cx="644784" cy="801856"/>
          </a:xfrm>
        </p:grpSpPr>
        <p:sp>
          <p:nvSpPr>
            <p:cNvPr id="1067" name="Rectangle 1066"/>
            <p:cNvSpPr/>
            <p:nvPr/>
          </p:nvSpPr>
          <p:spPr bwMode="auto">
            <a:xfrm>
              <a:off x="11352585" y="4267199"/>
              <a:ext cx="644784" cy="801856"/>
            </a:xfrm>
            <a:prstGeom prst="rect">
              <a:avLst/>
            </a:prstGeom>
            <a:solidFill>
              <a:srgbClr val="57B74E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0" rIns="91392" bIns="2743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16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000" kern="0" spc="-75" dirty="0">
                  <a:ln w="3175"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本社</a:t>
              </a:r>
              <a:endParaRPr kumimoji="0" lang="en-US" sz="1000" b="0" i="0" u="none" strike="noStrike" kern="0" cap="none" spc="-75" normalizeH="0" baseline="0" noProof="0" dirty="0" smtClean="0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68" name="Freeform 263"/>
            <p:cNvSpPr>
              <a:spLocks/>
            </p:cNvSpPr>
            <p:nvPr/>
          </p:nvSpPr>
          <p:spPr bwMode="auto">
            <a:xfrm>
              <a:off x="11497277" y="4307143"/>
              <a:ext cx="355399" cy="362103"/>
            </a:xfrm>
            <a:custGeom>
              <a:avLst/>
              <a:gdLst>
                <a:gd name="T0" fmla="*/ 35 w 425"/>
                <a:gd name="T1" fmla="*/ 392 h 431"/>
                <a:gd name="T2" fmla="*/ 35 w 425"/>
                <a:gd name="T3" fmla="*/ 127 h 431"/>
                <a:gd name="T4" fmla="*/ 213 w 425"/>
                <a:gd name="T5" fmla="*/ 0 h 431"/>
                <a:gd name="T6" fmla="*/ 391 w 425"/>
                <a:gd name="T7" fmla="*/ 127 h 431"/>
                <a:gd name="T8" fmla="*/ 391 w 425"/>
                <a:gd name="T9" fmla="*/ 162 h 431"/>
                <a:gd name="T10" fmla="*/ 213 w 425"/>
                <a:gd name="T11" fmla="*/ 59 h 431"/>
                <a:gd name="T12" fmla="*/ 213 w 425"/>
                <a:gd name="T13" fmla="*/ 96 h 431"/>
                <a:gd name="T14" fmla="*/ 391 w 425"/>
                <a:gd name="T15" fmla="*/ 191 h 431"/>
                <a:gd name="T16" fmla="*/ 391 w 425"/>
                <a:gd name="T17" fmla="*/ 230 h 431"/>
                <a:gd name="T18" fmla="*/ 213 w 425"/>
                <a:gd name="T19" fmla="*/ 160 h 431"/>
                <a:gd name="T20" fmla="*/ 213 w 425"/>
                <a:gd name="T21" fmla="*/ 194 h 431"/>
                <a:gd name="T22" fmla="*/ 391 w 425"/>
                <a:gd name="T23" fmla="*/ 257 h 431"/>
                <a:gd name="T24" fmla="*/ 391 w 425"/>
                <a:gd name="T25" fmla="*/ 298 h 431"/>
                <a:gd name="T26" fmla="*/ 213 w 425"/>
                <a:gd name="T27" fmla="*/ 260 h 431"/>
                <a:gd name="T28" fmla="*/ 213 w 425"/>
                <a:gd name="T29" fmla="*/ 292 h 431"/>
                <a:gd name="T30" fmla="*/ 391 w 425"/>
                <a:gd name="T31" fmla="*/ 325 h 431"/>
                <a:gd name="T32" fmla="*/ 391 w 425"/>
                <a:gd name="T33" fmla="*/ 365 h 431"/>
                <a:gd name="T34" fmla="*/ 213 w 425"/>
                <a:gd name="T35" fmla="*/ 359 h 431"/>
                <a:gd name="T36" fmla="*/ 213 w 425"/>
                <a:gd name="T37" fmla="*/ 392 h 431"/>
                <a:gd name="T38" fmla="*/ 425 w 425"/>
                <a:gd name="T39" fmla="*/ 392 h 431"/>
                <a:gd name="T40" fmla="*/ 425 w 425"/>
                <a:gd name="T41" fmla="*/ 431 h 431"/>
                <a:gd name="T42" fmla="*/ 0 w 425"/>
                <a:gd name="T43" fmla="*/ 431 h 431"/>
                <a:gd name="T44" fmla="*/ 0 w 425"/>
                <a:gd name="T45" fmla="*/ 392 h 431"/>
                <a:gd name="T46" fmla="*/ 35 w 425"/>
                <a:gd name="T47" fmla="*/ 39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5" h="431">
                  <a:moveTo>
                    <a:pt x="35" y="392"/>
                  </a:moveTo>
                  <a:lnTo>
                    <a:pt x="35" y="127"/>
                  </a:lnTo>
                  <a:lnTo>
                    <a:pt x="213" y="0"/>
                  </a:lnTo>
                  <a:lnTo>
                    <a:pt x="391" y="127"/>
                  </a:lnTo>
                  <a:lnTo>
                    <a:pt x="391" y="162"/>
                  </a:lnTo>
                  <a:lnTo>
                    <a:pt x="213" y="59"/>
                  </a:lnTo>
                  <a:lnTo>
                    <a:pt x="213" y="96"/>
                  </a:lnTo>
                  <a:lnTo>
                    <a:pt x="391" y="191"/>
                  </a:lnTo>
                  <a:lnTo>
                    <a:pt x="391" y="230"/>
                  </a:lnTo>
                  <a:lnTo>
                    <a:pt x="213" y="160"/>
                  </a:lnTo>
                  <a:lnTo>
                    <a:pt x="213" y="194"/>
                  </a:lnTo>
                  <a:lnTo>
                    <a:pt x="391" y="257"/>
                  </a:lnTo>
                  <a:lnTo>
                    <a:pt x="391" y="298"/>
                  </a:lnTo>
                  <a:lnTo>
                    <a:pt x="213" y="260"/>
                  </a:lnTo>
                  <a:lnTo>
                    <a:pt x="213" y="292"/>
                  </a:lnTo>
                  <a:lnTo>
                    <a:pt x="391" y="325"/>
                  </a:lnTo>
                  <a:lnTo>
                    <a:pt x="391" y="365"/>
                  </a:lnTo>
                  <a:lnTo>
                    <a:pt x="213" y="359"/>
                  </a:lnTo>
                  <a:lnTo>
                    <a:pt x="213" y="392"/>
                  </a:lnTo>
                  <a:lnTo>
                    <a:pt x="425" y="392"/>
                  </a:lnTo>
                  <a:lnTo>
                    <a:pt x="425" y="431"/>
                  </a:lnTo>
                  <a:lnTo>
                    <a:pt x="0" y="431"/>
                  </a:lnTo>
                  <a:lnTo>
                    <a:pt x="0" y="392"/>
                  </a:lnTo>
                  <a:lnTo>
                    <a:pt x="35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62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9" name="Rounded Rectangle 191"/>
          <p:cNvSpPr/>
          <p:nvPr/>
        </p:nvSpPr>
        <p:spPr>
          <a:xfrm>
            <a:off x="6574551" y="3174548"/>
            <a:ext cx="747460" cy="1449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1" rIns="68580" bIns="34291" rtlCol="0" anchor="ctr"/>
          <a:lstStyle/>
          <a:p>
            <a:pPr marL="0" marR="0" lvl="0" indent="0" algn="ctr" defTabSz="6853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管理者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070" name="Group 1069"/>
          <p:cNvGrpSpPr/>
          <p:nvPr/>
        </p:nvGrpSpPr>
        <p:grpSpPr>
          <a:xfrm>
            <a:off x="5955006" y="4405725"/>
            <a:ext cx="2584827" cy="250469"/>
            <a:chOff x="12143448" y="-2242789"/>
            <a:chExt cx="3773651" cy="365760"/>
          </a:xfrm>
        </p:grpSpPr>
        <p:grpSp>
          <p:nvGrpSpPr>
            <p:cNvPr id="1071" name="Group 1070"/>
            <p:cNvGrpSpPr>
              <a:grpSpLocks noChangeAspect="1"/>
            </p:cNvGrpSpPr>
            <p:nvPr/>
          </p:nvGrpSpPr>
          <p:grpSpPr>
            <a:xfrm>
              <a:off x="13787944" y="-2197876"/>
              <a:ext cx="275935" cy="275935"/>
              <a:chOff x="-1752655" y="2224748"/>
              <a:chExt cx="1267913" cy="1267913"/>
            </a:xfrm>
          </p:grpSpPr>
          <p:sp>
            <p:nvSpPr>
              <p:cNvPr id="1090" name="Oval 1089"/>
              <p:cNvSpPr/>
              <p:nvPr/>
            </p:nvSpPr>
            <p:spPr>
              <a:xfrm>
                <a:off x="-1752655" y="2224748"/>
                <a:ext cx="1267913" cy="1267913"/>
              </a:xfrm>
              <a:prstGeom prst="ellipse">
                <a:avLst/>
              </a:prstGeom>
              <a:solidFill>
                <a:srgbClr val="0D868E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6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1" name="Rectangle 49"/>
              <p:cNvSpPr>
                <a:spLocks noChangeArrowheads="1"/>
              </p:cNvSpPr>
              <p:nvPr/>
            </p:nvSpPr>
            <p:spPr bwMode="auto">
              <a:xfrm>
                <a:off x="-1521990" y="2982945"/>
                <a:ext cx="522935" cy="181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Rectangle 50"/>
              <p:cNvSpPr>
                <a:spLocks noChangeArrowheads="1"/>
              </p:cNvSpPr>
              <p:nvPr/>
            </p:nvSpPr>
            <p:spPr bwMode="auto">
              <a:xfrm>
                <a:off x="-1260522" y="2783607"/>
                <a:ext cx="522935" cy="181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Rectangle 51"/>
              <p:cNvSpPr>
                <a:spLocks noChangeArrowheads="1"/>
              </p:cNvSpPr>
              <p:nvPr/>
            </p:nvSpPr>
            <p:spPr bwMode="auto">
              <a:xfrm>
                <a:off x="-975755" y="2982945"/>
                <a:ext cx="238168" cy="181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Rectangle 52"/>
              <p:cNvSpPr>
                <a:spLocks noChangeArrowheads="1"/>
              </p:cNvSpPr>
              <p:nvPr/>
            </p:nvSpPr>
            <p:spPr bwMode="auto">
              <a:xfrm>
                <a:off x="-975755" y="2586860"/>
                <a:ext cx="238168" cy="1786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Rectangle 53"/>
              <p:cNvSpPr>
                <a:spLocks noChangeArrowheads="1"/>
              </p:cNvSpPr>
              <p:nvPr/>
            </p:nvSpPr>
            <p:spPr bwMode="auto">
              <a:xfrm>
                <a:off x="-1521990" y="2783607"/>
                <a:ext cx="235581" cy="181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Rectangle 54"/>
              <p:cNvSpPr>
                <a:spLocks noChangeArrowheads="1"/>
              </p:cNvSpPr>
              <p:nvPr/>
            </p:nvSpPr>
            <p:spPr bwMode="auto">
              <a:xfrm>
                <a:off x="-1521990" y="2586860"/>
                <a:ext cx="522935" cy="1786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72" name="Group 1071"/>
            <p:cNvGrpSpPr>
              <a:grpSpLocks noChangeAspect="1"/>
            </p:cNvGrpSpPr>
            <p:nvPr/>
          </p:nvGrpSpPr>
          <p:grpSpPr>
            <a:xfrm>
              <a:off x="14551848" y="-2197876"/>
              <a:ext cx="275935" cy="275935"/>
              <a:chOff x="-3263943" y="2191663"/>
              <a:chExt cx="1267913" cy="1267913"/>
            </a:xfrm>
          </p:grpSpPr>
          <p:sp>
            <p:nvSpPr>
              <p:cNvPr id="1083" name="Oval 1082"/>
              <p:cNvSpPr/>
              <p:nvPr/>
            </p:nvSpPr>
            <p:spPr>
              <a:xfrm>
                <a:off x="-3263943" y="2191663"/>
                <a:ext cx="1267913" cy="1267913"/>
              </a:xfrm>
              <a:prstGeom prst="ellipse">
                <a:avLst/>
              </a:prstGeom>
              <a:solidFill>
                <a:srgbClr val="0D868E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6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4" name="Rectangle 49"/>
              <p:cNvSpPr>
                <a:spLocks noChangeArrowheads="1"/>
              </p:cNvSpPr>
              <p:nvPr/>
            </p:nvSpPr>
            <p:spPr bwMode="auto">
              <a:xfrm>
                <a:off x="-3033278" y="2949860"/>
                <a:ext cx="522935" cy="181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5" name="Rectangle 50"/>
              <p:cNvSpPr>
                <a:spLocks noChangeArrowheads="1"/>
              </p:cNvSpPr>
              <p:nvPr/>
            </p:nvSpPr>
            <p:spPr bwMode="auto">
              <a:xfrm>
                <a:off x="-2771810" y="2750522"/>
                <a:ext cx="522935" cy="181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6" name="Rectangle 51"/>
              <p:cNvSpPr>
                <a:spLocks noChangeArrowheads="1"/>
              </p:cNvSpPr>
              <p:nvPr/>
            </p:nvSpPr>
            <p:spPr bwMode="auto">
              <a:xfrm>
                <a:off x="-2487043" y="2949860"/>
                <a:ext cx="238168" cy="18121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7" name="Rectangle 52"/>
              <p:cNvSpPr>
                <a:spLocks noChangeArrowheads="1"/>
              </p:cNvSpPr>
              <p:nvPr/>
            </p:nvSpPr>
            <p:spPr bwMode="auto">
              <a:xfrm>
                <a:off x="-2487043" y="2553775"/>
                <a:ext cx="238168" cy="178628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8" name="Rectangle 53"/>
              <p:cNvSpPr>
                <a:spLocks noChangeArrowheads="1"/>
              </p:cNvSpPr>
              <p:nvPr/>
            </p:nvSpPr>
            <p:spPr bwMode="auto">
              <a:xfrm>
                <a:off x="-3033278" y="2750522"/>
                <a:ext cx="235581" cy="18121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9" name="Rectangle 54"/>
              <p:cNvSpPr>
                <a:spLocks noChangeArrowheads="1"/>
              </p:cNvSpPr>
              <p:nvPr/>
            </p:nvSpPr>
            <p:spPr bwMode="auto">
              <a:xfrm>
                <a:off x="-3033278" y="2553775"/>
                <a:ext cx="522935" cy="1786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73" name="Group 1072"/>
            <p:cNvGrpSpPr>
              <a:grpSpLocks noChangeAspect="1"/>
            </p:cNvGrpSpPr>
            <p:nvPr/>
          </p:nvGrpSpPr>
          <p:grpSpPr>
            <a:xfrm>
              <a:off x="12143448" y="-2197876"/>
              <a:ext cx="275935" cy="275935"/>
              <a:chOff x="-2578551" y="5471912"/>
              <a:chExt cx="1267913" cy="1267913"/>
            </a:xfrm>
          </p:grpSpPr>
          <p:sp>
            <p:nvSpPr>
              <p:cNvPr id="1081" name="Oval 1080"/>
              <p:cNvSpPr/>
              <p:nvPr/>
            </p:nvSpPr>
            <p:spPr>
              <a:xfrm>
                <a:off x="-2578551" y="5471912"/>
                <a:ext cx="1267913" cy="1267913"/>
              </a:xfrm>
              <a:prstGeom prst="ellipse">
                <a:avLst/>
              </a:prstGeom>
              <a:solidFill>
                <a:srgbClr val="32B2D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6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2" name="Freeform 8"/>
              <p:cNvSpPr>
                <a:spLocks/>
              </p:cNvSpPr>
              <p:nvPr/>
            </p:nvSpPr>
            <p:spPr bwMode="auto">
              <a:xfrm>
                <a:off x="-2248875" y="5865491"/>
                <a:ext cx="630747" cy="488254"/>
              </a:xfrm>
              <a:custGeom>
                <a:avLst/>
                <a:gdLst>
                  <a:gd name="T0" fmla="*/ 721 w 1670"/>
                  <a:gd name="T1" fmla="*/ 942 h 1422"/>
                  <a:gd name="T2" fmla="*/ 324 w 1670"/>
                  <a:gd name="T3" fmla="*/ 545 h 1422"/>
                  <a:gd name="T4" fmla="*/ 295 w 1670"/>
                  <a:gd name="T5" fmla="*/ 521 h 1422"/>
                  <a:gd name="T6" fmla="*/ 261 w 1670"/>
                  <a:gd name="T7" fmla="*/ 504 h 1422"/>
                  <a:gd name="T8" fmla="*/ 227 w 1670"/>
                  <a:gd name="T9" fmla="*/ 493 h 1422"/>
                  <a:gd name="T10" fmla="*/ 191 w 1670"/>
                  <a:gd name="T11" fmla="*/ 489 h 1422"/>
                  <a:gd name="T12" fmla="*/ 154 w 1670"/>
                  <a:gd name="T13" fmla="*/ 493 h 1422"/>
                  <a:gd name="T14" fmla="*/ 118 w 1670"/>
                  <a:gd name="T15" fmla="*/ 504 h 1422"/>
                  <a:gd name="T16" fmla="*/ 85 w 1670"/>
                  <a:gd name="T17" fmla="*/ 521 h 1422"/>
                  <a:gd name="T18" fmla="*/ 55 w 1670"/>
                  <a:gd name="T19" fmla="*/ 545 h 1422"/>
                  <a:gd name="T20" fmla="*/ 43 w 1670"/>
                  <a:gd name="T21" fmla="*/ 559 h 1422"/>
                  <a:gd name="T22" fmla="*/ 22 w 1670"/>
                  <a:gd name="T23" fmla="*/ 590 h 1422"/>
                  <a:gd name="T24" fmla="*/ 8 w 1670"/>
                  <a:gd name="T25" fmla="*/ 625 h 1422"/>
                  <a:gd name="T26" fmla="*/ 2 w 1670"/>
                  <a:gd name="T27" fmla="*/ 661 h 1422"/>
                  <a:gd name="T28" fmla="*/ 2 w 1670"/>
                  <a:gd name="T29" fmla="*/ 697 h 1422"/>
                  <a:gd name="T30" fmla="*/ 8 w 1670"/>
                  <a:gd name="T31" fmla="*/ 734 h 1422"/>
                  <a:gd name="T32" fmla="*/ 22 w 1670"/>
                  <a:gd name="T33" fmla="*/ 768 h 1422"/>
                  <a:gd name="T34" fmla="*/ 43 w 1670"/>
                  <a:gd name="T35" fmla="*/ 800 h 1422"/>
                  <a:gd name="T36" fmla="*/ 611 w 1670"/>
                  <a:gd name="T37" fmla="*/ 1370 h 1422"/>
                  <a:gd name="T38" fmla="*/ 638 w 1670"/>
                  <a:gd name="T39" fmla="*/ 1391 h 1422"/>
                  <a:gd name="T40" fmla="*/ 652 w 1670"/>
                  <a:gd name="T41" fmla="*/ 1397 h 1422"/>
                  <a:gd name="T42" fmla="*/ 695 w 1670"/>
                  <a:gd name="T43" fmla="*/ 1416 h 1422"/>
                  <a:gd name="T44" fmla="*/ 725 w 1670"/>
                  <a:gd name="T45" fmla="*/ 1421 h 1422"/>
                  <a:gd name="T46" fmla="*/ 764 w 1670"/>
                  <a:gd name="T47" fmla="*/ 1422 h 1422"/>
                  <a:gd name="T48" fmla="*/ 830 w 1670"/>
                  <a:gd name="T49" fmla="*/ 1403 h 1422"/>
                  <a:gd name="T50" fmla="*/ 849 w 1670"/>
                  <a:gd name="T51" fmla="*/ 1392 h 1422"/>
                  <a:gd name="T52" fmla="*/ 881 w 1670"/>
                  <a:gd name="T53" fmla="*/ 1370 h 1422"/>
                  <a:gd name="T54" fmla="*/ 903 w 1670"/>
                  <a:gd name="T55" fmla="*/ 1345 h 1422"/>
                  <a:gd name="T56" fmla="*/ 1635 w 1670"/>
                  <a:gd name="T57" fmla="*/ 299 h 1422"/>
                  <a:gd name="T58" fmla="*/ 1654 w 1670"/>
                  <a:gd name="T59" fmla="*/ 264 h 1422"/>
                  <a:gd name="T60" fmla="*/ 1667 w 1670"/>
                  <a:gd name="T61" fmla="*/ 230 h 1422"/>
                  <a:gd name="T62" fmla="*/ 1670 w 1670"/>
                  <a:gd name="T63" fmla="*/ 192 h 1422"/>
                  <a:gd name="T64" fmla="*/ 1667 w 1670"/>
                  <a:gd name="T65" fmla="*/ 155 h 1422"/>
                  <a:gd name="T66" fmla="*/ 1657 w 1670"/>
                  <a:gd name="T67" fmla="*/ 121 h 1422"/>
                  <a:gd name="T68" fmla="*/ 1641 w 1670"/>
                  <a:gd name="T69" fmla="*/ 88 h 1422"/>
                  <a:gd name="T70" fmla="*/ 1618 w 1670"/>
                  <a:gd name="T71" fmla="*/ 58 h 1422"/>
                  <a:gd name="T72" fmla="*/ 1588 w 1670"/>
                  <a:gd name="T73" fmla="*/ 33 h 1422"/>
                  <a:gd name="T74" fmla="*/ 1572 w 1670"/>
                  <a:gd name="T75" fmla="*/ 23 h 1422"/>
                  <a:gd name="T76" fmla="*/ 1537 w 1670"/>
                  <a:gd name="T77" fmla="*/ 7 h 1422"/>
                  <a:gd name="T78" fmla="*/ 1501 w 1670"/>
                  <a:gd name="T79" fmla="*/ 0 h 1422"/>
                  <a:gd name="T80" fmla="*/ 1465 w 1670"/>
                  <a:gd name="T81" fmla="*/ 0 h 1422"/>
                  <a:gd name="T82" fmla="*/ 1429 w 1670"/>
                  <a:gd name="T83" fmla="*/ 6 h 1422"/>
                  <a:gd name="T84" fmla="*/ 1396 w 1670"/>
                  <a:gd name="T85" fmla="*/ 18 h 1422"/>
                  <a:gd name="T86" fmla="*/ 1364 w 1670"/>
                  <a:gd name="T87" fmla="*/ 39 h 1422"/>
                  <a:gd name="T88" fmla="*/ 1336 w 1670"/>
                  <a:gd name="T89" fmla="*/ 64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70" h="1422">
                    <a:moveTo>
                      <a:pt x="1325" y="80"/>
                    </a:moveTo>
                    <a:lnTo>
                      <a:pt x="721" y="942"/>
                    </a:lnTo>
                    <a:lnTo>
                      <a:pt x="324" y="545"/>
                    </a:lnTo>
                    <a:lnTo>
                      <a:pt x="324" y="545"/>
                    </a:lnTo>
                    <a:lnTo>
                      <a:pt x="310" y="532"/>
                    </a:lnTo>
                    <a:lnTo>
                      <a:pt x="295" y="521"/>
                    </a:lnTo>
                    <a:lnTo>
                      <a:pt x="279" y="512"/>
                    </a:lnTo>
                    <a:lnTo>
                      <a:pt x="261" y="504"/>
                    </a:lnTo>
                    <a:lnTo>
                      <a:pt x="244" y="497"/>
                    </a:lnTo>
                    <a:lnTo>
                      <a:pt x="227" y="493"/>
                    </a:lnTo>
                    <a:lnTo>
                      <a:pt x="208" y="491"/>
                    </a:lnTo>
                    <a:lnTo>
                      <a:pt x="191" y="489"/>
                    </a:lnTo>
                    <a:lnTo>
                      <a:pt x="172" y="491"/>
                    </a:lnTo>
                    <a:lnTo>
                      <a:pt x="154" y="493"/>
                    </a:lnTo>
                    <a:lnTo>
                      <a:pt x="135" y="497"/>
                    </a:lnTo>
                    <a:lnTo>
                      <a:pt x="118" y="504"/>
                    </a:lnTo>
                    <a:lnTo>
                      <a:pt x="102" y="512"/>
                    </a:lnTo>
                    <a:lnTo>
                      <a:pt x="85" y="521"/>
                    </a:lnTo>
                    <a:lnTo>
                      <a:pt x="71" y="532"/>
                    </a:lnTo>
                    <a:lnTo>
                      <a:pt x="55" y="545"/>
                    </a:lnTo>
                    <a:lnTo>
                      <a:pt x="55" y="545"/>
                    </a:lnTo>
                    <a:lnTo>
                      <a:pt x="43" y="559"/>
                    </a:lnTo>
                    <a:lnTo>
                      <a:pt x="31" y="575"/>
                    </a:lnTo>
                    <a:lnTo>
                      <a:pt x="22" y="590"/>
                    </a:lnTo>
                    <a:lnTo>
                      <a:pt x="14" y="608"/>
                    </a:lnTo>
                    <a:lnTo>
                      <a:pt x="8" y="625"/>
                    </a:lnTo>
                    <a:lnTo>
                      <a:pt x="3" y="642"/>
                    </a:lnTo>
                    <a:lnTo>
                      <a:pt x="2" y="661"/>
                    </a:lnTo>
                    <a:lnTo>
                      <a:pt x="0" y="679"/>
                    </a:lnTo>
                    <a:lnTo>
                      <a:pt x="2" y="697"/>
                    </a:lnTo>
                    <a:lnTo>
                      <a:pt x="3" y="716"/>
                    </a:lnTo>
                    <a:lnTo>
                      <a:pt x="8" y="734"/>
                    </a:lnTo>
                    <a:lnTo>
                      <a:pt x="14" y="751"/>
                    </a:lnTo>
                    <a:lnTo>
                      <a:pt x="22" y="768"/>
                    </a:lnTo>
                    <a:lnTo>
                      <a:pt x="31" y="784"/>
                    </a:lnTo>
                    <a:lnTo>
                      <a:pt x="43" y="800"/>
                    </a:lnTo>
                    <a:lnTo>
                      <a:pt x="55" y="814"/>
                    </a:lnTo>
                    <a:lnTo>
                      <a:pt x="611" y="1370"/>
                    </a:lnTo>
                    <a:lnTo>
                      <a:pt x="630" y="1383"/>
                    </a:lnTo>
                    <a:lnTo>
                      <a:pt x="638" y="1391"/>
                    </a:lnTo>
                    <a:lnTo>
                      <a:pt x="652" y="1397"/>
                    </a:lnTo>
                    <a:lnTo>
                      <a:pt x="652" y="1397"/>
                    </a:lnTo>
                    <a:lnTo>
                      <a:pt x="674" y="1408"/>
                    </a:lnTo>
                    <a:lnTo>
                      <a:pt x="695" y="1416"/>
                    </a:lnTo>
                    <a:lnTo>
                      <a:pt x="725" y="1421"/>
                    </a:lnTo>
                    <a:lnTo>
                      <a:pt x="725" y="1421"/>
                    </a:lnTo>
                    <a:lnTo>
                      <a:pt x="745" y="1422"/>
                    </a:lnTo>
                    <a:lnTo>
                      <a:pt x="764" y="1422"/>
                    </a:lnTo>
                    <a:lnTo>
                      <a:pt x="800" y="1416"/>
                    </a:lnTo>
                    <a:lnTo>
                      <a:pt x="830" y="1403"/>
                    </a:lnTo>
                    <a:lnTo>
                      <a:pt x="830" y="1403"/>
                    </a:lnTo>
                    <a:lnTo>
                      <a:pt x="849" y="1392"/>
                    </a:lnTo>
                    <a:lnTo>
                      <a:pt x="866" y="1378"/>
                    </a:lnTo>
                    <a:lnTo>
                      <a:pt x="881" y="1370"/>
                    </a:lnTo>
                    <a:lnTo>
                      <a:pt x="887" y="1359"/>
                    </a:lnTo>
                    <a:lnTo>
                      <a:pt x="903" y="1345"/>
                    </a:lnTo>
                    <a:lnTo>
                      <a:pt x="1635" y="299"/>
                    </a:lnTo>
                    <a:lnTo>
                      <a:pt x="1635" y="299"/>
                    </a:lnTo>
                    <a:lnTo>
                      <a:pt x="1646" y="282"/>
                    </a:lnTo>
                    <a:lnTo>
                      <a:pt x="1654" y="264"/>
                    </a:lnTo>
                    <a:lnTo>
                      <a:pt x="1660" y="247"/>
                    </a:lnTo>
                    <a:lnTo>
                      <a:pt x="1667" y="230"/>
                    </a:lnTo>
                    <a:lnTo>
                      <a:pt x="1668" y="211"/>
                    </a:lnTo>
                    <a:lnTo>
                      <a:pt x="1670" y="192"/>
                    </a:lnTo>
                    <a:lnTo>
                      <a:pt x="1670" y="174"/>
                    </a:lnTo>
                    <a:lnTo>
                      <a:pt x="1667" y="155"/>
                    </a:lnTo>
                    <a:lnTo>
                      <a:pt x="1664" y="138"/>
                    </a:lnTo>
                    <a:lnTo>
                      <a:pt x="1657" y="121"/>
                    </a:lnTo>
                    <a:lnTo>
                      <a:pt x="1649" y="104"/>
                    </a:lnTo>
                    <a:lnTo>
                      <a:pt x="1641" y="88"/>
                    </a:lnTo>
                    <a:lnTo>
                      <a:pt x="1630" y="72"/>
                    </a:lnTo>
                    <a:lnTo>
                      <a:pt x="1618" y="58"/>
                    </a:lnTo>
                    <a:lnTo>
                      <a:pt x="1604" y="45"/>
                    </a:lnTo>
                    <a:lnTo>
                      <a:pt x="1588" y="33"/>
                    </a:lnTo>
                    <a:lnTo>
                      <a:pt x="1588" y="33"/>
                    </a:lnTo>
                    <a:lnTo>
                      <a:pt x="1572" y="23"/>
                    </a:lnTo>
                    <a:lnTo>
                      <a:pt x="1555" y="14"/>
                    </a:lnTo>
                    <a:lnTo>
                      <a:pt x="1537" y="7"/>
                    </a:lnTo>
                    <a:lnTo>
                      <a:pt x="1520" y="3"/>
                    </a:lnTo>
                    <a:lnTo>
                      <a:pt x="1501" y="0"/>
                    </a:lnTo>
                    <a:lnTo>
                      <a:pt x="1484" y="0"/>
                    </a:lnTo>
                    <a:lnTo>
                      <a:pt x="1465" y="0"/>
                    </a:lnTo>
                    <a:lnTo>
                      <a:pt x="1448" y="3"/>
                    </a:lnTo>
                    <a:lnTo>
                      <a:pt x="1429" y="6"/>
                    </a:lnTo>
                    <a:lnTo>
                      <a:pt x="1411" y="12"/>
                    </a:lnTo>
                    <a:lnTo>
                      <a:pt x="1396" y="18"/>
                    </a:lnTo>
                    <a:lnTo>
                      <a:pt x="1378" y="28"/>
                    </a:lnTo>
                    <a:lnTo>
                      <a:pt x="1364" y="39"/>
                    </a:lnTo>
                    <a:lnTo>
                      <a:pt x="1350" y="52"/>
                    </a:lnTo>
                    <a:lnTo>
                      <a:pt x="1336" y="64"/>
                    </a:lnTo>
                    <a:lnTo>
                      <a:pt x="1325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iscoSansTT Light"/>
                </a:endParaRPr>
              </a:p>
            </p:txBody>
          </p:sp>
        </p:grpSp>
        <p:grpSp>
          <p:nvGrpSpPr>
            <p:cNvPr id="1074" name="Group 1073"/>
            <p:cNvGrpSpPr>
              <a:grpSpLocks noChangeAspect="1"/>
            </p:cNvGrpSpPr>
            <p:nvPr/>
          </p:nvGrpSpPr>
          <p:grpSpPr>
            <a:xfrm>
              <a:off x="12987229" y="-2197876"/>
              <a:ext cx="275935" cy="275935"/>
              <a:chOff x="-1834415" y="4020481"/>
              <a:chExt cx="1267913" cy="1267913"/>
            </a:xfrm>
          </p:grpSpPr>
          <p:sp>
            <p:nvSpPr>
              <p:cNvPr id="1079" name="Oval 1078"/>
              <p:cNvSpPr/>
              <p:nvPr/>
            </p:nvSpPr>
            <p:spPr>
              <a:xfrm>
                <a:off x="-1834415" y="4020481"/>
                <a:ext cx="1267913" cy="1267913"/>
              </a:xfrm>
              <a:prstGeom prst="ellipse">
                <a:avLst/>
              </a:prstGeom>
              <a:solidFill>
                <a:srgbClr val="57B74E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6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0" name="Freeform 1079"/>
              <p:cNvSpPr>
                <a:spLocks noEditPoints="1"/>
              </p:cNvSpPr>
              <p:nvPr/>
            </p:nvSpPr>
            <p:spPr bwMode="auto">
              <a:xfrm>
                <a:off x="-1604949" y="4301997"/>
                <a:ext cx="808980" cy="704880"/>
              </a:xfrm>
              <a:custGeom>
                <a:avLst/>
                <a:gdLst>
                  <a:gd name="T0" fmla="*/ 2707 w 4958"/>
                  <a:gd name="T1" fmla="*/ 2593 h 4320"/>
                  <a:gd name="T2" fmla="*/ 2672 w 4958"/>
                  <a:gd name="T3" fmla="*/ 2675 h 4320"/>
                  <a:gd name="T4" fmla="*/ 2609 w 4958"/>
                  <a:gd name="T5" fmla="*/ 2738 h 4320"/>
                  <a:gd name="T6" fmla="*/ 2526 w 4958"/>
                  <a:gd name="T7" fmla="*/ 2773 h 4320"/>
                  <a:gd name="T8" fmla="*/ 2455 w 4958"/>
                  <a:gd name="T9" fmla="*/ 2776 h 4320"/>
                  <a:gd name="T10" fmla="*/ 2368 w 4958"/>
                  <a:gd name="T11" fmla="*/ 2749 h 4320"/>
                  <a:gd name="T12" fmla="*/ 2299 w 4958"/>
                  <a:gd name="T13" fmla="*/ 2692 h 4320"/>
                  <a:gd name="T14" fmla="*/ 2256 w 4958"/>
                  <a:gd name="T15" fmla="*/ 2615 h 4320"/>
                  <a:gd name="T16" fmla="*/ 2247 w 4958"/>
                  <a:gd name="T17" fmla="*/ 1620 h 4320"/>
                  <a:gd name="T18" fmla="*/ 2256 w 4958"/>
                  <a:gd name="T19" fmla="*/ 1552 h 4320"/>
                  <a:gd name="T20" fmla="*/ 2299 w 4958"/>
                  <a:gd name="T21" fmla="*/ 1473 h 4320"/>
                  <a:gd name="T22" fmla="*/ 2368 w 4958"/>
                  <a:gd name="T23" fmla="*/ 1417 h 4320"/>
                  <a:gd name="T24" fmla="*/ 2455 w 4958"/>
                  <a:gd name="T25" fmla="*/ 1390 h 4320"/>
                  <a:gd name="T26" fmla="*/ 2526 w 4958"/>
                  <a:gd name="T27" fmla="*/ 1394 h 4320"/>
                  <a:gd name="T28" fmla="*/ 2609 w 4958"/>
                  <a:gd name="T29" fmla="*/ 1428 h 4320"/>
                  <a:gd name="T30" fmla="*/ 2672 w 4958"/>
                  <a:gd name="T31" fmla="*/ 1492 h 4320"/>
                  <a:gd name="T32" fmla="*/ 2707 w 4958"/>
                  <a:gd name="T33" fmla="*/ 1574 h 4320"/>
                  <a:gd name="T34" fmla="*/ 2479 w 4958"/>
                  <a:gd name="T35" fmla="*/ 3780 h 4320"/>
                  <a:gd name="T36" fmla="*/ 2387 w 4958"/>
                  <a:gd name="T37" fmla="*/ 3767 h 4320"/>
                  <a:gd name="T38" fmla="*/ 2282 w 4958"/>
                  <a:gd name="T39" fmla="*/ 3710 h 4320"/>
                  <a:gd name="T40" fmla="*/ 2206 w 4958"/>
                  <a:gd name="T41" fmla="*/ 3618 h 4320"/>
                  <a:gd name="T42" fmla="*/ 2171 w 4958"/>
                  <a:gd name="T43" fmla="*/ 3503 h 4320"/>
                  <a:gd name="T44" fmla="*/ 2176 w 4958"/>
                  <a:gd name="T45" fmla="*/ 3410 h 4320"/>
                  <a:gd name="T46" fmla="*/ 2221 w 4958"/>
                  <a:gd name="T47" fmla="*/ 3299 h 4320"/>
                  <a:gd name="T48" fmla="*/ 2305 w 4958"/>
                  <a:gd name="T49" fmla="*/ 3216 h 4320"/>
                  <a:gd name="T50" fmla="*/ 2416 w 4958"/>
                  <a:gd name="T51" fmla="*/ 3170 h 4320"/>
                  <a:gd name="T52" fmla="*/ 2511 w 4958"/>
                  <a:gd name="T53" fmla="*/ 3165 h 4320"/>
                  <a:gd name="T54" fmla="*/ 2626 w 4958"/>
                  <a:gd name="T55" fmla="*/ 3200 h 4320"/>
                  <a:gd name="T56" fmla="*/ 2718 w 4958"/>
                  <a:gd name="T57" fmla="*/ 3276 h 4320"/>
                  <a:gd name="T58" fmla="*/ 2774 w 4958"/>
                  <a:gd name="T59" fmla="*/ 3380 h 4320"/>
                  <a:gd name="T60" fmla="*/ 2789 w 4958"/>
                  <a:gd name="T61" fmla="*/ 3471 h 4320"/>
                  <a:gd name="T62" fmla="*/ 2765 w 4958"/>
                  <a:gd name="T63" fmla="*/ 3592 h 4320"/>
                  <a:gd name="T64" fmla="*/ 2699 w 4958"/>
                  <a:gd name="T65" fmla="*/ 3690 h 4320"/>
                  <a:gd name="T66" fmla="*/ 2599 w 4958"/>
                  <a:gd name="T67" fmla="*/ 3756 h 4320"/>
                  <a:gd name="T68" fmla="*/ 2479 w 4958"/>
                  <a:gd name="T69" fmla="*/ 3780 h 4320"/>
                  <a:gd name="T70" fmla="*/ 4901 w 4958"/>
                  <a:gd name="T71" fmla="*/ 3776 h 4320"/>
                  <a:gd name="T72" fmla="*/ 2786 w 4958"/>
                  <a:gd name="T73" fmla="*/ 180 h 4320"/>
                  <a:gd name="T74" fmla="*/ 2730 w 4958"/>
                  <a:gd name="T75" fmla="*/ 106 h 4320"/>
                  <a:gd name="T76" fmla="*/ 2659 w 4958"/>
                  <a:gd name="T77" fmla="*/ 51 h 4320"/>
                  <a:gd name="T78" fmla="*/ 2574 w 4958"/>
                  <a:gd name="T79" fmla="*/ 13 h 4320"/>
                  <a:gd name="T80" fmla="*/ 2479 w 4958"/>
                  <a:gd name="T81" fmla="*/ 0 h 4320"/>
                  <a:gd name="T82" fmla="*/ 2398 w 4958"/>
                  <a:gd name="T83" fmla="*/ 9 h 4320"/>
                  <a:gd name="T84" fmla="*/ 2300 w 4958"/>
                  <a:gd name="T85" fmla="*/ 47 h 4320"/>
                  <a:gd name="T86" fmla="*/ 2221 w 4958"/>
                  <a:gd name="T87" fmla="*/ 112 h 4320"/>
                  <a:gd name="T88" fmla="*/ 2161 w 4958"/>
                  <a:gd name="T89" fmla="*/ 196 h 4320"/>
                  <a:gd name="T90" fmla="*/ 58 w 4958"/>
                  <a:gd name="T91" fmla="*/ 3775 h 4320"/>
                  <a:gd name="T92" fmla="*/ 11 w 4958"/>
                  <a:gd name="T93" fmla="*/ 3879 h 4320"/>
                  <a:gd name="T94" fmla="*/ 0 w 4958"/>
                  <a:gd name="T95" fmla="*/ 3968 h 4320"/>
                  <a:gd name="T96" fmla="*/ 27 w 4958"/>
                  <a:gd name="T97" fmla="*/ 4105 h 4320"/>
                  <a:gd name="T98" fmla="*/ 103 w 4958"/>
                  <a:gd name="T99" fmla="*/ 4217 h 4320"/>
                  <a:gd name="T100" fmla="*/ 216 w 4958"/>
                  <a:gd name="T101" fmla="*/ 4293 h 4320"/>
                  <a:gd name="T102" fmla="*/ 354 w 4958"/>
                  <a:gd name="T103" fmla="*/ 4320 h 4320"/>
                  <a:gd name="T104" fmla="*/ 4675 w 4958"/>
                  <a:gd name="T105" fmla="*/ 4314 h 4320"/>
                  <a:gd name="T106" fmla="*/ 4802 w 4958"/>
                  <a:gd name="T107" fmla="*/ 4260 h 4320"/>
                  <a:gd name="T108" fmla="*/ 4898 w 4958"/>
                  <a:gd name="T109" fmla="*/ 4165 h 4320"/>
                  <a:gd name="T110" fmla="*/ 4952 w 4958"/>
                  <a:gd name="T111" fmla="*/ 4039 h 4320"/>
                  <a:gd name="T112" fmla="*/ 4958 w 4958"/>
                  <a:gd name="T113" fmla="*/ 3946 h 4320"/>
                  <a:gd name="T114" fmla="*/ 4941 w 4958"/>
                  <a:gd name="T115" fmla="*/ 3862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58" h="4320">
                    <a:moveTo>
                      <a:pt x="2711" y="2546"/>
                    </a:moveTo>
                    <a:lnTo>
                      <a:pt x="2711" y="2546"/>
                    </a:lnTo>
                    <a:lnTo>
                      <a:pt x="2710" y="2569"/>
                    </a:lnTo>
                    <a:lnTo>
                      <a:pt x="2707" y="2593"/>
                    </a:lnTo>
                    <a:lnTo>
                      <a:pt x="2700" y="2615"/>
                    </a:lnTo>
                    <a:lnTo>
                      <a:pt x="2692" y="2636"/>
                    </a:lnTo>
                    <a:lnTo>
                      <a:pt x="2683" y="2656"/>
                    </a:lnTo>
                    <a:lnTo>
                      <a:pt x="2672" y="2675"/>
                    </a:lnTo>
                    <a:lnTo>
                      <a:pt x="2658" y="2692"/>
                    </a:lnTo>
                    <a:lnTo>
                      <a:pt x="2643" y="2710"/>
                    </a:lnTo>
                    <a:lnTo>
                      <a:pt x="2626" y="2724"/>
                    </a:lnTo>
                    <a:lnTo>
                      <a:pt x="2609" y="2738"/>
                    </a:lnTo>
                    <a:lnTo>
                      <a:pt x="2590" y="2749"/>
                    </a:lnTo>
                    <a:lnTo>
                      <a:pt x="2569" y="2759"/>
                    </a:lnTo>
                    <a:lnTo>
                      <a:pt x="2549" y="2767"/>
                    </a:lnTo>
                    <a:lnTo>
                      <a:pt x="2526" y="2773"/>
                    </a:lnTo>
                    <a:lnTo>
                      <a:pt x="2503" y="2776"/>
                    </a:lnTo>
                    <a:lnTo>
                      <a:pt x="2479" y="2778"/>
                    </a:lnTo>
                    <a:lnTo>
                      <a:pt x="2479" y="2778"/>
                    </a:lnTo>
                    <a:lnTo>
                      <a:pt x="2455" y="2776"/>
                    </a:lnTo>
                    <a:lnTo>
                      <a:pt x="2432" y="2773"/>
                    </a:lnTo>
                    <a:lnTo>
                      <a:pt x="2409" y="2767"/>
                    </a:lnTo>
                    <a:lnTo>
                      <a:pt x="2389" y="2759"/>
                    </a:lnTo>
                    <a:lnTo>
                      <a:pt x="2368" y="2749"/>
                    </a:lnTo>
                    <a:lnTo>
                      <a:pt x="2349" y="2738"/>
                    </a:lnTo>
                    <a:lnTo>
                      <a:pt x="2330" y="2724"/>
                    </a:lnTo>
                    <a:lnTo>
                      <a:pt x="2315" y="2710"/>
                    </a:lnTo>
                    <a:lnTo>
                      <a:pt x="2299" y="2692"/>
                    </a:lnTo>
                    <a:lnTo>
                      <a:pt x="2286" y="2675"/>
                    </a:lnTo>
                    <a:lnTo>
                      <a:pt x="2275" y="2656"/>
                    </a:lnTo>
                    <a:lnTo>
                      <a:pt x="2264" y="2636"/>
                    </a:lnTo>
                    <a:lnTo>
                      <a:pt x="2256" y="2615"/>
                    </a:lnTo>
                    <a:lnTo>
                      <a:pt x="2251" y="2593"/>
                    </a:lnTo>
                    <a:lnTo>
                      <a:pt x="2248" y="2569"/>
                    </a:lnTo>
                    <a:lnTo>
                      <a:pt x="2247" y="2546"/>
                    </a:lnTo>
                    <a:lnTo>
                      <a:pt x="2247" y="1620"/>
                    </a:lnTo>
                    <a:lnTo>
                      <a:pt x="2247" y="1620"/>
                    </a:lnTo>
                    <a:lnTo>
                      <a:pt x="2248" y="1596"/>
                    </a:lnTo>
                    <a:lnTo>
                      <a:pt x="2251" y="1574"/>
                    </a:lnTo>
                    <a:lnTo>
                      <a:pt x="2256" y="1552"/>
                    </a:lnTo>
                    <a:lnTo>
                      <a:pt x="2264" y="1530"/>
                    </a:lnTo>
                    <a:lnTo>
                      <a:pt x="2275" y="1511"/>
                    </a:lnTo>
                    <a:lnTo>
                      <a:pt x="2286" y="1492"/>
                    </a:lnTo>
                    <a:lnTo>
                      <a:pt x="2299" y="1473"/>
                    </a:lnTo>
                    <a:lnTo>
                      <a:pt x="2315" y="1457"/>
                    </a:lnTo>
                    <a:lnTo>
                      <a:pt x="2330" y="1441"/>
                    </a:lnTo>
                    <a:lnTo>
                      <a:pt x="2349" y="1428"/>
                    </a:lnTo>
                    <a:lnTo>
                      <a:pt x="2368" y="1417"/>
                    </a:lnTo>
                    <a:lnTo>
                      <a:pt x="2389" y="1406"/>
                    </a:lnTo>
                    <a:lnTo>
                      <a:pt x="2409" y="1400"/>
                    </a:lnTo>
                    <a:lnTo>
                      <a:pt x="2432" y="1394"/>
                    </a:lnTo>
                    <a:lnTo>
                      <a:pt x="2455" y="1390"/>
                    </a:lnTo>
                    <a:lnTo>
                      <a:pt x="2479" y="1389"/>
                    </a:lnTo>
                    <a:lnTo>
                      <a:pt x="2479" y="1389"/>
                    </a:lnTo>
                    <a:lnTo>
                      <a:pt x="2503" y="1390"/>
                    </a:lnTo>
                    <a:lnTo>
                      <a:pt x="2526" y="1394"/>
                    </a:lnTo>
                    <a:lnTo>
                      <a:pt x="2549" y="1400"/>
                    </a:lnTo>
                    <a:lnTo>
                      <a:pt x="2569" y="1406"/>
                    </a:lnTo>
                    <a:lnTo>
                      <a:pt x="2590" y="1417"/>
                    </a:lnTo>
                    <a:lnTo>
                      <a:pt x="2609" y="1428"/>
                    </a:lnTo>
                    <a:lnTo>
                      <a:pt x="2626" y="1441"/>
                    </a:lnTo>
                    <a:lnTo>
                      <a:pt x="2643" y="1457"/>
                    </a:lnTo>
                    <a:lnTo>
                      <a:pt x="2658" y="1473"/>
                    </a:lnTo>
                    <a:lnTo>
                      <a:pt x="2672" y="1492"/>
                    </a:lnTo>
                    <a:lnTo>
                      <a:pt x="2683" y="1511"/>
                    </a:lnTo>
                    <a:lnTo>
                      <a:pt x="2692" y="1530"/>
                    </a:lnTo>
                    <a:lnTo>
                      <a:pt x="2700" y="1552"/>
                    </a:lnTo>
                    <a:lnTo>
                      <a:pt x="2707" y="1574"/>
                    </a:lnTo>
                    <a:lnTo>
                      <a:pt x="2710" y="1596"/>
                    </a:lnTo>
                    <a:lnTo>
                      <a:pt x="2711" y="1620"/>
                    </a:lnTo>
                    <a:lnTo>
                      <a:pt x="2711" y="2546"/>
                    </a:lnTo>
                    <a:close/>
                    <a:moveTo>
                      <a:pt x="2479" y="3780"/>
                    </a:moveTo>
                    <a:lnTo>
                      <a:pt x="2479" y="3780"/>
                    </a:lnTo>
                    <a:lnTo>
                      <a:pt x="2447" y="3778"/>
                    </a:lnTo>
                    <a:lnTo>
                      <a:pt x="2416" y="3773"/>
                    </a:lnTo>
                    <a:lnTo>
                      <a:pt x="2387" y="3767"/>
                    </a:lnTo>
                    <a:lnTo>
                      <a:pt x="2359" y="3756"/>
                    </a:lnTo>
                    <a:lnTo>
                      <a:pt x="2330" y="3743"/>
                    </a:lnTo>
                    <a:lnTo>
                      <a:pt x="2305" y="3727"/>
                    </a:lnTo>
                    <a:lnTo>
                      <a:pt x="2282" y="3710"/>
                    </a:lnTo>
                    <a:lnTo>
                      <a:pt x="2259" y="3690"/>
                    </a:lnTo>
                    <a:lnTo>
                      <a:pt x="2240" y="3667"/>
                    </a:lnTo>
                    <a:lnTo>
                      <a:pt x="2221" y="3644"/>
                    </a:lnTo>
                    <a:lnTo>
                      <a:pt x="2206" y="3618"/>
                    </a:lnTo>
                    <a:lnTo>
                      <a:pt x="2193" y="3592"/>
                    </a:lnTo>
                    <a:lnTo>
                      <a:pt x="2184" y="3563"/>
                    </a:lnTo>
                    <a:lnTo>
                      <a:pt x="2176" y="3533"/>
                    </a:lnTo>
                    <a:lnTo>
                      <a:pt x="2171" y="3503"/>
                    </a:lnTo>
                    <a:lnTo>
                      <a:pt x="2169" y="3471"/>
                    </a:lnTo>
                    <a:lnTo>
                      <a:pt x="2169" y="3471"/>
                    </a:lnTo>
                    <a:lnTo>
                      <a:pt x="2171" y="3440"/>
                    </a:lnTo>
                    <a:lnTo>
                      <a:pt x="2176" y="3410"/>
                    </a:lnTo>
                    <a:lnTo>
                      <a:pt x="2184" y="3380"/>
                    </a:lnTo>
                    <a:lnTo>
                      <a:pt x="2193" y="3351"/>
                    </a:lnTo>
                    <a:lnTo>
                      <a:pt x="2206" y="3325"/>
                    </a:lnTo>
                    <a:lnTo>
                      <a:pt x="2221" y="3299"/>
                    </a:lnTo>
                    <a:lnTo>
                      <a:pt x="2240" y="3276"/>
                    </a:lnTo>
                    <a:lnTo>
                      <a:pt x="2259" y="3253"/>
                    </a:lnTo>
                    <a:lnTo>
                      <a:pt x="2282" y="3233"/>
                    </a:lnTo>
                    <a:lnTo>
                      <a:pt x="2305" y="3216"/>
                    </a:lnTo>
                    <a:lnTo>
                      <a:pt x="2330" y="3200"/>
                    </a:lnTo>
                    <a:lnTo>
                      <a:pt x="2359" y="3187"/>
                    </a:lnTo>
                    <a:lnTo>
                      <a:pt x="2387" y="3178"/>
                    </a:lnTo>
                    <a:lnTo>
                      <a:pt x="2416" y="3170"/>
                    </a:lnTo>
                    <a:lnTo>
                      <a:pt x="2447" y="3165"/>
                    </a:lnTo>
                    <a:lnTo>
                      <a:pt x="2479" y="3163"/>
                    </a:lnTo>
                    <a:lnTo>
                      <a:pt x="2479" y="3163"/>
                    </a:lnTo>
                    <a:lnTo>
                      <a:pt x="2511" y="3165"/>
                    </a:lnTo>
                    <a:lnTo>
                      <a:pt x="2541" y="3170"/>
                    </a:lnTo>
                    <a:lnTo>
                      <a:pt x="2571" y="3178"/>
                    </a:lnTo>
                    <a:lnTo>
                      <a:pt x="2599" y="3187"/>
                    </a:lnTo>
                    <a:lnTo>
                      <a:pt x="2626" y="3200"/>
                    </a:lnTo>
                    <a:lnTo>
                      <a:pt x="2653" y="3216"/>
                    </a:lnTo>
                    <a:lnTo>
                      <a:pt x="2676" y="3233"/>
                    </a:lnTo>
                    <a:lnTo>
                      <a:pt x="2699" y="3253"/>
                    </a:lnTo>
                    <a:lnTo>
                      <a:pt x="2718" y="3276"/>
                    </a:lnTo>
                    <a:lnTo>
                      <a:pt x="2737" y="3299"/>
                    </a:lnTo>
                    <a:lnTo>
                      <a:pt x="2751" y="3325"/>
                    </a:lnTo>
                    <a:lnTo>
                      <a:pt x="2765" y="3351"/>
                    </a:lnTo>
                    <a:lnTo>
                      <a:pt x="2774" y="3380"/>
                    </a:lnTo>
                    <a:lnTo>
                      <a:pt x="2782" y="3410"/>
                    </a:lnTo>
                    <a:lnTo>
                      <a:pt x="2787" y="3440"/>
                    </a:lnTo>
                    <a:lnTo>
                      <a:pt x="2789" y="3471"/>
                    </a:lnTo>
                    <a:lnTo>
                      <a:pt x="2789" y="3471"/>
                    </a:lnTo>
                    <a:lnTo>
                      <a:pt x="2787" y="3503"/>
                    </a:lnTo>
                    <a:lnTo>
                      <a:pt x="2782" y="3533"/>
                    </a:lnTo>
                    <a:lnTo>
                      <a:pt x="2774" y="3563"/>
                    </a:lnTo>
                    <a:lnTo>
                      <a:pt x="2765" y="3592"/>
                    </a:lnTo>
                    <a:lnTo>
                      <a:pt x="2751" y="3618"/>
                    </a:lnTo>
                    <a:lnTo>
                      <a:pt x="2737" y="3644"/>
                    </a:lnTo>
                    <a:lnTo>
                      <a:pt x="2718" y="3667"/>
                    </a:lnTo>
                    <a:lnTo>
                      <a:pt x="2699" y="3690"/>
                    </a:lnTo>
                    <a:lnTo>
                      <a:pt x="2676" y="3710"/>
                    </a:lnTo>
                    <a:lnTo>
                      <a:pt x="2653" y="3727"/>
                    </a:lnTo>
                    <a:lnTo>
                      <a:pt x="2626" y="3743"/>
                    </a:lnTo>
                    <a:lnTo>
                      <a:pt x="2599" y="3756"/>
                    </a:lnTo>
                    <a:lnTo>
                      <a:pt x="2571" y="3767"/>
                    </a:lnTo>
                    <a:lnTo>
                      <a:pt x="2541" y="3773"/>
                    </a:lnTo>
                    <a:lnTo>
                      <a:pt x="2511" y="3778"/>
                    </a:lnTo>
                    <a:lnTo>
                      <a:pt x="2479" y="3780"/>
                    </a:lnTo>
                    <a:close/>
                    <a:moveTo>
                      <a:pt x="4917" y="3805"/>
                    </a:moveTo>
                    <a:lnTo>
                      <a:pt x="4917" y="3805"/>
                    </a:lnTo>
                    <a:lnTo>
                      <a:pt x="4901" y="3776"/>
                    </a:lnTo>
                    <a:lnTo>
                      <a:pt x="4901" y="3776"/>
                    </a:lnTo>
                    <a:lnTo>
                      <a:pt x="4896" y="3769"/>
                    </a:lnTo>
                    <a:lnTo>
                      <a:pt x="2786" y="180"/>
                    </a:lnTo>
                    <a:lnTo>
                      <a:pt x="2786" y="180"/>
                    </a:lnTo>
                    <a:lnTo>
                      <a:pt x="2786" y="180"/>
                    </a:lnTo>
                    <a:lnTo>
                      <a:pt x="2773" y="160"/>
                    </a:lnTo>
                    <a:lnTo>
                      <a:pt x="2760" y="141"/>
                    </a:lnTo>
                    <a:lnTo>
                      <a:pt x="2746" y="123"/>
                    </a:lnTo>
                    <a:lnTo>
                      <a:pt x="2730" y="106"/>
                    </a:lnTo>
                    <a:lnTo>
                      <a:pt x="2714" y="90"/>
                    </a:lnTo>
                    <a:lnTo>
                      <a:pt x="2697" y="76"/>
                    </a:lnTo>
                    <a:lnTo>
                      <a:pt x="2678" y="62"/>
                    </a:lnTo>
                    <a:lnTo>
                      <a:pt x="2659" y="51"/>
                    </a:lnTo>
                    <a:lnTo>
                      <a:pt x="2639" y="40"/>
                    </a:lnTo>
                    <a:lnTo>
                      <a:pt x="2618" y="28"/>
                    </a:lnTo>
                    <a:lnTo>
                      <a:pt x="2596" y="21"/>
                    </a:lnTo>
                    <a:lnTo>
                      <a:pt x="2574" y="13"/>
                    </a:lnTo>
                    <a:lnTo>
                      <a:pt x="2552" y="8"/>
                    </a:lnTo>
                    <a:lnTo>
                      <a:pt x="2528" y="3"/>
                    </a:lnTo>
                    <a:lnTo>
                      <a:pt x="2503" y="2"/>
                    </a:lnTo>
                    <a:lnTo>
                      <a:pt x="2479" y="0"/>
                    </a:lnTo>
                    <a:lnTo>
                      <a:pt x="2479" y="0"/>
                    </a:lnTo>
                    <a:lnTo>
                      <a:pt x="2452" y="2"/>
                    </a:lnTo>
                    <a:lnTo>
                      <a:pt x="2424" y="5"/>
                    </a:lnTo>
                    <a:lnTo>
                      <a:pt x="2398" y="9"/>
                    </a:lnTo>
                    <a:lnTo>
                      <a:pt x="2373" y="16"/>
                    </a:lnTo>
                    <a:lnTo>
                      <a:pt x="2348" y="25"/>
                    </a:lnTo>
                    <a:lnTo>
                      <a:pt x="2324" y="36"/>
                    </a:lnTo>
                    <a:lnTo>
                      <a:pt x="2300" y="47"/>
                    </a:lnTo>
                    <a:lnTo>
                      <a:pt x="2280" y="62"/>
                    </a:lnTo>
                    <a:lnTo>
                      <a:pt x="2258" y="77"/>
                    </a:lnTo>
                    <a:lnTo>
                      <a:pt x="2239" y="93"/>
                    </a:lnTo>
                    <a:lnTo>
                      <a:pt x="2221" y="112"/>
                    </a:lnTo>
                    <a:lnTo>
                      <a:pt x="2204" y="131"/>
                    </a:lnTo>
                    <a:lnTo>
                      <a:pt x="2188" y="152"/>
                    </a:lnTo>
                    <a:lnTo>
                      <a:pt x="2174" y="174"/>
                    </a:lnTo>
                    <a:lnTo>
                      <a:pt x="2161" y="196"/>
                    </a:lnTo>
                    <a:lnTo>
                      <a:pt x="2150" y="220"/>
                    </a:lnTo>
                    <a:lnTo>
                      <a:pt x="76" y="3751"/>
                    </a:lnTo>
                    <a:lnTo>
                      <a:pt x="76" y="3751"/>
                    </a:lnTo>
                    <a:lnTo>
                      <a:pt x="58" y="3775"/>
                    </a:lnTo>
                    <a:lnTo>
                      <a:pt x="44" y="3799"/>
                    </a:lnTo>
                    <a:lnTo>
                      <a:pt x="30" y="3824"/>
                    </a:lnTo>
                    <a:lnTo>
                      <a:pt x="21" y="3851"/>
                    </a:lnTo>
                    <a:lnTo>
                      <a:pt x="11" y="3879"/>
                    </a:lnTo>
                    <a:lnTo>
                      <a:pt x="5" y="3908"/>
                    </a:lnTo>
                    <a:lnTo>
                      <a:pt x="2" y="3938"/>
                    </a:lnTo>
                    <a:lnTo>
                      <a:pt x="0" y="3968"/>
                    </a:lnTo>
                    <a:lnTo>
                      <a:pt x="0" y="3968"/>
                    </a:lnTo>
                    <a:lnTo>
                      <a:pt x="2" y="4004"/>
                    </a:lnTo>
                    <a:lnTo>
                      <a:pt x="6" y="4039"/>
                    </a:lnTo>
                    <a:lnTo>
                      <a:pt x="16" y="4072"/>
                    </a:lnTo>
                    <a:lnTo>
                      <a:pt x="27" y="4105"/>
                    </a:lnTo>
                    <a:lnTo>
                      <a:pt x="43" y="4135"/>
                    </a:lnTo>
                    <a:lnTo>
                      <a:pt x="60" y="4165"/>
                    </a:lnTo>
                    <a:lnTo>
                      <a:pt x="81" y="4192"/>
                    </a:lnTo>
                    <a:lnTo>
                      <a:pt x="103" y="4217"/>
                    </a:lnTo>
                    <a:lnTo>
                      <a:pt x="128" y="4239"/>
                    </a:lnTo>
                    <a:lnTo>
                      <a:pt x="156" y="4260"/>
                    </a:lnTo>
                    <a:lnTo>
                      <a:pt x="185" y="4277"/>
                    </a:lnTo>
                    <a:lnTo>
                      <a:pt x="216" y="4293"/>
                    </a:lnTo>
                    <a:lnTo>
                      <a:pt x="248" y="4304"/>
                    </a:lnTo>
                    <a:lnTo>
                      <a:pt x="283" y="4314"/>
                    </a:lnTo>
                    <a:lnTo>
                      <a:pt x="318" y="4318"/>
                    </a:lnTo>
                    <a:lnTo>
                      <a:pt x="354" y="4320"/>
                    </a:lnTo>
                    <a:lnTo>
                      <a:pt x="4604" y="4320"/>
                    </a:lnTo>
                    <a:lnTo>
                      <a:pt x="4604" y="4320"/>
                    </a:lnTo>
                    <a:lnTo>
                      <a:pt x="4640" y="4318"/>
                    </a:lnTo>
                    <a:lnTo>
                      <a:pt x="4675" y="4314"/>
                    </a:lnTo>
                    <a:lnTo>
                      <a:pt x="4710" y="4304"/>
                    </a:lnTo>
                    <a:lnTo>
                      <a:pt x="4742" y="4293"/>
                    </a:lnTo>
                    <a:lnTo>
                      <a:pt x="4773" y="4277"/>
                    </a:lnTo>
                    <a:lnTo>
                      <a:pt x="4802" y="4260"/>
                    </a:lnTo>
                    <a:lnTo>
                      <a:pt x="4828" y="4239"/>
                    </a:lnTo>
                    <a:lnTo>
                      <a:pt x="4854" y="4217"/>
                    </a:lnTo>
                    <a:lnTo>
                      <a:pt x="4877" y="4192"/>
                    </a:lnTo>
                    <a:lnTo>
                      <a:pt x="4898" y="4165"/>
                    </a:lnTo>
                    <a:lnTo>
                      <a:pt x="4915" y="4135"/>
                    </a:lnTo>
                    <a:lnTo>
                      <a:pt x="4931" y="4105"/>
                    </a:lnTo>
                    <a:lnTo>
                      <a:pt x="4942" y="4072"/>
                    </a:lnTo>
                    <a:lnTo>
                      <a:pt x="4952" y="4039"/>
                    </a:lnTo>
                    <a:lnTo>
                      <a:pt x="4956" y="4004"/>
                    </a:lnTo>
                    <a:lnTo>
                      <a:pt x="4958" y="3968"/>
                    </a:lnTo>
                    <a:lnTo>
                      <a:pt x="4958" y="3968"/>
                    </a:lnTo>
                    <a:lnTo>
                      <a:pt x="4958" y="3946"/>
                    </a:lnTo>
                    <a:lnTo>
                      <a:pt x="4955" y="3923"/>
                    </a:lnTo>
                    <a:lnTo>
                      <a:pt x="4952" y="3903"/>
                    </a:lnTo>
                    <a:lnTo>
                      <a:pt x="4947" y="3882"/>
                    </a:lnTo>
                    <a:lnTo>
                      <a:pt x="4941" y="3862"/>
                    </a:lnTo>
                    <a:lnTo>
                      <a:pt x="4934" y="3843"/>
                    </a:lnTo>
                    <a:lnTo>
                      <a:pt x="4926" y="3824"/>
                    </a:lnTo>
                    <a:lnTo>
                      <a:pt x="4917" y="38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62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75" name="Rounded Rectangle 191"/>
            <p:cNvSpPr/>
            <p:nvPr/>
          </p:nvSpPr>
          <p:spPr>
            <a:xfrm>
              <a:off x="12378909" y="-2242789"/>
              <a:ext cx="800714" cy="365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6853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Allow</a:t>
              </a:r>
            </a:p>
          </p:txBody>
        </p:sp>
        <p:sp>
          <p:nvSpPr>
            <p:cNvPr id="1076" name="Rounded Rectangle 191"/>
            <p:cNvSpPr/>
            <p:nvPr/>
          </p:nvSpPr>
          <p:spPr>
            <a:xfrm>
              <a:off x="13216812" y="-2242789"/>
              <a:ext cx="800714" cy="365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6853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Warn</a:t>
              </a:r>
            </a:p>
          </p:txBody>
        </p:sp>
        <p:sp>
          <p:nvSpPr>
            <p:cNvPr id="1077" name="Rounded Rectangle 191"/>
            <p:cNvSpPr/>
            <p:nvPr/>
          </p:nvSpPr>
          <p:spPr>
            <a:xfrm>
              <a:off x="13989733" y="-2242789"/>
              <a:ext cx="800715" cy="365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6853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Block</a:t>
              </a:r>
            </a:p>
          </p:txBody>
        </p:sp>
        <p:sp>
          <p:nvSpPr>
            <p:cNvPr id="1078" name="Rounded Rectangle 191"/>
            <p:cNvSpPr/>
            <p:nvPr/>
          </p:nvSpPr>
          <p:spPr>
            <a:xfrm>
              <a:off x="14790699" y="-2242789"/>
              <a:ext cx="1126400" cy="365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6853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</a:rPr>
                <a:t>Partial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4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機能比較（</a:t>
            </a:r>
            <a:r>
              <a:rPr lang="en-US" altLang="ja-JP" dirty="0" smtClean="0"/>
              <a:t>RSA vs. Digital Guardian</a:t>
            </a:r>
            <a:r>
              <a:rPr lang="ja-JP" altLang="en-US" dirty="0" smtClean="0"/>
              <a:t>）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696219"/>
              </p:ext>
            </p:extLst>
          </p:nvPr>
        </p:nvGraphicFramePr>
        <p:xfrm>
          <a:off x="467544" y="1167594"/>
          <a:ext cx="8229600" cy="2503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55210"/>
                <a:gridCol w="1175963"/>
                <a:gridCol w="1141027"/>
                <a:gridCol w="2057400"/>
              </a:tblGrid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Feature 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RSA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DG</a:t>
                      </a:r>
                      <a:r>
                        <a:rPr lang="en-IN" sz="1100" baseline="0" dirty="0" smtClean="0"/>
                        <a:t> 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Notes </a:t>
                      </a:r>
                      <a:endParaRPr lang="en-IN" sz="11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Policy Configuration </a:t>
                      </a:r>
                      <a:r>
                        <a:rPr lang="en-IN" sz="1100" baseline="0" dirty="0" smtClean="0"/>
                        <a:t> using ESA UI 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Regular Expression</a:t>
                      </a:r>
                      <a:r>
                        <a:rPr lang="en-IN" sz="1100" baseline="0" dirty="0" smtClean="0"/>
                        <a:t> support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Dictionaries</a:t>
                      </a:r>
                      <a:r>
                        <a:rPr lang="en-IN" sz="1100" baseline="0" dirty="0" smtClean="0"/>
                        <a:t> (</a:t>
                      </a:r>
                      <a:r>
                        <a:rPr lang="en-IN" sz="1100" baseline="0" dirty="0" err="1" smtClean="0"/>
                        <a:t>e.g</a:t>
                      </a:r>
                      <a:r>
                        <a:rPr lang="en-IN" sz="1100" baseline="0" dirty="0" smtClean="0"/>
                        <a:t> Drugs, Words</a:t>
                      </a:r>
                      <a:r>
                        <a:rPr lang="en-IN" sz="1100" baseline="0" smtClean="0"/>
                        <a:t>, Names</a:t>
                      </a:r>
                      <a:r>
                        <a:rPr lang="en-IN" sz="1100" baseline="0" dirty="0" smtClean="0"/>
                        <a:t>)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Pre-defined</a:t>
                      </a:r>
                      <a:r>
                        <a:rPr lang="en-IN" sz="1100" baseline="0" dirty="0" smtClean="0"/>
                        <a:t>  policy templates(e.g. </a:t>
                      </a:r>
                      <a:r>
                        <a:rPr lang="en-IN" sz="1100" dirty="0" smtClean="0"/>
                        <a:t>HIPAA, PCI, SOX, GL)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Policy Entities (e.g.</a:t>
                      </a:r>
                      <a:r>
                        <a:rPr lang="en-IN" sz="1100" baseline="0" dirty="0" smtClean="0"/>
                        <a:t> Credit Card Number, SNN number)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Customized</a:t>
                      </a:r>
                      <a:r>
                        <a:rPr lang="en-IN" sz="1100" baseline="0" dirty="0" smtClean="0"/>
                        <a:t> Policy Creation 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Reporting and tracking</a:t>
                      </a:r>
                      <a:r>
                        <a:rPr lang="en-IN" sz="1100" baseline="0" dirty="0" smtClean="0"/>
                        <a:t> on ESA</a:t>
                      </a:r>
                      <a:endParaRPr lang="en-IN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u="none" strike="noStrike" baseline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IN" sz="1100" dirty="0" smtClean="0"/>
                        <a:t>Support for non-US DLP requirements</a:t>
                      </a:r>
                      <a:endParaRPr lang="en-IN" sz="1100" dirty="0"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u="none" strike="noStrike" baseline="0" dirty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100" u="none" strike="noStrike" baseline="0" dirty="0" smtClean="0"/>
                        <a:t>✓ </a:t>
                      </a:r>
                      <a:endParaRPr lang="en-IN" sz="11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100" dirty="0">
                        <a:latin typeface="+mn-lt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7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統合スケジュール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1HCY16 – </a:t>
            </a:r>
          </a:p>
          <a:p>
            <a:pPr lvl="1"/>
            <a:r>
              <a:rPr lang="en-US" altLang="ja-JP" dirty="0" smtClean="0"/>
              <a:t>ESA</a:t>
            </a:r>
            <a:r>
              <a:rPr lang="ja-JP" altLang="en-US" dirty="0" smtClean="0"/>
              <a:t>に、</a:t>
            </a:r>
            <a:r>
              <a:rPr lang="en-US" dirty="0" smtClean="0"/>
              <a:t>DG SDK </a:t>
            </a:r>
            <a:r>
              <a:rPr lang="ja-JP" altLang="en-US" dirty="0" smtClean="0"/>
              <a:t>をインテグレーション</a:t>
            </a:r>
            <a:endParaRPr lang="en-US" dirty="0"/>
          </a:p>
          <a:p>
            <a:pPr lvl="1"/>
            <a:r>
              <a:rPr lang="ja-JP" altLang="en-US" dirty="0" smtClean="0"/>
              <a:t>事前定義ポリシー、エンティティとディクショナリオブジェクトの完全なリスト</a:t>
            </a:r>
            <a:endParaRPr lang="en-US" dirty="0" smtClean="0"/>
          </a:p>
          <a:p>
            <a:pPr marL="142875" lvl="1" indent="0">
              <a:buNone/>
            </a:pPr>
            <a:r>
              <a:rPr lang="en-US" dirty="0" smtClean="0"/>
              <a:t>  </a:t>
            </a:r>
            <a:endParaRPr lang="en-IN" dirty="0" smtClean="0"/>
          </a:p>
          <a:p>
            <a:r>
              <a:rPr lang="en-IN" dirty="0" smtClean="0"/>
              <a:t>2HCY16 –</a:t>
            </a:r>
          </a:p>
          <a:p>
            <a:pPr lvl="1"/>
            <a:r>
              <a:rPr lang="ja-JP" altLang="en-US" dirty="0" smtClean="0"/>
              <a:t>パフォーマンスに関する微調整</a:t>
            </a:r>
            <a:endParaRPr lang="en-IN" dirty="0" smtClean="0"/>
          </a:p>
          <a:p>
            <a:pPr lvl="1"/>
            <a:r>
              <a:rPr lang="ja-JP" altLang="en-US" dirty="0" smtClean="0"/>
              <a:t>すべてのお客様に公開</a:t>
            </a:r>
            <a:endParaRPr lang="en-IN" dirty="0" smtClean="0"/>
          </a:p>
          <a:p>
            <a:pPr lvl="1"/>
            <a:r>
              <a:rPr lang="ja-JP" altLang="en-US" dirty="0" smtClean="0"/>
              <a:t>既存の</a:t>
            </a:r>
            <a:r>
              <a:rPr lang="en-US" altLang="ja-JP" dirty="0" smtClean="0"/>
              <a:t>RSA</a:t>
            </a:r>
            <a:r>
              <a:rPr lang="ja-JP" altLang="en-US" dirty="0" smtClean="0"/>
              <a:t>を利用しているお客様を</a:t>
            </a:r>
            <a:r>
              <a:rPr lang="en-US" altLang="ja-JP" dirty="0" smtClean="0"/>
              <a:t>DG</a:t>
            </a:r>
            <a:r>
              <a:rPr lang="ja-JP" altLang="en-US" dirty="0" smtClean="0"/>
              <a:t>へマイグレート</a:t>
            </a:r>
            <a:endParaRPr lang="en-IN" dirty="0" smtClean="0"/>
          </a:p>
          <a:p>
            <a:pPr lvl="2"/>
            <a:r>
              <a:rPr lang="en-IN" dirty="0" smtClean="0"/>
              <a:t>Migration services?</a:t>
            </a:r>
          </a:p>
          <a:p>
            <a:pPr lvl="1"/>
            <a:endParaRPr lang="en-IN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2" y="3321423"/>
            <a:ext cx="1321514" cy="121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7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15</a:t>
            </a:r>
            <a:r>
              <a:rPr lang="ja-JP" altLang="en-US" dirty="0">
                <a:solidFill>
                  <a:schemeClr val="accent4"/>
                </a:solidFill>
              </a:rPr>
              <a:t>年間の変遷</a:t>
            </a:r>
            <a:r>
              <a:rPr lang="en-US" dirty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dCloud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情報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58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s://lh4.googleusercontent.com/-skYHIb0G5Y0/AAAAAAAAAAI/AAAAAAAAAGs/qaaJdVZvSLY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96" y="157164"/>
            <a:ext cx="947420" cy="9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IN" dirty="0" smtClean="0"/>
              <a:t>dCloud Update</a:t>
            </a:r>
            <a:br>
              <a:rPr lang="en-IN" dirty="0" smtClean="0"/>
            </a:br>
            <a:r>
              <a:rPr lang="en-IN" sz="1800" dirty="0" smtClean="0"/>
              <a:t>AsyncOS 9.7 Features</a:t>
            </a: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600" dirty="0" smtClean="0"/>
              <a:t>ターゲットは、</a:t>
            </a:r>
            <a:r>
              <a:rPr lang="en-US" altLang="ja-JP" sz="1600" dirty="0" smtClean="0"/>
              <a:t>2016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7</a:t>
            </a:r>
            <a:r>
              <a:rPr lang="ja-JP" altLang="en-US" sz="1600" dirty="0" smtClean="0"/>
              <a:t>月（</a:t>
            </a:r>
            <a:r>
              <a:rPr lang="en-IN" sz="1600" dirty="0" smtClean="0"/>
              <a:t>Q4 FY16</a:t>
            </a:r>
            <a:r>
              <a:rPr lang="ja-JP" altLang="en-US" sz="1600" dirty="0" smtClean="0"/>
              <a:t>）：</a:t>
            </a:r>
            <a:endParaRPr lang="en-IN" sz="1600" dirty="0" smtClean="0"/>
          </a:p>
          <a:p>
            <a:r>
              <a:rPr lang="en-IN" sz="1600" dirty="0" smtClean="0"/>
              <a:t>AsyncOS 9.7 </a:t>
            </a:r>
            <a:r>
              <a:rPr lang="ja-JP" altLang="en-US" sz="1600" dirty="0" smtClean="0"/>
              <a:t>の新機能</a:t>
            </a:r>
            <a:endParaRPr lang="en-IN" sz="1600" dirty="0" smtClean="0"/>
          </a:p>
          <a:p>
            <a:pPr lvl="1"/>
            <a:r>
              <a:rPr lang="en-IN" dirty="0" smtClean="0"/>
              <a:t>Graymail</a:t>
            </a:r>
          </a:p>
          <a:p>
            <a:pPr lvl="1"/>
            <a:r>
              <a:rPr lang="en-IN" dirty="0" smtClean="0"/>
              <a:t>REST API</a:t>
            </a:r>
          </a:p>
          <a:p>
            <a:pPr lvl="1"/>
            <a:r>
              <a:rPr lang="en-IN" dirty="0" smtClean="0"/>
              <a:t>Flexible Mail Policies</a:t>
            </a:r>
          </a:p>
          <a:p>
            <a:pPr lvl="1"/>
            <a:r>
              <a:rPr lang="en-IN" dirty="0" smtClean="0"/>
              <a:t>他いろいろ</a:t>
            </a:r>
            <a:r>
              <a:rPr lang="en-IN" dirty="0" smtClean="0"/>
              <a:t>!</a:t>
            </a:r>
            <a:endParaRPr lang="en-IN" dirty="0" smtClean="0"/>
          </a:p>
          <a:p>
            <a:pPr marL="0" indent="0">
              <a:buNone/>
            </a:pPr>
            <a:r>
              <a:rPr lang="en-US" altLang="ja-JP" sz="1600" dirty="0" smtClean="0"/>
              <a:t>2017</a:t>
            </a:r>
            <a:r>
              <a:rPr lang="ja-JP" altLang="en-US" sz="1600" dirty="0" smtClean="0"/>
              <a:t>年（</a:t>
            </a:r>
            <a:r>
              <a:rPr lang="en-IN" sz="1600" dirty="0" smtClean="0"/>
              <a:t>FY’17</a:t>
            </a:r>
            <a:r>
              <a:rPr lang="ja-JP" altLang="en-US" sz="1600" dirty="0" smtClean="0"/>
              <a:t>）</a:t>
            </a:r>
            <a:r>
              <a:rPr lang="en-IN" sz="1600" dirty="0" smtClean="0"/>
              <a:t> </a:t>
            </a:r>
            <a:r>
              <a:rPr lang="ja-JP" altLang="en-US" sz="1600" dirty="0" smtClean="0"/>
              <a:t>で新しい</a:t>
            </a:r>
            <a:r>
              <a:rPr lang="en-IN" sz="1600" dirty="0" smtClean="0"/>
              <a:t>AsyncOS</a:t>
            </a:r>
            <a:r>
              <a:rPr lang="ja-JP" altLang="en-US" sz="1600" dirty="0" smtClean="0"/>
              <a:t>バージョンと機能が追加され、</a:t>
            </a:r>
            <a:r>
              <a:rPr lang="en-US" altLang="ja-JP" sz="1600" dirty="0" smtClean="0"/>
              <a:t>Pod</a:t>
            </a:r>
            <a:r>
              <a:rPr lang="ja-JP" altLang="en-US" sz="1600" dirty="0" smtClean="0"/>
              <a:t>の数も追加される予定</a:t>
            </a:r>
            <a:endParaRPr lang="en-IN" dirty="0" smtClean="0"/>
          </a:p>
          <a:p>
            <a:r>
              <a:rPr lang="en-IN" sz="1600" dirty="0"/>
              <a:t>ZCT encryption </a:t>
            </a:r>
            <a:r>
              <a:rPr lang="en-IN" sz="1600" dirty="0" smtClean="0"/>
              <a:t>appliance</a:t>
            </a:r>
            <a:r>
              <a:rPr lang="ja-JP" altLang="en-US" sz="1600" dirty="0" smtClean="0"/>
              <a:t>が含まれ拡張される</a:t>
            </a:r>
            <a:endParaRPr lang="en-IN" sz="1600" dirty="0" smtClean="0"/>
          </a:p>
          <a:p>
            <a:pPr lvl="1"/>
            <a:r>
              <a:rPr lang="en-IN" dirty="0" smtClean="0"/>
              <a:t>ZixPort</a:t>
            </a:r>
            <a:r>
              <a:rPr lang="en-US" dirty="0" smtClean="0"/>
              <a:t>  </a:t>
            </a:r>
            <a:r>
              <a:rPr lang="ja-JP" altLang="en-US" dirty="0" smtClean="0"/>
              <a:t>と</a:t>
            </a:r>
            <a:r>
              <a:rPr lang="en-IN" dirty="0" smtClean="0"/>
              <a:t> </a:t>
            </a:r>
            <a:r>
              <a:rPr lang="en-IN" dirty="0"/>
              <a:t>PXE </a:t>
            </a:r>
            <a:r>
              <a:rPr lang="en-IN" dirty="0" smtClean="0"/>
              <a:t>エンベロープ</a:t>
            </a:r>
            <a:r>
              <a:rPr lang="ja-JP" altLang="en-US" dirty="0" smtClean="0"/>
              <a:t>の</a:t>
            </a:r>
            <a:r>
              <a:rPr lang="ja-JP" altLang="en-US" dirty="0" smtClean="0"/>
              <a:t>最適な配信方法を使って送信される</a:t>
            </a:r>
            <a:endParaRPr lang="en-IN" dirty="0" smtClean="0"/>
          </a:p>
        </p:txBody>
      </p:sp>
      <p:sp>
        <p:nvSpPr>
          <p:cNvPr id="4" name="AutoShape 2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116712" y="-4226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d0AAABqCAMAAADOW3slAAAAxlBMVEX////lGpRaZ3HkAI3kAJDwba1LWmbu7/BWZG7kAI785/RTYWxQXmn85fDkDpJKWWWwtbnwYqiFjpXxhsChqK18hY10f4f++vz86vTrRqT70ef99fntXazO0dTsYrDxmsi7wMPwksTtb7Tzo833sNXi5Ob62uz4x+Hvfrz3v92QmJ75bbH2t9judLfrVKjFyczpOJ+pr7Rnc3xOZ22Yn6Xa3N60apPrTKJ4aXznban61urzlsduaHjp6uuDXXq5a5U7TVrWYJxfhS/1AAALLElEQVR4nO2aW2PiuhGADdYaO3ZsDnfC/RICKRAgoduTPWm3//9P1TOSLMk3vJu0fZnvJbGwZPDnkUaSLYsgCIIgCIIgCIIgCIIgCIIgCIIgCIIgCIIgCIIgCIIgCIIgCIIgCIIgCIIgCIIgCIIgCIIgCIIgiE8wGv2/v8EX0fhoVKVSe4O7qmy0Wtf5+bnVjWl15o9aef/cbDbP+omdXhBFUb3bmYiSJpwR17k2M8xlJTh4yTSb/4N2h5MdEx4XD7zgaRGzlh+v4WinTn8wPsUGVu3p+Bgzne3UU/K+WiyxdLxdvetfpQ0N6E/THgqetIJ7KBiYV1zxf6fTQ+mD2H/+GTmViC7XsoZ4a1u7KuGDVq/n+L6L+IFTVzobke/7P/vy8LEX+W4dcH3HnWNZEPh+FKtuwqkGwUVUu8SnBJEms/ETms2zu6vZLKwBIbNraPGHzZg9lics4aitKpw8Fheoe2/14xNCDvPsw50oPtpJKbPDduJkZKfqYwELte/0ACW1pMY6PvRO8N/TcrMZnPpWGY+XoF4JN3orbSi+XMhqlQjthVGx6+oXCgIZaA0nPozkWc1IPy3oYCEUBWDXz3zfHq82gUbqvtYFYLNOjt2lrX9Lew9ls/g3hdPkjNg9U1/+CSswTXffaILZIq7HoVHsyXAfwem63RneQm+vSh7glPAkD9fwfYbw39Ea7pcPs1wVirNx10oI6mXh2z8YP6wE73RvVkW7bhxQ4otEQoVhtxOJsA3wPOcDSxO7mWdU2u3xRn11uSK7Y0+ELURP7KAvb3eh3SGXxlT/yO1CkIpHhHeyaDfUirf89IxdHh9KprBbY7L7SOz2h9Zw1raWJUqQLwnfXwjczOMGdt3e2/Nzzw/QRTTHct3uBOX6QavTbHZ6TiDc3bR7jcSjOU8uV2B3wW8jWy7Ws208+h6wtMzuRjzPTP0itBtOD4dlzUaTvJMFu+H3w+FwZLxY3IS03bVnPBQAt1vzRAehYndojdfre63fKKJZNXz9gvAdLasGrj28y9QGu6I7vvZQU4Rxo9vFL+jIp6txnqviYJK09BLXdrt6289xl41dQz0pyrd7j7/AXonDuza/wWV2lxiRUC1pBe3aGMv3GNk2Jhhgl/Gm379jGNjYf6XtnkSL4TEpEnZrNk/mlN3Zem+tpqluMJePXpDOSjR09dFzTvUd0wOXlZDcPR20OxcHoKPu46iq2cXYDM6Zqim787RdaMJ9fovbdCZ6WdYuqrJ3qdIyu4P4vofLbSiHaKCv6UJ1PK41u5a1hZvFDskpyi6YZDN4Kux7vYxHL56m7FrtafuY+b75zDvF9PRuz3cnqaqjqR64obdtFzPIu7Zh17qgMfhPswuF7iVb9Zbdc+w1uF4dvTjX7gj6xDA7ipXYhY+8HXTP4nZbpl0clnnKZdjlwzUO6ym7U/A6gO5ZZWqJXT4Ya3atfpXAvY3Zc0ct48M90xNCe5grsBTTLvSudQdGAGX3A0bP4CVb9ZZd/N784RB5WIHdHdi1N1aaErvoiPemSUXDLnZkOXafPDm0mnYH/EHhbcipTmK3xiAV0+3+EpNLL5fuh9XoOXr4+up+jsZm4Ma5fvs0zONUOPU27fYdmQQpu9x4ziTmhl2oB5Mh6Nh5b28V2G1DdxlaGYrt7mzubsVkP2uZdtELw8mPabfPZJdt2l0wPhk6hLKebOWECRyMG79t12p0IzcPmKHMU+ErHq21ZwTucWS91+TE3YDpc7gUpl0LHyAYYpVdPp3NqXrDblfEbANiX06Kcu0ezFwmodjuUQyPA4hEOSlSWdVmhvkvV2fatU4yqE27cCu9PheaTIp47Fprm1/l9+3Cs55ZFQCC+mOs3ghf7CYHRzNwY4Hb/OTZnpasmaXswgzVh+xY2e34xrDbOZ/PHdRTbvfDkTMjLS3PtwuulMV7yB228AQX2r1LFMBoKdcn+mJaZds2JpqMj+Qpu3AxDHfDLnYGOBHGOyZWLIVdzMXix+8zdq1+K8rT60adtHqn21jbRuBO+9ZD/qyXsdLc7pftwlJihMNouV2oxp3iVEnMkSvYxeU/Dx7IQrs/mHQKQ7YMNXOtquYJD5Xswknc6ULr7KVdPr7v95+xG4++fkH4xnmOrv71r3+fwpTAglmvvSxfDb3dM5/NnjlK9JTbdVV/DA2IvCrX7tLomR+S3rbQruxGxb8irzLtejIBq9IzD3CAxX/vtLwqsYsjQPjjc3bjGWdB+L7p6l///rdv3/6ohZrAJ5YfuOHTjQvezqrmZlZV0e4EA/ZlHvOCHQLPq4qzqmRVotQuZsG4xDxcr2LWw5rsUoVdz+YddOKzSlbFr7TCFrER3tkndq09roPVPmnXmrixw0vGLy5UcfWvf/0Zy435HkqBo6mXSaXQ+/bm9W7PiK5oPJkRVbTbwkWqAMGc0MXiXLswnqk1hJTd5G6i3R/w35T/cIQ/xHgC2vWeNhv+zMv2TLu73BkR1ghVi+Kqyq41FdHzObuW9Rb5RUvK14vrYuByIHxZ0WLnrsZq7wWfaVRYzYAuQ2mrZreRWXvm61W5dnEhksknUdlF60yelUTkyEt3UR6mFsmM6J0Hmqhn2j3lrWa8Z0Y1G9dsNbujL7JrXeuOm90QR86v//gzkQvhy8arWS5j266wyJ27EonPlmYXSx15TjW72J2reR0ctJJmM5NnbVVYt/vOg5EX3ycHKN3opELcxVHz3QWTg6uVsnvIXYncZlrkA7xml/fNX2AXdtzyl54DLXBl+HoFi8qn7NpPHtp05bHLdxHw3mt2cbEq0VvNLgy1bvdZ0DW7hIzdHR8qeXL/ruawPF4ww+lj0OFsFp6FcLgUHDHFAknaagYOkaJv1uxujnwXAc/R7KLcsWxxmGxO6HbFPvEX2C3YGEwF7jdt9E2R3qMvBncAW/N58+3iFO0AvuGXCS7NyWSirVyV2P1w6tryI1/QUMma25X0xHDOb6g9XO12Ox54aJfHFFvs9wtccsUZLAaxWunHfhrtaXb5tjsXgTuA09lqsT0V7ADiWOwlPwQrY09i2MW8+Uvs5u3ru6//yrr9pifPahxK79EX0xXZj9yNisSaobF7f8Fs3fUhRapXsQuzKDnFlVfBY2xWddlBk38+4llgyDzP4ysRaFeMsEwUchc4L9G22HG2DMf6SqS268R375MMLGf3HrI0fRMDHy84y7Br4QLY19jNhG9u4OaGb84efTHmmze+iNz0mzc987vctAvbutKc/AxrNRyjoWTEH9TMGZ1YXXwy12zQFn6s/cK9J2I5swPIxaTevEn2QRO7oySNFrRlNmfaxYzsi+yau0NFgSvQ1zby9uiL6QWuuAq8NveWjIgNWPZO7FpNMa/h5/3EPhdet4s0u47r+tzuFSvrL8tBgdMU/ygc9QRs7WS/C156E4un7zXpN/T4237vdpz32FrfNMKCBdiFf8Ti0wIPYNp69OQ7N/gy3cCsN4CX4WAtXrsn/BI7sBt/oLY3nuDwq+xaH73kpcl//lHOd/XKY94efTEvz91LPYiioN7t6Lt8jW6r1epq61zzlg/fJgouz3M+oLbgDPW+yARq8LlcEz4yXjV4EyXYrKKrXXIwOzL8Aez7dq+2MvdjLGVjsROyGk+nU2MveDvlJf1j/Pcoa8LBFJZC9ofxCbyy2rG911bcR/J0qD828pSxKNkcRRvalQ7Wl/Eoub/JRvDrW7yV6X98VHu1+rcZ3d3lfP/B5v6/+KsIgiAIgiAIgiAIgiAIgiAIgiAIgiAIgiAIgiAIgiAIgiAIgiAIgiAIgiAIgiAIgiAIgiAIgiAI4n/BfwBQohJSkh3jhQAAAABJRU5ErkJggg=="/>
          <p:cNvSpPr>
            <a:spLocks noChangeAspect="1" noChangeArrowheads="1"/>
          </p:cNvSpPr>
          <p:nvPr/>
        </p:nvSpPr>
        <p:spPr bwMode="auto">
          <a:xfrm>
            <a:off x="231041" y="-308372"/>
            <a:ext cx="398725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8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15</a:t>
            </a:r>
            <a:r>
              <a:rPr lang="ja-JP" altLang="en-US" dirty="0">
                <a:solidFill>
                  <a:schemeClr val="accent4"/>
                </a:solidFill>
              </a:rPr>
              <a:t>年間の変遷</a:t>
            </a:r>
            <a:r>
              <a:rPr lang="en-US" dirty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AMP </a:t>
            </a:r>
            <a:r>
              <a:rPr lang="ja-JP" altLang="en-US" dirty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dCloud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119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+mj-lt"/>
              </a:rPr>
              <a:t>セッションでは、下記の内容をご説明しました。</a:t>
            </a:r>
            <a:endParaRPr lang="en-US" dirty="0" smtClean="0">
              <a:latin typeface="+mj-lt"/>
            </a:endParaRPr>
          </a:p>
          <a:p>
            <a:pPr algn="l"/>
            <a:endParaRPr lang="en-US" dirty="0" smtClean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800" dirty="0" err="1"/>
              <a:t>AsyncOS</a:t>
            </a:r>
            <a:r>
              <a:rPr lang="en-US" altLang="ja-JP" sz="1800" dirty="0"/>
              <a:t> 10.0 </a:t>
            </a:r>
            <a:r>
              <a:rPr lang="ja-JP" altLang="en-US" sz="1800" dirty="0"/>
              <a:t>リリースの新機能リストと</a:t>
            </a:r>
            <a:r>
              <a:rPr lang="ja-JP" altLang="en-US" sz="1800" dirty="0" smtClean="0"/>
              <a:t>ベネフィット</a:t>
            </a:r>
            <a:endParaRPr lang="en-US" altLang="ja-JP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800" dirty="0"/>
              <a:t>x90</a:t>
            </a:r>
            <a:r>
              <a:rPr lang="ja-JP" altLang="en-US" sz="1800" dirty="0"/>
              <a:t>シリーズハードウェアでサポートされる</a:t>
            </a:r>
            <a:r>
              <a:rPr lang="ja-JP" altLang="en-US" sz="1800" dirty="0" smtClean="0"/>
              <a:t>ソフトウェアリリース</a:t>
            </a:r>
            <a:endParaRPr lang="en-US" altLang="ja-JP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1800" dirty="0"/>
              <a:t>お客様に</a:t>
            </a:r>
            <a:r>
              <a:rPr lang="en-US" altLang="ja-JP" sz="1800" dirty="0"/>
              <a:t>CES</a:t>
            </a:r>
            <a:r>
              <a:rPr lang="ja-JP" altLang="en-US" sz="1800" dirty="0"/>
              <a:t>と</a:t>
            </a:r>
            <a:r>
              <a:rPr lang="en-US" sz="1800" dirty="0"/>
              <a:t>Office 365 </a:t>
            </a:r>
            <a:r>
              <a:rPr lang="ja-JP" altLang="en-US" sz="1800" dirty="0"/>
              <a:t>統合の位置づけと</a:t>
            </a:r>
            <a:r>
              <a:rPr lang="ja-JP" altLang="en-US" sz="1800" dirty="0" smtClean="0"/>
              <a:t>マイグレーション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DLP engine </a:t>
            </a:r>
            <a:r>
              <a:rPr lang="ja-JP" altLang="en-US" sz="1800" dirty="0"/>
              <a:t>の変更に</a:t>
            </a:r>
            <a:r>
              <a:rPr lang="ja-JP" altLang="en-US" sz="1800" dirty="0" smtClean="0"/>
              <a:t>ついて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まとめ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099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493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/>
            <a:r>
              <a:rPr lang="ja-JP" altLang="en-US" sz="2400" dirty="0" smtClean="0">
                <a:latin typeface="+mj-lt"/>
              </a:rPr>
              <a:t>本セッションの終わりには、下記の事が理解できます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dirty="0" err="1" smtClean="0"/>
              <a:t>AsyncOS</a:t>
            </a:r>
            <a:r>
              <a:rPr lang="en-US" altLang="ja-JP" dirty="0" smtClean="0"/>
              <a:t> 10.0 </a:t>
            </a:r>
            <a:r>
              <a:rPr lang="ja-JP" altLang="en-US" dirty="0" smtClean="0"/>
              <a:t>リリースの新機能リストとベネフィット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DLP </a:t>
            </a:r>
            <a:r>
              <a:rPr lang="en-US" dirty="0"/>
              <a:t>engine </a:t>
            </a:r>
            <a:r>
              <a:rPr lang="ja-JP" altLang="en-US" dirty="0" smtClean="0"/>
              <a:t>の変更についてお客様へ説明できる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dirty="0" smtClean="0"/>
              <a:t>お客様に</a:t>
            </a:r>
            <a:r>
              <a:rPr lang="en-US" altLang="ja-JP" dirty="0" smtClean="0"/>
              <a:t>CES</a:t>
            </a:r>
            <a:r>
              <a:rPr lang="ja-JP" altLang="en-US" dirty="0" smtClean="0"/>
              <a:t>と</a:t>
            </a:r>
            <a:r>
              <a:rPr lang="en-US" dirty="0" smtClean="0"/>
              <a:t>Office </a:t>
            </a:r>
            <a:r>
              <a:rPr lang="en-US" dirty="0"/>
              <a:t>365 </a:t>
            </a:r>
            <a:r>
              <a:rPr lang="ja-JP" altLang="en-US" dirty="0" smtClean="0"/>
              <a:t>統合の位置づけとマイグレーション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dirty="0" smtClean="0"/>
              <a:t>x90</a:t>
            </a:r>
            <a:r>
              <a:rPr lang="ja-JP" altLang="en-US" dirty="0" smtClean="0"/>
              <a:t>シリーズハードウェアでサポートされるソフトウェアリリース</a:t>
            </a:r>
            <a:endParaRPr lang="en-US" dirty="0"/>
          </a:p>
          <a:p>
            <a:pPr algn="l"/>
            <a:endParaRPr lang="en-US" dirty="0"/>
          </a:p>
          <a:p>
            <a:pPr marL="0" indent="0" algn="l"/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セッションの主な目的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73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15</a:t>
            </a:r>
            <a:r>
              <a:rPr lang="ja-JP" altLang="en-US" dirty="0" smtClean="0">
                <a:solidFill>
                  <a:schemeClr val="accent4"/>
                </a:solidFill>
              </a:rPr>
              <a:t>年間の変遷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AMP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32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marL="5714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15</a:t>
            </a:r>
            <a:r>
              <a:rPr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年間の変遷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AMP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altLang="ja-JP" dirty="0" smtClean="0">
                <a:solidFill>
                  <a:schemeClr val="accent4"/>
                </a:solidFill>
              </a:rPr>
              <a:t>x</a:t>
            </a:r>
            <a:r>
              <a:rPr lang="en-US" dirty="0" smtClean="0">
                <a:solidFill>
                  <a:schemeClr val="accent4"/>
                </a:solidFill>
              </a:rPr>
              <a:t>90 </a:t>
            </a:r>
            <a:r>
              <a:rPr lang="ja-JP" altLang="en-US" dirty="0" smtClean="0">
                <a:solidFill>
                  <a:schemeClr val="accent4"/>
                </a:solidFill>
              </a:rPr>
              <a:t>シリーズ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AsyncOS</a:t>
            </a:r>
            <a:r>
              <a:rPr lang="en-US" dirty="0" smtClean="0">
                <a:solidFill>
                  <a:schemeClr val="accent4"/>
                </a:solidFill>
              </a:rPr>
              <a:t> 10.0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の紹介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Encryption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CES / O365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DLP Vendor </a:t>
            </a:r>
            <a:r>
              <a:rPr lang="ja-JP" altLang="en-US" dirty="0" smtClean="0">
                <a:solidFill>
                  <a:schemeClr val="accent4"/>
                </a:solidFill>
              </a:rPr>
              <a:t>アップデート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dCloud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ja-JP" altLang="en-US" dirty="0" smtClean="0">
                <a:solidFill>
                  <a:schemeClr val="accent4"/>
                </a:solidFill>
              </a:rPr>
              <a:t>情報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8436" y="1185981"/>
            <a:ext cx="0" cy="3518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009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15</a:t>
            </a:r>
            <a:r>
              <a:rPr lang="ja-JP" altLang="en-US" sz="3000" dirty="0" smtClean="0"/>
              <a:t>年間の変遷</a:t>
            </a:r>
            <a:r>
              <a:rPr lang="en-US" sz="3000" dirty="0" smtClean="0"/>
              <a:t>…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2" y="1294544"/>
            <a:ext cx="7793929" cy="324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Autofit/>
          </a:bodyPr>
          <a:lstStyle/>
          <a:p>
            <a:pPr defTabSz="610791">
              <a:spcBef>
                <a:spcPct val="50000"/>
              </a:spcBef>
            </a:pPr>
            <a:r>
              <a:rPr lang="en-US" sz="1500" dirty="0" err="1" smtClean="0">
                <a:solidFill>
                  <a:srgbClr val="002855"/>
                </a:solidFill>
              </a:rPr>
              <a:t>IronPort</a:t>
            </a:r>
            <a:r>
              <a:rPr lang="en-US" sz="1500" dirty="0" smtClean="0">
                <a:solidFill>
                  <a:srgbClr val="002855"/>
                </a:solidFill>
              </a:rPr>
              <a:t> </a:t>
            </a:r>
            <a:r>
              <a:rPr lang="ja-JP" altLang="en-US" sz="1500" dirty="0" smtClean="0">
                <a:solidFill>
                  <a:srgbClr val="002855"/>
                </a:solidFill>
              </a:rPr>
              <a:t>の長い歴史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855"/>
                </a:solidFill>
              </a:rPr>
              <a:t>2000</a:t>
            </a:r>
            <a:r>
              <a:rPr lang="ja-JP" altLang="en-US" sz="1500" dirty="0" smtClean="0">
                <a:solidFill>
                  <a:srgbClr val="002855"/>
                </a:solidFill>
              </a:rPr>
              <a:t>年に設立、</a:t>
            </a:r>
            <a:r>
              <a:rPr lang="en-US" altLang="ja-JP" sz="1500" dirty="0" smtClean="0">
                <a:solidFill>
                  <a:srgbClr val="002855"/>
                </a:solidFill>
              </a:rPr>
              <a:t>2007</a:t>
            </a:r>
            <a:r>
              <a:rPr lang="ja-JP" altLang="en-US" sz="1500" dirty="0" smtClean="0">
                <a:solidFill>
                  <a:srgbClr val="002855"/>
                </a:solidFill>
              </a:rPr>
              <a:t>年に</a:t>
            </a:r>
            <a:r>
              <a:rPr lang="en-US" altLang="ja-JP" sz="1500" dirty="0" smtClean="0">
                <a:solidFill>
                  <a:srgbClr val="002855"/>
                </a:solidFill>
              </a:rPr>
              <a:t>Cisco</a:t>
            </a:r>
            <a:r>
              <a:rPr lang="ja-JP" altLang="en-US" sz="1500" dirty="0" smtClean="0">
                <a:solidFill>
                  <a:srgbClr val="002855"/>
                </a:solidFill>
              </a:rPr>
              <a:t>によって買収される。</a:t>
            </a:r>
            <a:r>
              <a:rPr lang="en-US" sz="1500" dirty="0" smtClean="0">
                <a:solidFill>
                  <a:srgbClr val="002855"/>
                </a:solidFill>
              </a:rPr>
              <a:t> </a:t>
            </a:r>
            <a:r>
              <a:rPr lang="en-US" altLang="ja-JP" sz="1500" dirty="0" smtClean="0">
                <a:solidFill>
                  <a:srgbClr val="002855"/>
                </a:solidFill>
              </a:rPr>
              <a:t>2005</a:t>
            </a:r>
            <a:r>
              <a:rPr lang="ja-JP" altLang="en-US" sz="1500" dirty="0" smtClean="0">
                <a:solidFill>
                  <a:srgbClr val="002855"/>
                </a:solidFill>
              </a:rPr>
              <a:t>年から</a:t>
            </a:r>
            <a:r>
              <a:rPr lang="en-US" sz="1500" dirty="0" smtClean="0">
                <a:solidFill>
                  <a:srgbClr val="002855"/>
                </a:solidFill>
              </a:rPr>
              <a:t>MQ </a:t>
            </a:r>
            <a:r>
              <a:rPr lang="en-US" altLang="ja-JP" sz="1500" dirty="0" smtClean="0">
                <a:solidFill>
                  <a:srgbClr val="002855"/>
                </a:solidFill>
              </a:rPr>
              <a:t>L</a:t>
            </a:r>
            <a:r>
              <a:rPr lang="en-US" sz="1500" dirty="0" smtClean="0">
                <a:solidFill>
                  <a:srgbClr val="002855"/>
                </a:solidFill>
              </a:rPr>
              <a:t>eader</a:t>
            </a:r>
            <a:r>
              <a:rPr lang="ja-JP" altLang="en-US" sz="1500" dirty="0" smtClean="0">
                <a:solidFill>
                  <a:srgbClr val="002855"/>
                </a:solidFill>
              </a:rPr>
              <a:t>。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500" dirty="0" smtClean="0">
                <a:solidFill>
                  <a:srgbClr val="002855"/>
                </a:solidFill>
              </a:rPr>
              <a:t>製品とテクノロジーポートフォリオは、拡張してきた：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 err="1" smtClean="0">
                <a:solidFill>
                  <a:srgbClr val="002855"/>
                </a:solidFill>
              </a:rPr>
              <a:t>SenderBase</a:t>
            </a:r>
            <a:r>
              <a:rPr lang="en-US" sz="1500" dirty="0" smtClean="0">
                <a:solidFill>
                  <a:srgbClr val="002855"/>
                </a:solidFill>
              </a:rPr>
              <a:t> </a:t>
            </a:r>
            <a:r>
              <a:rPr lang="ja-JP" altLang="en-US" sz="1500" dirty="0" smtClean="0">
                <a:solidFill>
                  <a:srgbClr val="002855"/>
                </a:solidFill>
              </a:rPr>
              <a:t>は、</a:t>
            </a:r>
            <a:r>
              <a:rPr lang="en-US" altLang="en-US" sz="1500" dirty="0" err="1" smtClean="0">
                <a:solidFill>
                  <a:srgbClr val="002855"/>
                </a:solidFill>
              </a:rPr>
              <a:t>SensorBase</a:t>
            </a:r>
            <a:r>
              <a:rPr lang="en-US" altLang="en-US" sz="1500" dirty="0" smtClean="0">
                <a:solidFill>
                  <a:srgbClr val="002855"/>
                </a:solidFill>
              </a:rPr>
              <a:t> </a:t>
            </a:r>
            <a:r>
              <a:rPr lang="ja-JP" altLang="en-US" sz="1500" dirty="0" smtClean="0">
                <a:solidFill>
                  <a:srgbClr val="002855"/>
                </a:solidFill>
              </a:rPr>
              <a:t>へ成長：</a:t>
            </a:r>
            <a:r>
              <a:rPr lang="en-US" altLang="ja-JP" sz="1500" dirty="0" smtClean="0">
                <a:solidFill>
                  <a:srgbClr val="002855"/>
                </a:solidFill>
              </a:rPr>
              <a:t> </a:t>
            </a:r>
            <a:r>
              <a:rPr lang="en-US" sz="1500" dirty="0" smtClean="0">
                <a:solidFill>
                  <a:srgbClr val="002855"/>
                </a:solidFill>
              </a:rPr>
              <a:t>WSA </a:t>
            </a:r>
            <a:r>
              <a:rPr lang="ja-JP" altLang="en-US" sz="1500" dirty="0" smtClean="0">
                <a:solidFill>
                  <a:srgbClr val="002855"/>
                </a:solidFill>
              </a:rPr>
              <a:t>の</a:t>
            </a:r>
            <a:r>
              <a:rPr lang="en-US" sz="1500" dirty="0" smtClean="0">
                <a:solidFill>
                  <a:srgbClr val="002855"/>
                </a:solidFill>
              </a:rPr>
              <a:t> WBRS </a:t>
            </a:r>
            <a:r>
              <a:rPr lang="ja-JP" altLang="en-US" sz="1500" dirty="0" smtClean="0">
                <a:solidFill>
                  <a:srgbClr val="002855"/>
                </a:solidFill>
              </a:rPr>
              <a:t>開始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855"/>
                </a:solidFill>
              </a:rPr>
              <a:t>Global IPS Reputation </a:t>
            </a:r>
            <a:r>
              <a:rPr lang="ja-JP" altLang="en-US" sz="1500" dirty="0" smtClean="0">
                <a:solidFill>
                  <a:srgbClr val="002855"/>
                </a:solidFill>
              </a:rPr>
              <a:t>と</a:t>
            </a:r>
            <a:r>
              <a:rPr lang="en-US" sz="1500" dirty="0" smtClean="0">
                <a:solidFill>
                  <a:srgbClr val="002855"/>
                </a:solidFill>
              </a:rPr>
              <a:t> Botnet Traffic Filter </a:t>
            </a:r>
            <a:r>
              <a:rPr lang="ja-JP" altLang="en-US" sz="1500" dirty="0" smtClean="0">
                <a:solidFill>
                  <a:srgbClr val="002855"/>
                </a:solidFill>
              </a:rPr>
              <a:t>開始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855"/>
                </a:solidFill>
              </a:rPr>
              <a:t>Cloud Email Security services </a:t>
            </a:r>
            <a:r>
              <a:rPr lang="ja-JP" altLang="en-US" sz="1500" dirty="0" smtClean="0">
                <a:solidFill>
                  <a:srgbClr val="002855"/>
                </a:solidFill>
              </a:rPr>
              <a:t>開始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500" dirty="0" smtClean="0">
                <a:solidFill>
                  <a:srgbClr val="002855"/>
                </a:solidFill>
              </a:rPr>
              <a:t>買収企業の技術統合</a:t>
            </a:r>
            <a:r>
              <a:rPr lang="en-US" sz="1500" dirty="0" smtClean="0">
                <a:solidFill>
                  <a:srgbClr val="002855"/>
                </a:solidFill>
              </a:rPr>
              <a:t>: Sourcefire AMP</a:t>
            </a: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855"/>
                </a:solidFill>
              </a:rPr>
              <a:t>OEM </a:t>
            </a:r>
            <a:r>
              <a:rPr lang="ja-JP" altLang="en-US" sz="1500" dirty="0" smtClean="0">
                <a:solidFill>
                  <a:srgbClr val="002855"/>
                </a:solidFill>
              </a:rPr>
              <a:t>ハードウェアから</a:t>
            </a:r>
            <a:r>
              <a:rPr lang="en-US" sz="1500" dirty="0" smtClean="0">
                <a:solidFill>
                  <a:srgbClr val="002855"/>
                </a:solidFill>
              </a:rPr>
              <a:t> Cisco </a:t>
            </a:r>
            <a:r>
              <a:rPr lang="en-US" altLang="ja-JP" sz="1500" dirty="0" smtClean="0">
                <a:solidFill>
                  <a:srgbClr val="002855"/>
                </a:solidFill>
              </a:rPr>
              <a:t>UCS</a:t>
            </a:r>
            <a:r>
              <a:rPr lang="ja-JP" altLang="en-US" sz="1500" dirty="0" smtClean="0">
                <a:solidFill>
                  <a:srgbClr val="002855"/>
                </a:solidFill>
              </a:rPr>
              <a:t>への変更と仮想システム</a:t>
            </a:r>
            <a:endParaRPr lang="en-US" sz="1500" dirty="0" smtClean="0">
              <a:solidFill>
                <a:srgbClr val="002855"/>
              </a:solidFill>
            </a:endParaRPr>
          </a:p>
          <a:p>
            <a:pPr marL="742950" lvl="1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1500" dirty="0" smtClean="0">
                <a:solidFill>
                  <a:srgbClr val="002855"/>
                </a:solidFill>
              </a:rPr>
              <a:t>多くの</a:t>
            </a:r>
            <a:r>
              <a:rPr lang="en-US" sz="1500" dirty="0" smtClean="0">
                <a:solidFill>
                  <a:srgbClr val="002855"/>
                </a:solidFill>
              </a:rPr>
              <a:t>OEM</a:t>
            </a:r>
            <a:r>
              <a:rPr lang="ja-JP" altLang="en-US" sz="1500" dirty="0" smtClean="0">
                <a:solidFill>
                  <a:srgbClr val="002855"/>
                </a:solidFill>
              </a:rPr>
              <a:t>リレーションシップとパートナーシップ</a:t>
            </a:r>
            <a:r>
              <a:rPr lang="en-US" sz="1500" dirty="0" smtClean="0">
                <a:solidFill>
                  <a:srgbClr val="002855"/>
                </a:solidFill>
              </a:rPr>
              <a:t>: Zix Corp, Totemo, Commvault, </a:t>
            </a:r>
            <a:r>
              <a:rPr lang="en-US" sz="1500" dirty="0">
                <a:solidFill>
                  <a:srgbClr val="002855"/>
                </a:solidFill>
              </a:rPr>
              <a:t>V</a:t>
            </a:r>
            <a:r>
              <a:rPr lang="en-US" sz="1500" dirty="0" smtClean="0">
                <a:solidFill>
                  <a:srgbClr val="002855"/>
                </a:solidFill>
              </a:rPr>
              <a:t>ade </a:t>
            </a:r>
            <a:r>
              <a:rPr lang="en-US" sz="1500" dirty="0">
                <a:solidFill>
                  <a:srgbClr val="002855"/>
                </a:solidFill>
              </a:rPr>
              <a:t>R</a:t>
            </a:r>
            <a:r>
              <a:rPr lang="en-US" sz="1500" dirty="0" smtClean="0">
                <a:solidFill>
                  <a:srgbClr val="002855"/>
                </a:solidFill>
              </a:rPr>
              <a:t>etro, RSA, Lexmark Enterprise Software, and Digital Guardian</a:t>
            </a:r>
            <a:endParaRPr lang="en-US" sz="1500" dirty="0">
              <a:solidFill>
                <a:srgbClr val="002855"/>
              </a:solidFill>
            </a:endParaRPr>
          </a:p>
        </p:txBody>
      </p:sp>
      <p:sp>
        <p:nvSpPr>
          <p:cNvPr id="2" name="AutoShape 4" descr="https://s3.amazonaws.com/clarityfm-production/attachments/412/default/ironport-logo.jpg?13917185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s3.amazonaws.com/clarityfm-production/attachments/412/default/ironport-logo.jpg?13917185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6" y="213308"/>
            <a:ext cx="3081997" cy="8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427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439457" y="1206104"/>
            <a:ext cx="8217846" cy="333517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90000">
                <a:srgbClr val="9CB86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4273" y="1294544"/>
            <a:ext cx="7475627" cy="324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1593" tIns="30796" rIns="61593" bIns="30796">
            <a:normAutofit fontScale="92500"/>
          </a:bodyPr>
          <a:lstStyle/>
          <a:p>
            <a:pPr defTabSz="610791">
              <a:spcBef>
                <a:spcPct val="50000"/>
              </a:spcBef>
            </a:pPr>
            <a:r>
              <a:rPr lang="ja-JP" altLang="en-US" sz="1700" dirty="0" smtClean="0">
                <a:solidFill>
                  <a:srgbClr val="002855"/>
                </a:solidFill>
              </a:rPr>
              <a:t>競合の出現と</a:t>
            </a:r>
            <a:r>
              <a:rPr lang="en-US" altLang="en-US" sz="1700" dirty="0" smtClean="0">
                <a:solidFill>
                  <a:srgbClr val="002855"/>
                </a:solidFill>
              </a:rPr>
              <a:t>消滅</a:t>
            </a:r>
            <a:r>
              <a:rPr lang="ja-JP" altLang="en-US" sz="1700" dirty="0" smtClean="0">
                <a:solidFill>
                  <a:srgbClr val="002855"/>
                </a:solidFill>
              </a:rPr>
              <a:t>！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Postini – Google </a:t>
            </a:r>
            <a:r>
              <a:rPr lang="ja-JP" altLang="en-US" sz="1700" dirty="0" smtClean="0">
                <a:solidFill>
                  <a:srgbClr val="002855"/>
                </a:solidFill>
              </a:rPr>
              <a:t>によって買収され、ユーザを</a:t>
            </a:r>
            <a:r>
              <a:rPr lang="en-US" altLang="ja-JP" sz="1700" dirty="0" smtClean="0">
                <a:solidFill>
                  <a:srgbClr val="002855"/>
                </a:solidFill>
              </a:rPr>
              <a:t>Google Apps</a:t>
            </a:r>
            <a:r>
              <a:rPr lang="ja-JP" altLang="en-US" sz="1700" dirty="0" smtClean="0">
                <a:solidFill>
                  <a:srgbClr val="002855"/>
                </a:solidFill>
              </a:rPr>
              <a:t>へ移行。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Tumbleweed – </a:t>
            </a:r>
            <a:r>
              <a:rPr lang="en-US" sz="1700" dirty="0" err="1" smtClean="0">
                <a:solidFill>
                  <a:srgbClr val="002855"/>
                </a:solidFill>
              </a:rPr>
              <a:t>Axway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によって買収され、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姿を消した。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Microsoft – Anti-Spam </a:t>
            </a:r>
            <a:r>
              <a:rPr lang="ja-JP" altLang="en-US" sz="1700" dirty="0" smtClean="0">
                <a:solidFill>
                  <a:srgbClr val="002855"/>
                </a:solidFill>
              </a:rPr>
              <a:t>製品は、販売終了。</a:t>
            </a:r>
            <a:r>
              <a:rPr lang="ja-JP" altLang="en-US" sz="1700" dirty="0">
                <a:solidFill>
                  <a:srgbClr val="002855"/>
                </a:solidFill>
              </a:rPr>
              <a:t>　</a:t>
            </a:r>
            <a:r>
              <a:rPr lang="ja-JP" altLang="en-US" sz="1700" dirty="0" smtClean="0">
                <a:solidFill>
                  <a:srgbClr val="002855"/>
                </a:solidFill>
              </a:rPr>
              <a:t>オンライン</a:t>
            </a:r>
            <a:r>
              <a:rPr lang="en-US" sz="1700" dirty="0" smtClean="0">
                <a:solidFill>
                  <a:srgbClr val="002855"/>
                </a:solidFill>
              </a:rPr>
              <a:t> A</a:t>
            </a:r>
            <a:r>
              <a:rPr lang="en-US" altLang="ja-JP" sz="1700" dirty="0" smtClean="0">
                <a:solidFill>
                  <a:srgbClr val="002855"/>
                </a:solidFill>
              </a:rPr>
              <a:t>nti-Spam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サービスは、</a:t>
            </a:r>
            <a:r>
              <a:rPr lang="en-US" altLang="ja-JP" sz="1700" dirty="0" smtClean="0">
                <a:solidFill>
                  <a:srgbClr val="002855"/>
                </a:solidFill>
              </a:rPr>
              <a:t>H</a:t>
            </a:r>
            <a:r>
              <a:rPr lang="en-US" sz="1700" dirty="0" smtClean="0">
                <a:solidFill>
                  <a:srgbClr val="002855"/>
                </a:solidFill>
              </a:rPr>
              <a:t>osted Exchange</a:t>
            </a:r>
            <a:r>
              <a:rPr lang="en-US" sz="1700" dirty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と</a:t>
            </a:r>
            <a:r>
              <a:rPr lang="en-US" sz="1700" dirty="0" smtClean="0">
                <a:solidFill>
                  <a:srgbClr val="002855"/>
                </a:solidFill>
              </a:rPr>
              <a:t> Office 365 services </a:t>
            </a:r>
            <a:r>
              <a:rPr lang="ja-JP" altLang="en-US" sz="1700" dirty="0" smtClean="0">
                <a:solidFill>
                  <a:srgbClr val="002855"/>
                </a:solidFill>
              </a:rPr>
              <a:t>へ移行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855"/>
                </a:solidFill>
              </a:rPr>
              <a:t>McAfee – </a:t>
            </a:r>
            <a:r>
              <a:rPr lang="ja-JP" altLang="en-US" sz="1700" dirty="0" smtClean="0">
                <a:solidFill>
                  <a:srgbClr val="002855"/>
                </a:solidFill>
              </a:rPr>
              <a:t>製品は持っていたが、</a:t>
            </a:r>
            <a:r>
              <a:rPr lang="en-US" sz="1700" dirty="0" smtClean="0">
                <a:solidFill>
                  <a:srgbClr val="002855"/>
                </a:solidFill>
              </a:rPr>
              <a:t>Secure Computing </a:t>
            </a:r>
            <a:r>
              <a:rPr lang="ja-JP" altLang="en-US" sz="1700" dirty="0" smtClean="0">
                <a:solidFill>
                  <a:srgbClr val="002855"/>
                </a:solidFill>
              </a:rPr>
              <a:t>と</a:t>
            </a:r>
            <a:r>
              <a:rPr lang="en-US" sz="1700" dirty="0" smtClean="0">
                <a:solidFill>
                  <a:srgbClr val="002855"/>
                </a:solidFill>
              </a:rPr>
              <a:t> MX Logic</a:t>
            </a:r>
            <a:r>
              <a:rPr lang="en-US" sz="1700" dirty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を買収。</a:t>
            </a:r>
            <a:r>
              <a:rPr lang="ja-JP" altLang="en-US" sz="1700" dirty="0">
                <a:solidFill>
                  <a:srgbClr val="002855"/>
                </a:solidFill>
              </a:rPr>
              <a:t>　</a:t>
            </a:r>
            <a:r>
              <a:rPr lang="ja-JP" altLang="en-US" sz="1700" dirty="0" smtClean="0">
                <a:solidFill>
                  <a:srgbClr val="002855"/>
                </a:solidFill>
              </a:rPr>
              <a:t>　　　　しかし、</a:t>
            </a:r>
            <a:r>
              <a:rPr lang="en-US" altLang="ja-JP" sz="1700" dirty="0" smtClean="0">
                <a:solidFill>
                  <a:srgbClr val="002855"/>
                </a:solidFill>
              </a:rPr>
              <a:t>Anti-Spam</a:t>
            </a:r>
            <a:r>
              <a:rPr lang="ja-JP" altLang="en-US" sz="1700" dirty="0" smtClean="0">
                <a:solidFill>
                  <a:srgbClr val="002855"/>
                </a:solidFill>
              </a:rPr>
              <a:t>マーケットから撤退した。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marL="285750" indent="-285750" defTabSz="61079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2855"/>
                </a:solidFill>
              </a:rPr>
              <a:t>Proofpoint</a:t>
            </a:r>
            <a:r>
              <a:rPr lang="en-US" sz="1700" dirty="0" smtClean="0">
                <a:solidFill>
                  <a:srgbClr val="002855"/>
                </a:solidFill>
              </a:rPr>
              <a:t> – </a:t>
            </a:r>
            <a:r>
              <a:rPr lang="en-US" sz="1700" dirty="0" err="1" smtClean="0">
                <a:solidFill>
                  <a:srgbClr val="002855"/>
                </a:solidFill>
              </a:rPr>
              <a:t>Sigaba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を買収。</a:t>
            </a:r>
            <a:r>
              <a:rPr lang="en-US" sz="1700" dirty="0" smtClean="0">
                <a:solidFill>
                  <a:srgbClr val="002855"/>
                </a:solidFill>
              </a:rPr>
              <a:t> </a:t>
            </a:r>
            <a:r>
              <a:rPr lang="ja-JP" altLang="en-US" sz="1700" dirty="0" smtClean="0">
                <a:solidFill>
                  <a:srgbClr val="002855"/>
                </a:solidFill>
              </a:rPr>
              <a:t>すべてのオンプレミス製品を終了し、クラウドのコンポーネントを保持。</a:t>
            </a:r>
            <a:endParaRPr lang="en-US" sz="1700" dirty="0" smtClean="0">
              <a:solidFill>
                <a:srgbClr val="002855"/>
              </a:solidFill>
            </a:endParaRPr>
          </a:p>
          <a:p>
            <a:pPr defTabSz="610791">
              <a:spcBef>
                <a:spcPct val="50000"/>
              </a:spcBef>
            </a:pPr>
            <a:r>
              <a:rPr lang="en-US" altLang="ja-JP" sz="1700" dirty="0" smtClean="0">
                <a:solidFill>
                  <a:srgbClr val="002855"/>
                </a:solidFill>
              </a:rPr>
              <a:t>Email</a:t>
            </a:r>
            <a:r>
              <a:rPr lang="ja-JP" altLang="en-US" sz="1700" dirty="0" smtClean="0">
                <a:solidFill>
                  <a:srgbClr val="002855"/>
                </a:solidFill>
              </a:rPr>
              <a:t>セキュリティのマーケットは、クラウドサービスへのマイグレーションがスタート</a:t>
            </a:r>
            <a:endParaRPr lang="en-US" sz="1700" dirty="0" smtClean="0">
              <a:solidFill>
                <a:srgbClr val="002855"/>
              </a:solidFill>
            </a:endParaRPr>
          </a:p>
        </p:txBody>
      </p:sp>
      <p:sp>
        <p:nvSpPr>
          <p:cNvPr id="2" name="AutoShape 4" descr="https://s3.amazonaws.com/clarityfm-production/attachments/412/default/ironport-logo.jpg?13917185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s3.amazonaws.com/clarityfm-production/attachments/412/default/ironport-logo.jpg?13917185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6" y="213308"/>
            <a:ext cx="3081997" cy="8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sz="3000" dirty="0" smtClean="0"/>
              <a:t>15</a:t>
            </a:r>
            <a:r>
              <a:rPr lang="ja-JP" altLang="en-US" sz="3000" dirty="0" smtClean="0"/>
              <a:t>年間の変遷</a:t>
            </a:r>
            <a:r>
              <a:rPr lang="en-US" sz="300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231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2014 16x9</Template>
  <TotalTime>108819</TotalTime>
  <Words>2697</Words>
  <Application>Microsoft Macintosh PowerPoint</Application>
  <PresentationFormat>On-screen Show (16:9)</PresentationFormat>
  <Paragraphs>572</Paragraphs>
  <Slides>46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Blue theme 2014 16x9</vt:lpstr>
      <vt:lpstr>Email Security</vt:lpstr>
      <vt:lpstr>Email セキュリティ マーケットについて</vt:lpstr>
      <vt:lpstr>標的型攻撃による、マルウェア／ランサムウェア感染</vt:lpstr>
      <vt:lpstr>PowerPoint Presentation</vt:lpstr>
      <vt:lpstr>セッションの主な目的</vt:lpstr>
      <vt:lpstr>PowerPoint Presentation</vt:lpstr>
      <vt:lpstr>PowerPoint Presentation</vt:lpstr>
      <vt:lpstr>15年間の変遷…</vt:lpstr>
      <vt:lpstr>15年間の変遷…</vt:lpstr>
      <vt:lpstr>2015 Magic Quadrant: Secure Email Gateway</vt:lpstr>
      <vt:lpstr>PowerPoint Presentation</vt:lpstr>
      <vt:lpstr>PowerPoint Presentation</vt:lpstr>
      <vt:lpstr>What’s New?</vt:lpstr>
      <vt:lpstr>PowerPoint Presentation</vt:lpstr>
      <vt:lpstr>What’s New?</vt:lpstr>
      <vt:lpstr>PowerPoint Presentation</vt:lpstr>
      <vt:lpstr>10.0.x サポート機能リスト</vt:lpstr>
      <vt:lpstr>URL Logging in Message Tracking Business Case and Overview</vt:lpstr>
      <vt:lpstr>Message Language Detection Business Case and Overview</vt:lpstr>
      <vt:lpstr>Message Language Detection Overview and Content Filter Condition</vt:lpstr>
      <vt:lpstr>Message Language Detection Customized Bounce Messages</vt:lpstr>
      <vt:lpstr>Message Digest Modification Business Case and Overview</vt:lpstr>
      <vt:lpstr>Mailbox Auto Remediation Business Case and Overview</vt:lpstr>
      <vt:lpstr>動作概要 Mailbox Auto Remediation</vt:lpstr>
      <vt:lpstr>Improved AMP Reporting Background, Business Case, and Overview</vt:lpstr>
      <vt:lpstr>Improved AMP Reporting Advanced Malware Protection Report</vt:lpstr>
      <vt:lpstr>Improved AMP Reporting File Analysis Report</vt:lpstr>
      <vt:lpstr>Improved AMP Reporting File Detail Report</vt:lpstr>
      <vt:lpstr>SAML Authentication for EUQ Background, Business Case, and Overview</vt:lpstr>
      <vt:lpstr>Updatable ClamAV Engine Background, Business Case, and Overview</vt:lpstr>
      <vt:lpstr>Spam Submission Tracking Portal Background, Business Case, and Overview</vt:lpstr>
      <vt:lpstr>PowerPoint Presentation</vt:lpstr>
      <vt:lpstr>Encryption Update Upcoming CRES 5.0 Release</vt:lpstr>
      <vt:lpstr>PowerPoint Presentation</vt:lpstr>
      <vt:lpstr>CES / O365 Update New CES Pricing, Tiers, and Bundles</vt:lpstr>
      <vt:lpstr>CES / O365 Update New Data Centers</vt:lpstr>
      <vt:lpstr>PowerPoint Presentation</vt:lpstr>
      <vt:lpstr>DLP Vendor Update Digital Guardian</vt:lpstr>
      <vt:lpstr>DGのアーキテクチャ実装</vt:lpstr>
      <vt:lpstr>機能比較（RSA vs. Digital Guardian）</vt:lpstr>
      <vt:lpstr>統合スケジュール</vt:lpstr>
      <vt:lpstr>PowerPoint Presentation</vt:lpstr>
      <vt:lpstr>dCloud Update AsyncOS 9.7 Features</vt:lpstr>
      <vt:lpstr>PowerPoint Presentation</vt:lpstr>
      <vt:lpstr>まとめ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latest and greatest</dc:title>
  <dc:creator>Kirsten Lemmons</dc:creator>
  <cp:lastModifiedBy>himuraka</cp:lastModifiedBy>
  <cp:revision>332</cp:revision>
  <cp:lastPrinted>2016-01-05T16:55:54Z</cp:lastPrinted>
  <dcterms:created xsi:type="dcterms:W3CDTF">2014-12-11T18:27:23Z</dcterms:created>
  <dcterms:modified xsi:type="dcterms:W3CDTF">2016-07-01T04:04:41Z</dcterms:modified>
</cp:coreProperties>
</file>