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0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6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8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0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2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6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8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8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9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4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1FD16-A35C-4FEF-BC1B-198DE79D79F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C9AD5-F275-4521-9D80-EBFCCADA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tel:+8618616891859" TargetMode="External"/><Relationship Id="rId3" Type="http://schemas.openxmlformats.org/officeDocument/2006/relationships/hyperlink" Target="tel:+8618601399220" TargetMode="External"/><Relationship Id="rId7" Type="http://schemas.openxmlformats.org/officeDocument/2006/relationships/hyperlink" Target="tel:+8613501039973" TargetMode="External"/><Relationship Id="rId2" Type="http://schemas.openxmlformats.org/officeDocument/2006/relationships/hyperlink" Target="mailto:yayang3@cisc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qi@cisco.com" TargetMode="External"/><Relationship Id="rId5" Type="http://schemas.openxmlformats.org/officeDocument/2006/relationships/hyperlink" Target="tel:+8617701082801" TargetMode="External"/><Relationship Id="rId4" Type="http://schemas.openxmlformats.org/officeDocument/2006/relationships/hyperlink" Target="mailto:xiaolhan@cisco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el:+8613910785034" TargetMode="External"/><Relationship Id="rId2" Type="http://schemas.openxmlformats.org/officeDocument/2006/relationships/hyperlink" Target="mailto:yayang3@cisc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tel:+8613501039973" TargetMode="External"/><Relationship Id="rId5" Type="http://schemas.openxmlformats.org/officeDocument/2006/relationships/hyperlink" Target="tel:+8617701082801" TargetMode="External"/><Relationship Id="rId4" Type="http://schemas.openxmlformats.org/officeDocument/2006/relationships/hyperlink" Target="mailto:xiaolhan@cisc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224" y="193347"/>
            <a:ext cx="10515600" cy="1325563"/>
          </a:xfrm>
        </p:spPr>
        <p:txBody>
          <a:bodyPr/>
          <a:lstStyle/>
          <a:p>
            <a:r>
              <a:rPr lang="en-US" dirty="0" smtClean="0"/>
              <a:t>Cisco Mongolia COMM Market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393286"/>
              </p:ext>
            </p:extLst>
          </p:nvPr>
        </p:nvGraphicFramePr>
        <p:xfrm>
          <a:off x="953008" y="1938529"/>
          <a:ext cx="8712200" cy="3992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050"/>
                <a:gridCol w="2178050"/>
                <a:gridCol w="2178050"/>
                <a:gridCol w="2178050"/>
              </a:tblGrid>
              <a:tr h="38940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Telephone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r>
                        <a:rPr lang="en-US" baseline="0" dirty="0" smtClean="0"/>
                        <a:t> Address</a:t>
                      </a:r>
                      <a:endParaRPr lang="en-US" dirty="0"/>
                    </a:p>
                  </a:txBody>
                  <a:tcPr/>
                </a:tc>
              </a:tr>
              <a:tr h="561571">
                <a:tc>
                  <a:txBody>
                    <a:bodyPr/>
                    <a:lstStyle/>
                    <a:p>
                      <a:r>
                        <a:rPr lang="en-US" dirty="0" smtClean="0"/>
                        <a:t>Yang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Yang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Partner</a:t>
                      </a:r>
                      <a:r>
                        <a:rPr lang="en-US" baseline="0" dirty="0" smtClean="0"/>
                        <a:t> Account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+8618510365798</a:t>
                      </a:r>
                      <a:endParaRPr lang="en-US" u="sng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2"/>
                        </a:rPr>
                        <a:t>yayang3@cisco.com</a:t>
                      </a:r>
                      <a:endParaRPr lang="en-US" u="sng" dirty="0" smtClean="0">
                        <a:solidFill>
                          <a:srgbClr val="1F497D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endParaRPr lang="en-US" u="sng" dirty="0" smtClean="0">
                        <a:solidFill>
                          <a:srgbClr val="1F497D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72122">
                <a:tc>
                  <a:txBody>
                    <a:bodyPr/>
                    <a:lstStyle/>
                    <a:p>
                      <a:r>
                        <a:rPr lang="en-US" dirty="0" smtClean="0"/>
                        <a:t>Han Xiaolei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3"/>
                        </a:rPr>
                        <a:t>+86 18601399220</a:t>
                      </a:r>
                      <a:endParaRPr lang="en-US" dirty="0" smtClean="0"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4"/>
                        </a:rPr>
                        <a:t>xiaolhan@cisco.com</a:t>
                      </a:r>
                      <a:endParaRPr lang="en-US" dirty="0"/>
                    </a:p>
                  </a:txBody>
                  <a:tcPr/>
                </a:tc>
              </a:tr>
              <a:tr h="672122">
                <a:tc>
                  <a:txBody>
                    <a:bodyPr/>
                    <a:lstStyle/>
                    <a:p>
                      <a:r>
                        <a:rPr lang="en-US" dirty="0" smtClean="0"/>
                        <a:t>Qi </a:t>
                      </a:r>
                      <a:r>
                        <a:rPr lang="en-US" dirty="0" err="1" smtClean="0"/>
                        <a:t>Renfu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Engineer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5"/>
                        </a:rPr>
                        <a:t>+86 17701082801</a:t>
                      </a:r>
                      <a:r>
                        <a:rPr lang="en-US" dirty="0" smtClean="0">
                          <a:latin typeface="Calibri" panose="020F0502020204030204" pitchFamily="34" charset="0"/>
                          <a:ea typeface="SimSun" panose="02010600030101010101" pitchFamily="2" charset="-122"/>
                          <a:cs typeface="SimSun" panose="02010600030101010101" pitchFamily="2" charset="-122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6"/>
                        </a:rPr>
                        <a:t>rqi@cisco.com</a:t>
                      </a: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72122">
                <a:tc>
                  <a:txBody>
                    <a:bodyPr/>
                    <a:lstStyle/>
                    <a:p>
                      <a:r>
                        <a:rPr lang="en-US" dirty="0" smtClean="0"/>
                        <a:t>Wayne Zhu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 Sales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7"/>
                        </a:rPr>
                        <a:t>+86 13501039973</a:t>
                      </a:r>
                      <a:endParaRPr lang="en-US" sz="1800" u="sng" kern="1200" dirty="0" smtClean="0">
                        <a:solidFill>
                          <a:srgbClr val="1F497D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u="sng" kern="1200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hongwzhu@cisco.com</a:t>
                      </a:r>
                      <a:endParaRPr lang="en-US" sz="1800" u="sng" kern="1200" dirty="0">
                        <a:solidFill>
                          <a:srgbClr val="1F497D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2122">
                <a:tc>
                  <a:txBody>
                    <a:bodyPr/>
                    <a:lstStyle/>
                    <a:p>
                      <a:r>
                        <a:rPr lang="en-US" dirty="0" smtClean="0"/>
                        <a:t>Robin Shi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r>
                        <a:rPr lang="en-US" baseline="0" dirty="0" smtClean="0"/>
                        <a:t> Director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anose="020F0502020204030204" pitchFamily="34" charset="0"/>
                          <a:ea typeface="SimSun" panose="02010600030101010101" pitchFamily="2" charset="-122"/>
                          <a:cs typeface="SimSun" panose="02010600030101010101" pitchFamily="2" charset="-122"/>
                        </a:rPr>
                        <a:t>+</a:t>
                      </a:r>
                      <a:r>
                        <a:rPr lang="en-US" dirty="0" smtClean="0">
                          <a:effectLst/>
                          <a:hlinkClick r:id="rId8"/>
                        </a:rPr>
                        <a:t>86 18616891859</a:t>
                      </a:r>
                      <a:endParaRPr lang="en-US" dirty="0" smtClean="0"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rshi@cisco.com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35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SP Market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565846"/>
              </p:ext>
            </p:extLst>
          </p:nvPr>
        </p:nvGraphicFramePr>
        <p:xfrm>
          <a:off x="838200" y="1880489"/>
          <a:ext cx="10515600" cy="3031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529158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Telephone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r>
                        <a:rPr lang="en-US" baseline="0" dirty="0" smtClean="0"/>
                        <a:t> Address</a:t>
                      </a:r>
                      <a:endParaRPr lang="en-US" dirty="0"/>
                    </a:p>
                  </a:txBody>
                  <a:tcPr/>
                </a:tc>
              </a:tr>
              <a:tr h="529158">
                <a:tc>
                  <a:txBody>
                    <a:bodyPr/>
                    <a:lstStyle/>
                    <a:p>
                      <a:r>
                        <a:rPr lang="en-US" dirty="0" smtClean="0"/>
                        <a:t>Yang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Yang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Partner</a:t>
                      </a:r>
                      <a:r>
                        <a:rPr lang="en-US" baseline="0" dirty="0" smtClean="0"/>
                        <a:t> Account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+8618510365798</a:t>
                      </a:r>
                      <a:endParaRPr lang="en-US" u="sng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2"/>
                        </a:rPr>
                        <a:t>yayang3@cisco.com</a:t>
                      </a:r>
                      <a:endParaRPr lang="en-US" u="sng" dirty="0" smtClean="0">
                        <a:solidFill>
                          <a:srgbClr val="1F497D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endParaRPr lang="en-US" u="sng" dirty="0" smtClean="0">
                        <a:solidFill>
                          <a:srgbClr val="1F497D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29158">
                <a:tc>
                  <a:txBody>
                    <a:bodyPr/>
                    <a:lstStyle/>
                    <a:p>
                      <a:r>
                        <a:rPr lang="en-US" dirty="0" smtClean="0"/>
                        <a:t>Jin</a:t>
                      </a:r>
                      <a:r>
                        <a:rPr lang="en-US" baseline="0" dirty="0" smtClean="0"/>
                        <a:t> Gang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3"/>
                        </a:rPr>
                        <a:t>+8613910785034</a:t>
                      </a:r>
                      <a:endParaRPr lang="en-US" dirty="0" smtClean="0"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4"/>
                        </a:rPr>
                        <a:t>gangjin@cisco.com</a:t>
                      </a:r>
                      <a:endParaRPr lang="en-US" dirty="0"/>
                    </a:p>
                  </a:txBody>
                  <a:tcPr/>
                </a:tc>
              </a:tr>
              <a:tr h="529158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Ming Qun Zhao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Regional Sales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5"/>
                        </a:rPr>
                        <a:t>+86 17701082801</a:t>
                      </a:r>
                      <a:r>
                        <a:rPr lang="en-US" dirty="0" smtClean="0">
                          <a:latin typeface="Calibri" panose="020F0502020204030204" pitchFamily="34" charset="0"/>
                          <a:ea typeface="SimSun" panose="02010600030101010101" pitchFamily="2" charset="-122"/>
                          <a:cs typeface="SimSun" panose="02010600030101010101" pitchFamily="2" charset="-122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u="sng" kern="1200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chaijian@cisco.com</a:t>
                      </a:r>
                      <a:endParaRPr lang="en-US" sz="1800" u="sng" kern="1200" dirty="0">
                        <a:solidFill>
                          <a:srgbClr val="1F497D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9158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Joanna Chai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r>
                        <a:rPr lang="en-US" baseline="0" dirty="0" smtClean="0"/>
                        <a:t> Director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6"/>
                        </a:rPr>
                        <a:t>+86 </a:t>
                      </a:r>
                      <a:r>
                        <a:rPr lang="en-US" sz="1800" u="sng" kern="1200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18601021055</a:t>
                      </a:r>
                      <a:endParaRPr lang="en-US" sz="1800" u="sng" kern="1200" dirty="0" smtClean="0">
                        <a:solidFill>
                          <a:srgbClr val="1F497D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u="sng" kern="1200" dirty="0" smtClean="0">
                          <a:solidFill>
                            <a:srgbClr val="1F497D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mingzhao@cisco.com</a:t>
                      </a:r>
                      <a:endParaRPr lang="en-US" sz="1800" u="sng" kern="1200" dirty="0">
                        <a:solidFill>
                          <a:srgbClr val="1F497D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00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95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Times New Roman</vt:lpstr>
      <vt:lpstr>Office Theme</vt:lpstr>
      <vt:lpstr>Cisco Mongolia COMM Market </vt:lpstr>
      <vt:lpstr>Cisco SP Market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FY17 Cisco Mongolia Sales Organization </dc:title>
  <dc:creator>Yang Yang -X (yayang3 - ZHONG GUO GUO JI  JI SHU ZHI LI HE ZUO GONG SI at Cisco)</dc:creator>
  <cp:lastModifiedBy>Yang Yang -X (yayang3 - ZHONG GUO GUO JI  JI SHU ZHI LI HE ZUO GONG SI at Cisco)</cp:lastModifiedBy>
  <cp:revision>7</cp:revision>
  <dcterms:created xsi:type="dcterms:W3CDTF">2016-08-02T06:45:00Z</dcterms:created>
  <dcterms:modified xsi:type="dcterms:W3CDTF">2016-08-03T09:18:06Z</dcterms:modified>
</cp:coreProperties>
</file>